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1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tags/tag2.xml" ContentType="application/vnd.openxmlformats-officedocument.presentationml.tags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6"/>
  </p:notesMasterIdLst>
  <p:sldIdLst>
    <p:sldId id="351" r:id="rId5"/>
    <p:sldId id="352" r:id="rId6"/>
    <p:sldId id="411" r:id="rId7"/>
    <p:sldId id="350" r:id="rId8"/>
    <p:sldId id="367" r:id="rId9"/>
    <p:sldId id="361" r:id="rId10"/>
    <p:sldId id="358" r:id="rId11"/>
    <p:sldId id="371" r:id="rId12"/>
    <p:sldId id="370" r:id="rId13"/>
    <p:sldId id="286" r:id="rId14"/>
    <p:sldId id="296" r:id="rId15"/>
    <p:sldId id="297" r:id="rId16"/>
    <p:sldId id="287" r:id="rId17"/>
    <p:sldId id="298" r:id="rId18"/>
    <p:sldId id="408" r:id="rId19"/>
    <p:sldId id="372" r:id="rId20"/>
    <p:sldId id="299" r:id="rId21"/>
    <p:sldId id="304" r:id="rId22"/>
    <p:sldId id="305" r:id="rId23"/>
    <p:sldId id="303" r:id="rId24"/>
    <p:sldId id="369" r:id="rId25"/>
    <p:sldId id="300" r:id="rId26"/>
    <p:sldId id="307" r:id="rId27"/>
    <p:sldId id="308" r:id="rId28"/>
    <p:sldId id="311" r:id="rId29"/>
    <p:sldId id="312" r:id="rId30"/>
    <p:sldId id="313" r:id="rId31"/>
    <p:sldId id="301" r:id="rId32"/>
    <p:sldId id="353" r:id="rId33"/>
    <p:sldId id="321" r:id="rId34"/>
    <p:sldId id="322" r:id="rId35"/>
    <p:sldId id="323" r:id="rId36"/>
    <p:sldId id="325" r:id="rId37"/>
    <p:sldId id="373" r:id="rId38"/>
    <p:sldId id="327" r:id="rId39"/>
    <p:sldId id="354" r:id="rId40"/>
    <p:sldId id="283" r:id="rId41"/>
    <p:sldId id="355" r:id="rId42"/>
    <p:sldId id="368" r:id="rId43"/>
    <p:sldId id="330" r:id="rId44"/>
    <p:sldId id="331" r:id="rId45"/>
    <p:sldId id="332" r:id="rId46"/>
    <p:sldId id="410" r:id="rId47"/>
    <p:sldId id="333" r:id="rId48"/>
    <p:sldId id="334" r:id="rId49"/>
    <p:sldId id="374" r:id="rId50"/>
    <p:sldId id="356" r:id="rId51"/>
    <p:sldId id="360" r:id="rId52"/>
    <p:sldId id="398" r:id="rId53"/>
    <p:sldId id="400" r:id="rId54"/>
    <p:sldId id="402" r:id="rId55"/>
    <p:sldId id="399" r:id="rId56"/>
    <p:sldId id="336" r:id="rId57"/>
    <p:sldId id="401" r:id="rId58"/>
    <p:sldId id="337" r:id="rId59"/>
    <p:sldId id="338" r:id="rId60"/>
    <p:sldId id="339" r:id="rId61"/>
    <p:sldId id="403" r:id="rId62"/>
    <p:sldId id="409" r:id="rId63"/>
    <p:sldId id="414" r:id="rId64"/>
    <p:sldId id="405" r:id="rId65"/>
    <p:sldId id="406" r:id="rId66"/>
    <p:sldId id="340" r:id="rId67"/>
    <p:sldId id="407" r:id="rId68"/>
    <p:sldId id="357" r:id="rId69"/>
    <p:sldId id="412" r:id="rId70"/>
    <p:sldId id="413" r:id="rId71"/>
    <p:sldId id="274" r:id="rId72"/>
    <p:sldId id="273" r:id="rId73"/>
    <p:sldId id="375" r:id="rId74"/>
    <p:sldId id="363" r:id="rId75"/>
  </p:sldIdLst>
  <p:sldSz cx="9144000" cy="6858000" type="screen4x3"/>
  <p:notesSz cx="6907213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8">
          <p15:clr>
            <a:srgbClr val="A4A3A4"/>
          </p15:clr>
        </p15:guide>
        <p15:guide id="2" pos="217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EF8F03"/>
    <a:srgbClr val="EFA003"/>
    <a:srgbClr val="0066FF"/>
    <a:srgbClr val="0000FF"/>
    <a:srgbClr val="3333FF"/>
    <a:srgbClr val="FFFFCC"/>
    <a:srgbClr val="FFEAA7"/>
    <a:srgbClr val="C28202"/>
    <a:srgbClr val="FFF4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94383" autoAdjust="0"/>
  </p:normalViewPr>
  <p:slideViewPr>
    <p:cSldViewPr snapToGrid="0">
      <p:cViewPr varScale="1">
        <p:scale>
          <a:sx n="81" d="100"/>
          <a:sy n="81" d="100"/>
        </p:scale>
        <p:origin x="114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 snapToGrid="0">
      <p:cViewPr>
        <p:scale>
          <a:sx n="100" d="100"/>
          <a:sy n="100" d="100"/>
        </p:scale>
        <p:origin x="-3504" y="666"/>
      </p:cViewPr>
      <p:guideLst>
        <p:guide orient="horz" pos="2898"/>
        <p:guide pos="2176"/>
      </p:guideLst>
    </p:cSldViewPr>
  </p:notesViewPr>
  <p:gridSpacing cx="39319" cy="3931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A33141-F117-4FB9-B653-A2B2B5BC0DF0}" type="doc">
      <dgm:prSet loTypeId="urn:microsoft.com/office/officeart/2005/8/layout/orgChart1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6BD438-E644-4F80-B2B5-69DC2A9A2AD4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b="1" dirty="0" smtClean="0">
              <a:latin typeface="Arial" pitchFamily="34" charset="0"/>
              <a:cs typeface="Arial" pitchFamily="34" charset="0"/>
            </a:rPr>
            <a:t>James B. Waskom</a:t>
          </a:r>
          <a:endParaRPr lang="en-US" sz="1400" b="1" dirty="0" smtClean="0">
            <a:latin typeface="Arial" pitchFamily="34" charset="0"/>
            <a:cs typeface="Arial" pitchFamily="34" charset="0"/>
          </a:endParaRPr>
        </a:p>
        <a:p>
          <a:pPr>
            <a:lnSpc>
              <a:spcPts val="1500"/>
            </a:lnSpc>
            <a:spcAft>
              <a:spcPts val="0"/>
            </a:spcAft>
          </a:pPr>
          <a:r>
            <a:rPr lang="en-US" sz="1400" b="0" dirty="0" smtClean="0">
              <a:latin typeface="Arial" pitchFamily="34" charset="0"/>
              <a:cs typeface="Arial" pitchFamily="34" charset="0"/>
            </a:rPr>
            <a:t>Director</a:t>
          </a:r>
          <a:endParaRPr lang="en-US" sz="1400" b="0" dirty="0">
            <a:latin typeface="Arial" pitchFamily="34" charset="0"/>
            <a:cs typeface="Arial" pitchFamily="34" charset="0"/>
          </a:endParaRPr>
        </a:p>
      </dgm:t>
    </dgm:pt>
    <dgm:pt modelId="{4BF3A2BF-D614-4E58-A0E6-347C8A9025C5}" type="parTrans" cxnId="{F2601507-D8DD-4F07-8604-829ABA6BB9AF}">
      <dgm:prSet/>
      <dgm:spPr/>
      <dgm:t>
        <a:bodyPr/>
        <a:lstStyle/>
        <a:p>
          <a:endParaRPr lang="en-US"/>
        </a:p>
      </dgm:t>
    </dgm:pt>
    <dgm:pt modelId="{9543529A-C20B-4B0D-A16F-5E252A548F4F}" type="sibTrans" cxnId="{F2601507-D8DD-4F07-8604-829ABA6BB9AF}">
      <dgm:prSet/>
      <dgm:spPr/>
      <dgm:t>
        <a:bodyPr/>
        <a:lstStyle/>
        <a:p>
          <a:endParaRPr lang="en-US"/>
        </a:p>
      </dgm:t>
    </dgm:pt>
    <dgm:pt modelId="{449B9522-C2CF-4748-A673-5068061E0D2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000" b="1" dirty="0" smtClean="0">
              <a:latin typeface="Arial" pitchFamily="34" charset="0"/>
              <a:cs typeface="Arial" pitchFamily="34" charset="0"/>
            </a:rPr>
            <a:t>Chris Guilbeaux</a:t>
          </a:r>
          <a:endParaRPr lang="en-US" sz="1000" b="1" dirty="0" smtClean="0">
            <a:latin typeface="Arial" pitchFamily="34" charset="0"/>
            <a:cs typeface="Arial" pitchFamily="34" charset="0"/>
          </a:endParaRPr>
        </a:p>
        <a:p>
          <a:pPr>
            <a:lnSpc>
              <a:spcPct val="100000"/>
            </a:lnSpc>
            <a:spcAft>
              <a:spcPts val="400"/>
            </a:spcAft>
          </a:pPr>
          <a:r>
            <a:rPr lang="en-US" sz="1000" b="1" dirty="0" smtClean="0">
              <a:latin typeface="Arial" pitchFamily="34" charset="0"/>
              <a:cs typeface="Arial" pitchFamily="34" charset="0"/>
            </a:rPr>
            <a:t>Deputy Director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000" b="0" dirty="0" smtClean="0">
              <a:latin typeface="Arial" pitchFamily="34" charset="0"/>
              <a:cs typeface="Arial" pitchFamily="34" charset="0"/>
            </a:rPr>
            <a:t>Preparedness, Response</a:t>
          </a:r>
          <a:br>
            <a:rPr lang="en-US" sz="1000" b="0" dirty="0" smtClean="0">
              <a:latin typeface="Arial" pitchFamily="34" charset="0"/>
              <a:cs typeface="Arial" pitchFamily="34" charset="0"/>
            </a:rPr>
          </a:br>
          <a:r>
            <a:rPr lang="en-US" sz="1000" b="0" dirty="0" smtClean="0">
              <a:latin typeface="Arial" pitchFamily="34" charset="0"/>
              <a:cs typeface="Arial" pitchFamily="34" charset="0"/>
            </a:rPr>
            <a:t>&amp; Interoperability</a:t>
          </a:r>
          <a:endParaRPr lang="en-US" sz="1000" b="0" dirty="0">
            <a:latin typeface="Arial" pitchFamily="34" charset="0"/>
            <a:cs typeface="Arial" pitchFamily="34" charset="0"/>
          </a:endParaRPr>
        </a:p>
      </dgm:t>
    </dgm:pt>
    <dgm:pt modelId="{43113496-9E22-4DB4-9443-50040CDD6B45}" type="parTrans" cxnId="{34276801-C077-485E-9583-39F0D8054852}">
      <dgm:prSet/>
      <dgm:spPr/>
      <dgm:t>
        <a:bodyPr/>
        <a:lstStyle/>
        <a:p>
          <a:endParaRPr lang="en-US" dirty="0"/>
        </a:p>
      </dgm:t>
    </dgm:pt>
    <dgm:pt modelId="{A0208F0A-C17D-48E8-9E08-ED2C3320C756}" type="sibTrans" cxnId="{34276801-C077-485E-9583-39F0D8054852}">
      <dgm:prSet/>
      <dgm:spPr/>
      <dgm:t>
        <a:bodyPr/>
        <a:lstStyle/>
        <a:p>
          <a:endParaRPr lang="en-US"/>
        </a:p>
      </dgm:t>
    </dgm:pt>
    <dgm:pt modelId="{17BE5310-3006-4BBD-83D8-827E3A3D5604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000" b="1" dirty="0" smtClean="0">
              <a:latin typeface="Arial" pitchFamily="34" charset="0"/>
              <a:cs typeface="Arial" pitchFamily="34" charset="0"/>
            </a:rPr>
            <a:t>Christina Dayries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000" b="1" dirty="0" smtClean="0">
              <a:latin typeface="Arial" pitchFamily="34" charset="0"/>
              <a:cs typeface="Arial" pitchFamily="34" charset="0"/>
            </a:rPr>
            <a:t>Deputy </a:t>
          </a:r>
          <a:r>
            <a:rPr lang="en-US" sz="1000" b="1" dirty="0" smtClean="0">
              <a:latin typeface="Arial" pitchFamily="34" charset="0"/>
              <a:cs typeface="Arial" pitchFamily="34" charset="0"/>
            </a:rPr>
            <a:t>Director</a:t>
          </a:r>
        </a:p>
        <a:p>
          <a:pPr>
            <a:lnSpc>
              <a:spcPts val="1400"/>
            </a:lnSpc>
            <a:spcAft>
              <a:spcPts val="0"/>
            </a:spcAft>
          </a:pPr>
          <a:r>
            <a:rPr lang="en-US" sz="1000" b="0" dirty="0" smtClean="0">
              <a:latin typeface="Arial" pitchFamily="34" charset="0"/>
              <a:cs typeface="Arial" pitchFamily="34" charset="0"/>
            </a:rPr>
            <a:t>Grants &amp; Administration</a:t>
          </a:r>
        </a:p>
      </dgm:t>
    </dgm:pt>
    <dgm:pt modelId="{D534615E-0071-4E63-88F0-AAE9C06B8DDF}" type="parTrans" cxnId="{B6D32930-3982-4D70-B844-D04FBBF35B4A}">
      <dgm:prSet/>
      <dgm:spPr/>
      <dgm:t>
        <a:bodyPr/>
        <a:lstStyle/>
        <a:p>
          <a:endParaRPr lang="en-US" dirty="0"/>
        </a:p>
      </dgm:t>
    </dgm:pt>
    <dgm:pt modelId="{D4AB2619-85DD-4562-8F23-A0BC618E5DA4}" type="sibTrans" cxnId="{B6D32930-3982-4D70-B844-D04FBBF35B4A}">
      <dgm:prSet/>
      <dgm:spPr/>
      <dgm:t>
        <a:bodyPr/>
        <a:lstStyle/>
        <a:p>
          <a:endParaRPr lang="en-US"/>
        </a:p>
      </dgm:t>
    </dgm:pt>
    <dgm:pt modelId="{448E2B28-79F2-4E2E-8379-852BB89FFB55}">
      <dgm:prSet custT="1"/>
      <dgm:spPr/>
      <dgm:t>
        <a:bodyPr/>
        <a:lstStyle/>
        <a:p>
          <a:pPr>
            <a:lnSpc>
              <a:spcPts val="900"/>
            </a:lnSpc>
            <a:spcBef>
              <a:spcPct val="0"/>
            </a:spcBef>
            <a:spcAft>
              <a:spcPts val="0"/>
            </a:spcAft>
          </a:pPr>
          <a:r>
            <a:rPr lang="en-US" sz="1000" b="1" dirty="0" smtClean="0">
              <a:latin typeface="Arial" pitchFamily="34" charset="0"/>
              <a:cs typeface="Arial" pitchFamily="34" charset="0"/>
            </a:rPr>
            <a:t>Mark Riley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300"/>
            </a:spcAft>
          </a:pPr>
          <a:r>
            <a:rPr lang="en-US" sz="1000" b="1" dirty="0" smtClean="0">
              <a:latin typeface="Arial" pitchFamily="34" charset="0"/>
              <a:cs typeface="Arial" pitchFamily="34" charset="0"/>
            </a:rPr>
            <a:t>Deputy Director</a:t>
          </a:r>
        </a:p>
        <a:p>
          <a:pPr>
            <a:lnSpc>
              <a:spcPts val="1400"/>
            </a:lnSpc>
            <a:spcBef>
              <a:spcPct val="0"/>
            </a:spcBef>
            <a:spcAft>
              <a:spcPts val="0"/>
            </a:spcAft>
          </a:pPr>
          <a:r>
            <a:rPr lang="en-US" sz="1000" b="0" dirty="0" smtClean="0">
              <a:latin typeface="Arial" pitchFamily="34" charset="0"/>
              <a:cs typeface="Arial" pitchFamily="34" charset="0"/>
            </a:rPr>
            <a:t>Disaster Recovery</a:t>
          </a:r>
          <a:endParaRPr lang="en-US" sz="1000" b="0" dirty="0">
            <a:latin typeface="Arial" pitchFamily="34" charset="0"/>
            <a:cs typeface="Arial" pitchFamily="34" charset="0"/>
          </a:endParaRPr>
        </a:p>
      </dgm:t>
    </dgm:pt>
    <dgm:pt modelId="{B60A323A-0A6D-42F2-820B-6440D177B160}" type="parTrans" cxnId="{1752150D-4F04-4A53-9F32-E0FAD2159E6A}">
      <dgm:prSet/>
      <dgm:spPr/>
      <dgm:t>
        <a:bodyPr/>
        <a:lstStyle/>
        <a:p>
          <a:endParaRPr lang="en-US" dirty="0"/>
        </a:p>
      </dgm:t>
    </dgm:pt>
    <dgm:pt modelId="{7BCDD1EB-5AA4-4C62-83D2-6F7A8A23D7F1}" type="sibTrans" cxnId="{1752150D-4F04-4A53-9F32-E0FAD2159E6A}">
      <dgm:prSet/>
      <dgm:spPr/>
      <dgm:t>
        <a:bodyPr/>
        <a:lstStyle/>
        <a:p>
          <a:endParaRPr lang="en-US"/>
        </a:p>
      </dgm:t>
    </dgm:pt>
    <dgm:pt modelId="{069E71F7-1FA7-4806-9E1E-4A37A628008E}">
      <dgm:prSet custT="1"/>
      <dgm:spPr/>
      <dgm:t>
        <a:bodyPr tIns="54864" anchor="t" anchorCtr="0"/>
        <a:lstStyle/>
        <a:p>
          <a:pPr marL="0" algn="ctr">
            <a:lnSpc>
              <a:spcPct val="100000"/>
            </a:lnSpc>
            <a:spcAft>
              <a:spcPts val="400"/>
            </a:spcAft>
          </a:pPr>
          <a:r>
            <a:rPr lang="en-US" sz="850" b="1" dirty="0" smtClean="0">
              <a:latin typeface="Arial" pitchFamily="34" charset="0"/>
              <a:cs typeface="Arial" pitchFamily="34" charset="0"/>
            </a:rPr>
            <a:t>Preparedness</a:t>
          </a:r>
        </a:p>
        <a:p>
          <a:pPr marL="0" algn="ctr">
            <a:lnSpc>
              <a:spcPct val="100000"/>
            </a:lnSpc>
            <a:spcAft>
              <a:spcPts val="0"/>
            </a:spcAft>
          </a:pPr>
          <a:r>
            <a:rPr lang="en-US" sz="850" b="0" dirty="0" smtClean="0">
              <a:latin typeface="Arial" pitchFamily="34" charset="0"/>
              <a:cs typeface="Arial" pitchFamily="34" charset="0"/>
            </a:rPr>
            <a:t>Training</a:t>
          </a:r>
        </a:p>
        <a:p>
          <a:pPr marL="0" algn="ctr">
            <a:lnSpc>
              <a:spcPct val="100000"/>
            </a:lnSpc>
            <a:spcAft>
              <a:spcPts val="0"/>
            </a:spcAft>
          </a:pPr>
          <a:r>
            <a:rPr lang="en-US" sz="850" b="0" dirty="0" smtClean="0">
              <a:latin typeface="Arial" pitchFamily="34" charset="0"/>
              <a:cs typeface="Arial" pitchFamily="34" charset="0"/>
            </a:rPr>
            <a:t>Exercise</a:t>
          </a:r>
        </a:p>
        <a:p>
          <a:pPr marL="0" algn="ctr">
            <a:lnSpc>
              <a:spcPct val="100000"/>
            </a:lnSpc>
            <a:spcAft>
              <a:spcPts val="0"/>
            </a:spcAft>
          </a:pPr>
          <a:r>
            <a:rPr lang="en-US" sz="850" b="0" dirty="0" smtClean="0">
              <a:latin typeface="Arial" pitchFamily="34" charset="0"/>
              <a:cs typeface="Arial" pitchFamily="34" charset="0"/>
            </a:rPr>
            <a:t>CI/KR</a:t>
          </a:r>
        </a:p>
        <a:p>
          <a:pPr marL="0" algn="ctr">
            <a:lnSpc>
              <a:spcPct val="100000"/>
            </a:lnSpc>
            <a:spcAft>
              <a:spcPts val="0"/>
            </a:spcAft>
          </a:pPr>
          <a:r>
            <a:rPr lang="en-US" sz="850" b="0" dirty="0" smtClean="0">
              <a:latin typeface="Arial" pitchFamily="34" charset="0"/>
              <a:cs typeface="Arial" pitchFamily="34" charset="0"/>
            </a:rPr>
            <a:t>Planning</a:t>
          </a:r>
          <a:endParaRPr lang="en-US" sz="850" b="0" dirty="0">
            <a:latin typeface="Arial" pitchFamily="34" charset="0"/>
            <a:cs typeface="Arial" pitchFamily="34" charset="0"/>
          </a:endParaRPr>
        </a:p>
      </dgm:t>
    </dgm:pt>
    <dgm:pt modelId="{D028D54F-9EF9-413E-A537-E5DDBCF0F7BE}" type="parTrans" cxnId="{BEF25449-FC31-4C0F-A4BF-7BA4B5D3A789}">
      <dgm:prSet/>
      <dgm:spPr/>
      <dgm:t>
        <a:bodyPr/>
        <a:lstStyle/>
        <a:p>
          <a:endParaRPr lang="en-US" dirty="0"/>
        </a:p>
      </dgm:t>
    </dgm:pt>
    <dgm:pt modelId="{57EBB4EA-B432-45C7-8AB4-59086B3FAFE3}" type="sibTrans" cxnId="{BEF25449-FC31-4C0F-A4BF-7BA4B5D3A789}">
      <dgm:prSet/>
      <dgm:spPr/>
      <dgm:t>
        <a:bodyPr/>
        <a:lstStyle/>
        <a:p>
          <a:endParaRPr lang="en-US"/>
        </a:p>
      </dgm:t>
    </dgm:pt>
    <dgm:pt modelId="{2187D602-27BA-43A6-8B67-4DE864D7402D}">
      <dgm:prSet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n-US" sz="850" b="1" dirty="0" smtClean="0">
              <a:latin typeface="Arial" pitchFamily="34" charset="0"/>
              <a:cs typeface="Arial" pitchFamily="34" charset="0"/>
            </a:rPr>
            <a:t>Recovery Grants Administration</a:t>
          </a:r>
          <a:endParaRPr lang="en-US" sz="850" b="1" dirty="0">
            <a:latin typeface="Arial" pitchFamily="34" charset="0"/>
            <a:cs typeface="Arial" pitchFamily="34" charset="0"/>
          </a:endParaRPr>
        </a:p>
      </dgm:t>
    </dgm:pt>
    <dgm:pt modelId="{4FCE07BE-9532-4BB6-9FDC-363B8F60C204}" type="parTrans" cxnId="{912D459D-3FA7-428E-80A1-CAA96A6722C0}">
      <dgm:prSet/>
      <dgm:spPr/>
      <dgm:t>
        <a:bodyPr/>
        <a:lstStyle/>
        <a:p>
          <a:endParaRPr lang="en-US" dirty="0"/>
        </a:p>
      </dgm:t>
    </dgm:pt>
    <dgm:pt modelId="{6908C7A9-1907-4297-A5AE-FBD2AE52EDFA}" type="sibTrans" cxnId="{912D459D-3FA7-428E-80A1-CAA96A6722C0}">
      <dgm:prSet/>
      <dgm:spPr/>
      <dgm:t>
        <a:bodyPr/>
        <a:lstStyle/>
        <a:p>
          <a:endParaRPr lang="en-US"/>
        </a:p>
      </dgm:t>
    </dgm:pt>
    <dgm:pt modelId="{1A44CC5E-439C-4075-AF3C-0B2CABFB4897}">
      <dgm:prSet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n-US" sz="850" b="1" dirty="0" smtClean="0">
              <a:latin typeface="Arial" pitchFamily="34" charset="0"/>
              <a:cs typeface="Arial" pitchFamily="34" charset="0"/>
            </a:rPr>
            <a:t>Facility Management</a:t>
          </a:r>
          <a:endParaRPr lang="en-US" sz="850" b="1" dirty="0">
            <a:latin typeface="Arial" pitchFamily="34" charset="0"/>
            <a:cs typeface="Arial" pitchFamily="34" charset="0"/>
          </a:endParaRPr>
        </a:p>
      </dgm:t>
    </dgm:pt>
    <dgm:pt modelId="{4ABBB059-3E8E-4863-BFA6-43EC023EF637}" type="parTrans" cxnId="{A21E1E34-31C9-41F3-A5E5-DD151153571D}">
      <dgm:prSet/>
      <dgm:spPr/>
      <dgm:t>
        <a:bodyPr/>
        <a:lstStyle/>
        <a:p>
          <a:endParaRPr lang="en-US" dirty="0"/>
        </a:p>
      </dgm:t>
    </dgm:pt>
    <dgm:pt modelId="{3DF66B88-5BE3-487E-9FBB-791F30303097}" type="sibTrans" cxnId="{A21E1E34-31C9-41F3-A5E5-DD151153571D}">
      <dgm:prSet/>
      <dgm:spPr/>
      <dgm:t>
        <a:bodyPr/>
        <a:lstStyle/>
        <a:p>
          <a:endParaRPr lang="en-US"/>
        </a:p>
      </dgm:t>
    </dgm:pt>
    <dgm:pt modelId="{24D7CACD-0688-47AC-8E19-FD594DE54026}">
      <dgm:prSet custT="1"/>
      <dgm:spPr/>
      <dgm:t>
        <a:bodyPr/>
        <a:lstStyle/>
        <a:p>
          <a:r>
            <a:rPr lang="en-US" sz="850" b="1" dirty="0" smtClean="0">
              <a:latin typeface="Arial" pitchFamily="34" charset="0"/>
              <a:cs typeface="Arial" pitchFamily="34" charset="0"/>
            </a:rPr>
            <a:t>DR Management</a:t>
          </a:r>
        </a:p>
        <a:p>
          <a:r>
            <a:rPr lang="en-US" sz="850" b="0" dirty="0" smtClean="0">
              <a:latin typeface="Arial" pitchFamily="34" charset="0"/>
              <a:cs typeface="Arial" pitchFamily="34" charset="0"/>
            </a:rPr>
            <a:t>Doc </a:t>
          </a:r>
          <a:r>
            <a:rPr lang="en-US" sz="850" b="0" dirty="0" smtClean="0">
              <a:latin typeface="Arial" pitchFamily="34" charset="0"/>
              <a:cs typeface="Arial" pitchFamily="34" charset="0"/>
            </a:rPr>
            <a:t>Services</a:t>
          </a:r>
          <a:r>
            <a:rPr lang="en-US" sz="850" b="0" dirty="0" smtClean="0">
              <a:latin typeface="Arial" pitchFamily="34" charset="0"/>
              <a:cs typeface="Arial" pitchFamily="34" charset="0"/>
            </a:rPr>
            <a:t>, Recovery Operations, Application Services</a:t>
          </a:r>
          <a:endParaRPr lang="en-US" sz="850" b="0" dirty="0">
            <a:latin typeface="Arial" pitchFamily="34" charset="0"/>
            <a:cs typeface="Arial" pitchFamily="34" charset="0"/>
          </a:endParaRPr>
        </a:p>
      </dgm:t>
    </dgm:pt>
    <dgm:pt modelId="{F9F489E9-D356-4629-858F-614BA18BAB8A}" type="parTrans" cxnId="{5C8D8528-6FC8-4B41-B5D2-284B78701E8A}">
      <dgm:prSet/>
      <dgm:spPr/>
      <dgm:t>
        <a:bodyPr/>
        <a:lstStyle/>
        <a:p>
          <a:endParaRPr lang="en-US" dirty="0"/>
        </a:p>
      </dgm:t>
    </dgm:pt>
    <dgm:pt modelId="{1B9E2CA1-0042-4250-A4BC-604D17B52D52}" type="sibTrans" cxnId="{5C8D8528-6FC8-4B41-B5D2-284B78701E8A}">
      <dgm:prSet/>
      <dgm:spPr/>
      <dgm:t>
        <a:bodyPr/>
        <a:lstStyle/>
        <a:p>
          <a:endParaRPr lang="en-US"/>
        </a:p>
      </dgm:t>
    </dgm:pt>
    <dgm:pt modelId="{5DF36F92-B04A-4582-BF2C-EE7A346BF6D8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850" b="1" dirty="0" smtClean="0">
              <a:latin typeface="Arial" pitchFamily="34" charset="0"/>
              <a:cs typeface="Arial" pitchFamily="34" charset="0"/>
            </a:rPr>
            <a:t>Public Assistant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850" b="1" dirty="0" smtClean="0">
              <a:latin typeface="Arial" pitchFamily="34" charset="0"/>
              <a:cs typeface="Arial" pitchFamily="34" charset="0"/>
            </a:rPr>
            <a:t>Grants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850" b="0" dirty="0" smtClean="0">
              <a:latin typeface="Arial" pitchFamily="34" charset="0"/>
              <a:cs typeface="Arial" pitchFamily="34" charset="0"/>
            </a:rPr>
            <a:t>Grants </a:t>
          </a:r>
          <a:r>
            <a:rPr lang="en-US" sz="850" b="0" dirty="0" err="1" smtClean="0">
              <a:latin typeface="Arial" pitchFamily="34" charset="0"/>
              <a:cs typeface="Arial" pitchFamily="34" charset="0"/>
            </a:rPr>
            <a:t>Mgmt</a:t>
          </a:r>
          <a:endParaRPr lang="en-US" sz="850" b="0" dirty="0" smtClean="0">
            <a:latin typeface="Arial" pitchFamily="34" charset="0"/>
            <a:cs typeface="Arial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850" b="0" dirty="0" err="1" smtClean="0">
              <a:latin typeface="Arial" pitchFamily="34" charset="0"/>
              <a:cs typeface="Arial" pitchFamily="34" charset="0"/>
            </a:rPr>
            <a:t>SALs</a:t>
          </a:r>
          <a:endParaRPr lang="en-US" sz="850" b="0" dirty="0" smtClean="0">
            <a:latin typeface="Arial" pitchFamily="34" charset="0"/>
            <a:cs typeface="Arial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850" b="0" dirty="0" smtClean="0">
              <a:latin typeface="Arial" pitchFamily="34" charset="0"/>
              <a:cs typeface="Arial" pitchFamily="34" charset="0"/>
            </a:rPr>
            <a:t>Technical Services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850" b="0" dirty="0" smtClean="0">
              <a:latin typeface="Arial" pitchFamily="34" charset="0"/>
              <a:cs typeface="Arial" pitchFamily="34" charset="0"/>
            </a:rPr>
            <a:t>Closeout</a:t>
          </a:r>
          <a:endParaRPr lang="en-US" sz="850" b="1" dirty="0">
            <a:latin typeface="Arial" pitchFamily="34" charset="0"/>
            <a:cs typeface="Arial" pitchFamily="34" charset="0"/>
          </a:endParaRPr>
        </a:p>
      </dgm:t>
    </dgm:pt>
    <dgm:pt modelId="{A48E6C7A-8CFC-4C80-883C-2854861E3950}" type="parTrans" cxnId="{5DC3A2BB-843C-4CBD-AB3B-9561ECCBE543}">
      <dgm:prSet/>
      <dgm:spPr/>
      <dgm:t>
        <a:bodyPr/>
        <a:lstStyle/>
        <a:p>
          <a:endParaRPr lang="en-US" dirty="0"/>
        </a:p>
      </dgm:t>
    </dgm:pt>
    <dgm:pt modelId="{5F043973-B1E5-442A-BBD3-6238AE05AE56}" type="sibTrans" cxnId="{5DC3A2BB-843C-4CBD-AB3B-9561ECCBE543}">
      <dgm:prSet/>
      <dgm:spPr/>
      <dgm:t>
        <a:bodyPr/>
        <a:lstStyle/>
        <a:p>
          <a:endParaRPr lang="en-US"/>
        </a:p>
      </dgm:t>
    </dgm:pt>
    <dgm:pt modelId="{32E64FA2-54A5-411D-8CDD-32C6A3D322D7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850" b="1" dirty="0" smtClean="0">
              <a:latin typeface="Arial" pitchFamily="34" charset="0"/>
              <a:cs typeface="Arial" pitchFamily="34" charset="0"/>
            </a:rPr>
            <a:t>Hazard Mitigation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850" b="1" dirty="0" smtClean="0">
              <a:latin typeface="Arial" pitchFamily="34" charset="0"/>
              <a:cs typeface="Arial" pitchFamily="34" charset="0"/>
            </a:rPr>
            <a:t>Grants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850" b="0" dirty="0" smtClean="0">
              <a:latin typeface="Arial" pitchFamily="34" charset="0"/>
              <a:cs typeface="Arial" pitchFamily="34" charset="0"/>
            </a:rPr>
            <a:t>Grants </a:t>
          </a:r>
          <a:r>
            <a:rPr lang="en-US" sz="850" b="0" dirty="0" err="1" smtClean="0">
              <a:latin typeface="Arial" pitchFamily="34" charset="0"/>
              <a:cs typeface="Arial" pitchFamily="34" charset="0"/>
            </a:rPr>
            <a:t>Mgmt</a:t>
          </a:r>
          <a:endParaRPr lang="en-US" sz="850" b="0" dirty="0" smtClean="0">
            <a:latin typeface="Arial" pitchFamily="34" charset="0"/>
            <a:cs typeface="Arial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850" b="0" dirty="0" err="1" smtClean="0">
              <a:latin typeface="Arial" pitchFamily="34" charset="0"/>
              <a:cs typeface="Arial" pitchFamily="34" charset="0"/>
            </a:rPr>
            <a:t>SALs</a:t>
          </a:r>
          <a:endParaRPr lang="en-US" sz="850" b="0" dirty="0" smtClean="0">
            <a:latin typeface="Arial" pitchFamily="34" charset="0"/>
            <a:cs typeface="Arial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850" b="0" dirty="0" smtClean="0">
              <a:latin typeface="Arial" pitchFamily="34" charset="0"/>
              <a:cs typeface="Arial" pitchFamily="34" charset="0"/>
            </a:rPr>
            <a:t>Technical Services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850" b="0" dirty="0" smtClean="0">
              <a:latin typeface="Arial" pitchFamily="34" charset="0"/>
              <a:cs typeface="Arial" pitchFamily="34" charset="0"/>
            </a:rPr>
            <a:t>Closeout</a:t>
          </a:r>
          <a:endParaRPr lang="en-US" sz="850" b="1" dirty="0">
            <a:latin typeface="Arial" pitchFamily="34" charset="0"/>
            <a:cs typeface="Arial" pitchFamily="34" charset="0"/>
          </a:endParaRPr>
        </a:p>
      </dgm:t>
    </dgm:pt>
    <dgm:pt modelId="{C8353E49-463E-431F-8210-D878A61938CD}" type="parTrans" cxnId="{21322704-16AE-4071-8D1C-E86F798C02F5}">
      <dgm:prSet/>
      <dgm:spPr/>
      <dgm:t>
        <a:bodyPr/>
        <a:lstStyle/>
        <a:p>
          <a:endParaRPr lang="en-US" dirty="0"/>
        </a:p>
      </dgm:t>
    </dgm:pt>
    <dgm:pt modelId="{A0DBC974-EEBC-4BEA-A544-47C8748EC462}" type="sibTrans" cxnId="{21322704-16AE-4071-8D1C-E86F798C02F5}">
      <dgm:prSet/>
      <dgm:spPr/>
      <dgm:t>
        <a:bodyPr/>
        <a:lstStyle/>
        <a:p>
          <a:endParaRPr lang="en-US"/>
        </a:p>
      </dgm:t>
    </dgm:pt>
    <dgm:pt modelId="{AA12BC52-996C-43A3-A468-5D89510130E3}">
      <dgm:prSet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n-US" sz="850" b="1" dirty="0" smtClean="0">
              <a:latin typeface="Arial" pitchFamily="34" charset="0"/>
              <a:cs typeface="Arial" pitchFamily="34" charset="0"/>
            </a:rPr>
            <a:t>Sub Recipient Monitoring</a:t>
          </a:r>
          <a:endParaRPr lang="en-US" sz="850" b="1" dirty="0">
            <a:latin typeface="Arial" pitchFamily="34" charset="0"/>
            <a:cs typeface="Arial" pitchFamily="34" charset="0"/>
          </a:endParaRPr>
        </a:p>
      </dgm:t>
    </dgm:pt>
    <dgm:pt modelId="{C4F38B6F-3B6D-4601-A02D-40CFE8D00573}" type="parTrans" cxnId="{53ABF16D-1B93-4B63-A03D-5174EA773775}">
      <dgm:prSet/>
      <dgm:spPr/>
      <dgm:t>
        <a:bodyPr/>
        <a:lstStyle/>
        <a:p>
          <a:endParaRPr lang="en-US" dirty="0"/>
        </a:p>
      </dgm:t>
    </dgm:pt>
    <dgm:pt modelId="{AB1010B2-8D48-4376-A1A8-19DC29C18603}" type="sibTrans" cxnId="{53ABF16D-1B93-4B63-A03D-5174EA773775}">
      <dgm:prSet/>
      <dgm:spPr/>
      <dgm:t>
        <a:bodyPr/>
        <a:lstStyle/>
        <a:p>
          <a:endParaRPr lang="en-US"/>
        </a:p>
      </dgm:t>
    </dgm:pt>
    <dgm:pt modelId="{B2EF507A-83D7-4ADA-AC2D-CD09012C127E}" type="asst">
      <dgm:prSet custT="1"/>
      <dgm:spPr/>
      <dgm:t>
        <a:bodyPr/>
        <a:lstStyle/>
        <a:p>
          <a:pPr>
            <a:lnSpc>
              <a:spcPct val="90000"/>
            </a:lnSpc>
          </a:pPr>
          <a:r>
            <a:rPr lang="en-US" sz="1000" b="1" dirty="0" smtClean="0">
              <a:latin typeface="Arial" pitchFamily="34" charset="0"/>
              <a:cs typeface="Arial" pitchFamily="34" charset="0"/>
            </a:rPr>
            <a:t>Will Rachal</a:t>
          </a:r>
          <a:endParaRPr lang="en-US" sz="1000" b="1" dirty="0" smtClean="0">
            <a:latin typeface="Arial" pitchFamily="34" charset="0"/>
            <a:cs typeface="Arial" pitchFamily="34" charset="0"/>
          </a:endParaRPr>
        </a:p>
        <a:p>
          <a:pPr>
            <a:lnSpc>
              <a:spcPct val="90000"/>
            </a:lnSpc>
          </a:pPr>
          <a:r>
            <a:rPr lang="en-US" sz="1000" b="0" dirty="0" smtClean="0">
              <a:latin typeface="Arial" pitchFamily="34" charset="0"/>
              <a:cs typeface="Arial" pitchFamily="34" charset="0"/>
            </a:rPr>
            <a:t>Chief of Staff</a:t>
          </a:r>
          <a:endParaRPr lang="en-US" sz="1000" b="0" dirty="0">
            <a:latin typeface="Arial" pitchFamily="34" charset="0"/>
            <a:cs typeface="Arial" pitchFamily="34" charset="0"/>
          </a:endParaRPr>
        </a:p>
      </dgm:t>
    </dgm:pt>
    <dgm:pt modelId="{BA7190DA-D9D9-4E4C-935C-ADCD37005F70}" type="parTrans" cxnId="{D46AD5B9-4231-4196-8E19-AF240E5334D3}">
      <dgm:prSet/>
      <dgm:spPr/>
      <dgm:t>
        <a:bodyPr/>
        <a:lstStyle/>
        <a:p>
          <a:endParaRPr lang="en-US" dirty="0"/>
        </a:p>
      </dgm:t>
    </dgm:pt>
    <dgm:pt modelId="{B14A261F-F46C-4EC1-81FA-D85DDF02FE73}" type="sibTrans" cxnId="{D46AD5B9-4231-4196-8E19-AF240E5334D3}">
      <dgm:prSet/>
      <dgm:spPr/>
      <dgm:t>
        <a:bodyPr/>
        <a:lstStyle/>
        <a:p>
          <a:endParaRPr lang="en-US"/>
        </a:p>
      </dgm:t>
    </dgm:pt>
    <dgm:pt modelId="{49E733B6-44C0-41A5-826D-5BB9EC5A3B0B}">
      <dgm:prSet custT="1"/>
      <dgm:spPr/>
      <dgm:t>
        <a:bodyPr tIns="54864" bIns="9144" anchor="t" anchorCtr="0"/>
        <a:lstStyle/>
        <a:p>
          <a:pPr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1" dirty="0" smtClean="0">
              <a:latin typeface="Arial" pitchFamily="34" charset="0"/>
              <a:cs typeface="Arial" pitchFamily="34" charset="0"/>
            </a:rPr>
            <a:t>Operations</a:t>
          </a:r>
        </a:p>
        <a:p>
          <a:pPr marL="0" algn="ctr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en-US" sz="850" b="0" dirty="0" smtClean="0">
              <a:latin typeface="Arial" pitchFamily="34" charset="0"/>
              <a:cs typeface="Arial" pitchFamily="34" charset="0"/>
            </a:rPr>
            <a:t>EOC</a:t>
          </a:r>
        </a:p>
        <a:p>
          <a:pPr marL="0"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0" dirty="0" smtClean="0">
              <a:latin typeface="Arial" pitchFamily="34" charset="0"/>
              <a:cs typeface="Arial" pitchFamily="34" charset="0"/>
            </a:rPr>
            <a:t>Logistics</a:t>
          </a:r>
        </a:p>
        <a:p>
          <a:pPr marL="0"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0" dirty="0" smtClean="0">
              <a:latin typeface="Arial" pitchFamily="34" charset="0"/>
              <a:cs typeface="Arial" pitchFamily="34" charset="0"/>
            </a:rPr>
            <a:t>Mapping</a:t>
          </a:r>
        </a:p>
        <a:p>
          <a:pPr marL="0"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0" dirty="0" smtClean="0">
              <a:latin typeface="Arial" pitchFamily="34" charset="0"/>
              <a:cs typeface="Arial" pitchFamily="34" charset="0"/>
            </a:rPr>
            <a:t>Cyber </a:t>
          </a:r>
          <a:r>
            <a:rPr lang="en-US" sz="850" b="0" dirty="0" smtClean="0">
              <a:latin typeface="Arial" pitchFamily="34" charset="0"/>
              <a:cs typeface="Arial" pitchFamily="34" charset="0"/>
            </a:rPr>
            <a:t>Security</a:t>
          </a:r>
        </a:p>
        <a:p>
          <a:pPr marL="0"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0" dirty="0" smtClean="0">
              <a:latin typeface="Arial" pitchFamily="34" charset="0"/>
              <a:cs typeface="Arial" pitchFamily="34" charset="0"/>
            </a:rPr>
            <a:t>Interoperability</a:t>
          </a:r>
        </a:p>
      </dgm:t>
    </dgm:pt>
    <dgm:pt modelId="{66BBB9AF-D7AE-48D7-B16A-C9502467F0BC}" type="parTrans" cxnId="{F282A0F2-9815-46F1-BEB4-D80DD2CC8BB4}">
      <dgm:prSet/>
      <dgm:spPr/>
      <dgm:t>
        <a:bodyPr/>
        <a:lstStyle/>
        <a:p>
          <a:endParaRPr lang="en-US" dirty="0"/>
        </a:p>
      </dgm:t>
    </dgm:pt>
    <dgm:pt modelId="{7ECA3ECC-6037-4780-9FA9-2A92C762C303}" type="sibTrans" cxnId="{F282A0F2-9815-46F1-BEB4-D80DD2CC8BB4}">
      <dgm:prSet/>
      <dgm:spPr/>
      <dgm:t>
        <a:bodyPr/>
        <a:lstStyle/>
        <a:p>
          <a:endParaRPr lang="en-US"/>
        </a:p>
      </dgm:t>
    </dgm:pt>
    <dgm:pt modelId="{CE31FA89-2FC2-486B-9EF8-2F210348805C}" type="asst">
      <dgm:prSet custT="1"/>
      <dgm:spPr/>
      <dgm:t>
        <a:bodyPr/>
        <a:lstStyle/>
        <a:p>
          <a:pPr>
            <a:lnSpc>
              <a:spcPct val="90000"/>
            </a:lnSpc>
          </a:pPr>
          <a:r>
            <a:rPr lang="en-US" sz="1000" b="1" dirty="0" smtClean="0">
              <a:latin typeface="Arial" pitchFamily="34" charset="0"/>
              <a:cs typeface="Arial" pitchFamily="34" charset="0"/>
            </a:rPr>
            <a:t>Toni Rochelle Cyrus</a:t>
          </a:r>
          <a:endParaRPr lang="en-US" sz="1000" b="1" dirty="0" smtClean="0">
            <a:latin typeface="Arial" pitchFamily="34" charset="0"/>
            <a:cs typeface="Arial" pitchFamily="34" charset="0"/>
          </a:endParaRPr>
        </a:p>
        <a:p>
          <a:pPr>
            <a:lnSpc>
              <a:spcPct val="90000"/>
            </a:lnSpc>
          </a:pPr>
          <a:r>
            <a:rPr lang="en-US" sz="1000" b="0" dirty="0" smtClean="0">
              <a:latin typeface="Arial" pitchFamily="34" charset="0"/>
              <a:cs typeface="Arial" pitchFamily="34" charset="0"/>
            </a:rPr>
            <a:t>Executive Assistant</a:t>
          </a:r>
          <a:endParaRPr lang="en-US" sz="1000" b="0" dirty="0">
            <a:latin typeface="Arial" pitchFamily="34" charset="0"/>
            <a:cs typeface="Arial" pitchFamily="34" charset="0"/>
          </a:endParaRPr>
        </a:p>
      </dgm:t>
    </dgm:pt>
    <dgm:pt modelId="{D2EEC021-ED19-4D28-A6A3-15D53A58BA00}" type="parTrans" cxnId="{9856E681-5534-411D-A043-6A8D77028C2F}">
      <dgm:prSet/>
      <dgm:spPr/>
      <dgm:t>
        <a:bodyPr/>
        <a:lstStyle/>
        <a:p>
          <a:endParaRPr lang="en-US" dirty="0"/>
        </a:p>
      </dgm:t>
    </dgm:pt>
    <dgm:pt modelId="{A522E628-0C2D-478F-97DA-D0B4A3D770D1}" type="sibTrans" cxnId="{9856E681-5534-411D-A043-6A8D77028C2F}">
      <dgm:prSet/>
      <dgm:spPr/>
      <dgm:t>
        <a:bodyPr/>
        <a:lstStyle/>
        <a:p>
          <a:endParaRPr lang="en-US"/>
        </a:p>
      </dgm:t>
    </dgm:pt>
    <dgm:pt modelId="{6FD14181-3510-4A22-83BC-EDCF926ABF67}" type="asst">
      <dgm:prSet custT="1"/>
      <dgm:spPr/>
      <dgm:t>
        <a:bodyPr tIns="0" bIns="0"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en-US" sz="850" b="1" dirty="0" smtClean="0">
              <a:latin typeface="Arial" pitchFamily="34" charset="0"/>
              <a:cs typeface="Arial" pitchFamily="34" charset="0"/>
            </a:rPr>
            <a:t>Kevin Breaux</a:t>
          </a:r>
        </a:p>
        <a:p>
          <a:pPr>
            <a:lnSpc>
              <a:spcPct val="100000"/>
            </a:lnSpc>
            <a:spcAft>
              <a:spcPts val="300"/>
            </a:spcAft>
          </a:pPr>
          <a:r>
            <a:rPr lang="en-US" sz="850" b="0" dirty="0" smtClean="0">
              <a:latin typeface="Arial" pitchFamily="34" charset="0"/>
              <a:cs typeface="Arial" pitchFamily="34" charset="0"/>
            </a:rPr>
            <a:t>Asst</a:t>
          </a:r>
          <a:r>
            <a:rPr lang="en-US" sz="850" b="0" dirty="0" smtClean="0">
              <a:latin typeface="Arial" pitchFamily="34" charset="0"/>
              <a:cs typeface="Arial" pitchFamily="34" charset="0"/>
            </a:rPr>
            <a:t>. Deputy Director</a:t>
          </a:r>
        </a:p>
        <a:p>
          <a:pPr>
            <a:lnSpc>
              <a:spcPct val="90000"/>
            </a:lnSpc>
            <a:spcAft>
              <a:spcPts val="300"/>
            </a:spcAft>
          </a:pPr>
          <a:r>
            <a:rPr lang="en-US" sz="850" b="1" dirty="0" smtClean="0">
              <a:latin typeface="Arial" pitchFamily="34" charset="0"/>
              <a:cs typeface="Arial" pitchFamily="34" charset="0"/>
            </a:rPr>
            <a:t>Regional </a:t>
          </a:r>
          <a:r>
            <a:rPr lang="en-US" sz="850" b="1" dirty="0" smtClean="0">
              <a:latin typeface="Arial" pitchFamily="34" charset="0"/>
              <a:cs typeface="Arial" pitchFamily="34" charset="0"/>
            </a:rPr>
            <a:t>Support</a:t>
          </a:r>
        </a:p>
        <a:p>
          <a:pPr>
            <a:lnSpc>
              <a:spcPct val="90000"/>
            </a:lnSpc>
            <a:spcAft>
              <a:spcPts val="300"/>
            </a:spcAft>
          </a:pPr>
          <a:r>
            <a:rPr lang="en-US" sz="850" b="1" dirty="0" smtClean="0">
              <a:latin typeface="Arial" pitchFamily="34" charset="0"/>
              <a:cs typeface="Arial" pitchFamily="34" charset="0"/>
            </a:rPr>
            <a:t>Fusion Center</a:t>
          </a:r>
        </a:p>
        <a:p>
          <a:pPr>
            <a:lnSpc>
              <a:spcPct val="90000"/>
            </a:lnSpc>
            <a:spcAft>
              <a:spcPts val="300"/>
            </a:spcAft>
          </a:pPr>
          <a:r>
            <a:rPr lang="en-US" sz="850" b="1" dirty="0" smtClean="0">
              <a:latin typeface="Arial" pitchFamily="34" charset="0"/>
              <a:cs typeface="Arial" pitchFamily="34" charset="0"/>
            </a:rPr>
            <a:t>Fixed Nuclear Facilities</a:t>
          </a:r>
          <a:endParaRPr lang="en-US" sz="850" b="1" dirty="0">
            <a:latin typeface="Arial" pitchFamily="34" charset="0"/>
            <a:cs typeface="Arial" pitchFamily="34" charset="0"/>
          </a:endParaRPr>
        </a:p>
      </dgm:t>
    </dgm:pt>
    <dgm:pt modelId="{A7BE9A55-3EE9-46EA-988D-933464AE9641}" type="parTrans" cxnId="{0384A56E-FF64-4617-BA0E-C5E0AE63C7AE}">
      <dgm:prSet/>
      <dgm:spPr/>
      <dgm:t>
        <a:bodyPr/>
        <a:lstStyle/>
        <a:p>
          <a:endParaRPr lang="en-US" dirty="0"/>
        </a:p>
      </dgm:t>
    </dgm:pt>
    <dgm:pt modelId="{5D4C94C5-E470-4FDA-9944-1C4DF0E99465}" type="sibTrans" cxnId="{0384A56E-FF64-4617-BA0E-C5E0AE63C7AE}">
      <dgm:prSet/>
      <dgm:spPr/>
      <dgm:t>
        <a:bodyPr/>
        <a:lstStyle/>
        <a:p>
          <a:endParaRPr lang="en-US"/>
        </a:p>
      </dgm:t>
    </dgm:pt>
    <dgm:pt modelId="{F2B092E6-92A3-45EE-8175-3BD90D766EB8}" type="asst">
      <dgm:prSet custT="1"/>
      <dgm:spPr/>
      <dgm:t>
        <a:bodyPr/>
        <a:lstStyle/>
        <a:p>
          <a:pPr>
            <a:lnSpc>
              <a:spcPts val="1100"/>
            </a:lnSpc>
            <a:spcAft>
              <a:spcPts val="0"/>
            </a:spcAft>
          </a:pPr>
          <a:r>
            <a:rPr lang="en-US" sz="850" b="1" dirty="0" smtClean="0">
              <a:latin typeface="Arial" pitchFamily="34" charset="0"/>
              <a:cs typeface="Arial" pitchFamily="34" charset="0"/>
            </a:rPr>
            <a:t>Casey Tingle</a:t>
          </a:r>
        </a:p>
        <a:p>
          <a:pPr>
            <a:lnSpc>
              <a:spcPts val="1100"/>
            </a:lnSpc>
            <a:spcAft>
              <a:spcPts val="0"/>
            </a:spcAft>
          </a:pPr>
          <a:r>
            <a:rPr lang="en-US" sz="850" b="0" dirty="0" smtClean="0">
              <a:latin typeface="Arial" pitchFamily="34" charset="0"/>
              <a:cs typeface="Arial" pitchFamily="34" charset="0"/>
            </a:rPr>
            <a:t>Asst Dep Director</a:t>
          </a:r>
        </a:p>
        <a:p>
          <a:pPr>
            <a:lnSpc>
              <a:spcPts val="1100"/>
            </a:lnSpc>
            <a:spcAft>
              <a:spcPts val="0"/>
            </a:spcAft>
          </a:pPr>
          <a:r>
            <a:rPr lang="en-US" sz="850" b="0" dirty="0" smtClean="0">
              <a:latin typeface="Arial" pitchFamily="34" charset="0"/>
              <a:cs typeface="Arial" pitchFamily="34" charset="0"/>
            </a:rPr>
            <a:t>Hazard Mitigation</a:t>
          </a:r>
          <a:endParaRPr lang="en-US" sz="850" b="0" dirty="0">
            <a:latin typeface="Arial" pitchFamily="34" charset="0"/>
            <a:cs typeface="Arial" pitchFamily="34" charset="0"/>
          </a:endParaRPr>
        </a:p>
      </dgm:t>
    </dgm:pt>
    <dgm:pt modelId="{0953E8F8-5CA2-4FE1-A95D-B38CD5FB98B0}" type="parTrans" cxnId="{50395E76-3B15-4293-9EB8-7BFF3A106F38}">
      <dgm:prSet/>
      <dgm:spPr/>
      <dgm:t>
        <a:bodyPr/>
        <a:lstStyle/>
        <a:p>
          <a:endParaRPr lang="en-US" dirty="0"/>
        </a:p>
      </dgm:t>
    </dgm:pt>
    <dgm:pt modelId="{905E99FF-E671-4C97-B6C8-002876E5EA33}" type="sibTrans" cxnId="{50395E76-3B15-4293-9EB8-7BFF3A106F38}">
      <dgm:prSet/>
      <dgm:spPr/>
      <dgm:t>
        <a:bodyPr/>
        <a:lstStyle/>
        <a:p>
          <a:endParaRPr lang="en-US"/>
        </a:p>
      </dgm:t>
    </dgm:pt>
    <dgm:pt modelId="{053BF233-5764-440F-8024-A8B90923502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850" b="1" dirty="0" smtClean="0">
              <a:latin typeface="Arial" pitchFamily="34" charset="0"/>
              <a:cs typeface="Arial" pitchFamily="34" charset="0"/>
            </a:rPr>
            <a:t>Homeland Security Grants Admin</a:t>
          </a:r>
          <a:endParaRPr lang="en-US" sz="850" b="1" dirty="0">
            <a:latin typeface="Arial" pitchFamily="34" charset="0"/>
            <a:cs typeface="Arial" pitchFamily="34" charset="0"/>
          </a:endParaRPr>
        </a:p>
      </dgm:t>
    </dgm:pt>
    <dgm:pt modelId="{F92CE741-B0C8-4AAF-B24C-BAB6F3079268}" type="sibTrans" cxnId="{DD032E02-874B-4354-AD21-04923EF4CDF0}">
      <dgm:prSet/>
      <dgm:spPr/>
      <dgm:t>
        <a:bodyPr/>
        <a:lstStyle/>
        <a:p>
          <a:endParaRPr lang="en-US"/>
        </a:p>
      </dgm:t>
    </dgm:pt>
    <dgm:pt modelId="{EA3D535B-D767-48C7-83A0-DBBE90892DF6}" type="parTrans" cxnId="{DD032E02-874B-4354-AD21-04923EF4CDF0}">
      <dgm:prSet/>
      <dgm:spPr/>
      <dgm:t>
        <a:bodyPr/>
        <a:lstStyle/>
        <a:p>
          <a:endParaRPr lang="en-US" dirty="0"/>
        </a:p>
      </dgm:t>
    </dgm:pt>
    <dgm:pt modelId="{71459874-8D22-440B-A3EE-3EE06B868200}">
      <dgm:prSet custT="1"/>
      <dgm:spPr/>
      <dgm:t>
        <a:bodyPr/>
        <a:lstStyle/>
        <a:p>
          <a:pPr>
            <a:lnSpc>
              <a:spcPts val="1200"/>
            </a:lnSpc>
            <a:spcAft>
              <a:spcPts val="0"/>
            </a:spcAft>
          </a:pPr>
          <a:r>
            <a:rPr lang="en-US" sz="850" b="1" dirty="0" smtClean="0">
              <a:latin typeface="Arial" pitchFamily="34" charset="0"/>
              <a:cs typeface="Arial" pitchFamily="34" charset="0"/>
            </a:rPr>
            <a:t>Sean Wyatt</a:t>
          </a:r>
        </a:p>
        <a:p>
          <a:pPr>
            <a:lnSpc>
              <a:spcPts val="1200"/>
            </a:lnSpc>
            <a:spcAft>
              <a:spcPts val="0"/>
            </a:spcAft>
          </a:pPr>
          <a:r>
            <a:rPr lang="en-US" sz="850" b="0" dirty="0" smtClean="0">
              <a:latin typeface="Arial" pitchFamily="34" charset="0"/>
              <a:cs typeface="Arial" pitchFamily="34" charset="0"/>
            </a:rPr>
            <a:t>Asst </a:t>
          </a:r>
          <a:r>
            <a:rPr lang="en-US" sz="850" b="0" dirty="0" smtClean="0">
              <a:latin typeface="Arial" pitchFamily="34" charset="0"/>
              <a:cs typeface="Arial" pitchFamily="34" charset="0"/>
            </a:rPr>
            <a:t>Dep Director</a:t>
          </a:r>
        </a:p>
      </dgm:t>
    </dgm:pt>
    <dgm:pt modelId="{A855C716-DB9A-4E03-90FA-2C4A0CDC475E}" type="parTrans" cxnId="{86814BE5-0086-4764-83F5-FB87B939610B}">
      <dgm:prSet/>
      <dgm:spPr/>
      <dgm:t>
        <a:bodyPr/>
        <a:lstStyle/>
        <a:p>
          <a:endParaRPr lang="en-US" dirty="0"/>
        </a:p>
      </dgm:t>
    </dgm:pt>
    <dgm:pt modelId="{DB5BA665-2525-4EE0-B205-3C8FD13367F7}" type="sibTrans" cxnId="{86814BE5-0086-4764-83F5-FB87B939610B}">
      <dgm:prSet/>
      <dgm:spPr/>
      <dgm:t>
        <a:bodyPr/>
        <a:lstStyle/>
        <a:p>
          <a:endParaRPr lang="en-US"/>
        </a:p>
      </dgm:t>
    </dgm:pt>
    <dgm:pt modelId="{FEBED58B-16BE-4F74-B63E-DF84AD34E39A}" type="asst">
      <dgm:prSet custT="1"/>
      <dgm:spPr/>
      <dgm:t>
        <a:bodyPr/>
        <a:lstStyle/>
        <a:p>
          <a:r>
            <a:rPr lang="en-US" sz="1000" b="1" dirty="0" smtClean="0">
              <a:latin typeface="Arial" pitchFamily="34" charset="0"/>
              <a:cs typeface="Arial" pitchFamily="34" charset="0"/>
            </a:rPr>
            <a:t>Mike Steele</a:t>
          </a:r>
          <a:endParaRPr lang="en-US" sz="1000" b="1" dirty="0" smtClean="0">
            <a:latin typeface="Arial" pitchFamily="34" charset="0"/>
            <a:cs typeface="Arial" pitchFamily="34" charset="0"/>
          </a:endParaRPr>
        </a:p>
        <a:p>
          <a:r>
            <a:rPr lang="en-US" sz="1000" b="0" dirty="0" smtClean="0">
              <a:latin typeface="Arial" pitchFamily="34" charset="0"/>
              <a:cs typeface="Arial" pitchFamily="34" charset="0"/>
            </a:rPr>
            <a:t>Communications </a:t>
          </a:r>
          <a:r>
            <a:rPr lang="en-US" sz="1000" b="0" dirty="0" smtClean="0">
              <a:latin typeface="Arial" pitchFamily="34" charset="0"/>
              <a:cs typeface="Arial" pitchFamily="34" charset="0"/>
            </a:rPr>
            <a:t>Director</a:t>
          </a:r>
          <a:endParaRPr lang="en-US" sz="1000" b="0" dirty="0">
            <a:latin typeface="Arial" pitchFamily="34" charset="0"/>
            <a:cs typeface="Arial" pitchFamily="34" charset="0"/>
          </a:endParaRPr>
        </a:p>
      </dgm:t>
    </dgm:pt>
    <dgm:pt modelId="{D34667B5-165C-4FB1-AB43-592A3559B6E8}" type="parTrans" cxnId="{698039D8-97C7-494E-B941-56C39886EC6A}">
      <dgm:prSet/>
      <dgm:spPr/>
      <dgm:t>
        <a:bodyPr/>
        <a:lstStyle/>
        <a:p>
          <a:endParaRPr lang="en-US"/>
        </a:p>
      </dgm:t>
    </dgm:pt>
    <dgm:pt modelId="{E7C18A34-E478-4A4D-8189-E58026D481FA}" type="sibTrans" cxnId="{698039D8-97C7-494E-B941-56C39886EC6A}">
      <dgm:prSet/>
      <dgm:spPr/>
      <dgm:t>
        <a:bodyPr/>
        <a:lstStyle/>
        <a:p>
          <a:endParaRPr lang="en-US"/>
        </a:p>
      </dgm:t>
    </dgm:pt>
    <dgm:pt modelId="{92D636B5-70B0-4ABB-BEEC-2FAFF833D6E8}" type="asst">
      <dgm:prSet custT="1"/>
      <dgm:spPr/>
      <dgm:t>
        <a:bodyPr/>
        <a:lstStyle/>
        <a:p>
          <a:r>
            <a:rPr lang="en-US" sz="1000" b="1" dirty="0" smtClean="0">
              <a:latin typeface="Arial" panose="020B0604020202020204" pitchFamily="34" charset="0"/>
              <a:cs typeface="Arial" panose="020B0604020202020204" pitchFamily="34" charset="0"/>
            </a:rPr>
            <a:t>Danielle Aymond</a:t>
          </a:r>
        </a:p>
        <a:p>
          <a:r>
            <a:rPr lang="en-US" sz="1000" b="0" dirty="0" smtClean="0">
              <a:latin typeface="Arial" panose="020B0604020202020204" pitchFamily="34" charset="0"/>
              <a:cs typeface="Arial" panose="020B0604020202020204" pitchFamily="34" charset="0"/>
            </a:rPr>
            <a:t>Executive Counsel</a:t>
          </a:r>
        </a:p>
        <a:p>
          <a:r>
            <a:rPr lang="en-US" sz="1000" b="0" dirty="0" smtClean="0">
              <a:latin typeface="Arial" panose="020B0604020202020204" pitchFamily="34" charset="0"/>
              <a:cs typeface="Arial" panose="020B0604020202020204" pitchFamily="34" charset="0"/>
            </a:rPr>
            <a:t>Legal/Appeals</a:t>
          </a:r>
          <a:endParaRPr lang="en-US" sz="1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CB7CF0-F009-426B-B60A-6EBCF79CF9DF}" type="parTrans" cxnId="{3B855638-4498-46F5-AD52-D418F3D519EA}">
      <dgm:prSet/>
      <dgm:spPr/>
      <dgm:t>
        <a:bodyPr/>
        <a:lstStyle/>
        <a:p>
          <a:endParaRPr lang="en-US"/>
        </a:p>
      </dgm:t>
    </dgm:pt>
    <dgm:pt modelId="{E913CF9A-8407-4FB6-8B8E-8441A0DECD5E}" type="sibTrans" cxnId="{3B855638-4498-46F5-AD52-D418F3D519EA}">
      <dgm:prSet/>
      <dgm:spPr/>
      <dgm:t>
        <a:bodyPr/>
        <a:lstStyle/>
        <a:p>
          <a:endParaRPr lang="en-US"/>
        </a:p>
      </dgm:t>
    </dgm:pt>
    <dgm:pt modelId="{C2EFE76D-E35B-44B0-96EA-39A51B553BA8}">
      <dgm:prSet custT="1"/>
      <dgm:spPr/>
      <dgm:t>
        <a:bodyPr/>
        <a:lstStyle/>
        <a:p>
          <a:r>
            <a:rPr lang="en-US" sz="850" b="1" dirty="0" smtClean="0">
              <a:latin typeface="Arial" panose="020B0604020202020204" pitchFamily="34" charset="0"/>
              <a:cs typeface="Arial" panose="020B0604020202020204" pitchFamily="34" charset="0"/>
            </a:rPr>
            <a:t>Mark DeBosier</a:t>
          </a:r>
        </a:p>
        <a:p>
          <a:r>
            <a:rPr lang="en-US" sz="850" dirty="0" smtClean="0">
              <a:latin typeface="Arial" panose="020B0604020202020204" pitchFamily="34" charset="0"/>
              <a:cs typeface="Arial" panose="020B0604020202020204" pitchFamily="34" charset="0"/>
            </a:rPr>
            <a:t>Asst Dep Director</a:t>
          </a:r>
        </a:p>
        <a:p>
          <a:r>
            <a:rPr lang="en-US" sz="850" dirty="0" smtClean="0">
              <a:latin typeface="Arial" panose="020B0604020202020204" pitchFamily="34" charset="0"/>
              <a:cs typeface="Arial" panose="020B0604020202020204" pitchFamily="34" charset="0"/>
            </a:rPr>
            <a:t>Public Assistance</a:t>
          </a:r>
          <a:endParaRPr lang="en-US" sz="8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E95EC8-F582-4246-A336-C12DD589567E}" type="parTrans" cxnId="{D666BF89-0A95-4682-B57F-3EF323E8043C}">
      <dgm:prSet/>
      <dgm:spPr/>
      <dgm:t>
        <a:bodyPr/>
        <a:lstStyle/>
        <a:p>
          <a:endParaRPr lang="en-US"/>
        </a:p>
      </dgm:t>
    </dgm:pt>
    <dgm:pt modelId="{29295EE0-7C87-4FF9-BA3E-A95436E8C87D}" type="sibTrans" cxnId="{D666BF89-0A95-4682-B57F-3EF323E8043C}">
      <dgm:prSet/>
      <dgm:spPr/>
      <dgm:t>
        <a:bodyPr/>
        <a:lstStyle/>
        <a:p>
          <a:endParaRPr lang="en-US"/>
        </a:p>
      </dgm:t>
    </dgm:pt>
    <dgm:pt modelId="{CDB442D1-1F10-45F3-BE3C-F4E8D2693A70}">
      <dgm:prSet custT="1"/>
      <dgm:spPr/>
      <dgm:t>
        <a:bodyPr/>
        <a:lstStyle/>
        <a:p>
          <a:r>
            <a:rPr lang="en-US" sz="850" b="1" dirty="0" smtClean="0">
              <a:latin typeface="Arial" panose="020B0604020202020204" pitchFamily="34" charset="0"/>
              <a:cs typeface="Arial" panose="020B0604020202020204" pitchFamily="34" charset="0"/>
            </a:rPr>
            <a:t>Administrative Services</a:t>
          </a:r>
        </a:p>
        <a:p>
          <a:r>
            <a:rPr lang="en-US" sz="800" b="0" dirty="0" smtClean="0">
              <a:latin typeface="Arial" panose="020B0604020202020204" pitchFamily="34" charset="0"/>
              <a:cs typeface="Arial" panose="020B0604020202020204" pitchFamily="34" charset="0"/>
            </a:rPr>
            <a:t>(Fin, Contracts, Bud, HR, IT, Audit, Travel)</a:t>
          </a:r>
          <a:endParaRPr lang="en-US" sz="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62B504-34A4-42F1-AF7F-5925FACEA44F}" type="parTrans" cxnId="{9B17F622-85EB-4411-B5C5-4A751C69F461}">
      <dgm:prSet/>
      <dgm:spPr/>
      <dgm:t>
        <a:bodyPr/>
        <a:lstStyle/>
        <a:p>
          <a:endParaRPr lang="en-US"/>
        </a:p>
      </dgm:t>
    </dgm:pt>
    <dgm:pt modelId="{EBD1ACE5-5869-40E0-A750-3303F16D753E}" type="sibTrans" cxnId="{9B17F622-85EB-4411-B5C5-4A751C69F461}">
      <dgm:prSet/>
      <dgm:spPr/>
      <dgm:t>
        <a:bodyPr/>
        <a:lstStyle/>
        <a:p>
          <a:endParaRPr lang="en-US"/>
        </a:p>
      </dgm:t>
    </dgm:pt>
    <dgm:pt modelId="{738B845E-028F-49E1-AE75-6CCF9126303E}">
      <dgm:prSet custT="1"/>
      <dgm:spPr/>
      <dgm:t>
        <a:bodyPr/>
        <a:lstStyle/>
        <a:p>
          <a:r>
            <a:rPr lang="en-US" sz="850" b="1" dirty="0" smtClean="0">
              <a:latin typeface="Arial" panose="020B0604020202020204" pitchFamily="34" charset="0"/>
              <a:cs typeface="Arial" panose="020B0604020202020204" pitchFamily="34" charset="0"/>
            </a:rPr>
            <a:t>State Management Cost</a:t>
          </a:r>
          <a:endParaRPr lang="en-US" sz="85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A81A12-0A61-4CC6-9FF6-C76605D6E51A}" type="parTrans" cxnId="{73D26AD7-B25C-4F5E-BB37-542669973AA2}">
      <dgm:prSet/>
      <dgm:spPr/>
      <dgm:t>
        <a:bodyPr/>
        <a:lstStyle/>
        <a:p>
          <a:endParaRPr lang="en-US"/>
        </a:p>
      </dgm:t>
    </dgm:pt>
    <dgm:pt modelId="{C6B29544-488F-4E31-9CB7-5C68DD4D84D5}" type="sibTrans" cxnId="{73D26AD7-B25C-4F5E-BB37-542669973AA2}">
      <dgm:prSet/>
      <dgm:spPr/>
      <dgm:t>
        <a:bodyPr/>
        <a:lstStyle/>
        <a:p>
          <a:endParaRPr lang="en-US"/>
        </a:p>
      </dgm:t>
    </dgm:pt>
    <dgm:pt modelId="{E42B0657-3F3C-4D50-BE7D-2EA2779B3ADB}" type="pres">
      <dgm:prSet presAssocID="{75A33141-F117-4FB9-B653-A2B2B5BC0DF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CDFB038-FD66-46E3-9CB2-623B748CAC64}" type="pres">
      <dgm:prSet presAssocID="{916BD438-E644-4F80-B2B5-69DC2A9A2AD4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D818608-657E-44B4-96B0-F12C54DDC56F}" type="pres">
      <dgm:prSet presAssocID="{916BD438-E644-4F80-B2B5-69DC2A9A2AD4}" presName="rootComposite1" presStyleCnt="0"/>
      <dgm:spPr/>
      <dgm:t>
        <a:bodyPr/>
        <a:lstStyle/>
        <a:p>
          <a:endParaRPr lang="en-US"/>
        </a:p>
      </dgm:t>
    </dgm:pt>
    <dgm:pt modelId="{F8B23BC1-6DCD-4FD3-8779-BF4ED32BE71B}" type="pres">
      <dgm:prSet presAssocID="{916BD438-E644-4F80-B2B5-69DC2A9A2AD4}" presName="rootText1" presStyleLbl="node0" presStyleIdx="0" presStyleCnt="1" custScaleX="154173" custScaleY="82037" custLinFactNeighborX="10813" custLinFactNeighborY="777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3A5769-982F-47D0-AE4F-5E35C371B876}" type="pres">
      <dgm:prSet presAssocID="{916BD438-E644-4F80-B2B5-69DC2A9A2AD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CAFE458-7EF2-4EAD-8EDB-F29FC42587C0}" type="pres">
      <dgm:prSet presAssocID="{916BD438-E644-4F80-B2B5-69DC2A9A2AD4}" presName="hierChild2" presStyleCnt="0"/>
      <dgm:spPr/>
      <dgm:t>
        <a:bodyPr/>
        <a:lstStyle/>
        <a:p>
          <a:endParaRPr lang="en-US"/>
        </a:p>
      </dgm:t>
    </dgm:pt>
    <dgm:pt modelId="{CFF49FB8-43E8-4815-9B44-FF0D73454AD8}" type="pres">
      <dgm:prSet presAssocID="{43113496-9E22-4DB4-9443-50040CDD6B45}" presName="Name37" presStyleLbl="parChTrans1D2" presStyleIdx="0" presStyleCnt="7"/>
      <dgm:spPr/>
      <dgm:t>
        <a:bodyPr/>
        <a:lstStyle/>
        <a:p>
          <a:endParaRPr lang="en-US"/>
        </a:p>
      </dgm:t>
    </dgm:pt>
    <dgm:pt modelId="{047FB831-AF1E-4C41-A244-4B22C735C3FF}" type="pres">
      <dgm:prSet presAssocID="{449B9522-C2CF-4748-A673-5068061E0D2E}" presName="hierRoot2" presStyleCnt="0">
        <dgm:presLayoutVars>
          <dgm:hierBranch val="hang"/>
        </dgm:presLayoutVars>
      </dgm:prSet>
      <dgm:spPr/>
      <dgm:t>
        <a:bodyPr/>
        <a:lstStyle/>
        <a:p>
          <a:endParaRPr lang="en-US"/>
        </a:p>
      </dgm:t>
    </dgm:pt>
    <dgm:pt modelId="{8AFA4A5E-EB46-44EF-A5FF-F9CAC80A82FC}" type="pres">
      <dgm:prSet presAssocID="{449B9522-C2CF-4748-A673-5068061E0D2E}" presName="rootComposite" presStyleCnt="0"/>
      <dgm:spPr/>
      <dgm:t>
        <a:bodyPr/>
        <a:lstStyle/>
        <a:p>
          <a:endParaRPr lang="en-US"/>
        </a:p>
      </dgm:t>
    </dgm:pt>
    <dgm:pt modelId="{654CCCE2-7EF8-4558-9E9B-B1C7958002CD}" type="pres">
      <dgm:prSet presAssocID="{449B9522-C2CF-4748-A673-5068061E0D2E}" presName="rootText" presStyleLbl="node2" presStyleIdx="0" presStyleCnt="3" custScaleX="147800" custScaleY="118009" custLinFactX="100000" custLinFactNeighborX="144708" custLinFactNeighborY="73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8B6075-CD20-4977-8601-8B0BAE6A9695}" type="pres">
      <dgm:prSet presAssocID="{449B9522-C2CF-4748-A673-5068061E0D2E}" presName="rootConnector" presStyleLbl="node2" presStyleIdx="0" presStyleCnt="3"/>
      <dgm:spPr/>
      <dgm:t>
        <a:bodyPr/>
        <a:lstStyle/>
        <a:p>
          <a:endParaRPr lang="en-US"/>
        </a:p>
      </dgm:t>
    </dgm:pt>
    <dgm:pt modelId="{E3E60940-1046-4D3A-B83A-F2A5D8CA76F1}" type="pres">
      <dgm:prSet presAssocID="{449B9522-C2CF-4748-A673-5068061E0D2E}" presName="hierChild4" presStyleCnt="0"/>
      <dgm:spPr/>
      <dgm:t>
        <a:bodyPr/>
        <a:lstStyle/>
        <a:p>
          <a:endParaRPr lang="en-US"/>
        </a:p>
      </dgm:t>
    </dgm:pt>
    <dgm:pt modelId="{A1F48CAB-967D-4572-8E77-C6002F5CD147}" type="pres">
      <dgm:prSet presAssocID="{D028D54F-9EF9-413E-A537-E5DDBCF0F7BE}" presName="Name48" presStyleLbl="parChTrans1D3" presStyleIdx="0" presStyleCnt="15"/>
      <dgm:spPr/>
      <dgm:t>
        <a:bodyPr/>
        <a:lstStyle/>
        <a:p>
          <a:endParaRPr lang="en-US"/>
        </a:p>
      </dgm:t>
    </dgm:pt>
    <dgm:pt modelId="{E535F45C-2A74-4ABD-A5B7-DABDC7067D7F}" type="pres">
      <dgm:prSet presAssocID="{069E71F7-1FA7-4806-9E1E-4A37A628008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8FECB50-8F34-4C51-BA9E-A267EC6B3498}" type="pres">
      <dgm:prSet presAssocID="{069E71F7-1FA7-4806-9E1E-4A37A628008E}" presName="rootComposite" presStyleCnt="0"/>
      <dgm:spPr/>
      <dgm:t>
        <a:bodyPr/>
        <a:lstStyle/>
        <a:p>
          <a:endParaRPr lang="en-US"/>
        </a:p>
      </dgm:t>
    </dgm:pt>
    <dgm:pt modelId="{1339406C-8992-4392-AA94-D188189CE30E}" type="pres">
      <dgm:prSet presAssocID="{069E71F7-1FA7-4806-9E1E-4A37A628008E}" presName="rootText" presStyleLbl="node3" presStyleIdx="0" presStyleCnt="13" custScaleX="109350" custScaleY="147697" custLinFactX="100000" custLinFactNeighborX="147707" custLinFactNeighborY="-285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A8EA9C-8325-40DC-A5F1-FB328197DBE2}" type="pres">
      <dgm:prSet presAssocID="{069E71F7-1FA7-4806-9E1E-4A37A628008E}" presName="rootConnector" presStyleLbl="node3" presStyleIdx="0" presStyleCnt="13"/>
      <dgm:spPr/>
      <dgm:t>
        <a:bodyPr/>
        <a:lstStyle/>
        <a:p>
          <a:endParaRPr lang="en-US"/>
        </a:p>
      </dgm:t>
    </dgm:pt>
    <dgm:pt modelId="{4C8C62CC-3E37-4474-A6E2-1A385247BF8C}" type="pres">
      <dgm:prSet presAssocID="{069E71F7-1FA7-4806-9E1E-4A37A628008E}" presName="hierChild4" presStyleCnt="0"/>
      <dgm:spPr/>
      <dgm:t>
        <a:bodyPr/>
        <a:lstStyle/>
        <a:p>
          <a:endParaRPr lang="en-US"/>
        </a:p>
      </dgm:t>
    </dgm:pt>
    <dgm:pt modelId="{3E4FCD98-AA68-4EA1-B66C-BDA248574BA6}" type="pres">
      <dgm:prSet presAssocID="{069E71F7-1FA7-4806-9E1E-4A37A628008E}" presName="hierChild5" presStyleCnt="0"/>
      <dgm:spPr/>
      <dgm:t>
        <a:bodyPr/>
        <a:lstStyle/>
        <a:p>
          <a:endParaRPr lang="en-US"/>
        </a:p>
      </dgm:t>
    </dgm:pt>
    <dgm:pt modelId="{EB78B3D4-C012-48ED-9370-628983A964D5}" type="pres">
      <dgm:prSet presAssocID="{66BBB9AF-D7AE-48D7-B16A-C9502467F0BC}" presName="Name48" presStyleLbl="parChTrans1D3" presStyleIdx="1" presStyleCnt="15"/>
      <dgm:spPr/>
      <dgm:t>
        <a:bodyPr/>
        <a:lstStyle/>
        <a:p>
          <a:endParaRPr lang="en-US"/>
        </a:p>
      </dgm:t>
    </dgm:pt>
    <dgm:pt modelId="{45A164E9-CC4D-46D5-9234-F7B3C1D6FFE8}" type="pres">
      <dgm:prSet presAssocID="{49E733B6-44C0-41A5-826D-5BB9EC5A3B0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9611232-BDFB-4655-836B-6F0BD4441C91}" type="pres">
      <dgm:prSet presAssocID="{49E733B6-44C0-41A5-826D-5BB9EC5A3B0B}" presName="rootComposite" presStyleCnt="0"/>
      <dgm:spPr/>
      <dgm:t>
        <a:bodyPr/>
        <a:lstStyle/>
        <a:p>
          <a:endParaRPr lang="en-US"/>
        </a:p>
      </dgm:t>
    </dgm:pt>
    <dgm:pt modelId="{AB32D4E6-A1A0-4435-ABCB-47C0B96A45A8}" type="pres">
      <dgm:prSet presAssocID="{49E733B6-44C0-41A5-826D-5BB9EC5A3B0B}" presName="rootText" presStyleLbl="node3" presStyleIdx="1" presStyleCnt="13" custScaleX="101428" custScaleY="147697" custLinFactX="100000" custLinFactNeighborX="141774" custLinFactNeighborY="-285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B42F35-8FCF-4AD2-8AAD-458681B653FD}" type="pres">
      <dgm:prSet presAssocID="{49E733B6-44C0-41A5-826D-5BB9EC5A3B0B}" presName="rootConnector" presStyleLbl="node3" presStyleIdx="1" presStyleCnt="13"/>
      <dgm:spPr/>
      <dgm:t>
        <a:bodyPr/>
        <a:lstStyle/>
        <a:p>
          <a:endParaRPr lang="en-US"/>
        </a:p>
      </dgm:t>
    </dgm:pt>
    <dgm:pt modelId="{3F8A0E21-18B1-4672-92F6-43C8DD39B3A4}" type="pres">
      <dgm:prSet presAssocID="{49E733B6-44C0-41A5-826D-5BB9EC5A3B0B}" presName="hierChild4" presStyleCnt="0"/>
      <dgm:spPr/>
      <dgm:t>
        <a:bodyPr/>
        <a:lstStyle/>
        <a:p>
          <a:endParaRPr lang="en-US"/>
        </a:p>
      </dgm:t>
    </dgm:pt>
    <dgm:pt modelId="{6C4DCE50-364A-4969-A922-DDC8DA0B826C}" type="pres">
      <dgm:prSet presAssocID="{49E733B6-44C0-41A5-826D-5BB9EC5A3B0B}" presName="hierChild5" presStyleCnt="0"/>
      <dgm:spPr/>
      <dgm:t>
        <a:bodyPr/>
        <a:lstStyle/>
        <a:p>
          <a:endParaRPr lang="en-US"/>
        </a:p>
      </dgm:t>
    </dgm:pt>
    <dgm:pt modelId="{5A9A709E-4DAF-4B08-BCED-12B8B71A07C8}" type="pres">
      <dgm:prSet presAssocID="{449B9522-C2CF-4748-A673-5068061E0D2E}" presName="hierChild5" presStyleCnt="0"/>
      <dgm:spPr/>
      <dgm:t>
        <a:bodyPr/>
        <a:lstStyle/>
        <a:p>
          <a:endParaRPr lang="en-US"/>
        </a:p>
      </dgm:t>
    </dgm:pt>
    <dgm:pt modelId="{6DC80008-3EEA-4FB4-9D8F-083922FD9A4E}" type="pres">
      <dgm:prSet presAssocID="{A7BE9A55-3EE9-46EA-988D-933464AE9641}" presName="Name111" presStyleLbl="parChTrans1D3" presStyleIdx="2" presStyleCnt="15"/>
      <dgm:spPr/>
      <dgm:t>
        <a:bodyPr/>
        <a:lstStyle/>
        <a:p>
          <a:endParaRPr lang="en-US"/>
        </a:p>
      </dgm:t>
    </dgm:pt>
    <dgm:pt modelId="{349B81DE-8DD3-482D-8F29-C749268AEAD5}" type="pres">
      <dgm:prSet presAssocID="{6FD14181-3510-4A22-83BC-EDCF926ABF67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F6924C6-4810-4AAA-99E2-6AF32C30C002}" type="pres">
      <dgm:prSet presAssocID="{6FD14181-3510-4A22-83BC-EDCF926ABF67}" presName="rootComposite3" presStyleCnt="0"/>
      <dgm:spPr/>
      <dgm:t>
        <a:bodyPr/>
        <a:lstStyle/>
        <a:p>
          <a:endParaRPr lang="en-US"/>
        </a:p>
      </dgm:t>
    </dgm:pt>
    <dgm:pt modelId="{5A235AF1-8AD6-4163-B70C-9D94B5B7DE2E}" type="pres">
      <dgm:prSet presAssocID="{6FD14181-3510-4A22-83BC-EDCF926ABF67}" presName="rootText3" presStyleLbl="asst2" presStyleIdx="0" presStyleCnt="2" custScaleX="109964" custScaleY="160956" custLinFactX="100000" custLinFactNeighborX="146677" custLinFactNeighborY="-213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BBCCCB-C981-4D14-8266-00D0D884C43D}" type="pres">
      <dgm:prSet presAssocID="{6FD14181-3510-4A22-83BC-EDCF926ABF67}" presName="rootConnector3" presStyleLbl="asst2" presStyleIdx="0" presStyleCnt="2"/>
      <dgm:spPr/>
      <dgm:t>
        <a:bodyPr/>
        <a:lstStyle/>
        <a:p>
          <a:endParaRPr lang="en-US"/>
        </a:p>
      </dgm:t>
    </dgm:pt>
    <dgm:pt modelId="{10127674-EF7C-40CC-A457-A385BADD4355}" type="pres">
      <dgm:prSet presAssocID="{6FD14181-3510-4A22-83BC-EDCF926ABF67}" presName="hierChild6" presStyleCnt="0"/>
      <dgm:spPr/>
      <dgm:t>
        <a:bodyPr/>
        <a:lstStyle/>
        <a:p>
          <a:endParaRPr lang="en-US"/>
        </a:p>
      </dgm:t>
    </dgm:pt>
    <dgm:pt modelId="{20B9BAD7-4A3F-4DD1-B601-449C52106868}" type="pres">
      <dgm:prSet presAssocID="{6FD14181-3510-4A22-83BC-EDCF926ABF67}" presName="hierChild7" presStyleCnt="0"/>
      <dgm:spPr/>
      <dgm:t>
        <a:bodyPr/>
        <a:lstStyle/>
        <a:p>
          <a:endParaRPr lang="en-US"/>
        </a:p>
      </dgm:t>
    </dgm:pt>
    <dgm:pt modelId="{A0EF76B4-2235-4B9A-A034-9A5825ABD318}" type="pres">
      <dgm:prSet presAssocID="{D534615E-0071-4E63-88F0-AAE9C06B8DDF}" presName="Name37" presStyleLbl="parChTrans1D2" presStyleIdx="1" presStyleCnt="7"/>
      <dgm:spPr/>
      <dgm:t>
        <a:bodyPr/>
        <a:lstStyle/>
        <a:p>
          <a:endParaRPr lang="en-US"/>
        </a:p>
      </dgm:t>
    </dgm:pt>
    <dgm:pt modelId="{318F714D-D302-4298-A4F7-D4DD809886A9}" type="pres">
      <dgm:prSet presAssocID="{17BE5310-3006-4BBD-83D8-827E3A3D5604}" presName="hierRoot2" presStyleCnt="0">
        <dgm:presLayoutVars>
          <dgm:hierBranch val="hang"/>
        </dgm:presLayoutVars>
      </dgm:prSet>
      <dgm:spPr/>
      <dgm:t>
        <a:bodyPr/>
        <a:lstStyle/>
        <a:p>
          <a:endParaRPr lang="en-US"/>
        </a:p>
      </dgm:t>
    </dgm:pt>
    <dgm:pt modelId="{6AA2FC0C-1E43-49A6-9226-CA2EAA879D27}" type="pres">
      <dgm:prSet presAssocID="{17BE5310-3006-4BBD-83D8-827E3A3D5604}" presName="rootComposite" presStyleCnt="0"/>
      <dgm:spPr/>
      <dgm:t>
        <a:bodyPr/>
        <a:lstStyle/>
        <a:p>
          <a:endParaRPr lang="en-US"/>
        </a:p>
      </dgm:t>
    </dgm:pt>
    <dgm:pt modelId="{D5EB61E7-79BB-4311-BFAF-BBDBB2511EF8}" type="pres">
      <dgm:prSet presAssocID="{17BE5310-3006-4BBD-83D8-827E3A3D5604}" presName="rootText" presStyleLbl="node2" presStyleIdx="1" presStyleCnt="3" custScaleX="150313" custScaleY="118009" custLinFactX="-100000" custLinFactNeighborX="-136682" custLinFactNeighborY="73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02EF9F-E09A-4592-9385-7DCD3A9EA3FB}" type="pres">
      <dgm:prSet presAssocID="{17BE5310-3006-4BBD-83D8-827E3A3D5604}" presName="rootConnector" presStyleLbl="node2" presStyleIdx="1" presStyleCnt="3"/>
      <dgm:spPr/>
      <dgm:t>
        <a:bodyPr/>
        <a:lstStyle/>
        <a:p>
          <a:endParaRPr lang="en-US"/>
        </a:p>
      </dgm:t>
    </dgm:pt>
    <dgm:pt modelId="{6B284EB6-D551-4746-B7ED-578FF76E7B7A}" type="pres">
      <dgm:prSet presAssocID="{17BE5310-3006-4BBD-83D8-827E3A3D5604}" presName="hierChild4" presStyleCnt="0"/>
      <dgm:spPr/>
      <dgm:t>
        <a:bodyPr/>
        <a:lstStyle/>
        <a:p>
          <a:endParaRPr lang="en-US"/>
        </a:p>
      </dgm:t>
    </dgm:pt>
    <dgm:pt modelId="{C1DA4029-7A46-4F58-A405-734A199B1A5E}" type="pres">
      <dgm:prSet presAssocID="{EA3D535B-D767-48C7-83A0-DBBE90892DF6}" presName="Name48" presStyleLbl="parChTrans1D3" presStyleIdx="3" presStyleCnt="15"/>
      <dgm:spPr/>
      <dgm:t>
        <a:bodyPr/>
        <a:lstStyle/>
        <a:p>
          <a:endParaRPr lang="en-US"/>
        </a:p>
      </dgm:t>
    </dgm:pt>
    <dgm:pt modelId="{0EDF178C-43CC-4E38-BB7E-6E803D54E253}" type="pres">
      <dgm:prSet presAssocID="{053BF233-5764-440F-8024-A8B90923502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17A5C8B-F057-4817-9F25-B078ADBB2045}" type="pres">
      <dgm:prSet presAssocID="{053BF233-5764-440F-8024-A8B90923502D}" presName="rootComposite" presStyleCnt="0"/>
      <dgm:spPr/>
      <dgm:t>
        <a:bodyPr/>
        <a:lstStyle/>
        <a:p>
          <a:endParaRPr lang="en-US"/>
        </a:p>
      </dgm:t>
    </dgm:pt>
    <dgm:pt modelId="{12958E58-29F0-4522-B415-ABC83DCD5637}" type="pres">
      <dgm:prSet presAssocID="{053BF233-5764-440F-8024-A8B90923502D}" presName="rootText" presStyleLbl="node3" presStyleIdx="2" presStyleCnt="13" custScaleX="90749" custScaleY="82012" custLinFactX="-19742" custLinFactY="100000" custLinFactNeighborX="-100000" custLinFactNeighborY="1102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9E3900-0920-4151-9408-D358E924ED23}" type="pres">
      <dgm:prSet presAssocID="{053BF233-5764-440F-8024-A8B90923502D}" presName="rootConnector" presStyleLbl="node3" presStyleIdx="2" presStyleCnt="13"/>
      <dgm:spPr/>
      <dgm:t>
        <a:bodyPr/>
        <a:lstStyle/>
        <a:p>
          <a:endParaRPr lang="en-US"/>
        </a:p>
      </dgm:t>
    </dgm:pt>
    <dgm:pt modelId="{47C4E41A-AE9B-4F88-AE2B-A3F49B9A1C0F}" type="pres">
      <dgm:prSet presAssocID="{053BF233-5764-440F-8024-A8B90923502D}" presName="hierChild4" presStyleCnt="0"/>
      <dgm:spPr/>
      <dgm:t>
        <a:bodyPr/>
        <a:lstStyle/>
        <a:p>
          <a:endParaRPr lang="en-US"/>
        </a:p>
      </dgm:t>
    </dgm:pt>
    <dgm:pt modelId="{FC0EBD11-F9AD-47FB-99DC-2786562D7BD1}" type="pres">
      <dgm:prSet presAssocID="{053BF233-5764-440F-8024-A8B90923502D}" presName="hierChild5" presStyleCnt="0"/>
      <dgm:spPr/>
      <dgm:t>
        <a:bodyPr/>
        <a:lstStyle/>
        <a:p>
          <a:endParaRPr lang="en-US"/>
        </a:p>
      </dgm:t>
    </dgm:pt>
    <dgm:pt modelId="{958876D8-C698-422B-BE0E-9C0D5F84C098}" type="pres">
      <dgm:prSet presAssocID="{4FCE07BE-9532-4BB6-9FDC-363B8F60C204}" presName="Name48" presStyleLbl="parChTrans1D3" presStyleIdx="4" presStyleCnt="15"/>
      <dgm:spPr/>
      <dgm:t>
        <a:bodyPr/>
        <a:lstStyle/>
        <a:p>
          <a:endParaRPr lang="en-US"/>
        </a:p>
      </dgm:t>
    </dgm:pt>
    <dgm:pt modelId="{3BDEDDB5-1783-4173-8053-3863FBE74B75}" type="pres">
      <dgm:prSet presAssocID="{2187D602-27BA-43A6-8B67-4DE864D7402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15AD55C-117D-4B8D-8E8B-0288906F00FE}" type="pres">
      <dgm:prSet presAssocID="{2187D602-27BA-43A6-8B67-4DE864D7402D}" presName="rootComposite" presStyleCnt="0"/>
      <dgm:spPr/>
      <dgm:t>
        <a:bodyPr/>
        <a:lstStyle/>
        <a:p>
          <a:endParaRPr lang="en-US"/>
        </a:p>
      </dgm:t>
    </dgm:pt>
    <dgm:pt modelId="{88BFDDF7-B3A9-4ACE-BB38-A7201EDBF523}" type="pres">
      <dgm:prSet presAssocID="{2187D602-27BA-43A6-8B67-4DE864D7402D}" presName="rootText" presStyleLbl="node3" presStyleIdx="3" presStyleCnt="13" custScaleX="90891" custScaleY="80630" custLinFactX="-147152" custLinFactY="7770" custLinFactNeighborX="-20000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38DFD3-12DF-4BC0-8CC7-2AB00A74A53E}" type="pres">
      <dgm:prSet presAssocID="{2187D602-27BA-43A6-8B67-4DE864D7402D}" presName="rootConnector" presStyleLbl="node3" presStyleIdx="3" presStyleCnt="13"/>
      <dgm:spPr/>
      <dgm:t>
        <a:bodyPr/>
        <a:lstStyle/>
        <a:p>
          <a:endParaRPr lang="en-US"/>
        </a:p>
      </dgm:t>
    </dgm:pt>
    <dgm:pt modelId="{621D0F6A-B5A8-4FED-AD42-CC2DB5FEB4BA}" type="pres">
      <dgm:prSet presAssocID="{2187D602-27BA-43A6-8B67-4DE864D7402D}" presName="hierChild4" presStyleCnt="0"/>
      <dgm:spPr/>
      <dgm:t>
        <a:bodyPr/>
        <a:lstStyle/>
        <a:p>
          <a:endParaRPr lang="en-US"/>
        </a:p>
      </dgm:t>
    </dgm:pt>
    <dgm:pt modelId="{3389A54D-EA61-4652-9909-F581CFAE268D}" type="pres">
      <dgm:prSet presAssocID="{2187D602-27BA-43A6-8B67-4DE864D7402D}" presName="hierChild5" presStyleCnt="0"/>
      <dgm:spPr/>
      <dgm:t>
        <a:bodyPr/>
        <a:lstStyle/>
        <a:p>
          <a:endParaRPr lang="en-US"/>
        </a:p>
      </dgm:t>
    </dgm:pt>
    <dgm:pt modelId="{7804378E-BE8E-44C3-998D-7EDEDC656E82}" type="pres">
      <dgm:prSet presAssocID="{4ABBB059-3E8E-4863-BFA6-43EC023EF637}" presName="Name48" presStyleLbl="parChTrans1D3" presStyleIdx="5" presStyleCnt="15"/>
      <dgm:spPr/>
      <dgm:t>
        <a:bodyPr/>
        <a:lstStyle/>
        <a:p>
          <a:endParaRPr lang="en-US"/>
        </a:p>
      </dgm:t>
    </dgm:pt>
    <dgm:pt modelId="{3F79839E-8821-4A4F-A235-966B4DFBBD16}" type="pres">
      <dgm:prSet presAssocID="{1A44CC5E-439C-4075-AF3C-0B2CABFB489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E929CD5-9514-4575-A1AE-D4389F2C8C6D}" type="pres">
      <dgm:prSet presAssocID="{1A44CC5E-439C-4075-AF3C-0B2CABFB4897}" presName="rootComposite" presStyleCnt="0"/>
      <dgm:spPr/>
      <dgm:t>
        <a:bodyPr/>
        <a:lstStyle/>
        <a:p>
          <a:endParaRPr lang="en-US"/>
        </a:p>
      </dgm:t>
    </dgm:pt>
    <dgm:pt modelId="{6EB7AE96-7406-41B3-94EE-5269BDDAD83C}" type="pres">
      <dgm:prSet presAssocID="{1A44CC5E-439C-4075-AF3C-0B2CABFB4897}" presName="rootText" presStyleLbl="node3" presStyleIdx="4" presStyleCnt="13" custScaleX="90712" custScaleY="74717" custLinFactX="-17904" custLinFactNeighborX="-100000" custLinFactNeighborY="-147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63D794-1594-4196-B6D6-153F411BB2D8}" type="pres">
      <dgm:prSet presAssocID="{1A44CC5E-439C-4075-AF3C-0B2CABFB4897}" presName="rootConnector" presStyleLbl="node3" presStyleIdx="4" presStyleCnt="13"/>
      <dgm:spPr/>
      <dgm:t>
        <a:bodyPr/>
        <a:lstStyle/>
        <a:p>
          <a:endParaRPr lang="en-US"/>
        </a:p>
      </dgm:t>
    </dgm:pt>
    <dgm:pt modelId="{65904FFA-DB93-4001-B58E-4732F1F1AB88}" type="pres">
      <dgm:prSet presAssocID="{1A44CC5E-439C-4075-AF3C-0B2CABFB4897}" presName="hierChild4" presStyleCnt="0"/>
      <dgm:spPr/>
      <dgm:t>
        <a:bodyPr/>
        <a:lstStyle/>
        <a:p>
          <a:endParaRPr lang="en-US"/>
        </a:p>
      </dgm:t>
    </dgm:pt>
    <dgm:pt modelId="{E14101BB-8E26-4681-B02D-31FE3F273F3E}" type="pres">
      <dgm:prSet presAssocID="{1A44CC5E-439C-4075-AF3C-0B2CABFB4897}" presName="hierChild5" presStyleCnt="0"/>
      <dgm:spPr/>
      <dgm:t>
        <a:bodyPr/>
        <a:lstStyle/>
        <a:p>
          <a:endParaRPr lang="en-US"/>
        </a:p>
      </dgm:t>
    </dgm:pt>
    <dgm:pt modelId="{54B6156A-9AE1-464A-A39F-63B7070E5B44}" type="pres">
      <dgm:prSet presAssocID="{C4F38B6F-3B6D-4601-A02D-40CFE8D00573}" presName="Name48" presStyleLbl="parChTrans1D3" presStyleIdx="6" presStyleCnt="15"/>
      <dgm:spPr/>
      <dgm:t>
        <a:bodyPr/>
        <a:lstStyle/>
        <a:p>
          <a:endParaRPr lang="en-US"/>
        </a:p>
      </dgm:t>
    </dgm:pt>
    <dgm:pt modelId="{9498A3B5-8DAA-46E9-BD8E-751BF4800E7A}" type="pres">
      <dgm:prSet presAssocID="{AA12BC52-996C-43A3-A468-5D89510130E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890BA34-FD71-4EB6-B1B6-F3B157C7192A}" type="pres">
      <dgm:prSet presAssocID="{AA12BC52-996C-43A3-A468-5D89510130E3}" presName="rootComposite" presStyleCnt="0"/>
      <dgm:spPr/>
      <dgm:t>
        <a:bodyPr/>
        <a:lstStyle/>
        <a:p>
          <a:endParaRPr lang="en-US"/>
        </a:p>
      </dgm:t>
    </dgm:pt>
    <dgm:pt modelId="{A833AB11-D2CE-4617-BBEE-EADE9D720D49}" type="pres">
      <dgm:prSet presAssocID="{AA12BC52-996C-43A3-A468-5D89510130E3}" presName="rootText" presStyleLbl="node3" presStyleIdx="5" presStyleCnt="13" custScaleX="94411" custScaleY="71688" custLinFactX="-100000" custLinFactY="90373" custLinFactNeighborX="-136387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8F6263-AC4D-4D25-8A01-8BED794ED386}" type="pres">
      <dgm:prSet presAssocID="{AA12BC52-996C-43A3-A468-5D89510130E3}" presName="rootConnector" presStyleLbl="node3" presStyleIdx="5" presStyleCnt="13"/>
      <dgm:spPr/>
      <dgm:t>
        <a:bodyPr/>
        <a:lstStyle/>
        <a:p>
          <a:endParaRPr lang="en-US"/>
        </a:p>
      </dgm:t>
    </dgm:pt>
    <dgm:pt modelId="{D3BE6417-9FB2-49AC-ABE2-5B82408D0E3B}" type="pres">
      <dgm:prSet presAssocID="{AA12BC52-996C-43A3-A468-5D89510130E3}" presName="hierChild4" presStyleCnt="0"/>
      <dgm:spPr/>
      <dgm:t>
        <a:bodyPr/>
        <a:lstStyle/>
        <a:p>
          <a:endParaRPr lang="en-US"/>
        </a:p>
      </dgm:t>
    </dgm:pt>
    <dgm:pt modelId="{8FCEFA1F-E82B-4F95-B0EA-36389BD9816A}" type="pres">
      <dgm:prSet presAssocID="{AA12BC52-996C-43A3-A468-5D89510130E3}" presName="hierChild5" presStyleCnt="0"/>
      <dgm:spPr/>
      <dgm:t>
        <a:bodyPr/>
        <a:lstStyle/>
        <a:p>
          <a:endParaRPr lang="en-US"/>
        </a:p>
      </dgm:t>
    </dgm:pt>
    <dgm:pt modelId="{7C3EE3AC-7CDA-4277-B08D-53CD7C1072E7}" type="pres">
      <dgm:prSet presAssocID="{A855C716-DB9A-4E03-90FA-2C4A0CDC475E}" presName="Name48" presStyleLbl="parChTrans1D3" presStyleIdx="7" presStyleCnt="15"/>
      <dgm:spPr/>
      <dgm:t>
        <a:bodyPr/>
        <a:lstStyle/>
        <a:p>
          <a:endParaRPr lang="en-US"/>
        </a:p>
      </dgm:t>
    </dgm:pt>
    <dgm:pt modelId="{2445189B-F45D-42AF-8090-C8994235A679}" type="pres">
      <dgm:prSet presAssocID="{71459874-8D22-440B-A3EE-3EE06B86820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C2D6E14-42D9-4AA6-9641-715E5F15657D}" type="pres">
      <dgm:prSet presAssocID="{71459874-8D22-440B-A3EE-3EE06B868200}" presName="rootComposite" presStyleCnt="0"/>
      <dgm:spPr/>
      <dgm:t>
        <a:bodyPr/>
        <a:lstStyle/>
        <a:p>
          <a:endParaRPr lang="en-US"/>
        </a:p>
      </dgm:t>
    </dgm:pt>
    <dgm:pt modelId="{67CEB114-B097-46CA-BB7C-AEFF06B63CB5}" type="pres">
      <dgm:prSet presAssocID="{71459874-8D22-440B-A3EE-3EE06B868200}" presName="rootText" presStyleLbl="node3" presStyleIdx="6" presStyleCnt="13" custScaleX="95909" custScaleY="82722" custLinFactX="-100000" custLinFactY="-100000" custLinFactNeighborX="-135301" custLinFactNeighborY="-1587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581465-B83F-4017-B066-53D726756CE7}" type="pres">
      <dgm:prSet presAssocID="{71459874-8D22-440B-A3EE-3EE06B868200}" presName="rootConnector" presStyleLbl="node3" presStyleIdx="6" presStyleCnt="13"/>
      <dgm:spPr/>
      <dgm:t>
        <a:bodyPr/>
        <a:lstStyle/>
        <a:p>
          <a:endParaRPr lang="en-US"/>
        </a:p>
      </dgm:t>
    </dgm:pt>
    <dgm:pt modelId="{06F90DA4-11F5-4769-9A65-6261460D74F1}" type="pres">
      <dgm:prSet presAssocID="{71459874-8D22-440B-A3EE-3EE06B868200}" presName="hierChild4" presStyleCnt="0"/>
      <dgm:spPr/>
      <dgm:t>
        <a:bodyPr/>
        <a:lstStyle/>
        <a:p>
          <a:endParaRPr lang="en-US"/>
        </a:p>
      </dgm:t>
    </dgm:pt>
    <dgm:pt modelId="{FDC9957A-CE8B-4E01-A63D-CCD4240852CF}" type="pres">
      <dgm:prSet presAssocID="{71459874-8D22-440B-A3EE-3EE06B868200}" presName="hierChild5" presStyleCnt="0"/>
      <dgm:spPr/>
      <dgm:t>
        <a:bodyPr/>
        <a:lstStyle/>
        <a:p>
          <a:endParaRPr lang="en-US"/>
        </a:p>
      </dgm:t>
    </dgm:pt>
    <dgm:pt modelId="{927A51CF-E671-4318-B4DC-893EB2916828}" type="pres">
      <dgm:prSet presAssocID="{0862B504-34A4-42F1-AF7F-5925FACEA44F}" presName="Name48" presStyleLbl="parChTrans1D3" presStyleIdx="8" presStyleCnt="15"/>
      <dgm:spPr/>
    </dgm:pt>
    <dgm:pt modelId="{F87B28E8-8901-4FF2-AD58-28376AF50A45}" type="pres">
      <dgm:prSet presAssocID="{CDB442D1-1F10-45F3-BE3C-F4E8D2693A70}" presName="hierRoot2" presStyleCnt="0">
        <dgm:presLayoutVars>
          <dgm:hierBranch val="init"/>
        </dgm:presLayoutVars>
      </dgm:prSet>
      <dgm:spPr/>
    </dgm:pt>
    <dgm:pt modelId="{40CB0E1E-58F9-45F4-B1DE-8EE08E82EBAE}" type="pres">
      <dgm:prSet presAssocID="{CDB442D1-1F10-45F3-BE3C-F4E8D2693A70}" presName="rootComposite" presStyleCnt="0"/>
      <dgm:spPr/>
    </dgm:pt>
    <dgm:pt modelId="{E063432C-0B1A-479B-8C9A-829943028BBF}" type="pres">
      <dgm:prSet presAssocID="{CDB442D1-1F10-45F3-BE3C-F4E8D2693A70}" presName="rootText" presStyleLbl="node3" presStyleIdx="7" presStyleCnt="13" custScaleX="86178" custScaleY="91034" custLinFactX="-100000" custLinFactY="-100000" custLinFactNeighborX="-133444" custLinFactNeighborY="-1387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6A0181-FCC6-4FC4-9F56-FF95D037E28B}" type="pres">
      <dgm:prSet presAssocID="{CDB442D1-1F10-45F3-BE3C-F4E8D2693A70}" presName="rootConnector" presStyleLbl="node3" presStyleIdx="7" presStyleCnt="13"/>
      <dgm:spPr/>
    </dgm:pt>
    <dgm:pt modelId="{F2B65246-BEA9-41F5-B8A3-4F9FA92080BC}" type="pres">
      <dgm:prSet presAssocID="{CDB442D1-1F10-45F3-BE3C-F4E8D2693A70}" presName="hierChild4" presStyleCnt="0"/>
      <dgm:spPr/>
    </dgm:pt>
    <dgm:pt modelId="{47EAF06E-BD9B-4303-9F23-34DD3117CD5A}" type="pres">
      <dgm:prSet presAssocID="{CDB442D1-1F10-45F3-BE3C-F4E8D2693A70}" presName="hierChild5" presStyleCnt="0"/>
      <dgm:spPr/>
    </dgm:pt>
    <dgm:pt modelId="{919816D8-24CC-484A-B5ED-179641A37AAD}" type="pres">
      <dgm:prSet presAssocID="{9FA81A12-0A61-4CC6-9FF6-C76605D6E51A}" presName="Name48" presStyleLbl="parChTrans1D3" presStyleIdx="9" presStyleCnt="15"/>
      <dgm:spPr/>
    </dgm:pt>
    <dgm:pt modelId="{FAF760F9-A1C8-4806-8ECF-B19E0F54DAA2}" type="pres">
      <dgm:prSet presAssocID="{738B845E-028F-49E1-AE75-6CCF9126303E}" presName="hierRoot2" presStyleCnt="0">
        <dgm:presLayoutVars>
          <dgm:hierBranch val="init"/>
        </dgm:presLayoutVars>
      </dgm:prSet>
      <dgm:spPr/>
    </dgm:pt>
    <dgm:pt modelId="{27B61581-C978-44BA-A5EF-809A4B6A6FB8}" type="pres">
      <dgm:prSet presAssocID="{738B845E-028F-49E1-AE75-6CCF9126303E}" presName="rootComposite" presStyleCnt="0"/>
      <dgm:spPr/>
    </dgm:pt>
    <dgm:pt modelId="{4E77D4B8-823E-4201-8CF0-780DA9735485}" type="pres">
      <dgm:prSet presAssocID="{738B845E-028F-49E1-AE75-6CCF9126303E}" presName="rootText" presStyleLbl="node3" presStyleIdx="8" presStyleCnt="13" custScaleX="91035" custScaleY="80088" custLinFactX="-100000" custLinFactY="-59892" custLinFactNeighborX="-130241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F235A6-1F26-4B90-B77F-3B77648CE50A}" type="pres">
      <dgm:prSet presAssocID="{738B845E-028F-49E1-AE75-6CCF9126303E}" presName="rootConnector" presStyleLbl="node3" presStyleIdx="8" presStyleCnt="13"/>
      <dgm:spPr/>
    </dgm:pt>
    <dgm:pt modelId="{B5163A3F-87A9-41FA-8ED0-BBBBD89E136B}" type="pres">
      <dgm:prSet presAssocID="{738B845E-028F-49E1-AE75-6CCF9126303E}" presName="hierChild4" presStyleCnt="0"/>
      <dgm:spPr/>
    </dgm:pt>
    <dgm:pt modelId="{DAD2AB7C-8A38-4093-AB2B-3B37184AAE57}" type="pres">
      <dgm:prSet presAssocID="{738B845E-028F-49E1-AE75-6CCF9126303E}" presName="hierChild5" presStyleCnt="0"/>
      <dgm:spPr/>
    </dgm:pt>
    <dgm:pt modelId="{3DD238DC-A08A-42AD-8633-7F136C7FB781}" type="pres">
      <dgm:prSet presAssocID="{17BE5310-3006-4BBD-83D8-827E3A3D5604}" presName="hierChild5" presStyleCnt="0"/>
      <dgm:spPr/>
      <dgm:t>
        <a:bodyPr/>
        <a:lstStyle/>
        <a:p>
          <a:endParaRPr lang="en-US"/>
        </a:p>
      </dgm:t>
    </dgm:pt>
    <dgm:pt modelId="{C77400AD-5D54-47A0-BB44-6E0546EA0DD6}" type="pres">
      <dgm:prSet presAssocID="{B60A323A-0A6D-42F2-820B-6440D177B160}" presName="Name37" presStyleLbl="parChTrans1D2" presStyleIdx="2" presStyleCnt="7"/>
      <dgm:spPr/>
      <dgm:t>
        <a:bodyPr/>
        <a:lstStyle/>
        <a:p>
          <a:endParaRPr lang="en-US"/>
        </a:p>
      </dgm:t>
    </dgm:pt>
    <dgm:pt modelId="{1BD76071-AE3B-4719-A09A-AC1AE07ED781}" type="pres">
      <dgm:prSet presAssocID="{448E2B28-79F2-4E2E-8379-852BB89FFB55}" presName="hierRoot2" presStyleCnt="0">
        <dgm:presLayoutVars>
          <dgm:hierBranch val="hang"/>
        </dgm:presLayoutVars>
      </dgm:prSet>
      <dgm:spPr/>
      <dgm:t>
        <a:bodyPr/>
        <a:lstStyle/>
        <a:p>
          <a:endParaRPr lang="en-US"/>
        </a:p>
      </dgm:t>
    </dgm:pt>
    <dgm:pt modelId="{16D6D3DF-089C-4D88-9AB0-9511A79F6B5A}" type="pres">
      <dgm:prSet presAssocID="{448E2B28-79F2-4E2E-8379-852BB89FFB55}" presName="rootComposite" presStyleCnt="0"/>
      <dgm:spPr/>
      <dgm:t>
        <a:bodyPr/>
        <a:lstStyle/>
        <a:p>
          <a:endParaRPr lang="en-US"/>
        </a:p>
      </dgm:t>
    </dgm:pt>
    <dgm:pt modelId="{94760E4F-DDFB-4051-85AC-0B7ADA3982D4}" type="pres">
      <dgm:prSet presAssocID="{448E2B28-79F2-4E2E-8379-852BB89FFB55}" presName="rootText" presStyleLbl="node2" presStyleIdx="2" presStyleCnt="3" custScaleX="143521" custScaleY="118009" custLinFactNeighborX="591" custLinFactNeighborY="73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25CD0C-7A7A-42C4-8E5F-36C7CA211FEB}" type="pres">
      <dgm:prSet presAssocID="{448E2B28-79F2-4E2E-8379-852BB89FFB55}" presName="rootConnector" presStyleLbl="node2" presStyleIdx="2" presStyleCnt="3"/>
      <dgm:spPr/>
      <dgm:t>
        <a:bodyPr/>
        <a:lstStyle/>
        <a:p>
          <a:endParaRPr lang="en-US"/>
        </a:p>
      </dgm:t>
    </dgm:pt>
    <dgm:pt modelId="{A0F3AFAC-4CCE-4549-85EF-69DC4F1CEA5F}" type="pres">
      <dgm:prSet presAssocID="{448E2B28-79F2-4E2E-8379-852BB89FFB55}" presName="hierChild4" presStyleCnt="0"/>
      <dgm:spPr/>
      <dgm:t>
        <a:bodyPr/>
        <a:lstStyle/>
        <a:p>
          <a:endParaRPr lang="en-US"/>
        </a:p>
      </dgm:t>
    </dgm:pt>
    <dgm:pt modelId="{4D1DFB37-1D71-4D55-BB68-80DA7393E210}" type="pres">
      <dgm:prSet presAssocID="{F9F489E9-D356-4629-858F-614BA18BAB8A}" presName="Name48" presStyleLbl="parChTrans1D3" presStyleIdx="10" presStyleCnt="15"/>
      <dgm:spPr/>
      <dgm:t>
        <a:bodyPr/>
        <a:lstStyle/>
        <a:p>
          <a:endParaRPr lang="en-US"/>
        </a:p>
      </dgm:t>
    </dgm:pt>
    <dgm:pt modelId="{923873A3-8368-47F6-B125-A87ADEDBB751}" type="pres">
      <dgm:prSet presAssocID="{24D7CACD-0688-47AC-8E19-FD594DE5402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77FF131-1852-449B-9D37-1DAA31E7673A}" type="pres">
      <dgm:prSet presAssocID="{24D7CACD-0688-47AC-8E19-FD594DE54026}" presName="rootComposite" presStyleCnt="0"/>
      <dgm:spPr/>
      <dgm:t>
        <a:bodyPr/>
        <a:lstStyle/>
        <a:p>
          <a:endParaRPr lang="en-US"/>
        </a:p>
      </dgm:t>
    </dgm:pt>
    <dgm:pt modelId="{45AC60CA-4C68-4717-B4E6-BE098E7053CB}" type="pres">
      <dgm:prSet presAssocID="{24D7CACD-0688-47AC-8E19-FD594DE54026}" presName="rootText" presStyleLbl="node3" presStyleIdx="9" presStyleCnt="13" custScaleX="123918" custScaleY="113227" custLinFactY="-56511" custLinFactNeighborX="3919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2E7DEF-31D5-4FB7-841D-A2F2D32F1158}" type="pres">
      <dgm:prSet presAssocID="{24D7CACD-0688-47AC-8E19-FD594DE54026}" presName="rootConnector" presStyleLbl="node3" presStyleIdx="9" presStyleCnt="13"/>
      <dgm:spPr/>
      <dgm:t>
        <a:bodyPr/>
        <a:lstStyle/>
        <a:p>
          <a:endParaRPr lang="en-US"/>
        </a:p>
      </dgm:t>
    </dgm:pt>
    <dgm:pt modelId="{F5378ECF-9981-41F8-AAF1-611F0999481F}" type="pres">
      <dgm:prSet presAssocID="{24D7CACD-0688-47AC-8E19-FD594DE54026}" presName="hierChild4" presStyleCnt="0"/>
      <dgm:spPr/>
      <dgm:t>
        <a:bodyPr/>
        <a:lstStyle/>
        <a:p>
          <a:endParaRPr lang="en-US"/>
        </a:p>
      </dgm:t>
    </dgm:pt>
    <dgm:pt modelId="{7AFD1895-6016-43C4-82F1-DD2F613E8357}" type="pres">
      <dgm:prSet presAssocID="{24D7CACD-0688-47AC-8E19-FD594DE54026}" presName="hierChild5" presStyleCnt="0"/>
      <dgm:spPr/>
      <dgm:t>
        <a:bodyPr/>
        <a:lstStyle/>
        <a:p>
          <a:endParaRPr lang="en-US"/>
        </a:p>
      </dgm:t>
    </dgm:pt>
    <dgm:pt modelId="{CF807789-CED1-441D-892E-367C7F25D907}" type="pres">
      <dgm:prSet presAssocID="{A48E6C7A-8CFC-4C80-883C-2854861E3950}" presName="Name48" presStyleLbl="parChTrans1D3" presStyleIdx="11" presStyleCnt="15"/>
      <dgm:spPr/>
      <dgm:t>
        <a:bodyPr/>
        <a:lstStyle/>
        <a:p>
          <a:endParaRPr lang="en-US"/>
        </a:p>
      </dgm:t>
    </dgm:pt>
    <dgm:pt modelId="{8D412CB9-B2B8-46C3-BE0C-CFEFBCFCFBDF}" type="pres">
      <dgm:prSet presAssocID="{5DF36F92-B04A-4582-BF2C-EE7A346BF6D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EFE1C89-908F-4B25-A25B-C64480F2BC5B}" type="pres">
      <dgm:prSet presAssocID="{5DF36F92-B04A-4582-BF2C-EE7A346BF6D8}" presName="rootComposite" presStyleCnt="0"/>
      <dgm:spPr/>
      <dgm:t>
        <a:bodyPr/>
        <a:lstStyle/>
        <a:p>
          <a:endParaRPr lang="en-US"/>
        </a:p>
      </dgm:t>
    </dgm:pt>
    <dgm:pt modelId="{BEAA4A6B-5576-4177-B9E4-9D38912724A3}" type="pres">
      <dgm:prSet presAssocID="{5DF36F92-B04A-4582-BF2C-EE7A346BF6D8}" presName="rootText" presStyleLbl="node3" presStyleIdx="10" presStyleCnt="13" custScaleX="96782" custScaleY="179374" custLinFactY="3369" custLinFactNeighborX="-1452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BC0711-97D3-4D94-81E3-1B84AA5FAA08}" type="pres">
      <dgm:prSet presAssocID="{5DF36F92-B04A-4582-BF2C-EE7A346BF6D8}" presName="rootConnector" presStyleLbl="node3" presStyleIdx="10" presStyleCnt="13"/>
      <dgm:spPr/>
      <dgm:t>
        <a:bodyPr/>
        <a:lstStyle/>
        <a:p>
          <a:endParaRPr lang="en-US"/>
        </a:p>
      </dgm:t>
    </dgm:pt>
    <dgm:pt modelId="{A19725B8-BD5B-4E19-8FC1-B9D04AD378AC}" type="pres">
      <dgm:prSet presAssocID="{5DF36F92-B04A-4582-BF2C-EE7A346BF6D8}" presName="hierChild4" presStyleCnt="0"/>
      <dgm:spPr/>
      <dgm:t>
        <a:bodyPr/>
        <a:lstStyle/>
        <a:p>
          <a:endParaRPr lang="en-US"/>
        </a:p>
      </dgm:t>
    </dgm:pt>
    <dgm:pt modelId="{4AF0DADE-A0B0-4A56-80AB-96B73624AAC7}" type="pres">
      <dgm:prSet presAssocID="{5DF36F92-B04A-4582-BF2C-EE7A346BF6D8}" presName="hierChild5" presStyleCnt="0"/>
      <dgm:spPr/>
      <dgm:t>
        <a:bodyPr/>
        <a:lstStyle/>
        <a:p>
          <a:endParaRPr lang="en-US"/>
        </a:p>
      </dgm:t>
    </dgm:pt>
    <dgm:pt modelId="{ED1ACD0D-A46A-4DF8-9984-9764DE157424}" type="pres">
      <dgm:prSet presAssocID="{C8353E49-463E-431F-8210-D878A61938CD}" presName="Name48" presStyleLbl="parChTrans1D3" presStyleIdx="12" presStyleCnt="15"/>
      <dgm:spPr/>
      <dgm:t>
        <a:bodyPr/>
        <a:lstStyle/>
        <a:p>
          <a:endParaRPr lang="en-US"/>
        </a:p>
      </dgm:t>
    </dgm:pt>
    <dgm:pt modelId="{20639C3E-A503-44B4-81B4-1880A93D4D33}" type="pres">
      <dgm:prSet presAssocID="{32E64FA2-54A5-411D-8CDD-32C6A3D322D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B3982AB-807C-4161-8FC2-E3041E5E9899}" type="pres">
      <dgm:prSet presAssocID="{32E64FA2-54A5-411D-8CDD-32C6A3D322D7}" presName="rootComposite" presStyleCnt="0"/>
      <dgm:spPr/>
      <dgm:t>
        <a:bodyPr/>
        <a:lstStyle/>
        <a:p>
          <a:endParaRPr lang="en-US"/>
        </a:p>
      </dgm:t>
    </dgm:pt>
    <dgm:pt modelId="{889892BF-73A9-44F5-BE33-23542F0A2046}" type="pres">
      <dgm:prSet presAssocID="{32E64FA2-54A5-411D-8CDD-32C6A3D322D7}" presName="rootText" presStyleLbl="node3" presStyleIdx="11" presStyleCnt="13" custScaleX="100938" custScaleY="182216" custLinFactY="-17606" custLinFactNeighborX="25362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641BB4-2BB7-4486-BF6E-772424919D8D}" type="pres">
      <dgm:prSet presAssocID="{32E64FA2-54A5-411D-8CDD-32C6A3D322D7}" presName="rootConnector" presStyleLbl="node3" presStyleIdx="11" presStyleCnt="13"/>
      <dgm:spPr/>
      <dgm:t>
        <a:bodyPr/>
        <a:lstStyle/>
        <a:p>
          <a:endParaRPr lang="en-US"/>
        </a:p>
      </dgm:t>
    </dgm:pt>
    <dgm:pt modelId="{A57B20EF-6BDB-40A2-B286-1A4916053416}" type="pres">
      <dgm:prSet presAssocID="{32E64FA2-54A5-411D-8CDD-32C6A3D322D7}" presName="hierChild4" presStyleCnt="0"/>
      <dgm:spPr/>
      <dgm:t>
        <a:bodyPr/>
        <a:lstStyle/>
        <a:p>
          <a:endParaRPr lang="en-US"/>
        </a:p>
      </dgm:t>
    </dgm:pt>
    <dgm:pt modelId="{4DB76F34-0229-4A6F-961E-C07C1A453470}" type="pres">
      <dgm:prSet presAssocID="{32E64FA2-54A5-411D-8CDD-32C6A3D322D7}" presName="hierChild5" presStyleCnt="0"/>
      <dgm:spPr/>
      <dgm:t>
        <a:bodyPr/>
        <a:lstStyle/>
        <a:p>
          <a:endParaRPr lang="en-US"/>
        </a:p>
      </dgm:t>
    </dgm:pt>
    <dgm:pt modelId="{02A5463B-D160-49AA-85ED-A3D34B41FAC4}" type="pres">
      <dgm:prSet presAssocID="{B2E95EC8-F582-4246-A336-C12DD589567E}" presName="Name48" presStyleLbl="parChTrans1D3" presStyleIdx="13" presStyleCnt="15"/>
      <dgm:spPr/>
    </dgm:pt>
    <dgm:pt modelId="{BE2938D2-F5EE-4716-A07E-F4E18F230719}" type="pres">
      <dgm:prSet presAssocID="{C2EFE76D-E35B-44B0-96EA-39A51B553BA8}" presName="hierRoot2" presStyleCnt="0">
        <dgm:presLayoutVars>
          <dgm:hierBranch val="init"/>
        </dgm:presLayoutVars>
      </dgm:prSet>
      <dgm:spPr/>
    </dgm:pt>
    <dgm:pt modelId="{66071AA5-DA6B-4BB7-A9D7-F0C1120DDC49}" type="pres">
      <dgm:prSet presAssocID="{C2EFE76D-E35B-44B0-96EA-39A51B553BA8}" presName="rootComposite" presStyleCnt="0"/>
      <dgm:spPr/>
    </dgm:pt>
    <dgm:pt modelId="{441109E7-BA63-407C-B924-BBCD6630367F}" type="pres">
      <dgm:prSet presAssocID="{C2EFE76D-E35B-44B0-96EA-39A51B553BA8}" presName="rootText" presStyleLbl="node3" presStyleIdx="12" presStyleCnt="13" custScaleY="93335" custLinFactY="-100000" custLinFactNeighborX="-2930" custLinFactNeighborY="-1398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03DCA3-E8E5-4175-BBDC-926841339699}" type="pres">
      <dgm:prSet presAssocID="{C2EFE76D-E35B-44B0-96EA-39A51B553BA8}" presName="rootConnector" presStyleLbl="node3" presStyleIdx="12" presStyleCnt="13"/>
      <dgm:spPr/>
    </dgm:pt>
    <dgm:pt modelId="{D16E342D-BF88-41A6-8262-E46E98BCE318}" type="pres">
      <dgm:prSet presAssocID="{C2EFE76D-E35B-44B0-96EA-39A51B553BA8}" presName="hierChild4" presStyleCnt="0"/>
      <dgm:spPr/>
    </dgm:pt>
    <dgm:pt modelId="{6AE9A6ED-9E63-4B94-8BF0-996B1A3F11B6}" type="pres">
      <dgm:prSet presAssocID="{C2EFE76D-E35B-44B0-96EA-39A51B553BA8}" presName="hierChild5" presStyleCnt="0"/>
      <dgm:spPr/>
    </dgm:pt>
    <dgm:pt modelId="{A4D48AF9-7E5A-40C2-A030-DC6562C5CD37}" type="pres">
      <dgm:prSet presAssocID="{448E2B28-79F2-4E2E-8379-852BB89FFB55}" presName="hierChild5" presStyleCnt="0"/>
      <dgm:spPr/>
      <dgm:t>
        <a:bodyPr/>
        <a:lstStyle/>
        <a:p>
          <a:endParaRPr lang="en-US"/>
        </a:p>
      </dgm:t>
    </dgm:pt>
    <dgm:pt modelId="{A179AE70-1656-4D2F-B973-7A0613CA0044}" type="pres">
      <dgm:prSet presAssocID="{0953E8F8-5CA2-4FE1-A95D-B38CD5FB98B0}" presName="Name111" presStyleLbl="parChTrans1D3" presStyleIdx="14" presStyleCnt="15"/>
      <dgm:spPr/>
      <dgm:t>
        <a:bodyPr/>
        <a:lstStyle/>
        <a:p>
          <a:endParaRPr lang="en-US"/>
        </a:p>
      </dgm:t>
    </dgm:pt>
    <dgm:pt modelId="{88F78550-2CA1-47F9-88CC-D3E99C10A971}" type="pres">
      <dgm:prSet presAssocID="{F2B092E6-92A3-45EE-8175-3BD90D766EB8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77A03E2-182B-4241-83AC-849208C07A86}" type="pres">
      <dgm:prSet presAssocID="{F2B092E6-92A3-45EE-8175-3BD90D766EB8}" presName="rootComposite3" presStyleCnt="0"/>
      <dgm:spPr/>
      <dgm:t>
        <a:bodyPr/>
        <a:lstStyle/>
        <a:p>
          <a:endParaRPr lang="en-US"/>
        </a:p>
      </dgm:t>
    </dgm:pt>
    <dgm:pt modelId="{CB55557C-83A4-4AC2-8AFD-C1FA00DCA2AF}" type="pres">
      <dgm:prSet presAssocID="{F2B092E6-92A3-45EE-8175-3BD90D766EB8}" presName="rootText3" presStyleLbl="asst2" presStyleIdx="1" presStyleCnt="2" custScaleX="105595" custScaleY="92923" custLinFactY="19949" custLinFactNeighborX="3991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91838D-A898-45D4-BBB7-626A93ED4710}" type="pres">
      <dgm:prSet presAssocID="{F2B092E6-92A3-45EE-8175-3BD90D766EB8}" presName="rootConnector3" presStyleLbl="asst2" presStyleIdx="1" presStyleCnt="2"/>
      <dgm:spPr/>
      <dgm:t>
        <a:bodyPr/>
        <a:lstStyle/>
        <a:p>
          <a:endParaRPr lang="en-US"/>
        </a:p>
      </dgm:t>
    </dgm:pt>
    <dgm:pt modelId="{1D8D159C-CF81-4510-8F86-CB213B70A8CA}" type="pres">
      <dgm:prSet presAssocID="{F2B092E6-92A3-45EE-8175-3BD90D766EB8}" presName="hierChild6" presStyleCnt="0"/>
      <dgm:spPr/>
      <dgm:t>
        <a:bodyPr/>
        <a:lstStyle/>
        <a:p>
          <a:endParaRPr lang="en-US"/>
        </a:p>
      </dgm:t>
    </dgm:pt>
    <dgm:pt modelId="{4ABE89A0-89B5-4CC5-B0B7-0EFB5132EF4B}" type="pres">
      <dgm:prSet presAssocID="{F2B092E6-92A3-45EE-8175-3BD90D766EB8}" presName="hierChild7" presStyleCnt="0"/>
      <dgm:spPr/>
      <dgm:t>
        <a:bodyPr/>
        <a:lstStyle/>
        <a:p>
          <a:endParaRPr lang="en-US"/>
        </a:p>
      </dgm:t>
    </dgm:pt>
    <dgm:pt modelId="{B8EA7618-F1C4-459B-BDAA-5E57166AEC95}" type="pres">
      <dgm:prSet presAssocID="{916BD438-E644-4F80-B2B5-69DC2A9A2AD4}" presName="hierChild3" presStyleCnt="0"/>
      <dgm:spPr/>
      <dgm:t>
        <a:bodyPr/>
        <a:lstStyle/>
        <a:p>
          <a:endParaRPr lang="en-US"/>
        </a:p>
      </dgm:t>
    </dgm:pt>
    <dgm:pt modelId="{41548CEB-E4CD-4E50-8C25-1A910DB14E9C}" type="pres">
      <dgm:prSet presAssocID="{BA7190DA-D9D9-4E4C-935C-ADCD37005F70}" presName="Name111" presStyleLbl="parChTrans1D2" presStyleIdx="3" presStyleCnt="7"/>
      <dgm:spPr/>
      <dgm:t>
        <a:bodyPr/>
        <a:lstStyle/>
        <a:p>
          <a:endParaRPr lang="en-US"/>
        </a:p>
      </dgm:t>
    </dgm:pt>
    <dgm:pt modelId="{B8D253FC-FAF7-4CC8-94A4-B2DCFE212E17}" type="pres">
      <dgm:prSet presAssocID="{B2EF507A-83D7-4ADA-AC2D-CD09012C127E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8BD48E0-DC0F-4D6E-B48F-26F5C842B0C3}" type="pres">
      <dgm:prSet presAssocID="{B2EF507A-83D7-4ADA-AC2D-CD09012C127E}" presName="rootComposite3" presStyleCnt="0"/>
      <dgm:spPr/>
      <dgm:t>
        <a:bodyPr/>
        <a:lstStyle/>
        <a:p>
          <a:endParaRPr lang="en-US"/>
        </a:p>
      </dgm:t>
    </dgm:pt>
    <dgm:pt modelId="{D2314ECF-C0BB-4221-B19E-6647F33740A3}" type="pres">
      <dgm:prSet presAssocID="{B2EF507A-83D7-4ADA-AC2D-CD09012C127E}" presName="rootText3" presStyleLbl="asst1" presStyleIdx="0" presStyleCnt="4" custScaleX="120808" custScaleY="78582" custLinFactNeighborX="-388" custLinFactNeighborY="413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F80EE8-8068-4892-B8CE-B9BFA6D9AFCD}" type="pres">
      <dgm:prSet presAssocID="{B2EF507A-83D7-4ADA-AC2D-CD09012C127E}" presName="rootConnector3" presStyleLbl="asst1" presStyleIdx="0" presStyleCnt="4"/>
      <dgm:spPr/>
      <dgm:t>
        <a:bodyPr/>
        <a:lstStyle/>
        <a:p>
          <a:endParaRPr lang="en-US"/>
        </a:p>
      </dgm:t>
    </dgm:pt>
    <dgm:pt modelId="{569E92AE-BA07-4235-9367-D8460931AF19}" type="pres">
      <dgm:prSet presAssocID="{B2EF507A-83D7-4ADA-AC2D-CD09012C127E}" presName="hierChild6" presStyleCnt="0"/>
      <dgm:spPr/>
      <dgm:t>
        <a:bodyPr/>
        <a:lstStyle/>
        <a:p>
          <a:endParaRPr lang="en-US"/>
        </a:p>
      </dgm:t>
    </dgm:pt>
    <dgm:pt modelId="{9C8CBA50-751A-43A4-851B-F4C870B8ED8B}" type="pres">
      <dgm:prSet presAssocID="{B2EF507A-83D7-4ADA-AC2D-CD09012C127E}" presName="hierChild7" presStyleCnt="0"/>
      <dgm:spPr/>
      <dgm:t>
        <a:bodyPr/>
        <a:lstStyle/>
        <a:p>
          <a:endParaRPr lang="en-US"/>
        </a:p>
      </dgm:t>
    </dgm:pt>
    <dgm:pt modelId="{9E47C9DD-6693-4649-A6AE-F6DFC5DB8B82}" type="pres">
      <dgm:prSet presAssocID="{D2EEC021-ED19-4D28-A6A3-15D53A58BA00}" presName="Name111" presStyleLbl="parChTrans1D2" presStyleIdx="4" presStyleCnt="7"/>
      <dgm:spPr/>
      <dgm:t>
        <a:bodyPr/>
        <a:lstStyle/>
        <a:p>
          <a:endParaRPr lang="en-US"/>
        </a:p>
      </dgm:t>
    </dgm:pt>
    <dgm:pt modelId="{3EAC9A23-58D8-4F76-B3A9-D23E92F0779F}" type="pres">
      <dgm:prSet presAssocID="{CE31FA89-2FC2-486B-9EF8-2F210348805C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97E3897-66BB-4F5C-B446-B77DA192E78F}" type="pres">
      <dgm:prSet presAssocID="{CE31FA89-2FC2-486B-9EF8-2F210348805C}" presName="rootComposite3" presStyleCnt="0"/>
      <dgm:spPr/>
      <dgm:t>
        <a:bodyPr/>
        <a:lstStyle/>
        <a:p>
          <a:endParaRPr lang="en-US"/>
        </a:p>
      </dgm:t>
    </dgm:pt>
    <dgm:pt modelId="{6C3A4A4E-CC66-46FF-9E87-B4A09B591D52}" type="pres">
      <dgm:prSet presAssocID="{CE31FA89-2FC2-486B-9EF8-2F210348805C}" presName="rootText3" presStyleLbl="asst1" presStyleIdx="1" presStyleCnt="4" custScaleX="113179" custScaleY="71401" custLinFactNeighborX="25943" custLinFactNeighborY="412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FB580A-2232-4274-8044-9230ADE9296B}" type="pres">
      <dgm:prSet presAssocID="{CE31FA89-2FC2-486B-9EF8-2F210348805C}" presName="rootConnector3" presStyleLbl="asst1" presStyleIdx="1" presStyleCnt="4"/>
      <dgm:spPr/>
      <dgm:t>
        <a:bodyPr/>
        <a:lstStyle/>
        <a:p>
          <a:endParaRPr lang="en-US"/>
        </a:p>
      </dgm:t>
    </dgm:pt>
    <dgm:pt modelId="{5053D934-F6BD-4E99-A5B4-A23E2470D4C2}" type="pres">
      <dgm:prSet presAssocID="{CE31FA89-2FC2-486B-9EF8-2F210348805C}" presName="hierChild6" presStyleCnt="0"/>
      <dgm:spPr/>
      <dgm:t>
        <a:bodyPr/>
        <a:lstStyle/>
        <a:p>
          <a:endParaRPr lang="en-US"/>
        </a:p>
      </dgm:t>
    </dgm:pt>
    <dgm:pt modelId="{060E2425-2820-4AE3-BA15-370B11606B94}" type="pres">
      <dgm:prSet presAssocID="{CE31FA89-2FC2-486B-9EF8-2F210348805C}" presName="hierChild7" presStyleCnt="0"/>
      <dgm:spPr/>
      <dgm:t>
        <a:bodyPr/>
        <a:lstStyle/>
        <a:p>
          <a:endParaRPr lang="en-US"/>
        </a:p>
      </dgm:t>
    </dgm:pt>
    <dgm:pt modelId="{0F23AC5E-87B0-4D3B-A2B2-9AA6BFDBFC86}" type="pres">
      <dgm:prSet presAssocID="{D34667B5-165C-4FB1-AB43-592A3559B6E8}" presName="Name111" presStyleLbl="parChTrans1D2" presStyleIdx="5" presStyleCnt="7"/>
      <dgm:spPr/>
      <dgm:t>
        <a:bodyPr/>
        <a:lstStyle/>
        <a:p>
          <a:endParaRPr lang="en-US"/>
        </a:p>
      </dgm:t>
    </dgm:pt>
    <dgm:pt modelId="{5D9FA24B-265E-4A62-B681-C842D456A876}" type="pres">
      <dgm:prSet presAssocID="{FEBED58B-16BE-4F74-B63E-DF84AD34E39A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434B9A3-9552-4F95-BF80-756D7373FBE8}" type="pres">
      <dgm:prSet presAssocID="{FEBED58B-16BE-4F74-B63E-DF84AD34E39A}" presName="rootComposite3" presStyleCnt="0"/>
      <dgm:spPr/>
      <dgm:t>
        <a:bodyPr/>
        <a:lstStyle/>
        <a:p>
          <a:endParaRPr lang="en-US"/>
        </a:p>
      </dgm:t>
    </dgm:pt>
    <dgm:pt modelId="{75E87638-D9FF-4405-829D-669C7C4D092C}" type="pres">
      <dgm:prSet presAssocID="{FEBED58B-16BE-4F74-B63E-DF84AD34E39A}" presName="rootText3" presStyleLbl="asst1" presStyleIdx="2" presStyleCnt="4" custScaleX="123143" custScaleY="78462" custLinFactNeighborX="-2756" custLinFactNeighborY="-28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7171E4-0FE0-4EC6-87CE-116B40B033E3}" type="pres">
      <dgm:prSet presAssocID="{FEBED58B-16BE-4F74-B63E-DF84AD34E39A}" presName="rootConnector3" presStyleLbl="asst1" presStyleIdx="2" presStyleCnt="4"/>
      <dgm:spPr/>
      <dgm:t>
        <a:bodyPr/>
        <a:lstStyle/>
        <a:p>
          <a:endParaRPr lang="en-US"/>
        </a:p>
      </dgm:t>
    </dgm:pt>
    <dgm:pt modelId="{FBE87D0C-300B-42A9-B5CE-229073C240B5}" type="pres">
      <dgm:prSet presAssocID="{FEBED58B-16BE-4F74-B63E-DF84AD34E39A}" presName="hierChild6" presStyleCnt="0"/>
      <dgm:spPr/>
      <dgm:t>
        <a:bodyPr/>
        <a:lstStyle/>
        <a:p>
          <a:endParaRPr lang="en-US"/>
        </a:p>
      </dgm:t>
    </dgm:pt>
    <dgm:pt modelId="{F536975A-AC71-4547-9A34-67AF01618EC3}" type="pres">
      <dgm:prSet presAssocID="{FEBED58B-16BE-4F74-B63E-DF84AD34E39A}" presName="hierChild7" presStyleCnt="0"/>
      <dgm:spPr/>
      <dgm:t>
        <a:bodyPr/>
        <a:lstStyle/>
        <a:p>
          <a:endParaRPr lang="en-US"/>
        </a:p>
      </dgm:t>
    </dgm:pt>
    <dgm:pt modelId="{70223038-F353-4278-991B-C608B32F1FF3}" type="pres">
      <dgm:prSet presAssocID="{8FCB7CF0-F009-426B-B60A-6EBCF79CF9DF}" presName="Name111" presStyleLbl="parChTrans1D2" presStyleIdx="6" presStyleCnt="7"/>
      <dgm:spPr/>
    </dgm:pt>
    <dgm:pt modelId="{5324FFE2-19DF-4BC7-92E1-3A6E4A3CABB3}" type="pres">
      <dgm:prSet presAssocID="{92D636B5-70B0-4ABB-BEEC-2FAFF833D6E8}" presName="hierRoot3" presStyleCnt="0">
        <dgm:presLayoutVars>
          <dgm:hierBranch val="init"/>
        </dgm:presLayoutVars>
      </dgm:prSet>
      <dgm:spPr/>
    </dgm:pt>
    <dgm:pt modelId="{421BD7ED-7A3C-4652-9206-4964E3D4E635}" type="pres">
      <dgm:prSet presAssocID="{92D636B5-70B0-4ABB-BEEC-2FAFF833D6E8}" presName="rootComposite3" presStyleCnt="0"/>
      <dgm:spPr/>
    </dgm:pt>
    <dgm:pt modelId="{AA9127BA-11C5-406E-A57B-71CEEFBADBC2}" type="pres">
      <dgm:prSet presAssocID="{92D636B5-70B0-4ABB-BEEC-2FAFF833D6E8}" presName="rootText3" presStyleLbl="asst1" presStyleIdx="3" presStyleCnt="4" custScaleX="112392" custScaleY="90627" custLinFactNeighborX="26847" custLinFactNeighborY="-28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C5376C-A8A4-4159-A76B-FAE9A82DD9A7}" type="pres">
      <dgm:prSet presAssocID="{92D636B5-70B0-4ABB-BEEC-2FAFF833D6E8}" presName="rootConnector3" presStyleLbl="asst1" presStyleIdx="3" presStyleCnt="4"/>
      <dgm:spPr/>
    </dgm:pt>
    <dgm:pt modelId="{94E1EFED-EC9F-4D7E-A0D3-F65AAE4129D6}" type="pres">
      <dgm:prSet presAssocID="{92D636B5-70B0-4ABB-BEEC-2FAFF833D6E8}" presName="hierChild6" presStyleCnt="0"/>
      <dgm:spPr/>
    </dgm:pt>
    <dgm:pt modelId="{4EEE7831-AF13-4980-B18E-D2B44E7FC30D}" type="pres">
      <dgm:prSet presAssocID="{92D636B5-70B0-4ABB-BEEC-2FAFF833D6E8}" presName="hierChild7" presStyleCnt="0"/>
      <dgm:spPr/>
    </dgm:pt>
  </dgm:ptLst>
  <dgm:cxnLst>
    <dgm:cxn modelId="{3EF9D319-0E69-4870-B9C2-A7120BEA60C4}" type="presOf" srcId="{1A44CC5E-439C-4075-AF3C-0B2CABFB4897}" destId="{6EB7AE96-7406-41B3-94EE-5269BDDAD83C}" srcOrd="0" destOrd="0" presId="urn:microsoft.com/office/officeart/2005/8/layout/orgChart1"/>
    <dgm:cxn modelId="{7565D62A-C324-447B-9AF9-B0DC4CC59732}" type="presOf" srcId="{CE31FA89-2FC2-486B-9EF8-2F210348805C}" destId="{ECFB580A-2232-4274-8044-9230ADE9296B}" srcOrd="1" destOrd="0" presId="urn:microsoft.com/office/officeart/2005/8/layout/orgChart1"/>
    <dgm:cxn modelId="{35CF9F73-3548-43DB-A074-0721B45EFE8A}" type="presOf" srcId="{6FD14181-3510-4A22-83BC-EDCF926ABF67}" destId="{5A235AF1-8AD6-4163-B70C-9D94B5B7DE2E}" srcOrd="0" destOrd="0" presId="urn:microsoft.com/office/officeart/2005/8/layout/orgChart1"/>
    <dgm:cxn modelId="{21322704-16AE-4071-8D1C-E86F798C02F5}" srcId="{448E2B28-79F2-4E2E-8379-852BB89FFB55}" destId="{32E64FA2-54A5-411D-8CDD-32C6A3D322D7}" srcOrd="2" destOrd="0" parTransId="{C8353E49-463E-431F-8210-D878A61938CD}" sibTransId="{A0DBC974-EEBC-4BEA-A544-47C8748EC462}"/>
    <dgm:cxn modelId="{9B17F622-85EB-4411-B5C5-4A751C69F461}" srcId="{17BE5310-3006-4BBD-83D8-827E3A3D5604}" destId="{CDB442D1-1F10-45F3-BE3C-F4E8D2693A70}" srcOrd="5" destOrd="0" parTransId="{0862B504-34A4-42F1-AF7F-5925FACEA44F}" sibTransId="{EBD1ACE5-5869-40E0-A750-3303F16D753E}"/>
    <dgm:cxn modelId="{D76BBCA3-F860-4E58-8E48-42BE510AF80D}" type="presOf" srcId="{C2EFE76D-E35B-44B0-96EA-39A51B553BA8}" destId="{5003DCA3-E8E5-4175-BBDC-926841339699}" srcOrd="1" destOrd="0" presId="urn:microsoft.com/office/officeart/2005/8/layout/orgChart1"/>
    <dgm:cxn modelId="{CB96067A-9FF1-4921-B449-C9DC37240D8C}" type="presOf" srcId="{CE31FA89-2FC2-486B-9EF8-2F210348805C}" destId="{6C3A4A4E-CC66-46FF-9E87-B4A09B591D52}" srcOrd="0" destOrd="0" presId="urn:microsoft.com/office/officeart/2005/8/layout/orgChart1"/>
    <dgm:cxn modelId="{CAF81B69-95D8-4B98-B928-B50366F9A804}" type="presOf" srcId="{069E71F7-1FA7-4806-9E1E-4A37A628008E}" destId="{32A8EA9C-8325-40DC-A5F1-FB328197DBE2}" srcOrd="1" destOrd="0" presId="urn:microsoft.com/office/officeart/2005/8/layout/orgChart1"/>
    <dgm:cxn modelId="{A2D4DCAE-C5B5-4F97-8CCA-1A538888BAC7}" type="presOf" srcId="{D534615E-0071-4E63-88F0-AAE9C06B8DDF}" destId="{A0EF76B4-2235-4B9A-A034-9A5825ABD318}" srcOrd="0" destOrd="0" presId="urn:microsoft.com/office/officeart/2005/8/layout/orgChart1"/>
    <dgm:cxn modelId="{460C1371-B462-4876-A011-CDFF0003A876}" type="presOf" srcId="{4ABBB059-3E8E-4863-BFA6-43EC023EF637}" destId="{7804378E-BE8E-44C3-998D-7EDEDC656E82}" srcOrd="0" destOrd="0" presId="urn:microsoft.com/office/officeart/2005/8/layout/orgChart1"/>
    <dgm:cxn modelId="{2AA6623E-1FE2-4309-9469-9122568B9842}" type="presOf" srcId="{F9F489E9-D356-4629-858F-614BA18BAB8A}" destId="{4D1DFB37-1D71-4D55-BB68-80DA7393E210}" srcOrd="0" destOrd="0" presId="urn:microsoft.com/office/officeart/2005/8/layout/orgChart1"/>
    <dgm:cxn modelId="{E7B62B4D-A32D-4905-92A6-99DAB204C8C0}" type="presOf" srcId="{71459874-8D22-440B-A3EE-3EE06B868200}" destId="{9D581465-B83F-4017-B066-53D726756CE7}" srcOrd="1" destOrd="0" presId="urn:microsoft.com/office/officeart/2005/8/layout/orgChart1"/>
    <dgm:cxn modelId="{48231759-E6EF-4FFC-8249-DA7E3DF40977}" type="presOf" srcId="{92D636B5-70B0-4ABB-BEEC-2FAFF833D6E8}" destId="{70C5376C-A8A4-4159-A76B-FAE9A82DD9A7}" srcOrd="1" destOrd="0" presId="urn:microsoft.com/office/officeart/2005/8/layout/orgChart1"/>
    <dgm:cxn modelId="{09C79F3C-2FBD-4AB6-A83E-068C35002549}" type="presOf" srcId="{449B9522-C2CF-4748-A673-5068061E0D2E}" destId="{2A8B6075-CD20-4977-8601-8B0BAE6A9695}" srcOrd="1" destOrd="0" presId="urn:microsoft.com/office/officeart/2005/8/layout/orgChart1"/>
    <dgm:cxn modelId="{17515025-C5D7-4064-8163-D735535998D0}" type="presOf" srcId="{738B845E-028F-49E1-AE75-6CCF9126303E}" destId="{4E77D4B8-823E-4201-8CF0-780DA9735485}" srcOrd="0" destOrd="0" presId="urn:microsoft.com/office/officeart/2005/8/layout/orgChart1"/>
    <dgm:cxn modelId="{8EAD6335-9B7D-4021-BA29-34257525E7D4}" type="presOf" srcId="{C4F38B6F-3B6D-4601-A02D-40CFE8D00573}" destId="{54B6156A-9AE1-464A-A39F-63B7070E5B44}" srcOrd="0" destOrd="0" presId="urn:microsoft.com/office/officeart/2005/8/layout/orgChart1"/>
    <dgm:cxn modelId="{E1562515-52EB-42FD-9B62-5DA704C47D1E}" type="presOf" srcId="{BA7190DA-D9D9-4E4C-935C-ADCD37005F70}" destId="{41548CEB-E4CD-4E50-8C25-1A910DB14E9C}" srcOrd="0" destOrd="0" presId="urn:microsoft.com/office/officeart/2005/8/layout/orgChart1"/>
    <dgm:cxn modelId="{93474DA5-76F3-4794-96DA-75838AADCD7E}" type="presOf" srcId="{449B9522-C2CF-4748-A673-5068061E0D2E}" destId="{654CCCE2-7EF8-4558-9E9B-B1C7958002CD}" srcOrd="0" destOrd="0" presId="urn:microsoft.com/office/officeart/2005/8/layout/orgChart1"/>
    <dgm:cxn modelId="{AFE61147-7AA2-4976-AA8F-39D08E2C5B5B}" type="presOf" srcId="{D028D54F-9EF9-413E-A537-E5DDBCF0F7BE}" destId="{A1F48CAB-967D-4572-8E77-C6002F5CD147}" srcOrd="0" destOrd="0" presId="urn:microsoft.com/office/officeart/2005/8/layout/orgChart1"/>
    <dgm:cxn modelId="{A21E1E34-31C9-41F3-A5E5-DD151153571D}" srcId="{17BE5310-3006-4BBD-83D8-827E3A3D5604}" destId="{1A44CC5E-439C-4075-AF3C-0B2CABFB4897}" srcOrd="2" destOrd="0" parTransId="{4ABBB059-3E8E-4863-BFA6-43EC023EF637}" sibTransId="{3DF66B88-5BE3-487E-9FBB-791F30303097}"/>
    <dgm:cxn modelId="{593F075C-C8DD-4226-AB5A-400D2A15BC53}" type="presOf" srcId="{A855C716-DB9A-4E03-90FA-2C4A0CDC475E}" destId="{7C3EE3AC-7CDA-4277-B08D-53CD7C1072E7}" srcOrd="0" destOrd="0" presId="urn:microsoft.com/office/officeart/2005/8/layout/orgChart1"/>
    <dgm:cxn modelId="{779D8E0A-CA9E-4756-921B-E1F788B5D147}" type="presOf" srcId="{0953E8F8-5CA2-4FE1-A95D-B38CD5FB98B0}" destId="{A179AE70-1656-4D2F-B973-7A0613CA0044}" srcOrd="0" destOrd="0" presId="urn:microsoft.com/office/officeart/2005/8/layout/orgChart1"/>
    <dgm:cxn modelId="{08A28D68-CE64-4680-9356-0F1D47A615AD}" type="presOf" srcId="{75A33141-F117-4FB9-B653-A2B2B5BC0DF0}" destId="{E42B0657-3F3C-4D50-BE7D-2EA2779B3ADB}" srcOrd="0" destOrd="0" presId="urn:microsoft.com/office/officeart/2005/8/layout/orgChart1"/>
    <dgm:cxn modelId="{6046421B-7FC9-4718-AE05-6ED74D3D089C}" type="presOf" srcId="{2187D602-27BA-43A6-8B67-4DE864D7402D}" destId="{88BFDDF7-B3A9-4ACE-BB38-A7201EDBF523}" srcOrd="0" destOrd="0" presId="urn:microsoft.com/office/officeart/2005/8/layout/orgChart1"/>
    <dgm:cxn modelId="{062899EB-556F-4E5F-A476-555C83ADE6C2}" type="presOf" srcId="{9FA81A12-0A61-4CC6-9FF6-C76605D6E51A}" destId="{919816D8-24CC-484A-B5ED-179641A37AAD}" srcOrd="0" destOrd="0" presId="urn:microsoft.com/office/officeart/2005/8/layout/orgChart1"/>
    <dgm:cxn modelId="{8FA2FA46-4DEF-4879-858E-C6B614F50912}" type="presOf" srcId="{C2EFE76D-E35B-44B0-96EA-39A51B553BA8}" destId="{441109E7-BA63-407C-B924-BBCD6630367F}" srcOrd="0" destOrd="0" presId="urn:microsoft.com/office/officeart/2005/8/layout/orgChart1"/>
    <dgm:cxn modelId="{5F468D5A-089F-4A0B-9E24-97BD9517E048}" type="presOf" srcId="{24D7CACD-0688-47AC-8E19-FD594DE54026}" destId="{45AC60CA-4C68-4717-B4E6-BE098E7053CB}" srcOrd="0" destOrd="0" presId="urn:microsoft.com/office/officeart/2005/8/layout/orgChart1"/>
    <dgm:cxn modelId="{BEF25449-FC31-4C0F-A4BF-7BA4B5D3A789}" srcId="{449B9522-C2CF-4748-A673-5068061E0D2E}" destId="{069E71F7-1FA7-4806-9E1E-4A37A628008E}" srcOrd="0" destOrd="0" parTransId="{D028D54F-9EF9-413E-A537-E5DDBCF0F7BE}" sibTransId="{57EBB4EA-B432-45C7-8AB4-59086B3FAFE3}"/>
    <dgm:cxn modelId="{73D26AD7-B25C-4F5E-BB37-542669973AA2}" srcId="{17BE5310-3006-4BBD-83D8-827E3A3D5604}" destId="{738B845E-028F-49E1-AE75-6CCF9126303E}" srcOrd="6" destOrd="0" parTransId="{9FA81A12-0A61-4CC6-9FF6-C76605D6E51A}" sibTransId="{C6B29544-488F-4E31-9CB7-5C68DD4D84D5}"/>
    <dgm:cxn modelId="{63CEFE62-2125-4891-84C0-2734F200E317}" type="presOf" srcId="{2187D602-27BA-43A6-8B67-4DE864D7402D}" destId="{9838DFD3-12DF-4BC0-8CC7-2AB00A74A53E}" srcOrd="1" destOrd="0" presId="urn:microsoft.com/office/officeart/2005/8/layout/orgChart1"/>
    <dgm:cxn modelId="{C72803D3-8A64-49A8-B633-3636BF8B5BE7}" type="presOf" srcId="{FEBED58B-16BE-4F74-B63E-DF84AD34E39A}" destId="{75E87638-D9FF-4405-829D-669C7C4D092C}" srcOrd="0" destOrd="0" presId="urn:microsoft.com/office/officeart/2005/8/layout/orgChart1"/>
    <dgm:cxn modelId="{590CB8C4-187C-43EE-8170-F15BBBB4CA94}" type="presOf" srcId="{CDB442D1-1F10-45F3-BE3C-F4E8D2693A70}" destId="{E46A0181-FCC6-4FC4-9F56-FF95D037E28B}" srcOrd="1" destOrd="0" presId="urn:microsoft.com/office/officeart/2005/8/layout/orgChart1"/>
    <dgm:cxn modelId="{4CB7B597-5F13-486C-A022-9D0882B12549}" type="presOf" srcId="{B60A323A-0A6D-42F2-820B-6440D177B160}" destId="{C77400AD-5D54-47A0-BB44-6E0546EA0DD6}" srcOrd="0" destOrd="0" presId="urn:microsoft.com/office/officeart/2005/8/layout/orgChart1"/>
    <dgm:cxn modelId="{080C3793-647F-4480-BAF6-256E62E7F9EB}" type="presOf" srcId="{448E2B28-79F2-4E2E-8379-852BB89FFB55}" destId="{B625CD0C-7A7A-42C4-8E5F-36C7CA211FEB}" srcOrd="1" destOrd="0" presId="urn:microsoft.com/office/officeart/2005/8/layout/orgChart1"/>
    <dgm:cxn modelId="{D46AD5B9-4231-4196-8E19-AF240E5334D3}" srcId="{916BD438-E644-4F80-B2B5-69DC2A9A2AD4}" destId="{B2EF507A-83D7-4ADA-AC2D-CD09012C127E}" srcOrd="3" destOrd="0" parTransId="{BA7190DA-D9D9-4E4C-935C-ADCD37005F70}" sibTransId="{B14A261F-F46C-4EC1-81FA-D85DDF02FE73}"/>
    <dgm:cxn modelId="{B6D32930-3982-4D70-B844-D04FBBF35B4A}" srcId="{916BD438-E644-4F80-B2B5-69DC2A9A2AD4}" destId="{17BE5310-3006-4BBD-83D8-827E3A3D5604}" srcOrd="1" destOrd="0" parTransId="{D534615E-0071-4E63-88F0-AAE9C06B8DDF}" sibTransId="{D4AB2619-85DD-4562-8F23-A0BC618E5DA4}"/>
    <dgm:cxn modelId="{D2F30FB0-B608-40FA-A77F-3B00CB6EB875}" type="presOf" srcId="{32E64FA2-54A5-411D-8CDD-32C6A3D322D7}" destId="{0C641BB4-2BB7-4486-BF6E-772424919D8D}" srcOrd="1" destOrd="0" presId="urn:microsoft.com/office/officeart/2005/8/layout/orgChart1"/>
    <dgm:cxn modelId="{7FF9975C-DE8B-42EA-A21A-30116B263DF4}" type="presOf" srcId="{AA12BC52-996C-43A3-A468-5D89510130E3}" destId="{0B8F6263-AC4D-4D25-8A01-8BED794ED386}" srcOrd="1" destOrd="0" presId="urn:microsoft.com/office/officeart/2005/8/layout/orgChart1"/>
    <dgm:cxn modelId="{5A0164FF-AB19-4A13-B0A5-338375B9A302}" type="presOf" srcId="{D2EEC021-ED19-4D28-A6A3-15D53A58BA00}" destId="{9E47C9DD-6693-4649-A6AE-F6DFC5DB8B82}" srcOrd="0" destOrd="0" presId="urn:microsoft.com/office/officeart/2005/8/layout/orgChart1"/>
    <dgm:cxn modelId="{3B855638-4498-46F5-AD52-D418F3D519EA}" srcId="{916BD438-E644-4F80-B2B5-69DC2A9A2AD4}" destId="{92D636B5-70B0-4ABB-BEEC-2FAFF833D6E8}" srcOrd="6" destOrd="0" parTransId="{8FCB7CF0-F009-426B-B60A-6EBCF79CF9DF}" sibTransId="{E913CF9A-8407-4FB6-8B8E-8441A0DECD5E}"/>
    <dgm:cxn modelId="{90C7F60A-88F2-44EB-9F32-5D2A35532ADD}" type="presOf" srcId="{C8353E49-463E-431F-8210-D878A61938CD}" destId="{ED1ACD0D-A46A-4DF8-9984-9764DE157424}" srcOrd="0" destOrd="0" presId="urn:microsoft.com/office/officeart/2005/8/layout/orgChart1"/>
    <dgm:cxn modelId="{B8968300-9EA7-4518-A09B-19D795E4A669}" type="presOf" srcId="{916BD438-E644-4F80-B2B5-69DC2A9A2AD4}" destId="{F8B23BC1-6DCD-4FD3-8779-BF4ED32BE71B}" srcOrd="0" destOrd="0" presId="urn:microsoft.com/office/officeart/2005/8/layout/orgChart1"/>
    <dgm:cxn modelId="{E28EA4DE-1416-4016-92C5-D46EC61E0F59}" type="presOf" srcId="{5DF36F92-B04A-4582-BF2C-EE7A346BF6D8}" destId="{0BBC0711-97D3-4D94-81E3-1B84AA5FAA08}" srcOrd="1" destOrd="0" presId="urn:microsoft.com/office/officeart/2005/8/layout/orgChart1"/>
    <dgm:cxn modelId="{C231712E-4D07-4AC7-97C8-B26D7A2B83D7}" type="presOf" srcId="{CDB442D1-1F10-45F3-BE3C-F4E8D2693A70}" destId="{E063432C-0B1A-479B-8C9A-829943028BBF}" srcOrd="0" destOrd="0" presId="urn:microsoft.com/office/officeart/2005/8/layout/orgChart1"/>
    <dgm:cxn modelId="{1752150D-4F04-4A53-9F32-E0FAD2159E6A}" srcId="{916BD438-E644-4F80-B2B5-69DC2A9A2AD4}" destId="{448E2B28-79F2-4E2E-8379-852BB89FFB55}" srcOrd="2" destOrd="0" parTransId="{B60A323A-0A6D-42F2-820B-6440D177B160}" sibTransId="{7BCDD1EB-5AA4-4C62-83D2-6F7A8A23D7F1}"/>
    <dgm:cxn modelId="{7B70387C-8FD0-44D3-B715-81F97DDCEAB5}" type="presOf" srcId="{B2EF507A-83D7-4ADA-AC2D-CD09012C127E}" destId="{D2314ECF-C0BB-4221-B19E-6647F33740A3}" srcOrd="0" destOrd="0" presId="urn:microsoft.com/office/officeart/2005/8/layout/orgChart1"/>
    <dgm:cxn modelId="{698039D8-97C7-494E-B941-56C39886EC6A}" srcId="{916BD438-E644-4F80-B2B5-69DC2A9A2AD4}" destId="{FEBED58B-16BE-4F74-B63E-DF84AD34E39A}" srcOrd="5" destOrd="0" parTransId="{D34667B5-165C-4FB1-AB43-592A3559B6E8}" sibTransId="{E7C18A34-E478-4A4D-8189-E58026D481FA}"/>
    <dgm:cxn modelId="{55728377-FB63-4B76-BD49-BE9B40E2D974}" type="presOf" srcId="{738B845E-028F-49E1-AE75-6CCF9126303E}" destId="{53F235A6-1F26-4B90-B77F-3B77648CE50A}" srcOrd="1" destOrd="0" presId="urn:microsoft.com/office/officeart/2005/8/layout/orgChart1"/>
    <dgm:cxn modelId="{5C8D8528-6FC8-4B41-B5D2-284B78701E8A}" srcId="{448E2B28-79F2-4E2E-8379-852BB89FFB55}" destId="{24D7CACD-0688-47AC-8E19-FD594DE54026}" srcOrd="0" destOrd="0" parTransId="{F9F489E9-D356-4629-858F-614BA18BAB8A}" sibTransId="{1B9E2CA1-0042-4250-A4BC-604D17B52D52}"/>
    <dgm:cxn modelId="{D93F0C3A-4F07-4D7C-A802-AED696E319C3}" type="presOf" srcId="{916BD438-E644-4F80-B2B5-69DC2A9A2AD4}" destId="{473A5769-982F-47D0-AE4F-5E35C371B876}" srcOrd="1" destOrd="0" presId="urn:microsoft.com/office/officeart/2005/8/layout/orgChart1"/>
    <dgm:cxn modelId="{FC41D7DA-5C03-49C4-91BF-5CAECF00277D}" type="presOf" srcId="{66BBB9AF-D7AE-48D7-B16A-C9502467F0BC}" destId="{EB78B3D4-C012-48ED-9370-628983A964D5}" srcOrd="0" destOrd="0" presId="urn:microsoft.com/office/officeart/2005/8/layout/orgChart1"/>
    <dgm:cxn modelId="{50395E76-3B15-4293-9EB8-7BFF3A106F38}" srcId="{448E2B28-79F2-4E2E-8379-852BB89FFB55}" destId="{F2B092E6-92A3-45EE-8175-3BD90D766EB8}" srcOrd="3" destOrd="0" parTransId="{0953E8F8-5CA2-4FE1-A95D-B38CD5FB98B0}" sibTransId="{905E99FF-E671-4C97-B6C8-002876E5EA33}"/>
    <dgm:cxn modelId="{9F021B4B-D21B-4A3E-B7AC-9E07EF25094C}" type="presOf" srcId="{17BE5310-3006-4BBD-83D8-827E3A3D5604}" destId="{D5EB61E7-79BB-4311-BFAF-BBDBB2511EF8}" srcOrd="0" destOrd="0" presId="urn:microsoft.com/office/officeart/2005/8/layout/orgChart1"/>
    <dgm:cxn modelId="{F282A0F2-9815-46F1-BEB4-D80DD2CC8BB4}" srcId="{449B9522-C2CF-4748-A673-5068061E0D2E}" destId="{49E733B6-44C0-41A5-826D-5BB9EC5A3B0B}" srcOrd="1" destOrd="0" parTransId="{66BBB9AF-D7AE-48D7-B16A-C9502467F0BC}" sibTransId="{7ECA3ECC-6037-4780-9FA9-2A92C762C303}"/>
    <dgm:cxn modelId="{53ABF16D-1B93-4B63-A03D-5174EA773775}" srcId="{17BE5310-3006-4BBD-83D8-827E3A3D5604}" destId="{AA12BC52-996C-43A3-A468-5D89510130E3}" srcOrd="3" destOrd="0" parTransId="{C4F38B6F-3B6D-4601-A02D-40CFE8D00573}" sibTransId="{AB1010B2-8D48-4376-A1A8-19DC29C18603}"/>
    <dgm:cxn modelId="{86814BE5-0086-4764-83F5-FB87B939610B}" srcId="{17BE5310-3006-4BBD-83D8-827E3A3D5604}" destId="{71459874-8D22-440B-A3EE-3EE06B868200}" srcOrd="4" destOrd="0" parTransId="{A855C716-DB9A-4E03-90FA-2C4A0CDC475E}" sibTransId="{DB5BA665-2525-4EE0-B205-3C8FD13367F7}"/>
    <dgm:cxn modelId="{943E27F8-91EF-4E57-BE40-BABA239E2F76}" type="presOf" srcId="{448E2B28-79F2-4E2E-8379-852BB89FFB55}" destId="{94760E4F-DDFB-4051-85AC-0B7ADA3982D4}" srcOrd="0" destOrd="0" presId="urn:microsoft.com/office/officeart/2005/8/layout/orgChart1"/>
    <dgm:cxn modelId="{42CEC540-C6E2-4406-9DFD-01E03EE753D7}" type="presOf" srcId="{0862B504-34A4-42F1-AF7F-5925FACEA44F}" destId="{927A51CF-E671-4318-B4DC-893EB2916828}" srcOrd="0" destOrd="0" presId="urn:microsoft.com/office/officeart/2005/8/layout/orgChart1"/>
    <dgm:cxn modelId="{D666BF89-0A95-4682-B57F-3EF323E8043C}" srcId="{448E2B28-79F2-4E2E-8379-852BB89FFB55}" destId="{C2EFE76D-E35B-44B0-96EA-39A51B553BA8}" srcOrd="4" destOrd="0" parTransId="{B2E95EC8-F582-4246-A336-C12DD589567E}" sibTransId="{29295EE0-7C87-4FF9-BA3E-A95436E8C87D}"/>
    <dgm:cxn modelId="{D6163A94-E5CD-4529-B2A1-32C866B7F964}" type="presOf" srcId="{8FCB7CF0-F009-426B-B60A-6EBCF79CF9DF}" destId="{70223038-F353-4278-991B-C608B32F1FF3}" srcOrd="0" destOrd="0" presId="urn:microsoft.com/office/officeart/2005/8/layout/orgChart1"/>
    <dgm:cxn modelId="{4ABD75EC-86C0-4E57-867E-902DD6D11AC7}" type="presOf" srcId="{B2E95EC8-F582-4246-A336-C12DD589567E}" destId="{02A5463B-D160-49AA-85ED-A3D34B41FAC4}" srcOrd="0" destOrd="0" presId="urn:microsoft.com/office/officeart/2005/8/layout/orgChart1"/>
    <dgm:cxn modelId="{0DB96B3C-F18F-481A-AAC4-CD3E3BEBE643}" type="presOf" srcId="{A7BE9A55-3EE9-46EA-988D-933464AE9641}" destId="{6DC80008-3EEA-4FB4-9D8F-083922FD9A4E}" srcOrd="0" destOrd="0" presId="urn:microsoft.com/office/officeart/2005/8/layout/orgChart1"/>
    <dgm:cxn modelId="{767834F1-6F00-4EB9-A2BF-98DF53F5E5B2}" type="presOf" srcId="{EA3D535B-D767-48C7-83A0-DBBE90892DF6}" destId="{C1DA4029-7A46-4F58-A405-734A199B1A5E}" srcOrd="0" destOrd="0" presId="urn:microsoft.com/office/officeart/2005/8/layout/orgChart1"/>
    <dgm:cxn modelId="{E3603837-EF18-474B-8780-2793EFE64C23}" type="presOf" srcId="{5DF36F92-B04A-4582-BF2C-EE7A346BF6D8}" destId="{BEAA4A6B-5576-4177-B9E4-9D38912724A3}" srcOrd="0" destOrd="0" presId="urn:microsoft.com/office/officeart/2005/8/layout/orgChart1"/>
    <dgm:cxn modelId="{C9887B31-9AA5-46E5-AB62-148714C6CCC6}" type="presOf" srcId="{4FCE07BE-9532-4BB6-9FDC-363B8F60C204}" destId="{958876D8-C698-422B-BE0E-9C0D5F84C098}" srcOrd="0" destOrd="0" presId="urn:microsoft.com/office/officeart/2005/8/layout/orgChart1"/>
    <dgm:cxn modelId="{CF429304-D3F7-4D31-BADF-184944804B43}" type="presOf" srcId="{F2B092E6-92A3-45EE-8175-3BD90D766EB8}" destId="{7A91838D-A898-45D4-BBB7-626A93ED4710}" srcOrd="1" destOrd="0" presId="urn:microsoft.com/office/officeart/2005/8/layout/orgChart1"/>
    <dgm:cxn modelId="{51B80D73-0921-4522-BFD5-ED4CBBB14ACC}" type="presOf" srcId="{49E733B6-44C0-41A5-826D-5BB9EC5A3B0B}" destId="{2EB42F35-8FCF-4AD2-8AAD-458681B653FD}" srcOrd="1" destOrd="0" presId="urn:microsoft.com/office/officeart/2005/8/layout/orgChart1"/>
    <dgm:cxn modelId="{1A40489A-D6BD-4F8F-A4B5-7E81FEC5318C}" type="presOf" srcId="{32E64FA2-54A5-411D-8CDD-32C6A3D322D7}" destId="{889892BF-73A9-44F5-BE33-23542F0A2046}" srcOrd="0" destOrd="0" presId="urn:microsoft.com/office/officeart/2005/8/layout/orgChart1"/>
    <dgm:cxn modelId="{A0A205D7-9F76-4372-AAEC-084B3E15A8A7}" type="presOf" srcId="{92D636B5-70B0-4ABB-BEEC-2FAFF833D6E8}" destId="{AA9127BA-11C5-406E-A57B-71CEEFBADBC2}" srcOrd="0" destOrd="0" presId="urn:microsoft.com/office/officeart/2005/8/layout/orgChart1"/>
    <dgm:cxn modelId="{0384A56E-FF64-4617-BA0E-C5E0AE63C7AE}" srcId="{449B9522-C2CF-4748-A673-5068061E0D2E}" destId="{6FD14181-3510-4A22-83BC-EDCF926ABF67}" srcOrd="2" destOrd="0" parTransId="{A7BE9A55-3EE9-46EA-988D-933464AE9641}" sibTransId="{5D4C94C5-E470-4FDA-9944-1C4DF0E99465}"/>
    <dgm:cxn modelId="{337E2DE7-5A59-4E66-8C41-1E33A46299EA}" type="presOf" srcId="{49E733B6-44C0-41A5-826D-5BB9EC5A3B0B}" destId="{AB32D4E6-A1A0-4435-ABCB-47C0B96A45A8}" srcOrd="0" destOrd="0" presId="urn:microsoft.com/office/officeart/2005/8/layout/orgChart1"/>
    <dgm:cxn modelId="{C9A8110F-46C8-4CBB-9A9A-888659AB805A}" type="presOf" srcId="{D34667B5-165C-4FB1-AB43-592A3559B6E8}" destId="{0F23AC5E-87B0-4D3B-A2B2-9AA6BFDBFC86}" srcOrd="0" destOrd="0" presId="urn:microsoft.com/office/officeart/2005/8/layout/orgChart1"/>
    <dgm:cxn modelId="{DA63A52B-2590-4E1B-9EBD-AB2B9A46406A}" type="presOf" srcId="{AA12BC52-996C-43A3-A468-5D89510130E3}" destId="{A833AB11-D2CE-4617-BBEE-EADE9D720D49}" srcOrd="0" destOrd="0" presId="urn:microsoft.com/office/officeart/2005/8/layout/orgChart1"/>
    <dgm:cxn modelId="{5DC3A2BB-843C-4CBD-AB3B-9561ECCBE543}" srcId="{448E2B28-79F2-4E2E-8379-852BB89FFB55}" destId="{5DF36F92-B04A-4582-BF2C-EE7A346BF6D8}" srcOrd="1" destOrd="0" parTransId="{A48E6C7A-8CFC-4C80-883C-2854861E3950}" sibTransId="{5F043973-B1E5-442A-BBD3-6238AE05AE56}"/>
    <dgm:cxn modelId="{A4E922AB-554A-48EF-B181-BCFEBFB56724}" type="presOf" srcId="{FEBED58B-16BE-4F74-B63E-DF84AD34E39A}" destId="{287171E4-0FE0-4EC6-87CE-116B40B033E3}" srcOrd="1" destOrd="0" presId="urn:microsoft.com/office/officeart/2005/8/layout/orgChart1"/>
    <dgm:cxn modelId="{34276801-C077-485E-9583-39F0D8054852}" srcId="{916BD438-E644-4F80-B2B5-69DC2A9A2AD4}" destId="{449B9522-C2CF-4748-A673-5068061E0D2E}" srcOrd="0" destOrd="0" parTransId="{43113496-9E22-4DB4-9443-50040CDD6B45}" sibTransId="{A0208F0A-C17D-48E8-9E08-ED2C3320C756}"/>
    <dgm:cxn modelId="{9A6D9F45-02A7-4FDA-A531-4433F13F2A6C}" type="presOf" srcId="{1A44CC5E-439C-4075-AF3C-0B2CABFB4897}" destId="{0863D794-1594-4196-B6D6-153F411BB2D8}" srcOrd="1" destOrd="0" presId="urn:microsoft.com/office/officeart/2005/8/layout/orgChart1"/>
    <dgm:cxn modelId="{9856E681-5534-411D-A043-6A8D77028C2F}" srcId="{916BD438-E644-4F80-B2B5-69DC2A9A2AD4}" destId="{CE31FA89-2FC2-486B-9EF8-2F210348805C}" srcOrd="4" destOrd="0" parTransId="{D2EEC021-ED19-4D28-A6A3-15D53A58BA00}" sibTransId="{A522E628-0C2D-478F-97DA-D0B4A3D770D1}"/>
    <dgm:cxn modelId="{BBE902BD-27C8-4016-9165-327A53389715}" type="presOf" srcId="{053BF233-5764-440F-8024-A8B90923502D}" destId="{12958E58-29F0-4522-B415-ABC83DCD5637}" srcOrd="0" destOrd="0" presId="urn:microsoft.com/office/officeart/2005/8/layout/orgChart1"/>
    <dgm:cxn modelId="{BA5F104E-93D2-4097-A09E-79AB713F7421}" type="presOf" srcId="{24D7CACD-0688-47AC-8E19-FD594DE54026}" destId="{522E7DEF-31D5-4FB7-841D-A2F2D32F1158}" srcOrd="1" destOrd="0" presId="urn:microsoft.com/office/officeart/2005/8/layout/orgChart1"/>
    <dgm:cxn modelId="{ED5DA347-CEFA-4523-BC32-018F1807B4D3}" type="presOf" srcId="{F2B092E6-92A3-45EE-8175-3BD90D766EB8}" destId="{CB55557C-83A4-4AC2-8AFD-C1FA00DCA2AF}" srcOrd="0" destOrd="0" presId="urn:microsoft.com/office/officeart/2005/8/layout/orgChart1"/>
    <dgm:cxn modelId="{912D459D-3FA7-428E-80A1-CAA96A6722C0}" srcId="{17BE5310-3006-4BBD-83D8-827E3A3D5604}" destId="{2187D602-27BA-43A6-8B67-4DE864D7402D}" srcOrd="1" destOrd="0" parTransId="{4FCE07BE-9532-4BB6-9FDC-363B8F60C204}" sibTransId="{6908C7A9-1907-4297-A5AE-FBD2AE52EDFA}"/>
    <dgm:cxn modelId="{DCF64130-C42D-4BF4-8A71-30613DAE24C2}" type="presOf" srcId="{71459874-8D22-440B-A3EE-3EE06B868200}" destId="{67CEB114-B097-46CA-BB7C-AEFF06B63CB5}" srcOrd="0" destOrd="0" presId="urn:microsoft.com/office/officeart/2005/8/layout/orgChart1"/>
    <dgm:cxn modelId="{57C836D9-3F0E-405E-BC17-603BAE335A41}" type="presOf" srcId="{6FD14181-3510-4A22-83BC-EDCF926ABF67}" destId="{60BBCCCB-C981-4D14-8266-00D0D884C43D}" srcOrd="1" destOrd="0" presId="urn:microsoft.com/office/officeart/2005/8/layout/orgChart1"/>
    <dgm:cxn modelId="{E9584AB9-6C51-40CF-AB6B-9EEDAE7AAB2E}" type="presOf" srcId="{A48E6C7A-8CFC-4C80-883C-2854861E3950}" destId="{CF807789-CED1-441D-892E-367C7F25D907}" srcOrd="0" destOrd="0" presId="urn:microsoft.com/office/officeart/2005/8/layout/orgChart1"/>
    <dgm:cxn modelId="{F94C7683-7335-41E0-8CCA-8D37BC1A41CD}" type="presOf" srcId="{17BE5310-3006-4BBD-83D8-827E3A3D5604}" destId="{6902EF9F-E09A-4592-9385-7DCD3A9EA3FB}" srcOrd="1" destOrd="0" presId="urn:microsoft.com/office/officeart/2005/8/layout/orgChart1"/>
    <dgm:cxn modelId="{260DE554-D650-471E-A6A1-E4144D48B648}" type="presOf" srcId="{069E71F7-1FA7-4806-9E1E-4A37A628008E}" destId="{1339406C-8992-4392-AA94-D188189CE30E}" srcOrd="0" destOrd="0" presId="urn:microsoft.com/office/officeart/2005/8/layout/orgChart1"/>
    <dgm:cxn modelId="{ED3C5B11-DE66-4302-90E5-7CE476DA317D}" type="presOf" srcId="{43113496-9E22-4DB4-9443-50040CDD6B45}" destId="{CFF49FB8-43E8-4815-9B44-FF0D73454AD8}" srcOrd="0" destOrd="0" presId="urn:microsoft.com/office/officeart/2005/8/layout/orgChart1"/>
    <dgm:cxn modelId="{EE39E577-8F55-4660-B4DE-5B3EE5DEC6EE}" type="presOf" srcId="{B2EF507A-83D7-4ADA-AC2D-CD09012C127E}" destId="{23F80EE8-8068-4892-B8CE-B9BFA6D9AFCD}" srcOrd="1" destOrd="0" presId="urn:microsoft.com/office/officeart/2005/8/layout/orgChart1"/>
    <dgm:cxn modelId="{DD032E02-874B-4354-AD21-04923EF4CDF0}" srcId="{17BE5310-3006-4BBD-83D8-827E3A3D5604}" destId="{053BF233-5764-440F-8024-A8B90923502D}" srcOrd="0" destOrd="0" parTransId="{EA3D535B-D767-48C7-83A0-DBBE90892DF6}" sibTransId="{F92CE741-B0C8-4AAF-B24C-BAB6F3079268}"/>
    <dgm:cxn modelId="{92542A34-28C2-49DE-B92E-E2CAE232DFA6}" type="presOf" srcId="{053BF233-5764-440F-8024-A8B90923502D}" destId="{AB9E3900-0920-4151-9408-D358E924ED23}" srcOrd="1" destOrd="0" presId="urn:microsoft.com/office/officeart/2005/8/layout/orgChart1"/>
    <dgm:cxn modelId="{F2601507-D8DD-4F07-8604-829ABA6BB9AF}" srcId="{75A33141-F117-4FB9-B653-A2B2B5BC0DF0}" destId="{916BD438-E644-4F80-B2B5-69DC2A9A2AD4}" srcOrd="0" destOrd="0" parTransId="{4BF3A2BF-D614-4E58-A0E6-347C8A9025C5}" sibTransId="{9543529A-C20B-4B0D-A16F-5E252A548F4F}"/>
    <dgm:cxn modelId="{047DA4E2-9B59-48C0-955C-3EE7F2E8AF9A}" type="presParOf" srcId="{E42B0657-3F3C-4D50-BE7D-2EA2779B3ADB}" destId="{DCDFB038-FD66-46E3-9CB2-623B748CAC64}" srcOrd="0" destOrd="0" presId="urn:microsoft.com/office/officeart/2005/8/layout/orgChart1"/>
    <dgm:cxn modelId="{814C8478-4473-4BBF-A446-DA5489FC9BC1}" type="presParOf" srcId="{DCDFB038-FD66-46E3-9CB2-623B748CAC64}" destId="{DD818608-657E-44B4-96B0-F12C54DDC56F}" srcOrd="0" destOrd="0" presId="urn:microsoft.com/office/officeart/2005/8/layout/orgChart1"/>
    <dgm:cxn modelId="{37BBE7BD-34AB-4E3D-8135-196BD312C550}" type="presParOf" srcId="{DD818608-657E-44B4-96B0-F12C54DDC56F}" destId="{F8B23BC1-6DCD-4FD3-8779-BF4ED32BE71B}" srcOrd="0" destOrd="0" presId="urn:microsoft.com/office/officeart/2005/8/layout/orgChart1"/>
    <dgm:cxn modelId="{7A03FEFB-A51B-45C3-B3DD-22AF74ECBD5B}" type="presParOf" srcId="{DD818608-657E-44B4-96B0-F12C54DDC56F}" destId="{473A5769-982F-47D0-AE4F-5E35C371B876}" srcOrd="1" destOrd="0" presId="urn:microsoft.com/office/officeart/2005/8/layout/orgChart1"/>
    <dgm:cxn modelId="{62CAF2EB-F685-4D00-8230-12B781AF9DAF}" type="presParOf" srcId="{DCDFB038-FD66-46E3-9CB2-623B748CAC64}" destId="{8CAFE458-7EF2-4EAD-8EDB-F29FC42587C0}" srcOrd="1" destOrd="0" presId="urn:microsoft.com/office/officeart/2005/8/layout/orgChart1"/>
    <dgm:cxn modelId="{D1B049B7-AC40-4A9B-BBB1-6FE48B0C0034}" type="presParOf" srcId="{8CAFE458-7EF2-4EAD-8EDB-F29FC42587C0}" destId="{CFF49FB8-43E8-4815-9B44-FF0D73454AD8}" srcOrd="0" destOrd="0" presId="urn:microsoft.com/office/officeart/2005/8/layout/orgChart1"/>
    <dgm:cxn modelId="{0F21016D-93D6-4AEF-87A8-64CE053D4AAC}" type="presParOf" srcId="{8CAFE458-7EF2-4EAD-8EDB-F29FC42587C0}" destId="{047FB831-AF1E-4C41-A244-4B22C735C3FF}" srcOrd="1" destOrd="0" presId="urn:microsoft.com/office/officeart/2005/8/layout/orgChart1"/>
    <dgm:cxn modelId="{2B8ABC16-50EA-449C-A238-6E14094D6598}" type="presParOf" srcId="{047FB831-AF1E-4C41-A244-4B22C735C3FF}" destId="{8AFA4A5E-EB46-44EF-A5FF-F9CAC80A82FC}" srcOrd="0" destOrd="0" presId="urn:microsoft.com/office/officeart/2005/8/layout/orgChart1"/>
    <dgm:cxn modelId="{CF84FABC-F059-4841-9063-8C054B90942D}" type="presParOf" srcId="{8AFA4A5E-EB46-44EF-A5FF-F9CAC80A82FC}" destId="{654CCCE2-7EF8-4558-9E9B-B1C7958002CD}" srcOrd="0" destOrd="0" presId="urn:microsoft.com/office/officeart/2005/8/layout/orgChart1"/>
    <dgm:cxn modelId="{4C7B2CE0-D8B9-43B8-A9AF-E69CC22F11E5}" type="presParOf" srcId="{8AFA4A5E-EB46-44EF-A5FF-F9CAC80A82FC}" destId="{2A8B6075-CD20-4977-8601-8B0BAE6A9695}" srcOrd="1" destOrd="0" presId="urn:microsoft.com/office/officeart/2005/8/layout/orgChart1"/>
    <dgm:cxn modelId="{D2B2FFBC-53A1-4904-AE09-6B7B424A566B}" type="presParOf" srcId="{047FB831-AF1E-4C41-A244-4B22C735C3FF}" destId="{E3E60940-1046-4D3A-B83A-F2A5D8CA76F1}" srcOrd="1" destOrd="0" presId="urn:microsoft.com/office/officeart/2005/8/layout/orgChart1"/>
    <dgm:cxn modelId="{998985B1-2066-41BB-B73F-0FE1A8068B58}" type="presParOf" srcId="{E3E60940-1046-4D3A-B83A-F2A5D8CA76F1}" destId="{A1F48CAB-967D-4572-8E77-C6002F5CD147}" srcOrd="0" destOrd="0" presId="urn:microsoft.com/office/officeart/2005/8/layout/orgChart1"/>
    <dgm:cxn modelId="{F644C122-4B83-4CE0-85B0-AA111E69CCA9}" type="presParOf" srcId="{E3E60940-1046-4D3A-B83A-F2A5D8CA76F1}" destId="{E535F45C-2A74-4ABD-A5B7-DABDC7067D7F}" srcOrd="1" destOrd="0" presId="urn:microsoft.com/office/officeart/2005/8/layout/orgChart1"/>
    <dgm:cxn modelId="{D675E753-479F-4995-9504-EAFF2DAF6530}" type="presParOf" srcId="{E535F45C-2A74-4ABD-A5B7-DABDC7067D7F}" destId="{B8FECB50-8F34-4C51-BA9E-A267EC6B3498}" srcOrd="0" destOrd="0" presId="urn:microsoft.com/office/officeart/2005/8/layout/orgChart1"/>
    <dgm:cxn modelId="{892B4AAB-F529-4AFF-91C2-E4A9569BCF7F}" type="presParOf" srcId="{B8FECB50-8F34-4C51-BA9E-A267EC6B3498}" destId="{1339406C-8992-4392-AA94-D188189CE30E}" srcOrd="0" destOrd="0" presId="urn:microsoft.com/office/officeart/2005/8/layout/orgChart1"/>
    <dgm:cxn modelId="{A24D58BF-509E-41DD-80D8-B7557F41AF3A}" type="presParOf" srcId="{B8FECB50-8F34-4C51-BA9E-A267EC6B3498}" destId="{32A8EA9C-8325-40DC-A5F1-FB328197DBE2}" srcOrd="1" destOrd="0" presId="urn:microsoft.com/office/officeart/2005/8/layout/orgChart1"/>
    <dgm:cxn modelId="{FC3C87D8-41AB-4EFD-87FA-F6B675BFD5CE}" type="presParOf" srcId="{E535F45C-2A74-4ABD-A5B7-DABDC7067D7F}" destId="{4C8C62CC-3E37-4474-A6E2-1A385247BF8C}" srcOrd="1" destOrd="0" presId="urn:microsoft.com/office/officeart/2005/8/layout/orgChart1"/>
    <dgm:cxn modelId="{3D1FB535-C205-4B92-8A9C-38A0A715B5C7}" type="presParOf" srcId="{E535F45C-2A74-4ABD-A5B7-DABDC7067D7F}" destId="{3E4FCD98-AA68-4EA1-B66C-BDA248574BA6}" srcOrd="2" destOrd="0" presId="urn:microsoft.com/office/officeart/2005/8/layout/orgChart1"/>
    <dgm:cxn modelId="{110E3B16-8F50-4F42-85A3-A107C92FFC9F}" type="presParOf" srcId="{E3E60940-1046-4D3A-B83A-F2A5D8CA76F1}" destId="{EB78B3D4-C012-48ED-9370-628983A964D5}" srcOrd="2" destOrd="0" presId="urn:microsoft.com/office/officeart/2005/8/layout/orgChart1"/>
    <dgm:cxn modelId="{299F89FF-044F-41DE-B660-D5CC53455A49}" type="presParOf" srcId="{E3E60940-1046-4D3A-B83A-F2A5D8CA76F1}" destId="{45A164E9-CC4D-46D5-9234-F7B3C1D6FFE8}" srcOrd="3" destOrd="0" presId="urn:microsoft.com/office/officeart/2005/8/layout/orgChart1"/>
    <dgm:cxn modelId="{5F70926C-5020-4E98-8040-EE65492EDA87}" type="presParOf" srcId="{45A164E9-CC4D-46D5-9234-F7B3C1D6FFE8}" destId="{99611232-BDFB-4655-836B-6F0BD4441C91}" srcOrd="0" destOrd="0" presId="urn:microsoft.com/office/officeart/2005/8/layout/orgChart1"/>
    <dgm:cxn modelId="{CCAAC57C-634B-4975-AE05-06182939F49C}" type="presParOf" srcId="{99611232-BDFB-4655-836B-6F0BD4441C91}" destId="{AB32D4E6-A1A0-4435-ABCB-47C0B96A45A8}" srcOrd="0" destOrd="0" presId="urn:microsoft.com/office/officeart/2005/8/layout/orgChart1"/>
    <dgm:cxn modelId="{28C04732-83FE-42AC-8B12-C018C77800CB}" type="presParOf" srcId="{99611232-BDFB-4655-836B-6F0BD4441C91}" destId="{2EB42F35-8FCF-4AD2-8AAD-458681B653FD}" srcOrd="1" destOrd="0" presId="urn:microsoft.com/office/officeart/2005/8/layout/orgChart1"/>
    <dgm:cxn modelId="{1D8F505E-6F0D-4A4E-8CAD-2392B6E85C48}" type="presParOf" srcId="{45A164E9-CC4D-46D5-9234-F7B3C1D6FFE8}" destId="{3F8A0E21-18B1-4672-92F6-43C8DD39B3A4}" srcOrd="1" destOrd="0" presId="urn:microsoft.com/office/officeart/2005/8/layout/orgChart1"/>
    <dgm:cxn modelId="{DB7E4530-7362-4B6C-B4FE-1BD223955F72}" type="presParOf" srcId="{45A164E9-CC4D-46D5-9234-F7B3C1D6FFE8}" destId="{6C4DCE50-364A-4969-A922-DDC8DA0B826C}" srcOrd="2" destOrd="0" presId="urn:microsoft.com/office/officeart/2005/8/layout/orgChart1"/>
    <dgm:cxn modelId="{4EBFB27F-4302-432C-9935-A20A87A786B6}" type="presParOf" srcId="{047FB831-AF1E-4C41-A244-4B22C735C3FF}" destId="{5A9A709E-4DAF-4B08-BCED-12B8B71A07C8}" srcOrd="2" destOrd="0" presId="urn:microsoft.com/office/officeart/2005/8/layout/orgChart1"/>
    <dgm:cxn modelId="{CA45BBB6-80A1-4792-8BBA-FAE46D607C94}" type="presParOf" srcId="{5A9A709E-4DAF-4B08-BCED-12B8B71A07C8}" destId="{6DC80008-3EEA-4FB4-9D8F-083922FD9A4E}" srcOrd="0" destOrd="0" presId="urn:microsoft.com/office/officeart/2005/8/layout/orgChart1"/>
    <dgm:cxn modelId="{6ED03633-BA72-4C53-AC79-1B3DB329FBD6}" type="presParOf" srcId="{5A9A709E-4DAF-4B08-BCED-12B8B71A07C8}" destId="{349B81DE-8DD3-482D-8F29-C749268AEAD5}" srcOrd="1" destOrd="0" presId="urn:microsoft.com/office/officeart/2005/8/layout/orgChart1"/>
    <dgm:cxn modelId="{01F7132A-BC84-469F-86B3-CBBAF5769950}" type="presParOf" srcId="{349B81DE-8DD3-482D-8F29-C749268AEAD5}" destId="{CF6924C6-4810-4AAA-99E2-6AF32C30C002}" srcOrd="0" destOrd="0" presId="urn:microsoft.com/office/officeart/2005/8/layout/orgChart1"/>
    <dgm:cxn modelId="{E64B387B-5D0B-43C2-A1D3-368FA1294A8D}" type="presParOf" srcId="{CF6924C6-4810-4AAA-99E2-6AF32C30C002}" destId="{5A235AF1-8AD6-4163-B70C-9D94B5B7DE2E}" srcOrd="0" destOrd="0" presId="urn:microsoft.com/office/officeart/2005/8/layout/orgChart1"/>
    <dgm:cxn modelId="{735A2F17-C5D6-494A-BC62-56FDA2676529}" type="presParOf" srcId="{CF6924C6-4810-4AAA-99E2-6AF32C30C002}" destId="{60BBCCCB-C981-4D14-8266-00D0D884C43D}" srcOrd="1" destOrd="0" presId="urn:microsoft.com/office/officeart/2005/8/layout/orgChart1"/>
    <dgm:cxn modelId="{D6A72B8C-4A70-4F49-A681-37E5E626E9E9}" type="presParOf" srcId="{349B81DE-8DD3-482D-8F29-C749268AEAD5}" destId="{10127674-EF7C-40CC-A457-A385BADD4355}" srcOrd="1" destOrd="0" presId="urn:microsoft.com/office/officeart/2005/8/layout/orgChart1"/>
    <dgm:cxn modelId="{53C99AA2-31DB-4730-A2E2-BD00F0E1D785}" type="presParOf" srcId="{349B81DE-8DD3-482D-8F29-C749268AEAD5}" destId="{20B9BAD7-4A3F-4DD1-B601-449C52106868}" srcOrd="2" destOrd="0" presId="urn:microsoft.com/office/officeart/2005/8/layout/orgChart1"/>
    <dgm:cxn modelId="{685CB18F-78DE-4ED7-9A25-34FF3D2010DB}" type="presParOf" srcId="{8CAFE458-7EF2-4EAD-8EDB-F29FC42587C0}" destId="{A0EF76B4-2235-4B9A-A034-9A5825ABD318}" srcOrd="2" destOrd="0" presId="urn:microsoft.com/office/officeart/2005/8/layout/orgChart1"/>
    <dgm:cxn modelId="{A9599E56-20B3-4A6A-A89C-4E9BEDAA9A04}" type="presParOf" srcId="{8CAFE458-7EF2-4EAD-8EDB-F29FC42587C0}" destId="{318F714D-D302-4298-A4F7-D4DD809886A9}" srcOrd="3" destOrd="0" presId="urn:microsoft.com/office/officeart/2005/8/layout/orgChart1"/>
    <dgm:cxn modelId="{BD808FD6-C375-449D-9D91-37FBD3EC675A}" type="presParOf" srcId="{318F714D-D302-4298-A4F7-D4DD809886A9}" destId="{6AA2FC0C-1E43-49A6-9226-CA2EAA879D27}" srcOrd="0" destOrd="0" presId="urn:microsoft.com/office/officeart/2005/8/layout/orgChart1"/>
    <dgm:cxn modelId="{A2144D38-B0C5-43BB-B7FD-43EDCFAD3186}" type="presParOf" srcId="{6AA2FC0C-1E43-49A6-9226-CA2EAA879D27}" destId="{D5EB61E7-79BB-4311-BFAF-BBDBB2511EF8}" srcOrd="0" destOrd="0" presId="urn:microsoft.com/office/officeart/2005/8/layout/orgChart1"/>
    <dgm:cxn modelId="{D43E02E1-F084-47FE-81A0-08B32822322C}" type="presParOf" srcId="{6AA2FC0C-1E43-49A6-9226-CA2EAA879D27}" destId="{6902EF9F-E09A-4592-9385-7DCD3A9EA3FB}" srcOrd="1" destOrd="0" presId="urn:microsoft.com/office/officeart/2005/8/layout/orgChart1"/>
    <dgm:cxn modelId="{23D96B1B-59DB-4EA4-86FD-DC0F3D70E33C}" type="presParOf" srcId="{318F714D-D302-4298-A4F7-D4DD809886A9}" destId="{6B284EB6-D551-4746-B7ED-578FF76E7B7A}" srcOrd="1" destOrd="0" presId="urn:microsoft.com/office/officeart/2005/8/layout/orgChart1"/>
    <dgm:cxn modelId="{5ED11D96-102E-4012-A801-F718A629BF60}" type="presParOf" srcId="{6B284EB6-D551-4746-B7ED-578FF76E7B7A}" destId="{C1DA4029-7A46-4F58-A405-734A199B1A5E}" srcOrd="0" destOrd="0" presId="urn:microsoft.com/office/officeart/2005/8/layout/orgChart1"/>
    <dgm:cxn modelId="{275940DA-B329-41FB-8BD9-F8E61AA3723F}" type="presParOf" srcId="{6B284EB6-D551-4746-B7ED-578FF76E7B7A}" destId="{0EDF178C-43CC-4E38-BB7E-6E803D54E253}" srcOrd="1" destOrd="0" presId="urn:microsoft.com/office/officeart/2005/8/layout/orgChart1"/>
    <dgm:cxn modelId="{6AE85F68-4E9F-49F4-8D27-98F554098897}" type="presParOf" srcId="{0EDF178C-43CC-4E38-BB7E-6E803D54E253}" destId="{817A5C8B-F057-4817-9F25-B078ADBB2045}" srcOrd="0" destOrd="0" presId="urn:microsoft.com/office/officeart/2005/8/layout/orgChart1"/>
    <dgm:cxn modelId="{42F62458-D1ED-4DF1-827C-DEB56045458B}" type="presParOf" srcId="{817A5C8B-F057-4817-9F25-B078ADBB2045}" destId="{12958E58-29F0-4522-B415-ABC83DCD5637}" srcOrd="0" destOrd="0" presId="urn:microsoft.com/office/officeart/2005/8/layout/orgChart1"/>
    <dgm:cxn modelId="{EAE474F7-392D-4103-946E-27AA87EA8040}" type="presParOf" srcId="{817A5C8B-F057-4817-9F25-B078ADBB2045}" destId="{AB9E3900-0920-4151-9408-D358E924ED23}" srcOrd="1" destOrd="0" presId="urn:microsoft.com/office/officeart/2005/8/layout/orgChart1"/>
    <dgm:cxn modelId="{4F8B1AE4-0297-4789-9F6E-06FFC44C0096}" type="presParOf" srcId="{0EDF178C-43CC-4E38-BB7E-6E803D54E253}" destId="{47C4E41A-AE9B-4F88-AE2B-A3F49B9A1C0F}" srcOrd="1" destOrd="0" presId="urn:microsoft.com/office/officeart/2005/8/layout/orgChart1"/>
    <dgm:cxn modelId="{95032939-4DF5-4EA3-92EB-21B9C421ECCB}" type="presParOf" srcId="{0EDF178C-43CC-4E38-BB7E-6E803D54E253}" destId="{FC0EBD11-F9AD-47FB-99DC-2786562D7BD1}" srcOrd="2" destOrd="0" presId="urn:microsoft.com/office/officeart/2005/8/layout/orgChart1"/>
    <dgm:cxn modelId="{1AD73CFF-E45C-4EB3-BB09-BB1C692021F0}" type="presParOf" srcId="{6B284EB6-D551-4746-B7ED-578FF76E7B7A}" destId="{958876D8-C698-422B-BE0E-9C0D5F84C098}" srcOrd="2" destOrd="0" presId="urn:microsoft.com/office/officeart/2005/8/layout/orgChart1"/>
    <dgm:cxn modelId="{D8582782-3396-414D-A2DB-C177B8B61C29}" type="presParOf" srcId="{6B284EB6-D551-4746-B7ED-578FF76E7B7A}" destId="{3BDEDDB5-1783-4173-8053-3863FBE74B75}" srcOrd="3" destOrd="0" presId="urn:microsoft.com/office/officeart/2005/8/layout/orgChart1"/>
    <dgm:cxn modelId="{CE2A4634-75B6-4F51-B861-BC9E4D683471}" type="presParOf" srcId="{3BDEDDB5-1783-4173-8053-3863FBE74B75}" destId="{C15AD55C-117D-4B8D-8E8B-0288906F00FE}" srcOrd="0" destOrd="0" presId="urn:microsoft.com/office/officeart/2005/8/layout/orgChart1"/>
    <dgm:cxn modelId="{06949A19-A459-48B1-87F2-380679839F67}" type="presParOf" srcId="{C15AD55C-117D-4B8D-8E8B-0288906F00FE}" destId="{88BFDDF7-B3A9-4ACE-BB38-A7201EDBF523}" srcOrd="0" destOrd="0" presId="urn:microsoft.com/office/officeart/2005/8/layout/orgChart1"/>
    <dgm:cxn modelId="{DF676B49-BD91-4577-BF41-1B0FEDDC3B0C}" type="presParOf" srcId="{C15AD55C-117D-4B8D-8E8B-0288906F00FE}" destId="{9838DFD3-12DF-4BC0-8CC7-2AB00A74A53E}" srcOrd="1" destOrd="0" presId="urn:microsoft.com/office/officeart/2005/8/layout/orgChart1"/>
    <dgm:cxn modelId="{14D59A4C-1283-481D-9F10-548E0372A187}" type="presParOf" srcId="{3BDEDDB5-1783-4173-8053-3863FBE74B75}" destId="{621D0F6A-B5A8-4FED-AD42-CC2DB5FEB4BA}" srcOrd="1" destOrd="0" presId="urn:microsoft.com/office/officeart/2005/8/layout/orgChart1"/>
    <dgm:cxn modelId="{C818B602-46FA-48B2-8198-9EE3F96ACB1F}" type="presParOf" srcId="{3BDEDDB5-1783-4173-8053-3863FBE74B75}" destId="{3389A54D-EA61-4652-9909-F581CFAE268D}" srcOrd="2" destOrd="0" presId="urn:microsoft.com/office/officeart/2005/8/layout/orgChart1"/>
    <dgm:cxn modelId="{4719CD63-4CEC-4411-BC3E-09BDE89B7A2A}" type="presParOf" srcId="{6B284EB6-D551-4746-B7ED-578FF76E7B7A}" destId="{7804378E-BE8E-44C3-998D-7EDEDC656E82}" srcOrd="4" destOrd="0" presId="urn:microsoft.com/office/officeart/2005/8/layout/orgChart1"/>
    <dgm:cxn modelId="{D0745BB1-A20A-4A4B-BF5A-237154B39957}" type="presParOf" srcId="{6B284EB6-D551-4746-B7ED-578FF76E7B7A}" destId="{3F79839E-8821-4A4F-A235-966B4DFBBD16}" srcOrd="5" destOrd="0" presId="urn:microsoft.com/office/officeart/2005/8/layout/orgChart1"/>
    <dgm:cxn modelId="{F069D9F6-74A1-45BC-B42B-2C57F6AC7C4A}" type="presParOf" srcId="{3F79839E-8821-4A4F-A235-966B4DFBBD16}" destId="{0E929CD5-9514-4575-A1AE-D4389F2C8C6D}" srcOrd="0" destOrd="0" presId="urn:microsoft.com/office/officeart/2005/8/layout/orgChart1"/>
    <dgm:cxn modelId="{DC7A3B39-7F61-4579-9359-A2AACFE5DE27}" type="presParOf" srcId="{0E929CD5-9514-4575-A1AE-D4389F2C8C6D}" destId="{6EB7AE96-7406-41B3-94EE-5269BDDAD83C}" srcOrd="0" destOrd="0" presId="urn:microsoft.com/office/officeart/2005/8/layout/orgChart1"/>
    <dgm:cxn modelId="{F144DFFC-B3FD-466C-B9EC-9C52077BC3CA}" type="presParOf" srcId="{0E929CD5-9514-4575-A1AE-D4389F2C8C6D}" destId="{0863D794-1594-4196-B6D6-153F411BB2D8}" srcOrd="1" destOrd="0" presId="urn:microsoft.com/office/officeart/2005/8/layout/orgChart1"/>
    <dgm:cxn modelId="{0CBD39C9-E4D3-47D4-A12C-8A052B1C5CAB}" type="presParOf" srcId="{3F79839E-8821-4A4F-A235-966B4DFBBD16}" destId="{65904FFA-DB93-4001-B58E-4732F1F1AB88}" srcOrd="1" destOrd="0" presId="urn:microsoft.com/office/officeart/2005/8/layout/orgChart1"/>
    <dgm:cxn modelId="{9B32001D-F998-42E7-91D5-6D8A1738776B}" type="presParOf" srcId="{3F79839E-8821-4A4F-A235-966B4DFBBD16}" destId="{E14101BB-8E26-4681-B02D-31FE3F273F3E}" srcOrd="2" destOrd="0" presId="urn:microsoft.com/office/officeart/2005/8/layout/orgChart1"/>
    <dgm:cxn modelId="{ECDD42DD-6235-41E7-B0FC-B27486CE8710}" type="presParOf" srcId="{6B284EB6-D551-4746-B7ED-578FF76E7B7A}" destId="{54B6156A-9AE1-464A-A39F-63B7070E5B44}" srcOrd="6" destOrd="0" presId="urn:microsoft.com/office/officeart/2005/8/layout/orgChart1"/>
    <dgm:cxn modelId="{664EC61D-EFE0-4419-9806-1A37C9D26FDB}" type="presParOf" srcId="{6B284EB6-D551-4746-B7ED-578FF76E7B7A}" destId="{9498A3B5-8DAA-46E9-BD8E-751BF4800E7A}" srcOrd="7" destOrd="0" presId="urn:microsoft.com/office/officeart/2005/8/layout/orgChart1"/>
    <dgm:cxn modelId="{8598143C-3AAC-470E-BEDF-041128650FC7}" type="presParOf" srcId="{9498A3B5-8DAA-46E9-BD8E-751BF4800E7A}" destId="{E890BA34-FD71-4EB6-B1B6-F3B157C7192A}" srcOrd="0" destOrd="0" presId="urn:microsoft.com/office/officeart/2005/8/layout/orgChart1"/>
    <dgm:cxn modelId="{0DC6206E-7637-4A8A-AD11-C66A36F3AAB9}" type="presParOf" srcId="{E890BA34-FD71-4EB6-B1B6-F3B157C7192A}" destId="{A833AB11-D2CE-4617-BBEE-EADE9D720D49}" srcOrd="0" destOrd="0" presId="urn:microsoft.com/office/officeart/2005/8/layout/orgChart1"/>
    <dgm:cxn modelId="{4E9ABE71-30DA-46E3-AEC4-9ACC43FDF327}" type="presParOf" srcId="{E890BA34-FD71-4EB6-B1B6-F3B157C7192A}" destId="{0B8F6263-AC4D-4D25-8A01-8BED794ED386}" srcOrd="1" destOrd="0" presId="urn:microsoft.com/office/officeart/2005/8/layout/orgChart1"/>
    <dgm:cxn modelId="{85EAFE6D-1A8F-4CD3-9A40-39778B2F1828}" type="presParOf" srcId="{9498A3B5-8DAA-46E9-BD8E-751BF4800E7A}" destId="{D3BE6417-9FB2-49AC-ABE2-5B82408D0E3B}" srcOrd="1" destOrd="0" presId="urn:microsoft.com/office/officeart/2005/8/layout/orgChart1"/>
    <dgm:cxn modelId="{A2BF74D8-18FF-4894-A13E-A1D0F5F6848A}" type="presParOf" srcId="{9498A3B5-8DAA-46E9-BD8E-751BF4800E7A}" destId="{8FCEFA1F-E82B-4F95-B0EA-36389BD9816A}" srcOrd="2" destOrd="0" presId="urn:microsoft.com/office/officeart/2005/8/layout/orgChart1"/>
    <dgm:cxn modelId="{5FC77AA0-0605-463A-AB3A-568643418481}" type="presParOf" srcId="{6B284EB6-D551-4746-B7ED-578FF76E7B7A}" destId="{7C3EE3AC-7CDA-4277-B08D-53CD7C1072E7}" srcOrd="8" destOrd="0" presId="urn:microsoft.com/office/officeart/2005/8/layout/orgChart1"/>
    <dgm:cxn modelId="{F9CAE3E5-C635-41D5-B0F2-AAD7A9A02B07}" type="presParOf" srcId="{6B284EB6-D551-4746-B7ED-578FF76E7B7A}" destId="{2445189B-F45D-42AF-8090-C8994235A679}" srcOrd="9" destOrd="0" presId="urn:microsoft.com/office/officeart/2005/8/layout/orgChart1"/>
    <dgm:cxn modelId="{A5BDAEE5-76BA-408B-85A1-D3FBE9D61A48}" type="presParOf" srcId="{2445189B-F45D-42AF-8090-C8994235A679}" destId="{EC2D6E14-42D9-4AA6-9641-715E5F15657D}" srcOrd="0" destOrd="0" presId="urn:microsoft.com/office/officeart/2005/8/layout/orgChart1"/>
    <dgm:cxn modelId="{42D76AE5-80E2-4052-9E16-40174C5A100E}" type="presParOf" srcId="{EC2D6E14-42D9-4AA6-9641-715E5F15657D}" destId="{67CEB114-B097-46CA-BB7C-AEFF06B63CB5}" srcOrd="0" destOrd="0" presId="urn:microsoft.com/office/officeart/2005/8/layout/orgChart1"/>
    <dgm:cxn modelId="{6F91D60A-C11E-4D92-B336-B80D2C2B3A32}" type="presParOf" srcId="{EC2D6E14-42D9-4AA6-9641-715E5F15657D}" destId="{9D581465-B83F-4017-B066-53D726756CE7}" srcOrd="1" destOrd="0" presId="urn:microsoft.com/office/officeart/2005/8/layout/orgChart1"/>
    <dgm:cxn modelId="{4E4F4E64-C7FF-4049-9E8F-F9556EB18E33}" type="presParOf" srcId="{2445189B-F45D-42AF-8090-C8994235A679}" destId="{06F90DA4-11F5-4769-9A65-6261460D74F1}" srcOrd="1" destOrd="0" presId="urn:microsoft.com/office/officeart/2005/8/layout/orgChart1"/>
    <dgm:cxn modelId="{83D6EB61-7AAC-413D-A6C6-B0E45CC2D51B}" type="presParOf" srcId="{2445189B-F45D-42AF-8090-C8994235A679}" destId="{FDC9957A-CE8B-4E01-A63D-CCD4240852CF}" srcOrd="2" destOrd="0" presId="urn:microsoft.com/office/officeart/2005/8/layout/orgChart1"/>
    <dgm:cxn modelId="{61462F58-87CB-4BA8-A500-FC21BAF45FB5}" type="presParOf" srcId="{6B284EB6-D551-4746-B7ED-578FF76E7B7A}" destId="{927A51CF-E671-4318-B4DC-893EB2916828}" srcOrd="10" destOrd="0" presId="urn:microsoft.com/office/officeart/2005/8/layout/orgChart1"/>
    <dgm:cxn modelId="{005B676A-BB99-4B40-A990-2BAE9DED4F34}" type="presParOf" srcId="{6B284EB6-D551-4746-B7ED-578FF76E7B7A}" destId="{F87B28E8-8901-4FF2-AD58-28376AF50A45}" srcOrd="11" destOrd="0" presId="urn:microsoft.com/office/officeart/2005/8/layout/orgChart1"/>
    <dgm:cxn modelId="{B259A13D-C373-422B-8AF8-8201B30D2E8C}" type="presParOf" srcId="{F87B28E8-8901-4FF2-AD58-28376AF50A45}" destId="{40CB0E1E-58F9-45F4-B1DE-8EE08E82EBAE}" srcOrd="0" destOrd="0" presId="urn:microsoft.com/office/officeart/2005/8/layout/orgChart1"/>
    <dgm:cxn modelId="{9605CD6C-606C-488B-98D6-9330052982DD}" type="presParOf" srcId="{40CB0E1E-58F9-45F4-B1DE-8EE08E82EBAE}" destId="{E063432C-0B1A-479B-8C9A-829943028BBF}" srcOrd="0" destOrd="0" presId="urn:microsoft.com/office/officeart/2005/8/layout/orgChart1"/>
    <dgm:cxn modelId="{7E49055B-928A-46BB-B483-2AE2E2583045}" type="presParOf" srcId="{40CB0E1E-58F9-45F4-B1DE-8EE08E82EBAE}" destId="{E46A0181-FCC6-4FC4-9F56-FF95D037E28B}" srcOrd="1" destOrd="0" presId="urn:microsoft.com/office/officeart/2005/8/layout/orgChart1"/>
    <dgm:cxn modelId="{8E8AAB43-84E5-4801-8929-417918E2F264}" type="presParOf" srcId="{F87B28E8-8901-4FF2-AD58-28376AF50A45}" destId="{F2B65246-BEA9-41F5-B8A3-4F9FA92080BC}" srcOrd="1" destOrd="0" presId="urn:microsoft.com/office/officeart/2005/8/layout/orgChart1"/>
    <dgm:cxn modelId="{9AA54DC1-C1EC-4AF8-AC79-56F1B7FF0AF2}" type="presParOf" srcId="{F87B28E8-8901-4FF2-AD58-28376AF50A45}" destId="{47EAF06E-BD9B-4303-9F23-34DD3117CD5A}" srcOrd="2" destOrd="0" presId="urn:microsoft.com/office/officeart/2005/8/layout/orgChart1"/>
    <dgm:cxn modelId="{4A68B06F-E866-482B-BC06-8A455F5A869F}" type="presParOf" srcId="{6B284EB6-D551-4746-B7ED-578FF76E7B7A}" destId="{919816D8-24CC-484A-B5ED-179641A37AAD}" srcOrd="12" destOrd="0" presId="urn:microsoft.com/office/officeart/2005/8/layout/orgChart1"/>
    <dgm:cxn modelId="{CB791CF4-449F-475C-855A-A7C7C53D3F4D}" type="presParOf" srcId="{6B284EB6-D551-4746-B7ED-578FF76E7B7A}" destId="{FAF760F9-A1C8-4806-8ECF-B19E0F54DAA2}" srcOrd="13" destOrd="0" presId="urn:microsoft.com/office/officeart/2005/8/layout/orgChart1"/>
    <dgm:cxn modelId="{0D4A3E26-0849-4A05-AC68-97956C209DFE}" type="presParOf" srcId="{FAF760F9-A1C8-4806-8ECF-B19E0F54DAA2}" destId="{27B61581-C978-44BA-A5EF-809A4B6A6FB8}" srcOrd="0" destOrd="0" presId="urn:microsoft.com/office/officeart/2005/8/layout/orgChart1"/>
    <dgm:cxn modelId="{4D2FF507-DB77-4FEE-9A98-C74729E483B2}" type="presParOf" srcId="{27B61581-C978-44BA-A5EF-809A4B6A6FB8}" destId="{4E77D4B8-823E-4201-8CF0-780DA9735485}" srcOrd="0" destOrd="0" presId="urn:microsoft.com/office/officeart/2005/8/layout/orgChart1"/>
    <dgm:cxn modelId="{67AFA5F5-915A-4DC5-996B-1C9405C19587}" type="presParOf" srcId="{27B61581-C978-44BA-A5EF-809A4B6A6FB8}" destId="{53F235A6-1F26-4B90-B77F-3B77648CE50A}" srcOrd="1" destOrd="0" presId="urn:microsoft.com/office/officeart/2005/8/layout/orgChart1"/>
    <dgm:cxn modelId="{6B397E81-B94B-4CF8-B08F-ABE5A0C8F755}" type="presParOf" srcId="{FAF760F9-A1C8-4806-8ECF-B19E0F54DAA2}" destId="{B5163A3F-87A9-41FA-8ED0-BBBBD89E136B}" srcOrd="1" destOrd="0" presId="urn:microsoft.com/office/officeart/2005/8/layout/orgChart1"/>
    <dgm:cxn modelId="{067A461F-DA85-4613-9583-DC2237BB29D3}" type="presParOf" srcId="{FAF760F9-A1C8-4806-8ECF-B19E0F54DAA2}" destId="{DAD2AB7C-8A38-4093-AB2B-3B37184AAE57}" srcOrd="2" destOrd="0" presId="urn:microsoft.com/office/officeart/2005/8/layout/orgChart1"/>
    <dgm:cxn modelId="{502CE3EF-12DC-4536-91B4-358D8785CCC7}" type="presParOf" srcId="{318F714D-D302-4298-A4F7-D4DD809886A9}" destId="{3DD238DC-A08A-42AD-8633-7F136C7FB781}" srcOrd="2" destOrd="0" presId="urn:microsoft.com/office/officeart/2005/8/layout/orgChart1"/>
    <dgm:cxn modelId="{47C0E93A-491A-4E37-A825-E28774D65B75}" type="presParOf" srcId="{8CAFE458-7EF2-4EAD-8EDB-F29FC42587C0}" destId="{C77400AD-5D54-47A0-BB44-6E0546EA0DD6}" srcOrd="4" destOrd="0" presId="urn:microsoft.com/office/officeart/2005/8/layout/orgChart1"/>
    <dgm:cxn modelId="{B93C6F3F-80C6-4AEA-A70D-0B57D1AD3EAF}" type="presParOf" srcId="{8CAFE458-7EF2-4EAD-8EDB-F29FC42587C0}" destId="{1BD76071-AE3B-4719-A09A-AC1AE07ED781}" srcOrd="5" destOrd="0" presId="urn:microsoft.com/office/officeart/2005/8/layout/orgChart1"/>
    <dgm:cxn modelId="{BAD6804C-8242-4280-845C-1A19BDF8ED62}" type="presParOf" srcId="{1BD76071-AE3B-4719-A09A-AC1AE07ED781}" destId="{16D6D3DF-089C-4D88-9AB0-9511A79F6B5A}" srcOrd="0" destOrd="0" presId="urn:microsoft.com/office/officeart/2005/8/layout/orgChart1"/>
    <dgm:cxn modelId="{B45A18C0-DAEE-4501-8A12-E35D1F981900}" type="presParOf" srcId="{16D6D3DF-089C-4D88-9AB0-9511A79F6B5A}" destId="{94760E4F-DDFB-4051-85AC-0B7ADA3982D4}" srcOrd="0" destOrd="0" presId="urn:microsoft.com/office/officeart/2005/8/layout/orgChart1"/>
    <dgm:cxn modelId="{1F0360E3-1691-47A8-81E8-CB5C9635C7CD}" type="presParOf" srcId="{16D6D3DF-089C-4D88-9AB0-9511A79F6B5A}" destId="{B625CD0C-7A7A-42C4-8E5F-36C7CA211FEB}" srcOrd="1" destOrd="0" presId="urn:microsoft.com/office/officeart/2005/8/layout/orgChart1"/>
    <dgm:cxn modelId="{8C141CA2-5782-477D-9B28-6A8DFA49C685}" type="presParOf" srcId="{1BD76071-AE3B-4719-A09A-AC1AE07ED781}" destId="{A0F3AFAC-4CCE-4549-85EF-69DC4F1CEA5F}" srcOrd="1" destOrd="0" presId="urn:microsoft.com/office/officeart/2005/8/layout/orgChart1"/>
    <dgm:cxn modelId="{6A693B62-9400-4052-9DC8-9814974207EA}" type="presParOf" srcId="{A0F3AFAC-4CCE-4549-85EF-69DC4F1CEA5F}" destId="{4D1DFB37-1D71-4D55-BB68-80DA7393E210}" srcOrd="0" destOrd="0" presId="urn:microsoft.com/office/officeart/2005/8/layout/orgChart1"/>
    <dgm:cxn modelId="{D4C3C7CE-0E0B-4B67-85FD-BBFAF9610383}" type="presParOf" srcId="{A0F3AFAC-4CCE-4549-85EF-69DC4F1CEA5F}" destId="{923873A3-8368-47F6-B125-A87ADEDBB751}" srcOrd="1" destOrd="0" presId="urn:microsoft.com/office/officeart/2005/8/layout/orgChart1"/>
    <dgm:cxn modelId="{4F3B0B47-436D-49F4-96EA-FBE476A83E8B}" type="presParOf" srcId="{923873A3-8368-47F6-B125-A87ADEDBB751}" destId="{477FF131-1852-449B-9D37-1DAA31E7673A}" srcOrd="0" destOrd="0" presId="urn:microsoft.com/office/officeart/2005/8/layout/orgChart1"/>
    <dgm:cxn modelId="{172E3523-D702-4B48-A002-A0BA74DA66F0}" type="presParOf" srcId="{477FF131-1852-449B-9D37-1DAA31E7673A}" destId="{45AC60CA-4C68-4717-B4E6-BE098E7053CB}" srcOrd="0" destOrd="0" presId="urn:microsoft.com/office/officeart/2005/8/layout/orgChart1"/>
    <dgm:cxn modelId="{13860ED2-8529-4010-A8D9-FBFEA9A73736}" type="presParOf" srcId="{477FF131-1852-449B-9D37-1DAA31E7673A}" destId="{522E7DEF-31D5-4FB7-841D-A2F2D32F1158}" srcOrd="1" destOrd="0" presId="urn:microsoft.com/office/officeart/2005/8/layout/orgChart1"/>
    <dgm:cxn modelId="{3036EE4A-F67B-4CBE-979D-7ACC02BCFE7E}" type="presParOf" srcId="{923873A3-8368-47F6-B125-A87ADEDBB751}" destId="{F5378ECF-9981-41F8-AAF1-611F0999481F}" srcOrd="1" destOrd="0" presId="urn:microsoft.com/office/officeart/2005/8/layout/orgChart1"/>
    <dgm:cxn modelId="{A119E2B5-E1E1-45EF-B9FD-9BAF258E02ED}" type="presParOf" srcId="{923873A3-8368-47F6-B125-A87ADEDBB751}" destId="{7AFD1895-6016-43C4-82F1-DD2F613E8357}" srcOrd="2" destOrd="0" presId="urn:microsoft.com/office/officeart/2005/8/layout/orgChart1"/>
    <dgm:cxn modelId="{22D275AC-91EF-450B-B643-B25B97FF2875}" type="presParOf" srcId="{A0F3AFAC-4CCE-4549-85EF-69DC4F1CEA5F}" destId="{CF807789-CED1-441D-892E-367C7F25D907}" srcOrd="2" destOrd="0" presId="urn:microsoft.com/office/officeart/2005/8/layout/orgChart1"/>
    <dgm:cxn modelId="{2AA3DF46-128E-450A-8294-9F43D0494BDB}" type="presParOf" srcId="{A0F3AFAC-4CCE-4549-85EF-69DC4F1CEA5F}" destId="{8D412CB9-B2B8-46C3-BE0C-CFEFBCFCFBDF}" srcOrd="3" destOrd="0" presId="urn:microsoft.com/office/officeart/2005/8/layout/orgChart1"/>
    <dgm:cxn modelId="{23794796-378A-4AAF-BDA8-43B66D6D5FA4}" type="presParOf" srcId="{8D412CB9-B2B8-46C3-BE0C-CFEFBCFCFBDF}" destId="{7EFE1C89-908F-4B25-A25B-C64480F2BC5B}" srcOrd="0" destOrd="0" presId="urn:microsoft.com/office/officeart/2005/8/layout/orgChart1"/>
    <dgm:cxn modelId="{66E4A487-7CD9-47A6-B384-B39FACA4A16A}" type="presParOf" srcId="{7EFE1C89-908F-4B25-A25B-C64480F2BC5B}" destId="{BEAA4A6B-5576-4177-B9E4-9D38912724A3}" srcOrd="0" destOrd="0" presId="urn:microsoft.com/office/officeart/2005/8/layout/orgChart1"/>
    <dgm:cxn modelId="{63DB3018-135D-49DE-855B-39D9A5714ADB}" type="presParOf" srcId="{7EFE1C89-908F-4B25-A25B-C64480F2BC5B}" destId="{0BBC0711-97D3-4D94-81E3-1B84AA5FAA08}" srcOrd="1" destOrd="0" presId="urn:microsoft.com/office/officeart/2005/8/layout/orgChart1"/>
    <dgm:cxn modelId="{E07912B7-F8A4-41F7-A793-65BFD42C20A3}" type="presParOf" srcId="{8D412CB9-B2B8-46C3-BE0C-CFEFBCFCFBDF}" destId="{A19725B8-BD5B-4E19-8FC1-B9D04AD378AC}" srcOrd="1" destOrd="0" presId="urn:microsoft.com/office/officeart/2005/8/layout/orgChart1"/>
    <dgm:cxn modelId="{FE795B87-1791-4689-B524-528742671C9A}" type="presParOf" srcId="{8D412CB9-B2B8-46C3-BE0C-CFEFBCFCFBDF}" destId="{4AF0DADE-A0B0-4A56-80AB-96B73624AAC7}" srcOrd="2" destOrd="0" presId="urn:microsoft.com/office/officeart/2005/8/layout/orgChart1"/>
    <dgm:cxn modelId="{2EAC0FFF-23DD-455A-B779-B365E65EE5AC}" type="presParOf" srcId="{A0F3AFAC-4CCE-4549-85EF-69DC4F1CEA5F}" destId="{ED1ACD0D-A46A-4DF8-9984-9764DE157424}" srcOrd="4" destOrd="0" presId="urn:microsoft.com/office/officeart/2005/8/layout/orgChart1"/>
    <dgm:cxn modelId="{1A9EC6BE-5D00-440E-AD34-8D25D73227DB}" type="presParOf" srcId="{A0F3AFAC-4CCE-4549-85EF-69DC4F1CEA5F}" destId="{20639C3E-A503-44B4-81B4-1880A93D4D33}" srcOrd="5" destOrd="0" presId="urn:microsoft.com/office/officeart/2005/8/layout/orgChart1"/>
    <dgm:cxn modelId="{5186E776-129E-4AF5-8892-C5609720BD19}" type="presParOf" srcId="{20639C3E-A503-44B4-81B4-1880A93D4D33}" destId="{BB3982AB-807C-4161-8FC2-E3041E5E9899}" srcOrd="0" destOrd="0" presId="urn:microsoft.com/office/officeart/2005/8/layout/orgChart1"/>
    <dgm:cxn modelId="{5571FA54-786F-4CFC-B6A3-8BF66AE0E05D}" type="presParOf" srcId="{BB3982AB-807C-4161-8FC2-E3041E5E9899}" destId="{889892BF-73A9-44F5-BE33-23542F0A2046}" srcOrd="0" destOrd="0" presId="urn:microsoft.com/office/officeart/2005/8/layout/orgChart1"/>
    <dgm:cxn modelId="{FE83E4C3-98A7-464C-8EBC-D083A7E2BB73}" type="presParOf" srcId="{BB3982AB-807C-4161-8FC2-E3041E5E9899}" destId="{0C641BB4-2BB7-4486-BF6E-772424919D8D}" srcOrd="1" destOrd="0" presId="urn:microsoft.com/office/officeart/2005/8/layout/orgChart1"/>
    <dgm:cxn modelId="{69F4AB2D-5213-4047-8B4B-BB86E7D66EC9}" type="presParOf" srcId="{20639C3E-A503-44B4-81B4-1880A93D4D33}" destId="{A57B20EF-6BDB-40A2-B286-1A4916053416}" srcOrd="1" destOrd="0" presId="urn:microsoft.com/office/officeart/2005/8/layout/orgChart1"/>
    <dgm:cxn modelId="{D04933E1-6536-4376-A103-D3F1DC638021}" type="presParOf" srcId="{20639C3E-A503-44B4-81B4-1880A93D4D33}" destId="{4DB76F34-0229-4A6F-961E-C07C1A453470}" srcOrd="2" destOrd="0" presId="urn:microsoft.com/office/officeart/2005/8/layout/orgChart1"/>
    <dgm:cxn modelId="{9BF7C09C-F15E-4DC5-B951-B59B560305B1}" type="presParOf" srcId="{A0F3AFAC-4CCE-4549-85EF-69DC4F1CEA5F}" destId="{02A5463B-D160-49AA-85ED-A3D34B41FAC4}" srcOrd="6" destOrd="0" presId="urn:microsoft.com/office/officeart/2005/8/layout/orgChart1"/>
    <dgm:cxn modelId="{50D89393-48D9-458F-B870-BA199728918C}" type="presParOf" srcId="{A0F3AFAC-4CCE-4549-85EF-69DC4F1CEA5F}" destId="{BE2938D2-F5EE-4716-A07E-F4E18F230719}" srcOrd="7" destOrd="0" presId="urn:microsoft.com/office/officeart/2005/8/layout/orgChart1"/>
    <dgm:cxn modelId="{EB7B13D3-A9F2-4408-8FA7-FD6555FB5DDD}" type="presParOf" srcId="{BE2938D2-F5EE-4716-A07E-F4E18F230719}" destId="{66071AA5-DA6B-4BB7-A9D7-F0C1120DDC49}" srcOrd="0" destOrd="0" presId="urn:microsoft.com/office/officeart/2005/8/layout/orgChart1"/>
    <dgm:cxn modelId="{2191402A-55FA-489A-AAD7-C84E7F09E620}" type="presParOf" srcId="{66071AA5-DA6B-4BB7-A9D7-F0C1120DDC49}" destId="{441109E7-BA63-407C-B924-BBCD6630367F}" srcOrd="0" destOrd="0" presId="urn:microsoft.com/office/officeart/2005/8/layout/orgChart1"/>
    <dgm:cxn modelId="{61F7DCBE-A4A4-4D5E-A20F-A4EB96D3223D}" type="presParOf" srcId="{66071AA5-DA6B-4BB7-A9D7-F0C1120DDC49}" destId="{5003DCA3-E8E5-4175-BBDC-926841339699}" srcOrd="1" destOrd="0" presId="urn:microsoft.com/office/officeart/2005/8/layout/orgChart1"/>
    <dgm:cxn modelId="{B9A01E4E-1123-4737-9D9D-CC196AEC64DD}" type="presParOf" srcId="{BE2938D2-F5EE-4716-A07E-F4E18F230719}" destId="{D16E342D-BF88-41A6-8262-E46E98BCE318}" srcOrd="1" destOrd="0" presId="urn:microsoft.com/office/officeart/2005/8/layout/orgChart1"/>
    <dgm:cxn modelId="{D4538832-7CBE-4E56-9C53-75239FE6F2CC}" type="presParOf" srcId="{BE2938D2-F5EE-4716-A07E-F4E18F230719}" destId="{6AE9A6ED-9E63-4B94-8BF0-996B1A3F11B6}" srcOrd="2" destOrd="0" presId="urn:microsoft.com/office/officeart/2005/8/layout/orgChart1"/>
    <dgm:cxn modelId="{7072820E-9CE5-4B43-BA2A-5187D46D22C3}" type="presParOf" srcId="{1BD76071-AE3B-4719-A09A-AC1AE07ED781}" destId="{A4D48AF9-7E5A-40C2-A030-DC6562C5CD37}" srcOrd="2" destOrd="0" presId="urn:microsoft.com/office/officeart/2005/8/layout/orgChart1"/>
    <dgm:cxn modelId="{8660670E-04F1-4C8B-8013-1D0BB6AD5CC8}" type="presParOf" srcId="{A4D48AF9-7E5A-40C2-A030-DC6562C5CD37}" destId="{A179AE70-1656-4D2F-B973-7A0613CA0044}" srcOrd="0" destOrd="0" presId="urn:microsoft.com/office/officeart/2005/8/layout/orgChart1"/>
    <dgm:cxn modelId="{61B87583-2DD4-4886-AA60-5A5F10D7C7D2}" type="presParOf" srcId="{A4D48AF9-7E5A-40C2-A030-DC6562C5CD37}" destId="{88F78550-2CA1-47F9-88CC-D3E99C10A971}" srcOrd="1" destOrd="0" presId="urn:microsoft.com/office/officeart/2005/8/layout/orgChart1"/>
    <dgm:cxn modelId="{76825131-BD0B-42CB-9EEC-1928DCAF3EDE}" type="presParOf" srcId="{88F78550-2CA1-47F9-88CC-D3E99C10A971}" destId="{777A03E2-182B-4241-83AC-849208C07A86}" srcOrd="0" destOrd="0" presId="urn:microsoft.com/office/officeart/2005/8/layout/orgChart1"/>
    <dgm:cxn modelId="{FA05275A-2CCD-48D5-9FAC-6123B275E9E4}" type="presParOf" srcId="{777A03E2-182B-4241-83AC-849208C07A86}" destId="{CB55557C-83A4-4AC2-8AFD-C1FA00DCA2AF}" srcOrd="0" destOrd="0" presId="urn:microsoft.com/office/officeart/2005/8/layout/orgChart1"/>
    <dgm:cxn modelId="{A6EC56AA-88B8-4C7F-9097-0BFAAB7CAA4E}" type="presParOf" srcId="{777A03E2-182B-4241-83AC-849208C07A86}" destId="{7A91838D-A898-45D4-BBB7-626A93ED4710}" srcOrd="1" destOrd="0" presId="urn:microsoft.com/office/officeart/2005/8/layout/orgChart1"/>
    <dgm:cxn modelId="{5EE417F7-2DDB-407B-8AAF-D52335B300D6}" type="presParOf" srcId="{88F78550-2CA1-47F9-88CC-D3E99C10A971}" destId="{1D8D159C-CF81-4510-8F86-CB213B70A8CA}" srcOrd="1" destOrd="0" presId="urn:microsoft.com/office/officeart/2005/8/layout/orgChart1"/>
    <dgm:cxn modelId="{744AF13B-B3C2-431D-B836-4DDB971A51D4}" type="presParOf" srcId="{88F78550-2CA1-47F9-88CC-D3E99C10A971}" destId="{4ABE89A0-89B5-4CC5-B0B7-0EFB5132EF4B}" srcOrd="2" destOrd="0" presId="urn:microsoft.com/office/officeart/2005/8/layout/orgChart1"/>
    <dgm:cxn modelId="{1F3CBDBD-16B0-4E69-B574-708EECE65EEC}" type="presParOf" srcId="{DCDFB038-FD66-46E3-9CB2-623B748CAC64}" destId="{B8EA7618-F1C4-459B-BDAA-5E57166AEC95}" srcOrd="2" destOrd="0" presId="urn:microsoft.com/office/officeart/2005/8/layout/orgChart1"/>
    <dgm:cxn modelId="{5B797ECC-B27B-43D0-ABD0-7269DDA1FD4D}" type="presParOf" srcId="{B8EA7618-F1C4-459B-BDAA-5E57166AEC95}" destId="{41548CEB-E4CD-4E50-8C25-1A910DB14E9C}" srcOrd="0" destOrd="0" presId="urn:microsoft.com/office/officeart/2005/8/layout/orgChart1"/>
    <dgm:cxn modelId="{E53BD166-60B3-4AC0-AEEA-40FF505187C8}" type="presParOf" srcId="{B8EA7618-F1C4-459B-BDAA-5E57166AEC95}" destId="{B8D253FC-FAF7-4CC8-94A4-B2DCFE212E17}" srcOrd="1" destOrd="0" presId="urn:microsoft.com/office/officeart/2005/8/layout/orgChart1"/>
    <dgm:cxn modelId="{4D203A85-3144-4819-A6D3-D1387400B6BF}" type="presParOf" srcId="{B8D253FC-FAF7-4CC8-94A4-B2DCFE212E17}" destId="{58BD48E0-DC0F-4D6E-B48F-26F5C842B0C3}" srcOrd="0" destOrd="0" presId="urn:microsoft.com/office/officeart/2005/8/layout/orgChart1"/>
    <dgm:cxn modelId="{C6AE23CB-FCFD-4DA9-811E-499D6285CA1F}" type="presParOf" srcId="{58BD48E0-DC0F-4D6E-B48F-26F5C842B0C3}" destId="{D2314ECF-C0BB-4221-B19E-6647F33740A3}" srcOrd="0" destOrd="0" presId="urn:microsoft.com/office/officeart/2005/8/layout/orgChart1"/>
    <dgm:cxn modelId="{75B46C86-A9AF-4325-8D75-5165E7E9670A}" type="presParOf" srcId="{58BD48E0-DC0F-4D6E-B48F-26F5C842B0C3}" destId="{23F80EE8-8068-4892-B8CE-B9BFA6D9AFCD}" srcOrd="1" destOrd="0" presId="urn:microsoft.com/office/officeart/2005/8/layout/orgChart1"/>
    <dgm:cxn modelId="{A2D4EFB8-5EEB-4540-83D8-2BB0D9B9ABFE}" type="presParOf" srcId="{B8D253FC-FAF7-4CC8-94A4-B2DCFE212E17}" destId="{569E92AE-BA07-4235-9367-D8460931AF19}" srcOrd="1" destOrd="0" presId="urn:microsoft.com/office/officeart/2005/8/layout/orgChart1"/>
    <dgm:cxn modelId="{AC3994C7-A565-4B0F-8E37-89698B62C0F1}" type="presParOf" srcId="{B8D253FC-FAF7-4CC8-94A4-B2DCFE212E17}" destId="{9C8CBA50-751A-43A4-851B-F4C870B8ED8B}" srcOrd="2" destOrd="0" presId="urn:microsoft.com/office/officeart/2005/8/layout/orgChart1"/>
    <dgm:cxn modelId="{0888A927-637D-4B42-B0A8-D0F63D0DB208}" type="presParOf" srcId="{B8EA7618-F1C4-459B-BDAA-5E57166AEC95}" destId="{9E47C9DD-6693-4649-A6AE-F6DFC5DB8B82}" srcOrd="2" destOrd="0" presId="urn:microsoft.com/office/officeart/2005/8/layout/orgChart1"/>
    <dgm:cxn modelId="{71C2D06E-DFE0-4838-BA40-8132CF6EC71B}" type="presParOf" srcId="{B8EA7618-F1C4-459B-BDAA-5E57166AEC95}" destId="{3EAC9A23-58D8-4F76-B3A9-D23E92F0779F}" srcOrd="3" destOrd="0" presId="urn:microsoft.com/office/officeart/2005/8/layout/orgChart1"/>
    <dgm:cxn modelId="{0977B4C2-94AD-4A3C-A218-2D4456ACECC2}" type="presParOf" srcId="{3EAC9A23-58D8-4F76-B3A9-D23E92F0779F}" destId="{B97E3897-66BB-4F5C-B446-B77DA192E78F}" srcOrd="0" destOrd="0" presId="urn:microsoft.com/office/officeart/2005/8/layout/orgChart1"/>
    <dgm:cxn modelId="{012604AF-B50E-4B8F-98C7-D580724A7B63}" type="presParOf" srcId="{B97E3897-66BB-4F5C-B446-B77DA192E78F}" destId="{6C3A4A4E-CC66-46FF-9E87-B4A09B591D52}" srcOrd="0" destOrd="0" presId="urn:microsoft.com/office/officeart/2005/8/layout/orgChart1"/>
    <dgm:cxn modelId="{2595C3DB-B969-4CD6-A523-36930987CCC9}" type="presParOf" srcId="{B97E3897-66BB-4F5C-B446-B77DA192E78F}" destId="{ECFB580A-2232-4274-8044-9230ADE9296B}" srcOrd="1" destOrd="0" presId="urn:microsoft.com/office/officeart/2005/8/layout/orgChart1"/>
    <dgm:cxn modelId="{435FC8E4-BCB6-4CCD-83B1-540428ECC493}" type="presParOf" srcId="{3EAC9A23-58D8-4F76-B3A9-D23E92F0779F}" destId="{5053D934-F6BD-4E99-A5B4-A23E2470D4C2}" srcOrd="1" destOrd="0" presId="urn:microsoft.com/office/officeart/2005/8/layout/orgChart1"/>
    <dgm:cxn modelId="{A33382D8-FD2F-44F7-ADF3-2DABAA93DFA9}" type="presParOf" srcId="{3EAC9A23-58D8-4F76-B3A9-D23E92F0779F}" destId="{060E2425-2820-4AE3-BA15-370B11606B94}" srcOrd="2" destOrd="0" presId="urn:microsoft.com/office/officeart/2005/8/layout/orgChart1"/>
    <dgm:cxn modelId="{ADC20830-0A3A-46D0-857B-1287723D46E5}" type="presParOf" srcId="{B8EA7618-F1C4-459B-BDAA-5E57166AEC95}" destId="{0F23AC5E-87B0-4D3B-A2B2-9AA6BFDBFC86}" srcOrd="4" destOrd="0" presId="urn:microsoft.com/office/officeart/2005/8/layout/orgChart1"/>
    <dgm:cxn modelId="{39C1F97F-2739-418D-825F-D4F72F6EA6CB}" type="presParOf" srcId="{B8EA7618-F1C4-459B-BDAA-5E57166AEC95}" destId="{5D9FA24B-265E-4A62-B681-C842D456A876}" srcOrd="5" destOrd="0" presId="urn:microsoft.com/office/officeart/2005/8/layout/orgChart1"/>
    <dgm:cxn modelId="{643B2314-97CC-4F3D-B891-0F298B69A869}" type="presParOf" srcId="{5D9FA24B-265E-4A62-B681-C842D456A876}" destId="{6434B9A3-9552-4F95-BF80-756D7373FBE8}" srcOrd="0" destOrd="0" presId="urn:microsoft.com/office/officeart/2005/8/layout/orgChart1"/>
    <dgm:cxn modelId="{0C759000-59E8-44FA-8166-5E7B6821ED5B}" type="presParOf" srcId="{6434B9A3-9552-4F95-BF80-756D7373FBE8}" destId="{75E87638-D9FF-4405-829D-669C7C4D092C}" srcOrd="0" destOrd="0" presId="urn:microsoft.com/office/officeart/2005/8/layout/orgChart1"/>
    <dgm:cxn modelId="{6BD60ADD-181D-4A5B-8979-2E65181B2716}" type="presParOf" srcId="{6434B9A3-9552-4F95-BF80-756D7373FBE8}" destId="{287171E4-0FE0-4EC6-87CE-116B40B033E3}" srcOrd="1" destOrd="0" presId="urn:microsoft.com/office/officeart/2005/8/layout/orgChart1"/>
    <dgm:cxn modelId="{E722EF00-DC8F-4552-99A4-028D31104BF7}" type="presParOf" srcId="{5D9FA24B-265E-4A62-B681-C842D456A876}" destId="{FBE87D0C-300B-42A9-B5CE-229073C240B5}" srcOrd="1" destOrd="0" presId="urn:microsoft.com/office/officeart/2005/8/layout/orgChart1"/>
    <dgm:cxn modelId="{49B3243E-1540-4AC4-B56B-AAC62DB51F7E}" type="presParOf" srcId="{5D9FA24B-265E-4A62-B681-C842D456A876}" destId="{F536975A-AC71-4547-9A34-67AF01618EC3}" srcOrd="2" destOrd="0" presId="urn:microsoft.com/office/officeart/2005/8/layout/orgChart1"/>
    <dgm:cxn modelId="{24926E76-AE00-4896-8D23-E7E190383530}" type="presParOf" srcId="{B8EA7618-F1C4-459B-BDAA-5E57166AEC95}" destId="{70223038-F353-4278-991B-C608B32F1FF3}" srcOrd="6" destOrd="0" presId="urn:microsoft.com/office/officeart/2005/8/layout/orgChart1"/>
    <dgm:cxn modelId="{1EAF9721-3BD5-4EE8-83A8-2DFC8088B864}" type="presParOf" srcId="{B8EA7618-F1C4-459B-BDAA-5E57166AEC95}" destId="{5324FFE2-19DF-4BC7-92E1-3A6E4A3CABB3}" srcOrd="7" destOrd="0" presId="urn:microsoft.com/office/officeart/2005/8/layout/orgChart1"/>
    <dgm:cxn modelId="{6F982821-0829-473C-8192-324B1D252F07}" type="presParOf" srcId="{5324FFE2-19DF-4BC7-92E1-3A6E4A3CABB3}" destId="{421BD7ED-7A3C-4652-9206-4964E3D4E635}" srcOrd="0" destOrd="0" presId="urn:microsoft.com/office/officeart/2005/8/layout/orgChart1"/>
    <dgm:cxn modelId="{2B1CBA5C-E2F2-4021-8D4B-32F6CE050582}" type="presParOf" srcId="{421BD7ED-7A3C-4652-9206-4964E3D4E635}" destId="{AA9127BA-11C5-406E-A57B-71CEEFBADBC2}" srcOrd="0" destOrd="0" presId="urn:microsoft.com/office/officeart/2005/8/layout/orgChart1"/>
    <dgm:cxn modelId="{26C7DF1E-4C9C-4F2E-A4E0-01F1ECDCAF59}" type="presParOf" srcId="{421BD7ED-7A3C-4652-9206-4964E3D4E635}" destId="{70C5376C-A8A4-4159-A76B-FAE9A82DD9A7}" srcOrd="1" destOrd="0" presId="urn:microsoft.com/office/officeart/2005/8/layout/orgChart1"/>
    <dgm:cxn modelId="{FD67CBB8-796C-4F3B-A52A-218388EE719D}" type="presParOf" srcId="{5324FFE2-19DF-4BC7-92E1-3A6E4A3CABB3}" destId="{94E1EFED-EC9F-4D7E-A0D3-F65AAE4129D6}" srcOrd="1" destOrd="0" presId="urn:microsoft.com/office/officeart/2005/8/layout/orgChart1"/>
    <dgm:cxn modelId="{60CC9C6B-10D9-4B36-9B07-90CA4C0A1961}" type="presParOf" srcId="{5324FFE2-19DF-4BC7-92E1-3A6E4A3CABB3}" destId="{4EEE7831-AF13-4980-B18E-D2B44E7FC30D}" srcOrd="2" destOrd="0" presId="urn:microsoft.com/office/officeart/2005/8/layout/orgChart1"/>
  </dgm:cxnLst>
  <dgm:bg/>
  <dgm:whole>
    <a:ln cmpd="thinThick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23038-F353-4278-991B-C608B32F1FF3}">
      <dsp:nvSpPr>
        <dsp:cNvPr id="0" name=""/>
        <dsp:cNvSpPr/>
      </dsp:nvSpPr>
      <dsp:spPr>
        <a:xfrm>
          <a:off x="4590799" y="930529"/>
          <a:ext cx="308491" cy="891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1885"/>
              </a:lnTo>
              <a:lnTo>
                <a:pt x="308491" y="8918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23AC5E-87B0-4D3B-A2B2-9AA6BFDBFC86}">
      <dsp:nvSpPr>
        <dsp:cNvPr id="0" name=""/>
        <dsp:cNvSpPr/>
      </dsp:nvSpPr>
      <dsp:spPr>
        <a:xfrm>
          <a:off x="4310967" y="930529"/>
          <a:ext cx="279832" cy="891711"/>
        </a:xfrm>
        <a:custGeom>
          <a:avLst/>
          <a:gdLst/>
          <a:ahLst/>
          <a:cxnLst/>
          <a:rect l="0" t="0" r="0" b="0"/>
          <a:pathLst>
            <a:path>
              <a:moveTo>
                <a:pt x="279832" y="0"/>
              </a:moveTo>
              <a:lnTo>
                <a:pt x="279832" y="891711"/>
              </a:lnTo>
              <a:lnTo>
                <a:pt x="0" y="89171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47C9DD-6693-4649-A6AE-F6DFC5DB8B82}">
      <dsp:nvSpPr>
        <dsp:cNvPr id="0" name=""/>
        <dsp:cNvSpPr/>
      </dsp:nvSpPr>
      <dsp:spPr>
        <a:xfrm>
          <a:off x="4590799" y="930529"/>
          <a:ext cx="297981" cy="322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553"/>
              </a:lnTo>
              <a:lnTo>
                <a:pt x="297981" y="32255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48CEB-E4CD-4E50-8C25-1A910DB14E9C}">
      <dsp:nvSpPr>
        <dsp:cNvPr id="0" name=""/>
        <dsp:cNvSpPr/>
      </dsp:nvSpPr>
      <dsp:spPr>
        <a:xfrm>
          <a:off x="4311350" y="930529"/>
          <a:ext cx="279448" cy="323018"/>
        </a:xfrm>
        <a:custGeom>
          <a:avLst/>
          <a:gdLst/>
          <a:ahLst/>
          <a:cxnLst/>
          <a:rect l="0" t="0" r="0" b="0"/>
          <a:pathLst>
            <a:path>
              <a:moveTo>
                <a:pt x="279448" y="0"/>
              </a:moveTo>
              <a:lnTo>
                <a:pt x="279448" y="323018"/>
              </a:lnTo>
              <a:lnTo>
                <a:pt x="0" y="32301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79AE70-1656-4D2F-B973-7A0613CA0044}">
      <dsp:nvSpPr>
        <dsp:cNvPr id="0" name=""/>
        <dsp:cNvSpPr/>
      </dsp:nvSpPr>
      <dsp:spPr>
        <a:xfrm>
          <a:off x="7260751" y="3102565"/>
          <a:ext cx="91440" cy="1189140"/>
        </a:xfrm>
        <a:custGeom>
          <a:avLst/>
          <a:gdLst/>
          <a:ahLst/>
          <a:cxnLst/>
          <a:rect l="0" t="0" r="0" b="0"/>
          <a:pathLst>
            <a:path>
              <a:moveTo>
                <a:pt x="128266" y="0"/>
              </a:moveTo>
              <a:lnTo>
                <a:pt x="128266" y="1189140"/>
              </a:lnTo>
              <a:lnTo>
                <a:pt x="45720" y="118914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A5463B-D160-49AA-85ED-A3D34B41FAC4}">
      <dsp:nvSpPr>
        <dsp:cNvPr id="0" name=""/>
        <dsp:cNvSpPr/>
      </dsp:nvSpPr>
      <dsp:spPr>
        <a:xfrm>
          <a:off x="7343298" y="3102565"/>
          <a:ext cx="91440" cy="11905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90584"/>
              </a:lnTo>
              <a:lnTo>
                <a:pt x="126859" y="119058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ACD0D-A46A-4DF8-9984-9764DE157424}">
      <dsp:nvSpPr>
        <dsp:cNvPr id="0" name=""/>
        <dsp:cNvSpPr/>
      </dsp:nvSpPr>
      <dsp:spPr>
        <a:xfrm>
          <a:off x="7287765" y="3102565"/>
          <a:ext cx="101253" cy="2159509"/>
        </a:xfrm>
        <a:custGeom>
          <a:avLst/>
          <a:gdLst/>
          <a:ahLst/>
          <a:cxnLst/>
          <a:rect l="0" t="0" r="0" b="0"/>
          <a:pathLst>
            <a:path>
              <a:moveTo>
                <a:pt x="101253" y="0"/>
              </a:moveTo>
              <a:lnTo>
                <a:pt x="101253" y="2159509"/>
              </a:lnTo>
              <a:lnTo>
                <a:pt x="0" y="215950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807789-CED1-441D-892E-367C7F25D907}">
      <dsp:nvSpPr>
        <dsp:cNvPr id="0" name=""/>
        <dsp:cNvSpPr/>
      </dsp:nvSpPr>
      <dsp:spPr>
        <a:xfrm>
          <a:off x="7389018" y="3102565"/>
          <a:ext cx="98323" cy="2148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8929"/>
              </a:lnTo>
              <a:lnTo>
                <a:pt x="98323" y="214892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1DFB37-1D71-4D55-BB68-80DA7393E210}">
      <dsp:nvSpPr>
        <dsp:cNvPr id="0" name=""/>
        <dsp:cNvSpPr/>
      </dsp:nvSpPr>
      <dsp:spPr>
        <a:xfrm>
          <a:off x="7259914" y="3102565"/>
          <a:ext cx="91440" cy="445951"/>
        </a:xfrm>
        <a:custGeom>
          <a:avLst/>
          <a:gdLst/>
          <a:ahLst/>
          <a:cxnLst/>
          <a:rect l="0" t="0" r="0" b="0"/>
          <a:pathLst>
            <a:path>
              <a:moveTo>
                <a:pt x="129103" y="0"/>
              </a:moveTo>
              <a:lnTo>
                <a:pt x="129103" y="445951"/>
              </a:lnTo>
              <a:lnTo>
                <a:pt x="45720" y="44595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7400AD-5D54-47A0-BB44-6E0546EA0DD6}">
      <dsp:nvSpPr>
        <dsp:cNvPr id="0" name=""/>
        <dsp:cNvSpPr/>
      </dsp:nvSpPr>
      <dsp:spPr>
        <a:xfrm>
          <a:off x="4590799" y="930529"/>
          <a:ext cx="2798218" cy="1486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3958"/>
              </a:lnTo>
              <a:lnTo>
                <a:pt x="2798218" y="1363958"/>
              </a:lnTo>
              <a:lnTo>
                <a:pt x="2798218" y="148603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9816D8-24CC-484A-B5ED-179641A37AAD}">
      <dsp:nvSpPr>
        <dsp:cNvPr id="0" name=""/>
        <dsp:cNvSpPr/>
      </dsp:nvSpPr>
      <dsp:spPr>
        <a:xfrm>
          <a:off x="1499907" y="3102554"/>
          <a:ext cx="103857" cy="1677257"/>
        </a:xfrm>
        <a:custGeom>
          <a:avLst/>
          <a:gdLst/>
          <a:ahLst/>
          <a:cxnLst/>
          <a:rect l="0" t="0" r="0" b="0"/>
          <a:pathLst>
            <a:path>
              <a:moveTo>
                <a:pt x="103857" y="0"/>
              </a:moveTo>
              <a:lnTo>
                <a:pt x="103857" y="1677257"/>
              </a:lnTo>
              <a:lnTo>
                <a:pt x="0" y="167725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7A51CF-E671-4318-B4DC-893EB2916828}">
      <dsp:nvSpPr>
        <dsp:cNvPr id="0" name=""/>
        <dsp:cNvSpPr/>
      </dsp:nvSpPr>
      <dsp:spPr>
        <a:xfrm>
          <a:off x="1603764" y="3102554"/>
          <a:ext cx="159721" cy="477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484"/>
              </a:lnTo>
              <a:lnTo>
                <a:pt x="159721" y="47748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3EE3AC-7CDA-4277-B08D-53CD7C1072E7}">
      <dsp:nvSpPr>
        <dsp:cNvPr id="0" name=""/>
        <dsp:cNvSpPr/>
      </dsp:nvSpPr>
      <dsp:spPr>
        <a:xfrm>
          <a:off x="1497744" y="3102554"/>
          <a:ext cx="106019" cy="336725"/>
        </a:xfrm>
        <a:custGeom>
          <a:avLst/>
          <a:gdLst/>
          <a:ahLst/>
          <a:cxnLst/>
          <a:rect l="0" t="0" r="0" b="0"/>
          <a:pathLst>
            <a:path>
              <a:moveTo>
                <a:pt x="106019" y="0"/>
              </a:moveTo>
              <a:lnTo>
                <a:pt x="106019" y="336725"/>
              </a:lnTo>
              <a:lnTo>
                <a:pt x="0" y="33672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B6156A-9AE1-464A-A39F-63B7070E5B44}">
      <dsp:nvSpPr>
        <dsp:cNvPr id="0" name=""/>
        <dsp:cNvSpPr/>
      </dsp:nvSpPr>
      <dsp:spPr>
        <a:xfrm>
          <a:off x="1603764" y="3102554"/>
          <a:ext cx="125505" cy="2237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7143"/>
              </a:lnTo>
              <a:lnTo>
                <a:pt x="125505" y="223714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4378E-BE8E-44C3-998D-7EDEDC656E82}">
      <dsp:nvSpPr>
        <dsp:cNvPr id="0" name=""/>
        <dsp:cNvSpPr/>
      </dsp:nvSpPr>
      <dsp:spPr>
        <a:xfrm>
          <a:off x="1603764" y="3102554"/>
          <a:ext cx="143805" cy="1053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3476"/>
              </a:lnTo>
              <a:lnTo>
                <a:pt x="143805" y="105347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8876D8-C698-422B-BE0E-9C0D5F84C098}">
      <dsp:nvSpPr>
        <dsp:cNvPr id="0" name=""/>
        <dsp:cNvSpPr/>
      </dsp:nvSpPr>
      <dsp:spPr>
        <a:xfrm>
          <a:off x="1498209" y="3102554"/>
          <a:ext cx="105554" cy="1062053"/>
        </a:xfrm>
        <a:custGeom>
          <a:avLst/>
          <a:gdLst/>
          <a:ahLst/>
          <a:cxnLst/>
          <a:rect l="0" t="0" r="0" b="0"/>
          <a:pathLst>
            <a:path>
              <a:moveTo>
                <a:pt x="105554" y="0"/>
              </a:moveTo>
              <a:lnTo>
                <a:pt x="105554" y="1062053"/>
              </a:lnTo>
              <a:lnTo>
                <a:pt x="0" y="106205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DA4029-7A46-4F58-A405-734A199B1A5E}">
      <dsp:nvSpPr>
        <dsp:cNvPr id="0" name=""/>
        <dsp:cNvSpPr/>
      </dsp:nvSpPr>
      <dsp:spPr>
        <a:xfrm>
          <a:off x="1603764" y="3102554"/>
          <a:ext cx="122436" cy="1661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1690"/>
              </a:lnTo>
              <a:lnTo>
                <a:pt x="122436" y="166169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EF76B4-2235-4B9A-A034-9A5825ABD318}">
      <dsp:nvSpPr>
        <dsp:cNvPr id="0" name=""/>
        <dsp:cNvSpPr/>
      </dsp:nvSpPr>
      <dsp:spPr>
        <a:xfrm>
          <a:off x="1603764" y="930529"/>
          <a:ext cx="2987035" cy="1486022"/>
        </a:xfrm>
        <a:custGeom>
          <a:avLst/>
          <a:gdLst/>
          <a:ahLst/>
          <a:cxnLst/>
          <a:rect l="0" t="0" r="0" b="0"/>
          <a:pathLst>
            <a:path>
              <a:moveTo>
                <a:pt x="2987035" y="0"/>
              </a:moveTo>
              <a:lnTo>
                <a:pt x="2987035" y="1363947"/>
              </a:lnTo>
              <a:lnTo>
                <a:pt x="0" y="1363947"/>
              </a:lnTo>
              <a:lnTo>
                <a:pt x="0" y="148602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C80008-3EEA-4FB4-9D8F-083922FD9A4E}">
      <dsp:nvSpPr>
        <dsp:cNvPr id="0" name=""/>
        <dsp:cNvSpPr/>
      </dsp:nvSpPr>
      <dsp:spPr>
        <a:xfrm>
          <a:off x="4318753" y="3102571"/>
          <a:ext cx="99183" cy="544905"/>
        </a:xfrm>
        <a:custGeom>
          <a:avLst/>
          <a:gdLst/>
          <a:ahLst/>
          <a:cxnLst/>
          <a:rect l="0" t="0" r="0" b="0"/>
          <a:pathLst>
            <a:path>
              <a:moveTo>
                <a:pt x="99183" y="0"/>
              </a:moveTo>
              <a:lnTo>
                <a:pt x="99183" y="544905"/>
              </a:lnTo>
              <a:lnTo>
                <a:pt x="0" y="54490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78B3D4-C012-48ED-9370-628983A964D5}">
      <dsp:nvSpPr>
        <dsp:cNvPr id="0" name=""/>
        <dsp:cNvSpPr/>
      </dsp:nvSpPr>
      <dsp:spPr>
        <a:xfrm>
          <a:off x="4372217" y="3102571"/>
          <a:ext cx="91440" cy="16445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4579"/>
              </a:lnTo>
              <a:lnTo>
                <a:pt x="133684" y="164457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48CAB-967D-4572-8E77-C6002F5CD147}">
      <dsp:nvSpPr>
        <dsp:cNvPr id="0" name=""/>
        <dsp:cNvSpPr/>
      </dsp:nvSpPr>
      <dsp:spPr>
        <a:xfrm>
          <a:off x="4285008" y="3102571"/>
          <a:ext cx="91440" cy="1644084"/>
        </a:xfrm>
        <a:custGeom>
          <a:avLst/>
          <a:gdLst/>
          <a:ahLst/>
          <a:cxnLst/>
          <a:rect l="0" t="0" r="0" b="0"/>
          <a:pathLst>
            <a:path>
              <a:moveTo>
                <a:pt x="132928" y="0"/>
              </a:moveTo>
              <a:lnTo>
                <a:pt x="132928" y="1644084"/>
              </a:lnTo>
              <a:lnTo>
                <a:pt x="45720" y="164408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F49FB8-43E8-4815-9B44-FF0D73454AD8}">
      <dsp:nvSpPr>
        <dsp:cNvPr id="0" name=""/>
        <dsp:cNvSpPr/>
      </dsp:nvSpPr>
      <dsp:spPr>
        <a:xfrm>
          <a:off x="4417937" y="930529"/>
          <a:ext cx="172862" cy="1486040"/>
        </a:xfrm>
        <a:custGeom>
          <a:avLst/>
          <a:gdLst/>
          <a:ahLst/>
          <a:cxnLst/>
          <a:rect l="0" t="0" r="0" b="0"/>
          <a:pathLst>
            <a:path>
              <a:moveTo>
                <a:pt x="172862" y="0"/>
              </a:moveTo>
              <a:lnTo>
                <a:pt x="172862" y="1363964"/>
              </a:lnTo>
              <a:lnTo>
                <a:pt x="0" y="1363964"/>
              </a:lnTo>
              <a:lnTo>
                <a:pt x="0" y="148604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23BC1-6DCD-4FD3-8779-BF4ED32BE71B}">
      <dsp:nvSpPr>
        <dsp:cNvPr id="0" name=""/>
        <dsp:cNvSpPr/>
      </dsp:nvSpPr>
      <dsp:spPr>
        <a:xfrm>
          <a:off x="3694571" y="453636"/>
          <a:ext cx="1792456" cy="4768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James B. Waskom</a:t>
          </a:r>
          <a:endParaRPr lang="en-US" sz="14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ts val="1500"/>
            </a:lnSpc>
            <a:spcBef>
              <a:spcPct val="0"/>
            </a:spcBef>
            <a:spcAft>
              <a:spcPts val="0"/>
            </a:spcAft>
          </a:pPr>
          <a:r>
            <a:rPr lang="en-US" sz="1400" b="0" kern="1200" dirty="0" smtClean="0">
              <a:latin typeface="Arial" pitchFamily="34" charset="0"/>
              <a:cs typeface="Arial" pitchFamily="34" charset="0"/>
            </a:rPr>
            <a:t>Director</a:t>
          </a:r>
          <a:endParaRPr lang="en-US" sz="1400" b="0" kern="1200" dirty="0">
            <a:latin typeface="Arial" pitchFamily="34" charset="0"/>
            <a:cs typeface="Arial" pitchFamily="34" charset="0"/>
          </a:endParaRPr>
        </a:p>
      </dsp:txBody>
      <dsp:txXfrm>
        <a:off x="3694571" y="453636"/>
        <a:ext cx="1792456" cy="476892"/>
      </dsp:txXfrm>
    </dsp:sp>
    <dsp:sp modelId="{654CCCE2-7EF8-4558-9E9B-B1C7958002CD}">
      <dsp:nvSpPr>
        <dsp:cNvPr id="0" name=""/>
        <dsp:cNvSpPr/>
      </dsp:nvSpPr>
      <dsp:spPr>
        <a:xfrm>
          <a:off x="3558756" y="2416569"/>
          <a:ext cx="1718362" cy="68600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000" b="1" kern="1200" dirty="0" smtClean="0">
              <a:latin typeface="Arial" pitchFamily="34" charset="0"/>
              <a:cs typeface="Arial" pitchFamily="34" charset="0"/>
            </a:rPr>
            <a:t>Chris Guilbeaux</a:t>
          </a:r>
          <a:endParaRPr lang="en-US" sz="10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400"/>
            </a:spcAft>
          </a:pPr>
          <a:r>
            <a:rPr lang="en-US" sz="1000" b="1" kern="1200" dirty="0" smtClean="0">
              <a:latin typeface="Arial" pitchFamily="34" charset="0"/>
              <a:cs typeface="Arial" pitchFamily="34" charset="0"/>
            </a:rPr>
            <a:t>Deputy Director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000" b="0" kern="1200" dirty="0" smtClean="0">
              <a:latin typeface="Arial" pitchFamily="34" charset="0"/>
              <a:cs typeface="Arial" pitchFamily="34" charset="0"/>
            </a:rPr>
            <a:t>Preparedness, Response</a:t>
          </a:r>
          <a:br>
            <a:rPr lang="en-US" sz="1000" b="0" kern="1200" dirty="0" smtClean="0">
              <a:latin typeface="Arial" pitchFamily="34" charset="0"/>
              <a:cs typeface="Arial" pitchFamily="34" charset="0"/>
            </a:rPr>
          </a:br>
          <a:r>
            <a:rPr lang="en-US" sz="1000" b="0" kern="1200" dirty="0" smtClean="0">
              <a:latin typeface="Arial" pitchFamily="34" charset="0"/>
              <a:cs typeface="Arial" pitchFamily="34" charset="0"/>
            </a:rPr>
            <a:t>&amp; Interoperability</a:t>
          </a:r>
          <a:endParaRPr lang="en-US" sz="1000" b="0" kern="1200" dirty="0">
            <a:latin typeface="Arial" pitchFamily="34" charset="0"/>
            <a:cs typeface="Arial" pitchFamily="34" charset="0"/>
          </a:endParaRPr>
        </a:p>
      </dsp:txBody>
      <dsp:txXfrm>
        <a:off x="3558756" y="2416569"/>
        <a:ext cx="1718362" cy="686002"/>
      </dsp:txXfrm>
    </dsp:sp>
    <dsp:sp modelId="{1339406C-8992-4392-AA94-D188189CE30E}">
      <dsp:nvSpPr>
        <dsp:cNvPr id="0" name=""/>
        <dsp:cNvSpPr/>
      </dsp:nvSpPr>
      <dsp:spPr>
        <a:xfrm>
          <a:off x="3059396" y="4317365"/>
          <a:ext cx="1271332" cy="85858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4864" rIns="5715" bIns="5715" numCol="1" spcCol="1270" anchor="t" anchorCtr="0">
          <a:noAutofit/>
        </a:bodyPr>
        <a:lstStyle/>
        <a:p>
          <a:pPr marL="0" lvl="0" algn="ctr" defTabSz="377825">
            <a:lnSpc>
              <a:spcPct val="100000"/>
            </a:lnSpc>
            <a:spcBef>
              <a:spcPct val="0"/>
            </a:spcBef>
            <a:spcAft>
              <a:spcPts val="400"/>
            </a:spcAft>
          </a:pPr>
          <a:r>
            <a:rPr lang="en-US" sz="850" b="1" kern="1200" dirty="0" smtClean="0">
              <a:latin typeface="Arial" pitchFamily="34" charset="0"/>
              <a:cs typeface="Arial" pitchFamily="34" charset="0"/>
            </a:rPr>
            <a:t>Preparedness</a:t>
          </a:r>
        </a:p>
        <a:p>
          <a:pPr marL="0" lvl="0" algn="ctr" defTabSz="3778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0" kern="1200" dirty="0" smtClean="0">
              <a:latin typeface="Arial" pitchFamily="34" charset="0"/>
              <a:cs typeface="Arial" pitchFamily="34" charset="0"/>
            </a:rPr>
            <a:t>Training</a:t>
          </a:r>
        </a:p>
        <a:p>
          <a:pPr marL="0" lvl="0" algn="ctr" defTabSz="3778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0" kern="1200" dirty="0" smtClean="0">
              <a:latin typeface="Arial" pitchFamily="34" charset="0"/>
              <a:cs typeface="Arial" pitchFamily="34" charset="0"/>
            </a:rPr>
            <a:t>Exercise</a:t>
          </a:r>
        </a:p>
        <a:p>
          <a:pPr marL="0" lvl="0" algn="ctr" defTabSz="3778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0" kern="1200" dirty="0" smtClean="0">
              <a:latin typeface="Arial" pitchFamily="34" charset="0"/>
              <a:cs typeface="Arial" pitchFamily="34" charset="0"/>
            </a:rPr>
            <a:t>CI/KR</a:t>
          </a:r>
        </a:p>
        <a:p>
          <a:pPr marL="0" lvl="0" algn="ctr" defTabSz="3778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0" kern="1200" dirty="0" smtClean="0">
              <a:latin typeface="Arial" pitchFamily="34" charset="0"/>
              <a:cs typeface="Arial" pitchFamily="34" charset="0"/>
            </a:rPr>
            <a:t>Planning</a:t>
          </a:r>
          <a:endParaRPr lang="en-US" sz="850" b="0" kern="1200" dirty="0">
            <a:latin typeface="Arial" pitchFamily="34" charset="0"/>
            <a:cs typeface="Arial" pitchFamily="34" charset="0"/>
          </a:endParaRPr>
        </a:p>
      </dsp:txBody>
      <dsp:txXfrm>
        <a:off x="3059396" y="4317365"/>
        <a:ext cx="1271332" cy="858582"/>
      </dsp:txXfrm>
    </dsp:sp>
    <dsp:sp modelId="{AB32D4E6-A1A0-4435-ABCB-47C0B96A45A8}">
      <dsp:nvSpPr>
        <dsp:cNvPr id="0" name=""/>
        <dsp:cNvSpPr/>
      </dsp:nvSpPr>
      <dsp:spPr>
        <a:xfrm>
          <a:off x="4505901" y="4317859"/>
          <a:ext cx="1179229" cy="85858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4864" rIns="5715" bIns="9144" numCol="1" spcCol="1270" anchor="t" anchorCtr="0">
          <a:noAutofit/>
        </a:bodyPr>
        <a:lstStyle/>
        <a:p>
          <a:pPr lvl="0" algn="ctr" defTabSz="3778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1" kern="1200" dirty="0" smtClean="0">
              <a:latin typeface="Arial" pitchFamily="34" charset="0"/>
              <a:cs typeface="Arial" pitchFamily="34" charset="0"/>
            </a:rPr>
            <a:t>Operations</a:t>
          </a:r>
        </a:p>
        <a:p>
          <a:pPr marL="0" lvl="0" algn="ctr" defTabSz="3778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0" kern="1200" dirty="0" smtClean="0">
              <a:latin typeface="Arial" pitchFamily="34" charset="0"/>
              <a:cs typeface="Arial" pitchFamily="34" charset="0"/>
            </a:rPr>
            <a:t>EOC</a:t>
          </a:r>
        </a:p>
        <a:p>
          <a:pPr marL="0" lvl="0" algn="ctr" defTabSz="3778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0" kern="1200" dirty="0" smtClean="0">
              <a:latin typeface="Arial" pitchFamily="34" charset="0"/>
              <a:cs typeface="Arial" pitchFamily="34" charset="0"/>
            </a:rPr>
            <a:t>Logistics</a:t>
          </a:r>
        </a:p>
        <a:p>
          <a:pPr marL="0" lvl="0" algn="ctr" defTabSz="3778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0" kern="1200" dirty="0" smtClean="0">
              <a:latin typeface="Arial" pitchFamily="34" charset="0"/>
              <a:cs typeface="Arial" pitchFamily="34" charset="0"/>
            </a:rPr>
            <a:t>Mapping</a:t>
          </a:r>
        </a:p>
        <a:p>
          <a:pPr marL="0" lvl="0" algn="ctr" defTabSz="3778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0" kern="1200" dirty="0" smtClean="0">
              <a:latin typeface="Arial" pitchFamily="34" charset="0"/>
              <a:cs typeface="Arial" pitchFamily="34" charset="0"/>
            </a:rPr>
            <a:t>Cyber </a:t>
          </a:r>
          <a:r>
            <a:rPr lang="en-US" sz="850" b="0" kern="1200" dirty="0" smtClean="0">
              <a:latin typeface="Arial" pitchFamily="34" charset="0"/>
              <a:cs typeface="Arial" pitchFamily="34" charset="0"/>
            </a:rPr>
            <a:t>Security</a:t>
          </a:r>
        </a:p>
        <a:p>
          <a:pPr marL="0" lvl="0" algn="ctr" defTabSz="3778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0" kern="1200" dirty="0" smtClean="0">
              <a:latin typeface="Arial" pitchFamily="34" charset="0"/>
              <a:cs typeface="Arial" pitchFamily="34" charset="0"/>
            </a:rPr>
            <a:t>Interoperability</a:t>
          </a:r>
        </a:p>
      </dsp:txBody>
      <dsp:txXfrm>
        <a:off x="4505901" y="4317859"/>
        <a:ext cx="1179229" cy="858582"/>
      </dsp:txXfrm>
    </dsp:sp>
    <dsp:sp modelId="{5A235AF1-8AD6-4163-B70C-9D94B5B7DE2E}">
      <dsp:nvSpPr>
        <dsp:cNvPr id="0" name=""/>
        <dsp:cNvSpPr/>
      </dsp:nvSpPr>
      <dsp:spPr>
        <a:xfrm>
          <a:off x="3040282" y="3179647"/>
          <a:ext cx="1278470" cy="93565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0" rIns="5715" bIns="0" numCol="1" spcCol="1270" anchor="ctr" anchorCtr="0">
          <a:noAutofit/>
        </a:bodyPr>
        <a:lstStyle/>
        <a:p>
          <a:pPr lvl="0" algn="ctr" defTabSz="377825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en-US" sz="850" b="1" kern="1200" dirty="0" smtClean="0">
              <a:latin typeface="Arial" pitchFamily="34" charset="0"/>
              <a:cs typeface="Arial" pitchFamily="34" charset="0"/>
            </a:rPr>
            <a:t>Kevin Breaux</a:t>
          </a:r>
        </a:p>
        <a:p>
          <a:pPr lvl="0" algn="ctr" defTabSz="377825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en-US" sz="850" b="0" kern="1200" dirty="0" smtClean="0">
              <a:latin typeface="Arial" pitchFamily="34" charset="0"/>
              <a:cs typeface="Arial" pitchFamily="34" charset="0"/>
            </a:rPr>
            <a:t>Asst</a:t>
          </a:r>
          <a:r>
            <a:rPr lang="en-US" sz="850" b="0" kern="1200" dirty="0" smtClean="0">
              <a:latin typeface="Arial" pitchFamily="34" charset="0"/>
              <a:cs typeface="Arial" pitchFamily="34" charset="0"/>
            </a:rPr>
            <a:t>. Deputy Director</a:t>
          </a:r>
        </a:p>
        <a:p>
          <a:pPr lvl="0" algn="ctr" defTabSz="377825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en-US" sz="850" b="1" kern="1200" dirty="0" smtClean="0">
              <a:latin typeface="Arial" pitchFamily="34" charset="0"/>
              <a:cs typeface="Arial" pitchFamily="34" charset="0"/>
            </a:rPr>
            <a:t>Regional </a:t>
          </a:r>
          <a:r>
            <a:rPr lang="en-US" sz="850" b="1" kern="1200" dirty="0" smtClean="0">
              <a:latin typeface="Arial" pitchFamily="34" charset="0"/>
              <a:cs typeface="Arial" pitchFamily="34" charset="0"/>
            </a:rPr>
            <a:t>Support</a:t>
          </a:r>
        </a:p>
        <a:p>
          <a:pPr lvl="0" algn="ctr" defTabSz="377825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en-US" sz="850" b="1" kern="1200" dirty="0" smtClean="0">
              <a:latin typeface="Arial" pitchFamily="34" charset="0"/>
              <a:cs typeface="Arial" pitchFamily="34" charset="0"/>
            </a:rPr>
            <a:t>Fusion Center</a:t>
          </a:r>
        </a:p>
        <a:p>
          <a:pPr lvl="0" algn="ctr" defTabSz="377825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en-US" sz="850" b="1" kern="1200" dirty="0" smtClean="0">
              <a:latin typeface="Arial" pitchFamily="34" charset="0"/>
              <a:cs typeface="Arial" pitchFamily="34" charset="0"/>
            </a:rPr>
            <a:t>Fixed Nuclear Facilities</a:t>
          </a:r>
          <a:endParaRPr lang="en-US" sz="850" b="1" kern="1200" dirty="0">
            <a:latin typeface="Arial" pitchFamily="34" charset="0"/>
            <a:cs typeface="Arial" pitchFamily="34" charset="0"/>
          </a:endParaRPr>
        </a:p>
      </dsp:txBody>
      <dsp:txXfrm>
        <a:off x="3040282" y="3179647"/>
        <a:ext cx="1278470" cy="935658"/>
      </dsp:txXfrm>
    </dsp:sp>
    <dsp:sp modelId="{D5EB61E7-79BB-4311-BFAF-BBDBB2511EF8}">
      <dsp:nvSpPr>
        <dsp:cNvPr id="0" name=""/>
        <dsp:cNvSpPr/>
      </dsp:nvSpPr>
      <dsp:spPr>
        <a:xfrm>
          <a:off x="729975" y="2416551"/>
          <a:ext cx="1747579" cy="68600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000" b="1" kern="1200" dirty="0" smtClean="0">
              <a:latin typeface="Arial" pitchFamily="34" charset="0"/>
              <a:cs typeface="Arial" pitchFamily="34" charset="0"/>
            </a:rPr>
            <a:t>Christina Dayries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000" b="1" kern="1200" dirty="0" smtClean="0">
              <a:latin typeface="Arial" pitchFamily="34" charset="0"/>
              <a:cs typeface="Arial" pitchFamily="34" charset="0"/>
            </a:rPr>
            <a:t>Deputy </a:t>
          </a:r>
          <a:r>
            <a:rPr lang="en-US" sz="1000" b="1" kern="1200" dirty="0" smtClean="0">
              <a:latin typeface="Arial" pitchFamily="34" charset="0"/>
              <a:cs typeface="Arial" pitchFamily="34" charset="0"/>
            </a:rPr>
            <a:t>Director</a:t>
          </a:r>
        </a:p>
        <a:p>
          <a:pPr lvl="0" algn="ctr" defTabSz="444500">
            <a:lnSpc>
              <a:spcPts val="1400"/>
            </a:lnSpc>
            <a:spcBef>
              <a:spcPct val="0"/>
            </a:spcBef>
            <a:spcAft>
              <a:spcPts val="0"/>
            </a:spcAft>
          </a:pPr>
          <a:r>
            <a:rPr lang="en-US" sz="1000" b="0" kern="1200" dirty="0" smtClean="0">
              <a:latin typeface="Arial" pitchFamily="34" charset="0"/>
              <a:cs typeface="Arial" pitchFamily="34" charset="0"/>
            </a:rPr>
            <a:t>Grants &amp; Administration</a:t>
          </a:r>
        </a:p>
      </dsp:txBody>
      <dsp:txXfrm>
        <a:off x="729975" y="2416551"/>
        <a:ext cx="1747579" cy="686002"/>
      </dsp:txXfrm>
    </dsp:sp>
    <dsp:sp modelId="{12958E58-29F0-4522-B415-ABC83DCD5637}">
      <dsp:nvSpPr>
        <dsp:cNvPr id="0" name=""/>
        <dsp:cNvSpPr/>
      </dsp:nvSpPr>
      <dsp:spPr>
        <a:xfrm>
          <a:off x="1726200" y="4525870"/>
          <a:ext cx="1055072" cy="47674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377825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850" b="1" kern="1200" dirty="0" smtClean="0">
              <a:latin typeface="Arial" pitchFamily="34" charset="0"/>
              <a:cs typeface="Arial" pitchFamily="34" charset="0"/>
            </a:rPr>
            <a:t>Homeland Security Grants Admin</a:t>
          </a:r>
          <a:endParaRPr lang="en-US" sz="850" b="1" kern="1200" dirty="0">
            <a:latin typeface="Arial" pitchFamily="34" charset="0"/>
            <a:cs typeface="Arial" pitchFamily="34" charset="0"/>
          </a:endParaRPr>
        </a:p>
      </dsp:txBody>
      <dsp:txXfrm>
        <a:off x="1726200" y="4525870"/>
        <a:ext cx="1055072" cy="476746"/>
      </dsp:txXfrm>
    </dsp:sp>
    <dsp:sp modelId="{88BFDDF7-B3A9-4ACE-BB38-A7201EDBF523}">
      <dsp:nvSpPr>
        <dsp:cNvPr id="0" name=""/>
        <dsp:cNvSpPr/>
      </dsp:nvSpPr>
      <dsp:spPr>
        <a:xfrm>
          <a:off x="441486" y="3930251"/>
          <a:ext cx="1056723" cy="46871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50" b="1" kern="1200" dirty="0" smtClean="0">
              <a:latin typeface="Arial" pitchFamily="34" charset="0"/>
              <a:cs typeface="Arial" pitchFamily="34" charset="0"/>
            </a:rPr>
            <a:t>Recovery Grants Administration</a:t>
          </a:r>
          <a:endParaRPr lang="en-US" sz="850" b="1" kern="1200" dirty="0">
            <a:latin typeface="Arial" pitchFamily="34" charset="0"/>
            <a:cs typeface="Arial" pitchFamily="34" charset="0"/>
          </a:endParaRPr>
        </a:p>
      </dsp:txBody>
      <dsp:txXfrm>
        <a:off x="441486" y="3930251"/>
        <a:ext cx="1056723" cy="468712"/>
      </dsp:txXfrm>
    </dsp:sp>
    <dsp:sp modelId="{6EB7AE96-7406-41B3-94EE-5269BDDAD83C}">
      <dsp:nvSpPr>
        <dsp:cNvPr id="0" name=""/>
        <dsp:cNvSpPr/>
      </dsp:nvSpPr>
      <dsp:spPr>
        <a:xfrm>
          <a:off x="1747569" y="3938860"/>
          <a:ext cx="1054641" cy="43433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50" b="1" kern="1200" dirty="0" smtClean="0">
              <a:latin typeface="Arial" pitchFamily="34" charset="0"/>
              <a:cs typeface="Arial" pitchFamily="34" charset="0"/>
            </a:rPr>
            <a:t>Facility Management</a:t>
          </a:r>
          <a:endParaRPr lang="en-US" sz="850" b="1" kern="1200" dirty="0">
            <a:latin typeface="Arial" pitchFamily="34" charset="0"/>
            <a:cs typeface="Arial" pitchFamily="34" charset="0"/>
          </a:endParaRPr>
        </a:p>
      </dsp:txBody>
      <dsp:txXfrm>
        <a:off x="1747569" y="3938860"/>
        <a:ext cx="1054641" cy="434339"/>
      </dsp:txXfrm>
    </dsp:sp>
    <dsp:sp modelId="{A833AB11-D2CE-4617-BBEE-EADE9D720D49}">
      <dsp:nvSpPr>
        <dsp:cNvPr id="0" name=""/>
        <dsp:cNvSpPr/>
      </dsp:nvSpPr>
      <dsp:spPr>
        <a:xfrm>
          <a:off x="1729270" y="5131331"/>
          <a:ext cx="1097647" cy="41673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50" b="1" kern="1200" dirty="0" smtClean="0">
              <a:latin typeface="Arial" pitchFamily="34" charset="0"/>
              <a:cs typeface="Arial" pitchFamily="34" charset="0"/>
            </a:rPr>
            <a:t>Sub Recipient Monitoring</a:t>
          </a:r>
          <a:endParaRPr lang="en-US" sz="850" b="1" kern="1200" dirty="0">
            <a:latin typeface="Arial" pitchFamily="34" charset="0"/>
            <a:cs typeface="Arial" pitchFamily="34" charset="0"/>
          </a:endParaRPr>
        </a:p>
      </dsp:txBody>
      <dsp:txXfrm>
        <a:off x="1729270" y="5131331"/>
        <a:ext cx="1097647" cy="416731"/>
      </dsp:txXfrm>
    </dsp:sp>
    <dsp:sp modelId="{67CEB114-B097-46CA-BB7C-AEFF06B63CB5}">
      <dsp:nvSpPr>
        <dsp:cNvPr id="0" name=""/>
        <dsp:cNvSpPr/>
      </dsp:nvSpPr>
      <dsp:spPr>
        <a:xfrm>
          <a:off x="382681" y="3198842"/>
          <a:ext cx="1115063" cy="48087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377825">
            <a:lnSpc>
              <a:spcPts val="1200"/>
            </a:lnSpc>
            <a:spcBef>
              <a:spcPct val="0"/>
            </a:spcBef>
            <a:spcAft>
              <a:spcPts val="0"/>
            </a:spcAft>
          </a:pPr>
          <a:r>
            <a:rPr lang="en-US" sz="850" b="1" kern="1200" dirty="0" smtClean="0">
              <a:latin typeface="Arial" pitchFamily="34" charset="0"/>
              <a:cs typeface="Arial" pitchFamily="34" charset="0"/>
            </a:rPr>
            <a:t>Sean Wyatt</a:t>
          </a:r>
        </a:p>
        <a:p>
          <a:pPr lvl="0" algn="ctr" defTabSz="377825">
            <a:lnSpc>
              <a:spcPts val="1200"/>
            </a:lnSpc>
            <a:spcBef>
              <a:spcPct val="0"/>
            </a:spcBef>
            <a:spcAft>
              <a:spcPts val="0"/>
            </a:spcAft>
          </a:pPr>
          <a:r>
            <a:rPr lang="en-US" sz="850" b="0" kern="1200" dirty="0" smtClean="0">
              <a:latin typeface="Arial" pitchFamily="34" charset="0"/>
              <a:cs typeface="Arial" pitchFamily="34" charset="0"/>
            </a:rPr>
            <a:t>Asst </a:t>
          </a:r>
          <a:r>
            <a:rPr lang="en-US" sz="850" b="0" kern="1200" dirty="0" smtClean="0">
              <a:latin typeface="Arial" pitchFamily="34" charset="0"/>
              <a:cs typeface="Arial" pitchFamily="34" charset="0"/>
            </a:rPr>
            <a:t>Dep Director</a:t>
          </a:r>
        </a:p>
      </dsp:txBody>
      <dsp:txXfrm>
        <a:off x="382681" y="3198842"/>
        <a:ext cx="1115063" cy="480874"/>
      </dsp:txXfrm>
    </dsp:sp>
    <dsp:sp modelId="{E063432C-0B1A-479B-8C9A-829943028BBF}">
      <dsp:nvSpPr>
        <dsp:cNvPr id="0" name=""/>
        <dsp:cNvSpPr/>
      </dsp:nvSpPr>
      <dsp:spPr>
        <a:xfrm>
          <a:off x="1763486" y="3315442"/>
          <a:ext cx="1001928" cy="52919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5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Administrative Services</a:t>
          </a:r>
        </a:p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(Fin, Contracts, Bud, HR, IT, Audit, Travel)</a:t>
          </a:r>
          <a:endParaRPr lang="en-US" sz="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63486" y="3315442"/>
        <a:ext cx="1001928" cy="529192"/>
      </dsp:txXfrm>
    </dsp:sp>
    <dsp:sp modelId="{4E77D4B8-823E-4201-8CF0-780DA9735485}">
      <dsp:nvSpPr>
        <dsp:cNvPr id="0" name=""/>
        <dsp:cNvSpPr/>
      </dsp:nvSpPr>
      <dsp:spPr>
        <a:xfrm>
          <a:off x="441509" y="4547030"/>
          <a:ext cx="1058397" cy="46556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5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State Management Cost</a:t>
          </a:r>
          <a:endParaRPr lang="en-US" sz="85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1509" y="4547030"/>
        <a:ext cx="1058397" cy="465562"/>
      </dsp:txXfrm>
    </dsp:sp>
    <dsp:sp modelId="{94760E4F-DDFB-4051-85AC-0B7ADA3982D4}">
      <dsp:nvSpPr>
        <dsp:cNvPr id="0" name=""/>
        <dsp:cNvSpPr/>
      </dsp:nvSpPr>
      <dsp:spPr>
        <a:xfrm>
          <a:off x="6554711" y="2416563"/>
          <a:ext cx="1668613" cy="68600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ts val="900"/>
            </a:lnSpc>
            <a:spcBef>
              <a:spcPct val="0"/>
            </a:spcBef>
            <a:spcAft>
              <a:spcPts val="0"/>
            </a:spcAft>
          </a:pPr>
          <a:r>
            <a:rPr lang="en-US" sz="1000" b="1" kern="1200" dirty="0" smtClean="0">
              <a:latin typeface="Arial" pitchFamily="34" charset="0"/>
              <a:cs typeface="Arial" pitchFamily="34" charset="0"/>
            </a:rPr>
            <a:t>Mark Riley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en-US" sz="1000" b="1" kern="1200" dirty="0" smtClean="0">
              <a:latin typeface="Arial" pitchFamily="34" charset="0"/>
              <a:cs typeface="Arial" pitchFamily="34" charset="0"/>
            </a:rPr>
            <a:t>Deputy Director</a:t>
          </a:r>
        </a:p>
        <a:p>
          <a:pPr lvl="0" algn="ctr" defTabSz="444500">
            <a:lnSpc>
              <a:spcPts val="1400"/>
            </a:lnSpc>
            <a:spcBef>
              <a:spcPct val="0"/>
            </a:spcBef>
            <a:spcAft>
              <a:spcPts val="0"/>
            </a:spcAft>
          </a:pPr>
          <a:r>
            <a:rPr lang="en-US" sz="1000" b="0" kern="1200" dirty="0" smtClean="0">
              <a:latin typeface="Arial" pitchFamily="34" charset="0"/>
              <a:cs typeface="Arial" pitchFamily="34" charset="0"/>
            </a:rPr>
            <a:t>Disaster Recovery</a:t>
          </a:r>
          <a:endParaRPr lang="en-US" sz="1000" b="0" kern="1200" dirty="0">
            <a:latin typeface="Arial" pitchFamily="34" charset="0"/>
            <a:cs typeface="Arial" pitchFamily="34" charset="0"/>
          </a:endParaRPr>
        </a:p>
      </dsp:txBody>
      <dsp:txXfrm>
        <a:off x="6554711" y="2416563"/>
        <a:ext cx="1668613" cy="686002"/>
      </dsp:txXfrm>
    </dsp:sp>
    <dsp:sp modelId="{45AC60CA-4C68-4717-B4E6-BE098E7053CB}">
      <dsp:nvSpPr>
        <dsp:cNvPr id="0" name=""/>
        <dsp:cNvSpPr/>
      </dsp:nvSpPr>
      <dsp:spPr>
        <a:xfrm>
          <a:off x="5864931" y="3219415"/>
          <a:ext cx="1440703" cy="65820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50" b="1" kern="1200" dirty="0" smtClean="0">
              <a:latin typeface="Arial" pitchFamily="34" charset="0"/>
              <a:cs typeface="Arial" pitchFamily="34" charset="0"/>
            </a:rPr>
            <a:t>DR Management</a:t>
          </a:r>
        </a:p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50" b="0" kern="1200" dirty="0" smtClean="0">
              <a:latin typeface="Arial" pitchFamily="34" charset="0"/>
              <a:cs typeface="Arial" pitchFamily="34" charset="0"/>
            </a:rPr>
            <a:t>Doc </a:t>
          </a:r>
          <a:r>
            <a:rPr lang="en-US" sz="850" b="0" kern="1200" dirty="0" smtClean="0">
              <a:latin typeface="Arial" pitchFamily="34" charset="0"/>
              <a:cs typeface="Arial" pitchFamily="34" charset="0"/>
            </a:rPr>
            <a:t>Services</a:t>
          </a:r>
          <a:r>
            <a:rPr lang="en-US" sz="850" b="0" kern="1200" dirty="0" smtClean="0">
              <a:latin typeface="Arial" pitchFamily="34" charset="0"/>
              <a:cs typeface="Arial" pitchFamily="34" charset="0"/>
            </a:rPr>
            <a:t>, Recovery Operations, Application Services</a:t>
          </a:r>
          <a:endParaRPr lang="en-US" sz="850" b="0" kern="1200" dirty="0">
            <a:latin typeface="Arial" pitchFamily="34" charset="0"/>
            <a:cs typeface="Arial" pitchFamily="34" charset="0"/>
          </a:endParaRPr>
        </a:p>
      </dsp:txBody>
      <dsp:txXfrm>
        <a:off x="5864931" y="3219415"/>
        <a:ext cx="1440703" cy="658203"/>
      </dsp:txXfrm>
    </dsp:sp>
    <dsp:sp modelId="{BEAA4A6B-5576-4177-B9E4-9D38912724A3}">
      <dsp:nvSpPr>
        <dsp:cNvPr id="0" name=""/>
        <dsp:cNvSpPr/>
      </dsp:nvSpPr>
      <dsp:spPr>
        <a:xfrm>
          <a:off x="7487341" y="4730132"/>
          <a:ext cx="1125213" cy="104272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3778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1" kern="1200" dirty="0" smtClean="0">
              <a:latin typeface="Arial" pitchFamily="34" charset="0"/>
              <a:cs typeface="Arial" pitchFamily="34" charset="0"/>
            </a:rPr>
            <a:t>Public Assistant</a:t>
          </a:r>
        </a:p>
        <a:p>
          <a:pPr lvl="0" algn="ctr" defTabSz="3778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1" kern="1200" dirty="0" smtClean="0">
              <a:latin typeface="Arial" pitchFamily="34" charset="0"/>
              <a:cs typeface="Arial" pitchFamily="34" charset="0"/>
            </a:rPr>
            <a:t>Grants</a:t>
          </a:r>
        </a:p>
        <a:p>
          <a:pPr lvl="0" algn="ctr" defTabSz="3778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0" kern="1200" dirty="0" smtClean="0">
              <a:latin typeface="Arial" pitchFamily="34" charset="0"/>
              <a:cs typeface="Arial" pitchFamily="34" charset="0"/>
            </a:rPr>
            <a:t>Grants </a:t>
          </a:r>
          <a:r>
            <a:rPr lang="en-US" sz="850" b="0" kern="1200" dirty="0" err="1" smtClean="0">
              <a:latin typeface="Arial" pitchFamily="34" charset="0"/>
              <a:cs typeface="Arial" pitchFamily="34" charset="0"/>
            </a:rPr>
            <a:t>Mgmt</a:t>
          </a:r>
          <a:endParaRPr lang="en-US" sz="850" b="0" kern="1200" dirty="0" smtClean="0">
            <a:latin typeface="Arial" pitchFamily="34" charset="0"/>
            <a:cs typeface="Arial" pitchFamily="34" charset="0"/>
          </a:endParaRPr>
        </a:p>
        <a:p>
          <a:pPr lvl="0" algn="ctr" defTabSz="3778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0" kern="1200" dirty="0" err="1" smtClean="0">
              <a:latin typeface="Arial" pitchFamily="34" charset="0"/>
              <a:cs typeface="Arial" pitchFamily="34" charset="0"/>
            </a:rPr>
            <a:t>SALs</a:t>
          </a:r>
          <a:endParaRPr lang="en-US" sz="850" b="0" kern="1200" dirty="0" smtClean="0">
            <a:latin typeface="Arial" pitchFamily="34" charset="0"/>
            <a:cs typeface="Arial" pitchFamily="34" charset="0"/>
          </a:endParaRPr>
        </a:p>
        <a:p>
          <a:pPr lvl="0" algn="ctr" defTabSz="3778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0" kern="1200" dirty="0" smtClean="0">
              <a:latin typeface="Arial" pitchFamily="34" charset="0"/>
              <a:cs typeface="Arial" pitchFamily="34" charset="0"/>
            </a:rPr>
            <a:t>Technical Services</a:t>
          </a:r>
        </a:p>
        <a:p>
          <a:pPr lvl="0" algn="ctr" defTabSz="3778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0" kern="1200" dirty="0" smtClean="0">
              <a:latin typeface="Arial" pitchFamily="34" charset="0"/>
              <a:cs typeface="Arial" pitchFamily="34" charset="0"/>
            </a:rPr>
            <a:t>Closeout</a:t>
          </a:r>
          <a:endParaRPr lang="en-US" sz="850" b="1" kern="1200" dirty="0">
            <a:latin typeface="Arial" pitchFamily="34" charset="0"/>
            <a:cs typeface="Arial" pitchFamily="34" charset="0"/>
          </a:endParaRPr>
        </a:p>
      </dsp:txBody>
      <dsp:txXfrm>
        <a:off x="7487341" y="4730132"/>
        <a:ext cx="1125213" cy="1042725"/>
      </dsp:txXfrm>
    </dsp:sp>
    <dsp:sp modelId="{889892BF-73A9-44F5-BE33-23542F0A2046}">
      <dsp:nvSpPr>
        <dsp:cNvPr id="0" name=""/>
        <dsp:cNvSpPr/>
      </dsp:nvSpPr>
      <dsp:spPr>
        <a:xfrm>
          <a:off x="6114233" y="4732452"/>
          <a:ext cx="1173532" cy="105924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3778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1" kern="1200" dirty="0" smtClean="0">
              <a:latin typeface="Arial" pitchFamily="34" charset="0"/>
              <a:cs typeface="Arial" pitchFamily="34" charset="0"/>
            </a:rPr>
            <a:t>Hazard Mitigation</a:t>
          </a:r>
        </a:p>
        <a:p>
          <a:pPr lvl="0" algn="ctr" defTabSz="3778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1" kern="1200" dirty="0" smtClean="0">
              <a:latin typeface="Arial" pitchFamily="34" charset="0"/>
              <a:cs typeface="Arial" pitchFamily="34" charset="0"/>
            </a:rPr>
            <a:t>Grants</a:t>
          </a:r>
        </a:p>
        <a:p>
          <a:pPr lvl="0" algn="ctr" defTabSz="3778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0" kern="1200" dirty="0" smtClean="0">
              <a:latin typeface="Arial" pitchFamily="34" charset="0"/>
              <a:cs typeface="Arial" pitchFamily="34" charset="0"/>
            </a:rPr>
            <a:t>Grants </a:t>
          </a:r>
          <a:r>
            <a:rPr lang="en-US" sz="850" b="0" kern="1200" dirty="0" err="1" smtClean="0">
              <a:latin typeface="Arial" pitchFamily="34" charset="0"/>
              <a:cs typeface="Arial" pitchFamily="34" charset="0"/>
            </a:rPr>
            <a:t>Mgmt</a:t>
          </a:r>
          <a:endParaRPr lang="en-US" sz="850" b="0" kern="1200" dirty="0" smtClean="0">
            <a:latin typeface="Arial" pitchFamily="34" charset="0"/>
            <a:cs typeface="Arial" pitchFamily="34" charset="0"/>
          </a:endParaRPr>
        </a:p>
        <a:p>
          <a:pPr lvl="0" algn="ctr" defTabSz="3778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0" kern="1200" dirty="0" err="1" smtClean="0">
              <a:latin typeface="Arial" pitchFamily="34" charset="0"/>
              <a:cs typeface="Arial" pitchFamily="34" charset="0"/>
            </a:rPr>
            <a:t>SALs</a:t>
          </a:r>
          <a:endParaRPr lang="en-US" sz="850" b="0" kern="1200" dirty="0" smtClean="0">
            <a:latin typeface="Arial" pitchFamily="34" charset="0"/>
            <a:cs typeface="Arial" pitchFamily="34" charset="0"/>
          </a:endParaRPr>
        </a:p>
        <a:p>
          <a:pPr lvl="0" algn="ctr" defTabSz="3778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0" kern="1200" dirty="0" smtClean="0">
              <a:latin typeface="Arial" pitchFamily="34" charset="0"/>
              <a:cs typeface="Arial" pitchFamily="34" charset="0"/>
            </a:rPr>
            <a:t>Technical Services</a:t>
          </a:r>
        </a:p>
        <a:p>
          <a:pPr lvl="0" algn="ctr" defTabSz="3778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0" kern="1200" dirty="0" smtClean="0">
              <a:latin typeface="Arial" pitchFamily="34" charset="0"/>
              <a:cs typeface="Arial" pitchFamily="34" charset="0"/>
            </a:rPr>
            <a:t>Closeout</a:t>
          </a:r>
          <a:endParaRPr lang="en-US" sz="850" b="1" kern="1200" dirty="0">
            <a:latin typeface="Arial" pitchFamily="34" charset="0"/>
            <a:cs typeface="Arial" pitchFamily="34" charset="0"/>
          </a:endParaRPr>
        </a:p>
      </dsp:txBody>
      <dsp:txXfrm>
        <a:off x="6114233" y="4732452"/>
        <a:ext cx="1173532" cy="1059245"/>
      </dsp:txXfrm>
    </dsp:sp>
    <dsp:sp modelId="{441109E7-BA63-407C-B924-BBCD6630367F}">
      <dsp:nvSpPr>
        <dsp:cNvPr id="0" name=""/>
        <dsp:cNvSpPr/>
      </dsp:nvSpPr>
      <dsp:spPr>
        <a:xfrm>
          <a:off x="7470158" y="4021866"/>
          <a:ext cx="1162626" cy="54256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5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Mark DeBosier</a:t>
          </a:r>
        </a:p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50" kern="1200" dirty="0" smtClean="0">
              <a:latin typeface="Arial" panose="020B0604020202020204" pitchFamily="34" charset="0"/>
              <a:cs typeface="Arial" panose="020B0604020202020204" pitchFamily="34" charset="0"/>
            </a:rPr>
            <a:t>Asst Dep Director</a:t>
          </a:r>
        </a:p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50" kern="1200" dirty="0" smtClean="0">
              <a:latin typeface="Arial" panose="020B0604020202020204" pitchFamily="34" charset="0"/>
              <a:cs typeface="Arial" panose="020B0604020202020204" pitchFamily="34" charset="0"/>
            </a:rPr>
            <a:t>Public Assistance</a:t>
          </a:r>
          <a:endParaRPr lang="en-US" sz="85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70158" y="4021866"/>
        <a:ext cx="1162626" cy="542568"/>
      </dsp:txXfrm>
    </dsp:sp>
    <dsp:sp modelId="{CB55557C-83A4-4AC2-8AFD-C1FA00DCA2AF}">
      <dsp:nvSpPr>
        <dsp:cNvPr id="0" name=""/>
        <dsp:cNvSpPr/>
      </dsp:nvSpPr>
      <dsp:spPr>
        <a:xfrm>
          <a:off x="6078796" y="4021619"/>
          <a:ext cx="1227675" cy="54017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377825">
            <a:lnSpc>
              <a:spcPts val="1100"/>
            </a:lnSpc>
            <a:spcBef>
              <a:spcPct val="0"/>
            </a:spcBef>
            <a:spcAft>
              <a:spcPts val="0"/>
            </a:spcAft>
          </a:pPr>
          <a:r>
            <a:rPr lang="en-US" sz="850" b="1" kern="1200" dirty="0" smtClean="0">
              <a:latin typeface="Arial" pitchFamily="34" charset="0"/>
              <a:cs typeface="Arial" pitchFamily="34" charset="0"/>
            </a:rPr>
            <a:t>Casey Tingle</a:t>
          </a:r>
        </a:p>
        <a:p>
          <a:pPr lvl="0" algn="ctr" defTabSz="377825">
            <a:lnSpc>
              <a:spcPts val="1100"/>
            </a:lnSpc>
            <a:spcBef>
              <a:spcPct val="0"/>
            </a:spcBef>
            <a:spcAft>
              <a:spcPts val="0"/>
            </a:spcAft>
          </a:pPr>
          <a:r>
            <a:rPr lang="en-US" sz="850" b="0" kern="1200" dirty="0" smtClean="0">
              <a:latin typeface="Arial" pitchFamily="34" charset="0"/>
              <a:cs typeface="Arial" pitchFamily="34" charset="0"/>
            </a:rPr>
            <a:t>Asst Dep Director</a:t>
          </a:r>
        </a:p>
        <a:p>
          <a:pPr lvl="0" algn="ctr" defTabSz="377825">
            <a:lnSpc>
              <a:spcPts val="1100"/>
            </a:lnSpc>
            <a:spcBef>
              <a:spcPct val="0"/>
            </a:spcBef>
            <a:spcAft>
              <a:spcPts val="0"/>
            </a:spcAft>
          </a:pPr>
          <a:r>
            <a:rPr lang="en-US" sz="850" b="0" kern="1200" dirty="0" smtClean="0">
              <a:latin typeface="Arial" pitchFamily="34" charset="0"/>
              <a:cs typeface="Arial" pitchFamily="34" charset="0"/>
            </a:rPr>
            <a:t>Hazard Mitigation</a:t>
          </a:r>
          <a:endParaRPr lang="en-US" sz="850" b="0" kern="1200" dirty="0">
            <a:latin typeface="Arial" pitchFamily="34" charset="0"/>
            <a:cs typeface="Arial" pitchFamily="34" charset="0"/>
          </a:endParaRPr>
        </a:p>
      </dsp:txBody>
      <dsp:txXfrm>
        <a:off x="6078796" y="4021619"/>
        <a:ext cx="1227675" cy="540173"/>
      </dsp:txXfrm>
    </dsp:sp>
    <dsp:sp modelId="{D2314ECF-C0BB-4221-B19E-6647F33740A3}">
      <dsp:nvSpPr>
        <dsp:cNvPr id="0" name=""/>
        <dsp:cNvSpPr/>
      </dsp:nvSpPr>
      <dsp:spPr>
        <a:xfrm>
          <a:off x="2906804" y="1025143"/>
          <a:ext cx="1404546" cy="45680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Arial" pitchFamily="34" charset="0"/>
              <a:cs typeface="Arial" pitchFamily="34" charset="0"/>
            </a:rPr>
            <a:t>Will Rachal</a:t>
          </a:r>
          <a:endParaRPr lang="en-US" sz="10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smtClean="0">
              <a:latin typeface="Arial" pitchFamily="34" charset="0"/>
              <a:cs typeface="Arial" pitchFamily="34" charset="0"/>
            </a:rPr>
            <a:t>Chief of Staff</a:t>
          </a:r>
          <a:endParaRPr lang="en-US" sz="1000" b="0" kern="1200" dirty="0">
            <a:latin typeface="Arial" pitchFamily="34" charset="0"/>
            <a:cs typeface="Arial" pitchFamily="34" charset="0"/>
          </a:endParaRPr>
        </a:p>
      </dsp:txBody>
      <dsp:txXfrm>
        <a:off x="2906804" y="1025143"/>
        <a:ext cx="1404546" cy="456807"/>
      </dsp:txXfrm>
    </dsp:sp>
    <dsp:sp modelId="{6C3A4A4E-CC66-46FF-9E87-B4A09B591D52}">
      <dsp:nvSpPr>
        <dsp:cNvPr id="0" name=""/>
        <dsp:cNvSpPr/>
      </dsp:nvSpPr>
      <dsp:spPr>
        <a:xfrm>
          <a:off x="4888780" y="1045550"/>
          <a:ext cx="1315849" cy="4150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Arial" pitchFamily="34" charset="0"/>
              <a:cs typeface="Arial" pitchFamily="34" charset="0"/>
            </a:rPr>
            <a:t>Toni Rochelle Cyrus</a:t>
          </a:r>
          <a:endParaRPr lang="en-US" sz="10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smtClean="0">
              <a:latin typeface="Arial" pitchFamily="34" charset="0"/>
              <a:cs typeface="Arial" pitchFamily="34" charset="0"/>
            </a:rPr>
            <a:t>Executive Assistant</a:t>
          </a:r>
          <a:endParaRPr lang="en-US" sz="1000" b="0" kern="1200" dirty="0">
            <a:latin typeface="Arial" pitchFamily="34" charset="0"/>
            <a:cs typeface="Arial" pitchFamily="34" charset="0"/>
          </a:endParaRPr>
        </a:p>
      </dsp:txBody>
      <dsp:txXfrm>
        <a:off x="4888780" y="1045550"/>
        <a:ext cx="1315849" cy="415063"/>
      </dsp:txXfrm>
    </dsp:sp>
    <dsp:sp modelId="{75E87638-D9FF-4405-829D-669C7C4D092C}">
      <dsp:nvSpPr>
        <dsp:cNvPr id="0" name=""/>
        <dsp:cNvSpPr/>
      </dsp:nvSpPr>
      <dsp:spPr>
        <a:xfrm>
          <a:off x="2879273" y="1594185"/>
          <a:ext cx="1431693" cy="45611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Arial" pitchFamily="34" charset="0"/>
              <a:cs typeface="Arial" pitchFamily="34" charset="0"/>
            </a:rPr>
            <a:t>Mike Steele</a:t>
          </a:r>
          <a:endParaRPr lang="en-US" sz="10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smtClean="0">
              <a:latin typeface="Arial" pitchFamily="34" charset="0"/>
              <a:cs typeface="Arial" pitchFamily="34" charset="0"/>
            </a:rPr>
            <a:t>Communications </a:t>
          </a:r>
          <a:r>
            <a:rPr lang="en-US" sz="1000" b="0" kern="1200" dirty="0" smtClean="0">
              <a:latin typeface="Arial" pitchFamily="34" charset="0"/>
              <a:cs typeface="Arial" pitchFamily="34" charset="0"/>
            </a:rPr>
            <a:t>Director</a:t>
          </a:r>
          <a:endParaRPr lang="en-US" sz="1000" b="0" kern="1200" dirty="0">
            <a:latin typeface="Arial" pitchFamily="34" charset="0"/>
            <a:cs typeface="Arial" pitchFamily="34" charset="0"/>
          </a:endParaRPr>
        </a:p>
      </dsp:txBody>
      <dsp:txXfrm>
        <a:off x="2879273" y="1594185"/>
        <a:ext cx="1431693" cy="456110"/>
      </dsp:txXfrm>
    </dsp:sp>
    <dsp:sp modelId="{AA9127BA-11C5-406E-A57B-71CEEFBADBC2}">
      <dsp:nvSpPr>
        <dsp:cNvPr id="0" name=""/>
        <dsp:cNvSpPr/>
      </dsp:nvSpPr>
      <dsp:spPr>
        <a:xfrm>
          <a:off x="4899291" y="1559001"/>
          <a:ext cx="1306699" cy="52682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Danielle Aymond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Executive Counsel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Legal/Appeals</a:t>
          </a:r>
          <a:endParaRPr lang="en-US" sz="1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99291" y="1559001"/>
        <a:ext cx="1306699" cy="526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93126" cy="459978"/>
          </a:xfrm>
          <a:prstGeom prst="rect">
            <a:avLst/>
          </a:prstGeom>
        </p:spPr>
        <p:txBody>
          <a:bodyPr vert="horz" lIns="91941" tIns="45971" rIns="91941" bIns="45971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12489" y="0"/>
            <a:ext cx="2993126" cy="459978"/>
          </a:xfrm>
          <a:prstGeom prst="rect">
            <a:avLst/>
          </a:prstGeom>
        </p:spPr>
        <p:txBody>
          <a:bodyPr vert="horz" lIns="91941" tIns="45971" rIns="91941" bIns="45971" rtlCol="0"/>
          <a:lstStyle>
            <a:lvl1pPr algn="r">
              <a:defRPr sz="1100"/>
            </a:lvl1pPr>
          </a:lstStyle>
          <a:p>
            <a:fld id="{69CC7778-A51D-4713-BDE4-BDAF691482B1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688975"/>
            <a:ext cx="4598987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41" tIns="45971" rIns="91941" bIns="4597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0722" y="4369793"/>
            <a:ext cx="5525770" cy="4139803"/>
          </a:xfrm>
          <a:prstGeom prst="rect">
            <a:avLst/>
          </a:prstGeom>
        </p:spPr>
        <p:txBody>
          <a:bodyPr vert="horz" lIns="91941" tIns="45971" rIns="91941" bIns="4597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37988"/>
            <a:ext cx="2993126" cy="459978"/>
          </a:xfrm>
          <a:prstGeom prst="rect">
            <a:avLst/>
          </a:prstGeom>
        </p:spPr>
        <p:txBody>
          <a:bodyPr vert="horz" lIns="91941" tIns="45971" rIns="91941" bIns="45971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12489" y="8737988"/>
            <a:ext cx="2993126" cy="459978"/>
          </a:xfrm>
          <a:prstGeom prst="rect">
            <a:avLst/>
          </a:prstGeom>
        </p:spPr>
        <p:txBody>
          <a:bodyPr vert="horz" lIns="91941" tIns="45971" rIns="91941" bIns="45971" rtlCol="0" anchor="b"/>
          <a:lstStyle>
            <a:lvl1pPr algn="r">
              <a:defRPr sz="1100"/>
            </a:lvl1pPr>
          </a:lstStyle>
          <a:p>
            <a:fld id="{36C85E3A-8290-4F99-A45F-3BBA88534D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4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81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85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02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42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05729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35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28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0572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35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644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661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911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76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644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071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644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941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083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659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620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64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899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592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80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966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293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060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956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340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508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964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791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571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921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96AC61-1C64-4AEE-BDBE-2000AB059D8B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0563"/>
            <a:ext cx="4597400" cy="3448050"/>
          </a:xfrm>
          <a:ln cap="flat"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193" y="4372711"/>
            <a:ext cx="5524827" cy="4137304"/>
          </a:xfrm>
          <a:noFill/>
          <a:ln/>
        </p:spPr>
        <p:txBody>
          <a:bodyPr lIns="92925" tIns="46464" rIns="92925" bIns="46464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6237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966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420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8913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81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572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defTabSz="90572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768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1948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648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5899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B9BD89-EA5C-4C09-BF2B-546189D04EBC}" type="slidenum">
              <a:rPr lang="en-US"/>
              <a:pPr/>
              <a:t>48</a:t>
            </a:fld>
            <a:endParaRPr lang="en-US"/>
          </a:p>
        </p:txBody>
      </p:sp>
      <p:sp>
        <p:nvSpPr>
          <p:cNvPr id="71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90563"/>
            <a:ext cx="4597400" cy="3448050"/>
          </a:xfrm>
          <a:ln w="12700" cap="flat">
            <a:solidFill>
              <a:schemeClr val="tx1"/>
            </a:solidFill>
          </a:ln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1277" y="4371994"/>
            <a:ext cx="5064664" cy="4137919"/>
          </a:xfrm>
          <a:ln/>
        </p:spPr>
        <p:txBody>
          <a:bodyPr lIns="94538" tIns="46468" rIns="94538" bIns="46468"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2226858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57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3045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2867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55715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9173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2818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2086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2959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3078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68957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defTabSz="905729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1860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52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5464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2239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603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4716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4547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2972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7360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7360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2585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1106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85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39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39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64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190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325" y="5950414"/>
            <a:ext cx="861561" cy="87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72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3D7D2C-7361-4723-A2EE-E1098F37B780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4BED80-2242-4E6B-AE2B-A972E483C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39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3D7D2C-7361-4723-A2EE-E1098F37B780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4BED80-2242-4E6B-AE2B-A972E483C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76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0188" indent="-230188">
              <a:buClr>
                <a:schemeClr val="accent6">
                  <a:lumMod val="75000"/>
                </a:schemeClr>
              </a:buClr>
              <a:buSzPct val="94000"/>
              <a:tabLst>
                <a:tab pos="285750" algn="l"/>
              </a:tabLst>
              <a:defRPr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chemeClr val="bg1">
                  <a:lumMod val="50000"/>
                </a:schemeClr>
              </a:buClr>
              <a:buSzPct val="79000"/>
              <a:buFont typeface="Arial" pitchFamily="34" charset="0"/>
              <a:buChar char="+"/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685" y="5965371"/>
            <a:ext cx="782645" cy="79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30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3D7D2C-7361-4723-A2EE-E1098F37B780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4BED80-2242-4E6B-AE2B-A972E483C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87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3D7D2C-7361-4723-A2EE-E1098F37B780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4BED80-2242-4E6B-AE2B-A972E483C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28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3D7D2C-7361-4723-A2EE-E1098F37B780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4BED80-2242-4E6B-AE2B-A972E483C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19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3D7D2C-7361-4723-A2EE-E1098F37B780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4BED80-2242-4E6B-AE2B-A972E483C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8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3D7D2C-7361-4723-A2EE-E1098F37B780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4BED80-2242-4E6B-AE2B-A972E483C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16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3D7D2C-7361-4723-A2EE-E1098F37B780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4BED80-2242-4E6B-AE2B-A972E483C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72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3D7D2C-7361-4723-A2EE-E1098F37B780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4BED80-2242-4E6B-AE2B-A972E483C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2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 l="54206" r="4180"/>
          <a:stretch>
            <a:fillRect/>
          </a:stretch>
        </p:blipFill>
        <p:spPr bwMode="auto">
          <a:xfrm>
            <a:off x="0" y="1"/>
            <a:ext cx="9144000" cy="686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24306"/>
            <a:ext cx="8229600" cy="775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72614"/>
            <a:ext cx="8229600" cy="4405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77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6AA22"/>
        </a:buClr>
        <a:buSzPct val="84000"/>
        <a:buFont typeface="Arial" pitchFamily="34" charset="0"/>
        <a:buChar char="Ⱶ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54138" r="4138"/>
          <a:stretch>
            <a:fillRect/>
          </a:stretch>
        </p:blipFill>
        <p:spPr bwMode="auto">
          <a:xfrm>
            <a:off x="0" y="0"/>
            <a:ext cx="9156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528121" y="5231757"/>
            <a:ext cx="2176041" cy="1516283"/>
          </a:xfrm>
          <a:prstGeom prst="rect">
            <a:avLst/>
          </a:prstGeom>
          <a:solidFill>
            <a:srgbClr val="EF8F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101" y="4506969"/>
            <a:ext cx="2326511" cy="23626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42900" y="1786270"/>
            <a:ext cx="8496299" cy="4449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94000"/>
              <a:buFont typeface="Arial" pitchFamily="34" charset="0"/>
              <a:buChar char="•"/>
              <a:tabLst>
                <a:tab pos="285750" algn="l"/>
              </a:tabLst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79000"/>
              <a:buFont typeface="Arial" pitchFamily="34" charset="0"/>
              <a:buChar char="+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400"/>
              </a:spcBef>
              <a:buSzPct val="99000"/>
              <a:buNone/>
              <a:tabLst>
                <a:tab pos="512763" algn="l"/>
              </a:tabLst>
            </a:pPr>
            <a:r>
              <a:rPr lang="en-US" sz="2800" b="1" dirty="0" smtClean="0">
                <a:solidFill>
                  <a:srgbClr val="C00000"/>
                </a:solidFill>
              </a:rPr>
              <a:t>Local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OHSEP Director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4538" lvl="1" indent="-344488">
              <a:spcBef>
                <a:spcPts val="160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Appointed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by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Parish President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commissioned by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State’s Director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GOHSEP.</a:t>
            </a:r>
          </a:p>
          <a:p>
            <a:pPr marL="744538" lvl="1" indent="-344488">
              <a:spcBef>
                <a:spcPts val="160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Should be a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qualified + experienced emergency manager.</a:t>
            </a:r>
          </a:p>
          <a:p>
            <a:pPr marL="744538" lvl="1" indent="-344488">
              <a:spcBef>
                <a:spcPts val="160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responsible for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coordinating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local disaster response.</a:t>
            </a:r>
          </a:p>
          <a:p>
            <a:pPr marL="744538" lvl="1" indent="-344488">
              <a:spcBef>
                <a:spcPts val="160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795336"/>
            <a:ext cx="7783033" cy="775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3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Overview</a:t>
            </a:r>
            <a:endParaRPr kumimoji="0" lang="en-US" sz="4800" b="0" i="0" u="none" strike="noStrike" kern="1200" cap="none" spc="3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0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57441" y="1545744"/>
            <a:ext cx="8351644" cy="4641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94000"/>
              <a:buFont typeface="Arial" pitchFamily="34" charset="0"/>
              <a:buChar char="•"/>
              <a:tabLst>
                <a:tab pos="285750" algn="l"/>
              </a:tabLst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79000"/>
              <a:buFont typeface="Arial" pitchFamily="34" charset="0"/>
              <a:buChar char="+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  <a:spcBef>
                <a:spcPts val="1200"/>
              </a:spcBef>
              <a:buSzPct val="99000"/>
              <a:buNone/>
              <a:tabLst>
                <a:tab pos="512763" algn="l"/>
              </a:tabLst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Local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OHSEP Director’s Responsibilities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514350" lvl="1">
              <a:lnSpc>
                <a:spcPct val="120000"/>
              </a:lnSpc>
              <a:spcBef>
                <a:spcPts val="120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Organize + administer + operate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2400" b="1" dirty="0" smtClean="0">
                <a:solidFill>
                  <a:srgbClr val="C00000"/>
                </a:solidFill>
              </a:rPr>
              <a:t>local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OHSEP.</a:t>
            </a:r>
          </a:p>
          <a:p>
            <a:pPr marL="514350" lvl="1">
              <a:lnSpc>
                <a:spcPct val="120000"/>
              </a:lnSpc>
              <a:spcBef>
                <a:spcPts val="120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Create + maintain + adhere to a </a:t>
            </a:r>
            <a:r>
              <a:rPr lang="en-US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Parish Emergency Operations Plan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(EOP).</a:t>
            </a:r>
          </a:p>
          <a:p>
            <a:pPr marL="514350" lvl="1">
              <a:lnSpc>
                <a:spcPct val="120000"/>
              </a:lnSpc>
              <a:spcBef>
                <a:spcPts val="120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Prepare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Parish for evacuation + rescue + sheltering. </a:t>
            </a:r>
          </a:p>
          <a:p>
            <a:pPr marL="514350" lvl="1">
              <a:lnSpc>
                <a:spcPct val="120000"/>
              </a:lnSpc>
              <a:spcBef>
                <a:spcPts val="120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2400" b="1" dirty="0">
                <a:solidFill>
                  <a:srgbClr val="C00000"/>
                </a:solidFill>
              </a:rPr>
              <a:t>primary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point of contact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between the State and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Parish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officials. 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lvl="1">
              <a:lnSpc>
                <a:spcPct val="120000"/>
              </a:lnSpc>
              <a:spcBef>
                <a:spcPts val="120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747711"/>
            <a:ext cx="7783033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Overview</a:t>
            </a:r>
            <a:endParaRPr lang="en-US" sz="4800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4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00128" y="1634155"/>
            <a:ext cx="8505646" cy="4508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94000"/>
              <a:buFont typeface="Arial" pitchFamily="34" charset="0"/>
              <a:buChar char="•"/>
              <a:tabLst>
                <a:tab pos="285750" algn="l"/>
              </a:tabLst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79000"/>
              <a:buFont typeface="Arial" pitchFamily="34" charset="0"/>
              <a:buChar char="+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700"/>
              </a:spcBef>
              <a:buSzPct val="99000"/>
              <a:buNone/>
              <a:tabLst>
                <a:tab pos="512763" algn="l"/>
              </a:tabLst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Local OHSEP Director’s Responsibilities</a:t>
            </a:r>
          </a:p>
          <a:p>
            <a:pPr marL="566738" lvl="1">
              <a:spcBef>
                <a:spcPts val="120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Directs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response + deployment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</a:t>
            </a:r>
            <a:r>
              <a:rPr lang="en-US" sz="2400" b="1" dirty="0" smtClean="0">
                <a:solidFill>
                  <a:srgbClr val="C00000"/>
                </a:solidFill>
              </a:rPr>
              <a:t>Parish agencies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&amp; resources during an incident.</a:t>
            </a:r>
          </a:p>
          <a:p>
            <a:pPr marL="566738" lvl="1">
              <a:spcBef>
                <a:spcPts val="120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Alerts + advises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2400" b="1" dirty="0" smtClean="0">
                <a:solidFill>
                  <a:srgbClr val="C00000"/>
                </a:solidFill>
              </a:rPr>
              <a:t>Parish citizenry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566738" lvl="1">
              <a:spcBef>
                <a:spcPts val="120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Advisor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 the chief elected </a:t>
            </a:r>
            <a:r>
              <a:rPr lang="en-US" sz="2400" b="1" dirty="0" smtClean="0">
                <a:solidFill>
                  <a:srgbClr val="C00000"/>
                </a:solidFill>
              </a:rPr>
              <a:t>Parish official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24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66738" lvl="1">
              <a:spcBef>
                <a:spcPts val="120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Applies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 +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properly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administers specific State </a:t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ederal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grants,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behalf of the </a:t>
            </a:r>
            <a:r>
              <a:rPr lang="en-US" sz="2400" b="1" dirty="0" smtClean="0">
                <a:solidFill>
                  <a:srgbClr val="C00000"/>
                </a:solidFill>
              </a:rPr>
              <a:t>Parish’s chief </a:t>
            </a:r>
            <a:r>
              <a:rPr lang="en-US" sz="2400" b="1" dirty="0">
                <a:solidFill>
                  <a:srgbClr val="C00000"/>
                </a:solidFill>
              </a:rPr>
              <a:t>elected </a:t>
            </a:r>
            <a:r>
              <a:rPr lang="en-US" sz="2400" b="1" dirty="0" smtClean="0">
                <a:solidFill>
                  <a:srgbClr val="C00000"/>
                </a:solidFill>
              </a:rPr>
              <a:t>official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776286"/>
            <a:ext cx="7772400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Overview</a:t>
            </a:r>
            <a:endParaRPr lang="en-US" sz="4800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58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09477" y="1521961"/>
            <a:ext cx="8038770" cy="4427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94000"/>
              <a:buFont typeface="Arial" pitchFamily="34" charset="0"/>
              <a:buChar char="•"/>
              <a:tabLst>
                <a:tab pos="285750" algn="l"/>
              </a:tabLst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79000"/>
              <a:buFont typeface="Arial" pitchFamily="34" charset="0"/>
              <a:buChar char="+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0">
              <a:lnSpc>
                <a:spcPct val="120000"/>
              </a:lnSpc>
              <a:spcBef>
                <a:spcPts val="1800"/>
              </a:spcBef>
              <a:buSzPct val="99000"/>
              <a:buNone/>
              <a:tabLst>
                <a:tab pos="512763" algn="l"/>
              </a:tabLst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Parish Emergency Management Advisory Committee (PEMAC)</a:t>
            </a:r>
          </a:p>
          <a:p>
            <a:pPr marL="685800" lvl="1">
              <a:lnSpc>
                <a:spcPct val="110000"/>
              </a:lnSpc>
              <a:spcBef>
                <a:spcPts val="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Louisiana Disaster Act </a:t>
            </a:r>
            <a:r>
              <a:rPr lang="en-US" sz="2400" b="1" dirty="0" smtClean="0">
                <a:solidFill>
                  <a:srgbClr val="C00000"/>
                </a:solidFill>
              </a:rPr>
              <a:t>mandates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Parish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form a PEMAC committee. </a:t>
            </a:r>
          </a:p>
          <a:p>
            <a:pPr marL="685800" lvl="1">
              <a:lnSpc>
                <a:spcPct val="110000"/>
              </a:lnSpc>
              <a:spcBef>
                <a:spcPts val="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0" lvl="1">
              <a:lnSpc>
                <a:spcPct val="110000"/>
              </a:lnSpc>
              <a:spcBef>
                <a:spcPts val="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Purpose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 marL="1085850" lvl="2">
              <a:lnSpc>
                <a:spcPct val="110000"/>
              </a:lnSpc>
              <a:spcBef>
                <a:spcPts val="0"/>
              </a:spcBef>
              <a:buSzPct val="99000"/>
              <a:tabLst>
                <a:tab pos="512763" algn="l"/>
              </a:tabLst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offer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advice + counsel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the Parish President on homeland security and emergency management.</a:t>
            </a:r>
          </a:p>
          <a:p>
            <a:pPr marL="1085850" lvl="2">
              <a:lnSpc>
                <a:spcPct val="110000"/>
              </a:lnSpc>
              <a:spcBef>
                <a:spcPts val="0"/>
              </a:spcBef>
              <a:buSzPct val="99000"/>
              <a:tabLst>
                <a:tab pos="512763" algn="l"/>
              </a:tabLst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Ensures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planning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between Parish + municipalities is consistent.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738186"/>
            <a:ext cx="7793665" cy="775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3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Overview</a:t>
            </a:r>
            <a:endParaRPr kumimoji="0" lang="en-US" sz="4800" i="0" u="none" strike="noStrike" kern="1200" cap="none" spc="3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14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5008" y="4583875"/>
            <a:ext cx="8550234" cy="13300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6194" y="1518010"/>
            <a:ext cx="8038770" cy="4249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94000"/>
              <a:buFont typeface="Arial" pitchFamily="34" charset="0"/>
              <a:buChar char="•"/>
              <a:tabLst>
                <a:tab pos="285750" algn="l"/>
              </a:tabLst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79000"/>
              <a:buFont typeface="Arial" pitchFamily="34" charset="0"/>
              <a:buChar char="+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0">
              <a:spcBef>
                <a:spcPts val="1200"/>
              </a:spcBef>
              <a:buSzPct val="99000"/>
              <a:buNone/>
              <a:tabLst>
                <a:tab pos="512763" algn="l"/>
              </a:tabLst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Parish Emergency Management Advisory Committee (PEMAC)</a:t>
            </a:r>
          </a:p>
          <a:p>
            <a:pPr marL="685800" lvl="1">
              <a:spcBef>
                <a:spcPts val="170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Meets at least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twice a year.</a:t>
            </a:r>
          </a:p>
          <a:p>
            <a:pPr marL="685800" lvl="1">
              <a:spcBef>
                <a:spcPts val="170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Parish President or the OHSEP Director serves as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chairperson.</a:t>
            </a:r>
          </a:p>
          <a:p>
            <a:pPr marL="685800" lvl="1">
              <a:spcBef>
                <a:spcPts val="170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Functional areas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interest include:</a:t>
            </a:r>
          </a:p>
          <a:p>
            <a:pPr marL="685800" lvl="1">
              <a:spcBef>
                <a:spcPts val="1400"/>
              </a:spcBef>
              <a:buSzPct val="99000"/>
              <a:tabLst>
                <a:tab pos="512763" algn="l"/>
              </a:tabLst>
            </a:pP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43044" y="4591825"/>
            <a:ext cx="3493109" cy="151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94000"/>
              <a:buFont typeface="Arial" pitchFamily="34" charset="0"/>
              <a:buChar char="•"/>
              <a:tabLst>
                <a:tab pos="285750" algn="l"/>
              </a:tabLst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79000"/>
              <a:buFont typeface="Arial" pitchFamily="34" charset="0"/>
              <a:buChar char="+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lvl="2" indent="-168275">
              <a:spcBef>
                <a:spcPts val="600"/>
              </a:spcBef>
              <a:buSzPct val="99000"/>
              <a:tabLst>
                <a:tab pos="512763" algn="l"/>
              </a:tabLst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Hazard Mitigation</a:t>
            </a:r>
          </a:p>
          <a:p>
            <a:pPr marL="174625" lvl="2" indent="-168275">
              <a:spcBef>
                <a:spcPts val="600"/>
              </a:spcBef>
              <a:buSzPct val="99000"/>
              <a:tabLst>
                <a:tab pos="512763" algn="l"/>
              </a:tabLst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Emergency Preparedness</a:t>
            </a:r>
          </a:p>
          <a:p>
            <a:pPr marL="174625" lvl="2" indent="-168275">
              <a:spcBef>
                <a:spcPts val="600"/>
              </a:spcBef>
              <a:buSzPct val="99000"/>
              <a:tabLst>
                <a:tab pos="512763" algn="l"/>
              </a:tabLst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Response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95330" y="4587123"/>
            <a:ext cx="3680227" cy="151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94000"/>
              <a:buFont typeface="Arial" pitchFamily="34" charset="0"/>
              <a:buChar char="•"/>
              <a:tabLst>
                <a:tab pos="285750" algn="l"/>
              </a:tabLst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79000"/>
              <a:buFont typeface="Arial" pitchFamily="34" charset="0"/>
              <a:buChar char="+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lvl="2" indent="-168275">
              <a:spcBef>
                <a:spcPts val="600"/>
              </a:spcBef>
              <a:buSzPct val="99000"/>
              <a:tabLst>
                <a:tab pos="512763" algn="l"/>
              </a:tabLst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Recovery</a:t>
            </a:r>
          </a:p>
          <a:p>
            <a:pPr marL="176213" lvl="2" indent="-168275">
              <a:spcBef>
                <a:spcPts val="600"/>
              </a:spcBef>
              <a:buSzPct val="99000"/>
              <a:tabLst>
                <a:tab pos="512763" algn="l"/>
              </a:tabLst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Grant Requests</a:t>
            </a:r>
          </a:p>
          <a:p>
            <a:pPr marL="176213" lvl="2" indent="-168275">
              <a:spcBef>
                <a:spcPts val="600"/>
              </a:spcBef>
              <a:buSzPct val="99000"/>
              <a:tabLst>
                <a:tab pos="512763" algn="l"/>
              </a:tabLst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Expenditure of Grant </a:t>
            </a:r>
            <a:r>
              <a:rPr lang="en-US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</a:t>
            </a: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766761"/>
            <a:ext cx="7761767" cy="775924"/>
          </a:xfrm>
        </p:spPr>
        <p:txBody>
          <a:bodyPr>
            <a:noAutofit/>
          </a:bodyPr>
          <a:lstStyle/>
          <a:p>
            <a:pPr algn="r"/>
            <a:r>
              <a:rPr lang="en-US" sz="4800" b="1" spc="300" dirty="0" smtClean="0">
                <a:solidFill>
                  <a:srgbClr val="C00000"/>
                </a:solidFill>
              </a:rPr>
              <a:t>Overview</a:t>
            </a:r>
            <a:endParaRPr lang="en-US" sz="4800" b="1" spc="300" dirty="0">
              <a:solidFill>
                <a:srgbClr val="C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488873" y="4631377"/>
            <a:ext cx="0" cy="118753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21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09477" y="1521961"/>
            <a:ext cx="8038770" cy="44273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30188" indent="-230188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94000"/>
              <a:buFont typeface="Arial" pitchFamily="34" charset="0"/>
              <a:buChar char="•"/>
              <a:tabLst>
                <a:tab pos="285750" algn="l"/>
              </a:tabLst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79000"/>
              <a:buFont typeface="Arial" pitchFamily="34" charset="0"/>
              <a:buChar char="+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0">
              <a:lnSpc>
                <a:spcPct val="120000"/>
              </a:lnSpc>
              <a:spcBef>
                <a:spcPts val="1800"/>
              </a:spcBef>
              <a:buSzPct val="99000"/>
              <a:buNone/>
              <a:tabLst>
                <a:tab pos="512763" algn="l"/>
              </a:tabLst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Local Emergency Planning Committee (LEPC)</a:t>
            </a:r>
          </a:p>
          <a:p>
            <a:pPr marL="685800" lvl="1">
              <a:lnSpc>
                <a:spcPct val="110000"/>
              </a:lnSpc>
              <a:spcBef>
                <a:spcPts val="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Title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III of the Superfund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Amendments and Reauthorization Act (SARA) requires each State to create planning districts and </a:t>
            </a:r>
            <a:r>
              <a:rPr lang="en-US" sz="2400" b="1" dirty="0" smtClean="0">
                <a:solidFill>
                  <a:srgbClr val="C00000"/>
                </a:solidFill>
              </a:rPr>
              <a:t>appoint an LEPC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each Parish.</a:t>
            </a:r>
          </a:p>
          <a:p>
            <a:pPr marL="685800" lvl="1">
              <a:lnSpc>
                <a:spcPct val="110000"/>
              </a:lnSpc>
              <a:spcBef>
                <a:spcPts val="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0" lvl="1">
              <a:lnSpc>
                <a:spcPct val="110000"/>
              </a:lnSpc>
              <a:spcBef>
                <a:spcPts val="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Purpose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 marL="1085850" lvl="2">
              <a:lnSpc>
                <a:spcPct val="110000"/>
              </a:lnSpc>
              <a:spcBef>
                <a:spcPts val="0"/>
              </a:spcBef>
              <a:buSzPct val="99000"/>
              <a:tabLst>
                <a:tab pos="512763" algn="l"/>
              </a:tabLst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address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hazardous materials issues. </a:t>
            </a:r>
          </a:p>
          <a:p>
            <a:pPr marL="1085850" lvl="2">
              <a:lnSpc>
                <a:spcPct val="110000"/>
              </a:lnSpc>
              <a:spcBef>
                <a:spcPts val="0"/>
              </a:spcBef>
              <a:buSzPct val="99000"/>
              <a:tabLst>
                <a:tab pos="512763" algn="l"/>
              </a:tabLst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Create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public awareness of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hazardous materials risks + improve community preparedness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738186"/>
            <a:ext cx="7793665" cy="775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3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Overview</a:t>
            </a:r>
            <a:endParaRPr kumimoji="0" lang="en-US" sz="4800" i="0" u="none" strike="noStrike" kern="1200" cap="none" spc="3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18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045821"/>
            <a:ext cx="9144000" cy="790806"/>
          </a:xfrm>
        </p:spPr>
        <p:txBody>
          <a:bodyPr>
            <a:noAutofit/>
          </a:bodyPr>
          <a:lstStyle/>
          <a:p>
            <a:r>
              <a:rPr lang="en-US" sz="5000" spc="160" dirty="0" smtClean="0">
                <a:ln w="381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Subcommittees as Defined</a:t>
            </a:r>
            <a:br>
              <a:rPr lang="en-US" sz="5000" spc="160" dirty="0" smtClean="0">
                <a:ln w="381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5000" spc="160" dirty="0" smtClean="0">
                <a:ln w="381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in the Disaster Act</a:t>
            </a:r>
            <a:endParaRPr lang="en-US" sz="5000" spc="160" dirty="0">
              <a:ln w="381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08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421" y="1569291"/>
            <a:ext cx="8668829" cy="4436228"/>
          </a:xfrm>
        </p:spPr>
        <p:txBody>
          <a:bodyPr>
            <a:normAutofit/>
          </a:bodyPr>
          <a:lstStyle/>
          <a:p>
            <a:pPr marL="115888" indent="-288925">
              <a:spcBef>
                <a:spcPts val="1200"/>
              </a:spcBef>
              <a:buSzPct val="99000"/>
              <a:buNone/>
              <a:tabLst>
                <a:tab pos="512763" algn="l"/>
              </a:tabLst>
            </a:pPr>
            <a:r>
              <a:rPr lang="en-US" sz="2800" b="1" dirty="0" smtClean="0">
                <a:solidFill>
                  <a:srgbClr val="C00000"/>
                </a:solidFill>
              </a:rPr>
              <a:t>Regional Parish OHSEP Director’s </a:t>
            </a:r>
            <a:r>
              <a:rPr lang="en-US" sz="2800" b="1" dirty="0" smtClean="0"/>
              <a:t>Subcommittee</a:t>
            </a:r>
          </a:p>
          <a:p>
            <a:pPr marL="517525" lvl="1">
              <a:spcBef>
                <a:spcPts val="0"/>
              </a:spcBef>
              <a:buFont typeface="Arial" pitchFamily="34" charset="0"/>
              <a:buChar char="•"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7525"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Composed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one (1)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Parish OHSEP Director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from each of the nine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(9) GOHSEP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Regions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Director of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GOHSEP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517525" lvl="1">
              <a:spcBef>
                <a:spcPts val="0"/>
              </a:spcBef>
              <a:buFont typeface="Arial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7525"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planning +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advice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strategic emergency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management issues from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US" sz="2400" b="1" dirty="0" smtClean="0">
                <a:solidFill>
                  <a:srgbClr val="C00000"/>
                </a:solidFill>
              </a:rPr>
              <a:t>regional perspective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517525" lvl="1">
              <a:spcBef>
                <a:spcPts val="0"/>
              </a:spcBef>
              <a:buFont typeface="Arial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7525"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Representatives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selected from among their peers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represent their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Region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47711"/>
            <a:ext cx="7772400" cy="775924"/>
          </a:xfrm>
        </p:spPr>
        <p:txBody>
          <a:bodyPr>
            <a:noAutofit/>
          </a:bodyPr>
          <a:lstStyle/>
          <a:p>
            <a:pPr algn="r"/>
            <a:r>
              <a:rPr lang="en-US" sz="4800" b="1" spc="300" dirty="0" smtClean="0">
                <a:solidFill>
                  <a:srgbClr val="C00000"/>
                </a:solidFill>
              </a:rPr>
              <a:t>Overview</a:t>
            </a:r>
            <a:endParaRPr lang="en-US" sz="4800" b="1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58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8" y="1534787"/>
            <a:ext cx="8358996" cy="4571998"/>
          </a:xfrm>
        </p:spPr>
        <p:txBody>
          <a:bodyPr>
            <a:normAutofit/>
          </a:bodyPr>
          <a:lstStyle/>
          <a:p>
            <a:pPr marL="233363" indent="-346075">
              <a:spcBef>
                <a:spcPts val="1200"/>
              </a:spcBef>
              <a:buSzPct val="99000"/>
              <a:buNone/>
              <a:tabLst>
                <a:tab pos="512763" algn="l"/>
              </a:tabLst>
            </a:pPr>
            <a:r>
              <a:rPr lang="en-US" b="1" dirty="0" smtClean="0">
                <a:solidFill>
                  <a:srgbClr val="C00000"/>
                </a:solidFill>
              </a:rPr>
              <a:t>First Responders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Subcommittee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68325" lvl="1" indent="-222250">
              <a:spcBef>
                <a:spcPts val="120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omposed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emergency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response professionals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568325" lvl="1" indent="-222250">
              <a:spcBef>
                <a:spcPts val="120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Provides:</a:t>
            </a:r>
          </a:p>
          <a:p>
            <a:pPr marL="968375" lvl="2" indent="-222250">
              <a:spcBef>
                <a:spcPts val="1200"/>
              </a:spcBef>
              <a:buSzPct val="99000"/>
              <a:tabLst>
                <a:tab pos="512763" algn="l"/>
              </a:tabLst>
            </a:pPr>
            <a:r>
              <a:rPr lang="en-US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Law enforcement + fire service + emergency medical service + intelligence gathering + dissemination </a:t>
            </a:r>
            <a:r>
              <a:rPr lang="en-US" sz="2100" b="1" dirty="0" smtClean="0">
                <a:solidFill>
                  <a:srgbClr val="C00000"/>
                </a:solidFill>
              </a:rPr>
              <a:t>solutions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968375" lvl="2" indent="-222250">
              <a:spcBef>
                <a:spcPts val="1400"/>
              </a:spcBef>
              <a:buSzPct val="99000"/>
              <a:tabLst>
                <a:tab pos="512763" algn="l"/>
              </a:tabLst>
            </a:pPr>
            <a:r>
              <a:rPr lang="en-US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Planning + 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advice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issues identified by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GOHSEP +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Unified Command Group (UCG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 marL="568325" lvl="1" indent="-222250">
              <a:spcBef>
                <a:spcPts val="140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Establishes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advisory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subcommittees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specific issues when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required.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38186"/>
            <a:ext cx="7761767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Overview</a:t>
            </a:r>
            <a:endParaRPr lang="en-US" sz="4800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8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09" y="1472516"/>
            <a:ext cx="8913091" cy="4571998"/>
          </a:xfrm>
        </p:spPr>
        <p:txBody>
          <a:bodyPr>
            <a:noAutofit/>
          </a:bodyPr>
          <a:lstStyle/>
          <a:p>
            <a:pPr marL="53976" indent="0">
              <a:spcBef>
                <a:spcPts val="600"/>
              </a:spcBef>
              <a:buSzPct val="99000"/>
              <a:buNone/>
              <a:tabLst>
                <a:tab pos="512763" algn="l"/>
              </a:tabLst>
            </a:pPr>
            <a:r>
              <a:rPr lang="en-US" sz="2800" b="1" spc="-50" dirty="0" smtClean="0">
                <a:solidFill>
                  <a:srgbClr val="C00000"/>
                </a:solidFill>
              </a:rPr>
              <a:t>Statewide Interoperability Executive </a:t>
            </a:r>
            <a:r>
              <a:rPr lang="en-US" sz="28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Subcommittee (SIEC)</a:t>
            </a:r>
            <a:endParaRPr lang="en-US" sz="2800" b="1" spc="-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4025" lvl="1" indent="-179388">
              <a:spcBef>
                <a:spcPts val="120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Administers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</a:t>
            </a:r>
            <a:r>
              <a:rPr lang="en-US" sz="2300" b="1" dirty="0">
                <a:solidFill>
                  <a:srgbClr val="C00000"/>
                </a:solidFill>
              </a:rPr>
              <a:t>Louisiana Wireless Information Network (</a:t>
            </a:r>
            <a:r>
              <a:rPr lang="en-US" sz="2300" b="1" dirty="0" smtClean="0">
                <a:solidFill>
                  <a:srgbClr val="C00000"/>
                </a:solidFill>
              </a:rPr>
              <a:t>LWIN)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454025" lvl="1" indent="-179388">
              <a:spcBef>
                <a:spcPts val="120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composed </a:t>
            </a: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all appropriate </a:t>
            </a:r>
            <a:r>
              <a:rPr lang="en-US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first </a:t>
            </a:r>
            <a:r>
              <a:rPr lang="en-US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responder + </a:t>
            </a:r>
            <a:r>
              <a:rPr lang="en-US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 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organizations.</a:t>
            </a:r>
          </a:p>
          <a:p>
            <a:pPr marL="454025" lvl="1" indent="-179388">
              <a:spcBef>
                <a:spcPts val="160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Has full </a:t>
            </a: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authority to 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design + construct + administer + </a:t>
            </a: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maintain 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US" sz="2300" b="1" dirty="0">
                <a:solidFill>
                  <a:srgbClr val="C00000"/>
                </a:solidFill>
              </a:rPr>
              <a:t>statewide</a:t>
            </a:r>
            <a:r>
              <a:rPr lang="en-US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interoperable communications system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454025" lvl="1" indent="-179388">
              <a:spcBef>
                <a:spcPts val="160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Establishes </a:t>
            </a:r>
            <a:r>
              <a:rPr lang="en-US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advisory subcommittees 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 needed.</a:t>
            </a: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2" indent="-179388">
              <a:spcBef>
                <a:spcPts val="1400"/>
              </a:spcBef>
              <a:buSzPct val="99000"/>
              <a:tabLst>
                <a:tab pos="512763" algn="l"/>
              </a:tabLst>
            </a:pPr>
            <a:endParaRPr lang="en-US" sz="1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57236"/>
            <a:ext cx="7793665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Overview</a:t>
            </a:r>
            <a:endParaRPr lang="en-US" sz="4800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31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784571"/>
            <a:ext cx="9144000" cy="790806"/>
          </a:xfrm>
        </p:spPr>
        <p:txBody>
          <a:bodyPr>
            <a:noAutofit/>
          </a:bodyPr>
          <a:lstStyle/>
          <a:p>
            <a:r>
              <a:rPr lang="en-US" sz="8000" spc="160" dirty="0" smtClean="0">
                <a:ln w="381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Introductions</a:t>
            </a:r>
            <a:endParaRPr lang="en-US" sz="8000" spc="160" dirty="0">
              <a:ln w="381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299" y="1701209"/>
            <a:ext cx="8497018" cy="4525444"/>
          </a:xfrm>
        </p:spPr>
        <p:txBody>
          <a:bodyPr>
            <a:noAutofit/>
          </a:bodyPr>
          <a:lstStyle/>
          <a:p>
            <a:pPr marL="120651">
              <a:lnSpc>
                <a:spcPct val="120000"/>
              </a:lnSpc>
              <a:spcBef>
                <a:spcPts val="1200"/>
              </a:spcBef>
              <a:buSzPct val="99000"/>
              <a:buNone/>
              <a:tabLst>
                <a:tab pos="512763" algn="l"/>
              </a:tabLst>
            </a:pPr>
            <a:r>
              <a:rPr lang="en-US" sz="2800" b="1" dirty="0" smtClean="0">
                <a:solidFill>
                  <a:srgbClr val="C00000"/>
                </a:solidFill>
              </a:rPr>
              <a:t>Intrastate </a:t>
            </a:r>
            <a:r>
              <a:rPr lang="en-US" sz="2800" b="1" dirty="0">
                <a:solidFill>
                  <a:srgbClr val="C00000"/>
                </a:solidFill>
              </a:rPr>
              <a:t>Mutual Aid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Subcommittee (IMAC)</a:t>
            </a:r>
          </a:p>
          <a:p>
            <a:pPr marL="454025" lvl="1" indent="-225425">
              <a:lnSpc>
                <a:spcPct val="120000"/>
              </a:lnSpc>
              <a:spcBef>
                <a:spcPts val="160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IMAC is a system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</a:t>
            </a:r>
            <a:r>
              <a:rPr lang="en-US" sz="2400" b="1" dirty="0">
                <a:solidFill>
                  <a:srgbClr val="C00000"/>
                </a:solidFill>
              </a:rPr>
              <a:t>parish-to-parish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mutual aid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Parishes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that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 not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have existing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mutual aid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agreements.</a:t>
            </a:r>
          </a:p>
          <a:p>
            <a:pPr marL="454025" lvl="1" indent="-225425">
              <a:lnSpc>
                <a:spcPct val="120000"/>
              </a:lnSpc>
              <a:spcBef>
                <a:spcPts val="160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IMAC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maximizes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response capabilities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emergency personnel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respond to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hazard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incidents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utilizing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Parish-owned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equipment +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personnel resources.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38186"/>
            <a:ext cx="7783033" cy="775924"/>
          </a:xfrm>
        </p:spPr>
        <p:txBody>
          <a:bodyPr>
            <a:noAutofit/>
          </a:bodyPr>
          <a:lstStyle/>
          <a:p>
            <a:pPr algn="r"/>
            <a:r>
              <a:rPr lang="en-US" sz="4800" b="1" spc="300" dirty="0" smtClean="0">
                <a:solidFill>
                  <a:srgbClr val="C00000"/>
                </a:solidFill>
              </a:rPr>
              <a:t>Overview</a:t>
            </a:r>
            <a:endParaRPr lang="en-US" sz="4800" b="1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11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045821"/>
            <a:ext cx="9144000" cy="790806"/>
          </a:xfrm>
        </p:spPr>
        <p:txBody>
          <a:bodyPr>
            <a:noAutofit/>
          </a:bodyPr>
          <a:lstStyle/>
          <a:p>
            <a:r>
              <a:rPr lang="en-US" sz="5000" spc="160" dirty="0" smtClean="0">
                <a:ln w="381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Governor’s Office of Homeland Security and Emergency Preparedness</a:t>
            </a:r>
            <a:br>
              <a:rPr lang="en-US" sz="5000" spc="160" dirty="0" smtClean="0">
                <a:ln w="381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5000" spc="160" dirty="0" smtClean="0">
                <a:ln w="381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(GOHSEP)</a:t>
            </a:r>
            <a:endParaRPr lang="en-US" sz="5000" spc="160" dirty="0">
              <a:ln w="381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01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4" y="1653486"/>
            <a:ext cx="8201025" cy="4487717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1200"/>
              </a:spcBef>
              <a:buSzPct val="99000"/>
              <a:buNone/>
              <a:tabLst>
                <a:tab pos="512763" algn="l"/>
              </a:tabLst>
            </a:pPr>
            <a:r>
              <a:rPr lang="en-US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GOHSEP</a:t>
            </a:r>
            <a:endParaRPr lang="en-US" sz="31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57250" lvl="1" indent="-346075">
              <a:spcBef>
                <a:spcPts val="1200"/>
              </a:spcBef>
              <a:buSzPct val="99000"/>
              <a:buFont typeface="Arial" pitchFamily="34" charset="0"/>
              <a:buChar char="•"/>
              <a:tabLst>
                <a:tab pos="512763" algn="l"/>
                <a:tab pos="800100" algn="l"/>
              </a:tabLst>
            </a:pPr>
            <a:r>
              <a:rPr lang="en-US" sz="2500" b="1" dirty="0" smtClean="0">
                <a:solidFill>
                  <a:srgbClr val="C00000"/>
                </a:solidFill>
              </a:rPr>
              <a:t>Leads and supports </a:t>
            </a: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Louisiana and its citizens …</a:t>
            </a:r>
          </a:p>
          <a:p>
            <a:pPr marL="1257300" lvl="2" indent="-346075">
              <a:spcBef>
                <a:spcPts val="1200"/>
              </a:spcBef>
              <a:buSzPct val="99000"/>
              <a:tabLst>
                <a:tab pos="512763" algn="l"/>
                <a:tab pos="800100" algn="l"/>
              </a:tabLst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the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preparation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 +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prevention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+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response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+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recovery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from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mitigation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against all emergencies and disasters.</a:t>
            </a:r>
          </a:p>
          <a:p>
            <a:pPr marL="857250" lvl="1" indent="-346075">
              <a:spcBef>
                <a:spcPts val="1200"/>
              </a:spcBef>
              <a:buSzPct val="99000"/>
              <a:buFont typeface="Arial" pitchFamily="34" charset="0"/>
              <a:buChar char="•"/>
              <a:tabLst>
                <a:tab pos="512763" algn="l"/>
                <a:tab pos="800100" algn="l"/>
              </a:tabLst>
            </a:pPr>
            <a:r>
              <a:rPr lang="en-US" sz="2500" b="1" dirty="0" smtClean="0">
                <a:solidFill>
                  <a:srgbClr val="C00000"/>
                </a:solidFill>
              </a:rPr>
              <a:t>Operates and manages</a:t>
            </a:r>
            <a:r>
              <a:rPr lang="en-US" sz="2500" dirty="0" smtClean="0">
                <a:solidFill>
                  <a:srgbClr val="C00000"/>
                </a:solidFill>
              </a:rPr>
              <a:t> </a:t>
            </a: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</a:p>
          <a:p>
            <a:pPr marL="1257300" lvl="2" indent="-346075">
              <a:spcBef>
                <a:spcPts val="1200"/>
              </a:spcBef>
              <a:buSzPct val="99000"/>
              <a:tabLst>
                <a:tab pos="512763" algn="l"/>
                <a:tab pos="800100" algn="l"/>
              </a:tabLst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State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Emergency Operations Center (SEOC)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during an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emergency event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57250" lvl="1" indent="-346075">
              <a:spcBef>
                <a:spcPts val="2400"/>
              </a:spcBef>
              <a:buSzPct val="99000"/>
              <a:tabLst>
                <a:tab pos="512763" algn="l"/>
                <a:tab pos="800100" algn="l"/>
              </a:tabLst>
            </a:pPr>
            <a:endParaRPr lang="en-US" sz="2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804861"/>
            <a:ext cx="7793665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Overview</a:t>
            </a:r>
            <a:endParaRPr lang="en-US" sz="4800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54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057" y="1653484"/>
            <a:ext cx="8371003" cy="4487717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1800"/>
              </a:spcBef>
              <a:buSzPct val="99000"/>
              <a:buNone/>
              <a:tabLst>
                <a:tab pos="512763" algn="l"/>
              </a:tabLst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GOHSEP</a:t>
            </a:r>
          </a:p>
          <a:p>
            <a:pPr marL="744538" lvl="1">
              <a:spcBef>
                <a:spcPts val="240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500" b="1" dirty="0" smtClean="0">
                <a:solidFill>
                  <a:srgbClr val="C00000"/>
                </a:solidFill>
              </a:rPr>
              <a:t>Coordinates</a:t>
            </a:r>
            <a:r>
              <a:rPr lang="en-US" sz="2500" dirty="0" smtClean="0">
                <a:solidFill>
                  <a:srgbClr val="C00000"/>
                </a:solidFill>
              </a:rPr>
              <a:t> 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 </a:t>
            </a: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Applicants for 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pre-disaster + post-disaster</a:t>
            </a: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Federal grant funding.</a:t>
            </a:r>
          </a:p>
          <a:p>
            <a:pPr marL="744538" lvl="1">
              <a:spcBef>
                <a:spcPts val="240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500" b="1" dirty="0" smtClean="0">
                <a:solidFill>
                  <a:srgbClr val="C00000"/>
                </a:solidFill>
              </a:rPr>
              <a:t>Works </a:t>
            </a:r>
            <a:r>
              <a:rPr lang="en-US" sz="2500" b="1" dirty="0">
                <a:solidFill>
                  <a:srgbClr val="C00000"/>
                </a:solidFill>
              </a:rPr>
              <a:t>with 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partners </a:t>
            </a: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from State + 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Federal 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agencies</a:t>
            </a: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+ </a:t>
            </a:r>
            <a:r>
              <a:rPr lang="en-US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Parish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local governments </a:t>
            </a: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nongovernmental organizations </a:t>
            </a: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businesses </a:t>
            </a: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 emergency preparedness initiatives. </a:t>
            </a:r>
            <a:endParaRPr lang="en-US"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95336"/>
            <a:ext cx="7783033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Overview</a:t>
            </a:r>
            <a:endParaRPr lang="en-US" sz="4800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2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057" y="1645757"/>
            <a:ext cx="8371003" cy="4830523"/>
          </a:xfrm>
        </p:spPr>
        <p:txBody>
          <a:bodyPr>
            <a:noAutofit/>
          </a:bodyPr>
          <a:lstStyle/>
          <a:p>
            <a:pPr marL="285750" indent="-285750">
              <a:spcBef>
                <a:spcPts val="1300"/>
              </a:spcBef>
              <a:buSzPct val="99000"/>
              <a:buNone/>
              <a:tabLst>
                <a:tab pos="512763" algn="l"/>
              </a:tabLst>
            </a:pP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GOHSEP: </a:t>
            </a:r>
            <a:r>
              <a:rPr lang="en-US" sz="2900" b="1" dirty="0" smtClean="0">
                <a:solidFill>
                  <a:srgbClr val="C00000"/>
                </a:solidFill>
              </a:rPr>
              <a:t>Preparedness</a:t>
            </a:r>
          </a:p>
          <a:p>
            <a:pPr marL="514350" lvl="1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Develops + maintains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State EOP.</a:t>
            </a:r>
          </a:p>
          <a:p>
            <a:pPr marL="514350" lvl="1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technical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assistance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en-US" sz="2400" b="1" dirty="0">
                <a:solidFill>
                  <a:srgbClr val="C00000"/>
                </a:solidFill>
              </a:rPr>
              <a:t>local governing </a:t>
            </a:r>
            <a:r>
              <a:rPr lang="en-US" sz="2400" b="1" dirty="0" smtClean="0">
                <a:solidFill>
                  <a:srgbClr val="C00000"/>
                </a:solidFill>
              </a:rPr>
              <a:t>authorities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Parish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-related plans.</a:t>
            </a:r>
          </a:p>
          <a:p>
            <a:pPr marL="514350" lvl="1">
              <a:spcBef>
                <a:spcPts val="13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training + exercises + stakeholder outreach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514350" lvl="1">
              <a:spcBef>
                <a:spcPts val="13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Serves as the State Administrative Agent (SAA) for management of the State’s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preparedness (non-disaster)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grant programs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66761"/>
            <a:ext cx="7772400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Overview</a:t>
            </a:r>
            <a:endParaRPr lang="en-US" sz="4800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50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07" y="1470540"/>
            <a:ext cx="8419381" cy="4830523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600"/>
              </a:spcBef>
              <a:buSzPct val="99000"/>
              <a:buNone/>
              <a:tabLst>
                <a:tab pos="512763" algn="l"/>
              </a:tabLst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GOHSEP: </a:t>
            </a:r>
            <a:r>
              <a:rPr lang="en-US" sz="2800" b="1" dirty="0" smtClean="0">
                <a:solidFill>
                  <a:srgbClr val="C00000"/>
                </a:solidFill>
              </a:rPr>
              <a:t>Response</a:t>
            </a:r>
          </a:p>
          <a:p>
            <a:pPr marL="457200" lvl="1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Plays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significant 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role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the:</a:t>
            </a:r>
          </a:p>
          <a:p>
            <a:pPr marL="631825" lvl="2"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Activation +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staffing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the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State EOC.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31825" lvl="2"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Coordination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State +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Federal Emergency Support Functions (ESFs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31825" lvl="2"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Management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response to </a:t>
            </a:r>
            <a:r>
              <a:rPr lang="en-US" sz="2200" b="1" dirty="0">
                <a:solidFill>
                  <a:srgbClr val="C00000"/>
                </a:solidFill>
              </a:rPr>
              <a:t>requests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from State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local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governments.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38186"/>
            <a:ext cx="7761767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Overview</a:t>
            </a:r>
            <a:endParaRPr lang="en-US" sz="4800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3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511508"/>
            <a:ext cx="8429625" cy="4830523"/>
          </a:xfrm>
        </p:spPr>
        <p:txBody>
          <a:bodyPr>
            <a:normAutofit/>
          </a:bodyPr>
          <a:lstStyle/>
          <a:p>
            <a:pPr marL="233363" indent="-233363">
              <a:spcBef>
                <a:spcPts val="600"/>
              </a:spcBef>
              <a:buSzPct val="99000"/>
              <a:buNone/>
              <a:tabLst>
                <a:tab pos="512763" algn="l"/>
              </a:tabLst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GOHSEP: </a:t>
            </a:r>
            <a:r>
              <a:rPr lang="en-US" sz="2800" b="1" dirty="0" smtClean="0">
                <a:solidFill>
                  <a:srgbClr val="C00000"/>
                </a:solidFill>
              </a:rPr>
              <a:t>Recovery</a:t>
            </a:r>
          </a:p>
          <a:p>
            <a:pPr marL="514350" lvl="1" indent="-223838">
              <a:spcBef>
                <a:spcPts val="800"/>
              </a:spcBef>
              <a:buFont typeface="Arial" pitchFamily="34" charset="0"/>
              <a:buChar char="•"/>
              <a:tabLst>
                <a:tab pos="974725" algn="l"/>
              </a:tabLs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Presidential-disaster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declaration process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514350" lvl="1" indent="-223838">
              <a:spcBef>
                <a:spcPts val="800"/>
              </a:spcBef>
              <a:buFont typeface="Arial" pitchFamily="34" charset="0"/>
              <a:buChar char="•"/>
              <a:tabLst>
                <a:tab pos="974725" algn="l"/>
              </a:tabLst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Coordinates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Preliminary Damage Assessment (PDA) process.</a:t>
            </a:r>
          </a:p>
          <a:p>
            <a:pPr marL="514350" lvl="1" indent="-223838">
              <a:spcBef>
                <a:spcPts val="800"/>
              </a:spcBef>
              <a:buFont typeface="Arial" pitchFamily="34" charset="0"/>
              <a:buChar char="•"/>
              <a:tabLst>
                <a:tab pos="974725" algn="l"/>
              </a:tabLs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Directs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recovery of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open disasters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514350" lvl="1" indent="-223838">
              <a:spcBef>
                <a:spcPts val="800"/>
              </a:spcBef>
              <a:buFont typeface="Arial" pitchFamily="34" charset="0"/>
              <a:buChar char="•"/>
              <a:tabLst>
                <a:tab pos="974725" algn="l"/>
              </a:tabLs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Manages </a:t>
            </a:r>
            <a:r>
              <a:rPr lang="en-US" sz="2400" b="1" dirty="0" smtClean="0">
                <a:solidFill>
                  <a:srgbClr val="C00000"/>
                </a:solidFill>
              </a:rPr>
              <a:t>1,500 unique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Public Assistance (PA) Applicants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approximately </a:t>
            </a:r>
            <a:r>
              <a:rPr lang="en-US" sz="2400" b="1" dirty="0" smtClean="0">
                <a:solidFill>
                  <a:srgbClr val="C00000"/>
                </a:solidFill>
              </a:rPr>
              <a:t>$15 </a:t>
            </a:r>
            <a:r>
              <a:rPr lang="en-US" sz="2400" b="1" dirty="0">
                <a:solidFill>
                  <a:srgbClr val="C00000"/>
                </a:solidFill>
              </a:rPr>
              <a:t>billion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Federal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recovery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dollars.</a:t>
            </a:r>
          </a:p>
          <a:p>
            <a:pPr marL="514350" lvl="1" indent="-223838">
              <a:spcBef>
                <a:spcPts val="800"/>
              </a:spcBef>
              <a:buFont typeface="Arial" pitchFamily="34" charset="0"/>
              <a:buChar char="•"/>
              <a:tabLst>
                <a:tab pos="974725" algn="l"/>
              </a:tabLs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Processes more than </a:t>
            </a:r>
            <a:r>
              <a:rPr lang="en-US" sz="2400" b="1" dirty="0" smtClean="0">
                <a:solidFill>
                  <a:srgbClr val="C00000"/>
                </a:solidFill>
              </a:rPr>
              <a:t>$15 </a:t>
            </a:r>
            <a:r>
              <a:rPr lang="en-US" sz="2400" b="1" dirty="0" smtClean="0">
                <a:solidFill>
                  <a:srgbClr val="C00000"/>
                </a:solidFill>
              </a:rPr>
              <a:t>million in reimbursements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weekly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66761"/>
            <a:ext cx="7793665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Overview</a:t>
            </a:r>
            <a:endParaRPr lang="en-US" sz="4800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92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487" y="1554103"/>
            <a:ext cx="8643668" cy="4709751"/>
          </a:xfrm>
        </p:spPr>
        <p:txBody>
          <a:bodyPr>
            <a:normAutofit/>
          </a:bodyPr>
          <a:lstStyle/>
          <a:p>
            <a:pPr marL="284163" indent="-284163">
              <a:spcBef>
                <a:spcPts val="600"/>
              </a:spcBef>
              <a:buSzPct val="99000"/>
              <a:buNone/>
              <a:tabLst>
                <a:tab pos="512763" algn="l"/>
              </a:tabLst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GOHSEP: </a:t>
            </a:r>
            <a:r>
              <a:rPr lang="en-US" sz="2700" b="1" dirty="0" smtClean="0">
                <a:solidFill>
                  <a:srgbClr val="C00000"/>
                </a:solidFill>
              </a:rPr>
              <a:t>Mitigation</a:t>
            </a:r>
          </a:p>
          <a:p>
            <a:pPr marL="790575" lvl="1" indent="-457200">
              <a:spcBef>
                <a:spcPts val="1200"/>
              </a:spcBef>
              <a:buFont typeface="Arial" pitchFamily="34" charset="0"/>
              <a:buChar char="•"/>
              <a:tabLst>
                <a:tab pos="914400" algn="l"/>
                <a:tab pos="1655763" algn="l"/>
              </a:tabLst>
            </a:pP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Creates + maintains </a:t>
            </a: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25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State Hazard Mitigation Plan </a:t>
            </a: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(SHMP).</a:t>
            </a:r>
          </a:p>
          <a:p>
            <a:pPr marL="1190625" lvl="2" indent="-457200">
              <a:spcBef>
                <a:spcPts val="1200"/>
              </a:spcBef>
              <a:buClr>
                <a:schemeClr val="bg1">
                  <a:lumMod val="50000"/>
                </a:schemeClr>
              </a:buClr>
              <a:tabLst>
                <a:tab pos="914400" algn="l"/>
                <a:tab pos="1655763" algn="l"/>
              </a:tabLst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SHMP identifies the </a:t>
            </a: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most likely threats </a:t>
            </a: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Louisiana + prescribes </a:t>
            </a:r>
            <a:r>
              <a:rPr lang="en-US" sz="1900" b="1" dirty="0" smtClean="0">
                <a:solidFill>
                  <a:srgbClr val="C00000"/>
                </a:solidFill>
              </a:rPr>
              <a:t>mitigation strategies </a:t>
            </a: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address.</a:t>
            </a:r>
          </a:p>
          <a:p>
            <a:pPr marL="790575" lvl="1" indent="-457200">
              <a:spcBef>
                <a:spcPts val="1900"/>
              </a:spcBef>
              <a:buFont typeface="Arial" pitchFamily="34" charset="0"/>
              <a:buChar char="•"/>
            </a:pP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Provides </a:t>
            </a:r>
            <a:r>
              <a:rPr lang="en-US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technical assistance 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en-US" sz="2500" b="1" dirty="0">
                <a:solidFill>
                  <a:srgbClr val="C00000"/>
                </a:solidFill>
              </a:rPr>
              <a:t>local </a:t>
            </a:r>
            <a:r>
              <a:rPr lang="en-US" sz="2500" b="1" dirty="0" smtClean="0">
                <a:solidFill>
                  <a:srgbClr val="C00000"/>
                </a:solidFill>
              </a:rPr>
              <a:t>governments </a:t>
            </a: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developing their hazard 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mitigation </a:t>
            </a: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plans.</a:t>
            </a:r>
          </a:p>
          <a:p>
            <a:pPr marL="790575" lvl="1" indent="-457200">
              <a:spcBef>
                <a:spcPts val="1900"/>
              </a:spcBef>
              <a:buFont typeface="Arial" pitchFamily="34" charset="0"/>
              <a:buChar char="•"/>
            </a:pP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Administers grant </a:t>
            </a:r>
            <a:r>
              <a:rPr lang="en-US" sz="2500" b="1" dirty="0" smtClean="0">
                <a:solidFill>
                  <a:srgbClr val="C00000"/>
                </a:solidFill>
              </a:rPr>
              <a:t>funding</a:t>
            </a: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through FEMA’s Hazard Mitigation Assistance (HMA) programs.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47711"/>
            <a:ext cx="7783033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Overview</a:t>
            </a:r>
            <a:endParaRPr lang="en-US" sz="4800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04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298" y="1704975"/>
            <a:ext cx="8505644" cy="4345470"/>
          </a:xfrm>
        </p:spPr>
        <p:txBody>
          <a:bodyPr>
            <a:normAutofit/>
          </a:bodyPr>
          <a:lstStyle/>
          <a:p>
            <a:pPr marL="284163" indent="0">
              <a:spcBef>
                <a:spcPts val="1200"/>
              </a:spcBef>
              <a:buSzPct val="99000"/>
              <a:buNone/>
              <a:tabLst>
                <a:tab pos="512763" algn="l"/>
              </a:tabLst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Incident Management System (NIMS)</a:t>
            </a:r>
          </a:p>
          <a:p>
            <a:pPr marL="749300" lvl="1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standardized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organizational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structures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that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improve integration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connectivity among jurisdictions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disciplines.</a:t>
            </a:r>
          </a:p>
          <a:p>
            <a:pPr marL="749300" lvl="1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Federal homeland security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emergency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preparedness </a:t>
            </a:r>
            <a:r>
              <a:rPr lang="en-US" sz="2400" b="1" dirty="0">
                <a:solidFill>
                  <a:srgbClr val="C00000"/>
                </a:solidFill>
              </a:rPr>
              <a:t>grants require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State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local agencies to be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NIMS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compliant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749300" lvl="1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Agencies </a:t>
            </a:r>
            <a:r>
              <a:rPr lang="en-US" sz="2400" b="1" dirty="0">
                <a:solidFill>
                  <a:srgbClr val="C00000"/>
                </a:solidFill>
              </a:rPr>
              <a:t>MUST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complete specific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training, education and planning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requirements.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9300" lvl="1" indent="-457200">
              <a:spcBef>
                <a:spcPts val="1800"/>
              </a:spcBef>
              <a:buFont typeface="Arial" pitchFamily="34" charset="0"/>
              <a:buChar char="•"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9300" lvl="1" indent="-457200">
              <a:spcBef>
                <a:spcPts val="1800"/>
              </a:spcBef>
              <a:buFont typeface="Arial" pitchFamily="34" charset="0"/>
              <a:buChar char="•"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785811"/>
            <a:ext cx="7783033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Overview</a:t>
            </a:r>
            <a:endParaRPr lang="en-US" sz="4800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30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782212"/>
            <a:ext cx="9144000" cy="790806"/>
          </a:xfrm>
        </p:spPr>
        <p:txBody>
          <a:bodyPr>
            <a:noAutofit/>
          </a:bodyPr>
          <a:lstStyle/>
          <a:p>
            <a:r>
              <a:rPr lang="en-US" sz="8000" spc="160" dirty="0" smtClean="0">
                <a:ln w="3810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Prepare</a:t>
            </a:r>
            <a:endParaRPr lang="en-US" sz="8000" spc="160" dirty="0">
              <a:ln w="3810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80975"/>
            <a:ext cx="9144000" cy="1152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57175" y="523875"/>
            <a:ext cx="8601075" cy="5133976"/>
          </a:xfrm>
          <a:prstGeom prst="roundRect">
            <a:avLst>
              <a:gd name="adj" fmla="val 4705"/>
            </a:avLst>
          </a:prstGeom>
          <a:solidFill>
            <a:schemeClr val="bg1">
              <a:lumMod val="50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5046"/>
            <a:ext cx="9144000" cy="790806"/>
          </a:xfrm>
        </p:spPr>
        <p:txBody>
          <a:bodyPr>
            <a:noAutofit/>
          </a:bodyPr>
          <a:lstStyle/>
          <a:p>
            <a:r>
              <a:rPr lang="en-US" sz="7200" spc="300" dirty="0" smtClean="0">
                <a:ln w="38100"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Summit Material</a:t>
            </a:r>
            <a:endParaRPr lang="en-US" sz="7200" spc="300" dirty="0">
              <a:ln w="38100">
                <a:noFill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299" y="1743074"/>
            <a:ext cx="8153401" cy="3695701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010" y="3090863"/>
            <a:ext cx="4318240" cy="231933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2800"/>
              </a:spcBef>
              <a:buClr>
                <a:srgbClr val="CD6209"/>
              </a:buClr>
              <a:buNone/>
              <a:tabLst/>
            </a:pP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Recovery Tool Packet</a:t>
            </a:r>
          </a:p>
          <a:p>
            <a:pPr marL="0" indent="0">
              <a:spcBef>
                <a:spcPts val="600"/>
              </a:spcBef>
              <a:buClr>
                <a:srgbClr val="C45D08"/>
              </a:buClr>
              <a:tabLst>
                <a:tab pos="341313" algn="l"/>
              </a:tabLst>
            </a:pPr>
            <a:endParaRPr lang="en-US" sz="3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88313" y="3116008"/>
            <a:ext cx="3856007" cy="2523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spcBef>
                <a:spcPts val="2800"/>
              </a:spcBef>
              <a:spcAft>
                <a:spcPts val="0"/>
              </a:spcAft>
              <a:buClr>
                <a:srgbClr val="C45D08"/>
              </a:buClr>
              <a:buSzPct val="94000"/>
              <a:tabLst>
                <a:tab pos="341313" algn="l"/>
              </a:tabLst>
              <a:defRPr/>
            </a:pP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Elected Officials Manual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45D08"/>
              </a:buClr>
              <a:buSzPct val="94000"/>
              <a:buFont typeface="Arial" pitchFamily="34" charset="0"/>
              <a:buChar char="•"/>
              <a:tabLst>
                <a:tab pos="341313" algn="l"/>
              </a:tabLst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0716" y="1995055"/>
            <a:ext cx="80225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Today all 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participants will leave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with the following…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4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173" y="1644494"/>
            <a:ext cx="8643668" cy="4709751"/>
          </a:xfrm>
        </p:spPr>
        <p:txBody>
          <a:bodyPr>
            <a:normAutofit/>
          </a:bodyPr>
          <a:lstStyle/>
          <a:p>
            <a:pPr marL="284163" indent="-284163">
              <a:spcBef>
                <a:spcPts val="600"/>
              </a:spcBef>
              <a:buSzPct val="99000"/>
              <a:buNone/>
              <a:tabLst>
                <a:tab pos="512763" algn="l"/>
              </a:tabLst>
            </a:pPr>
            <a:r>
              <a:rPr lang="en-US" sz="3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Pre-Disaster Preparation</a:t>
            </a:r>
            <a:endParaRPr lang="en-US" sz="33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31825" lvl="1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Includes </a:t>
            </a:r>
            <a:r>
              <a:rPr lang="en-US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review + revision </a:t>
            </a:r>
            <a:r>
              <a:rPr 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the Parish EOP.</a:t>
            </a:r>
          </a:p>
          <a:p>
            <a:pPr marL="631825" lvl="1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Focuses on: </a:t>
            </a:r>
          </a:p>
          <a:p>
            <a:pPr marL="1090613" lvl="2">
              <a:spcBef>
                <a:spcPts val="1200"/>
              </a:spcBef>
            </a:pPr>
            <a:r>
              <a:rPr lang="en-US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Threats </a:t>
            </a:r>
            <a:r>
              <a:rPr lang="en-US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 Hazards </a:t>
            </a:r>
            <a:r>
              <a:rPr lang="en-US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Identification + </a:t>
            </a:r>
            <a:r>
              <a:rPr lang="en-US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Risk Assessment </a:t>
            </a: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THIRA)</a:t>
            </a:r>
          </a:p>
          <a:p>
            <a:pPr marL="1090613" lvl="2">
              <a:spcBef>
                <a:spcPts val="1200"/>
              </a:spcBef>
            </a:pPr>
            <a:r>
              <a:rPr lang="en-US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Mutual </a:t>
            </a:r>
            <a:r>
              <a:rPr lang="en-US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Aid </a:t>
            </a:r>
            <a:r>
              <a:rPr lang="en-US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Agreements</a:t>
            </a:r>
            <a:endParaRPr lang="en-US" sz="23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90613" lvl="2">
              <a:spcBef>
                <a:spcPts val="1200"/>
              </a:spcBef>
            </a:pPr>
            <a:r>
              <a:rPr lang="en-US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Pre-disaster contracts 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(e.g., </a:t>
            </a:r>
            <a:r>
              <a:rPr lang="en-US" sz="2300" b="1" dirty="0" smtClean="0">
                <a:solidFill>
                  <a:srgbClr val="C00000"/>
                </a:solidFill>
              </a:rPr>
              <a:t>debris + generators + portable shelters + fuel + food for EOC staff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7575" lvl="2">
              <a:spcBef>
                <a:spcPts val="1200"/>
              </a:spcBef>
            </a:pPr>
            <a:endParaRPr lang="en-US" sz="6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66761"/>
            <a:ext cx="7772400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Prepare</a:t>
            </a:r>
            <a:endParaRPr lang="en-US" sz="4800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97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212" y="1549073"/>
            <a:ext cx="8386313" cy="4709751"/>
          </a:xfrm>
        </p:spPr>
        <p:txBody>
          <a:bodyPr>
            <a:normAutofit/>
          </a:bodyPr>
          <a:lstStyle/>
          <a:p>
            <a:pPr marL="284163" indent="-284163">
              <a:spcBef>
                <a:spcPts val="1000"/>
              </a:spcBef>
              <a:buSzPct val="99000"/>
              <a:buNone/>
              <a:tabLst>
                <a:tab pos="512763" algn="l"/>
              </a:tabLst>
            </a:pPr>
            <a:r>
              <a:rPr lang="en-US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Planning</a:t>
            </a:r>
            <a:endParaRPr lang="en-US" sz="31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31825" lvl="1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lanning +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preparation are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key to timely + effective +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successful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response to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recovery from a disaster. </a:t>
            </a:r>
          </a:p>
          <a:p>
            <a:pPr marL="631825" lvl="1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</a:rPr>
              <a:t>Local required plans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include:</a:t>
            </a:r>
          </a:p>
          <a:p>
            <a:pPr marL="1198563" lvl="2">
              <a:spcBef>
                <a:spcPts val="800"/>
              </a:spcBef>
              <a:buClr>
                <a:srgbClr val="FFC000"/>
              </a:buClr>
            </a:pP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Parish Emergency Operations Plan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(EOP)</a:t>
            </a:r>
          </a:p>
          <a:p>
            <a:pPr marL="1198563" lvl="2">
              <a:spcBef>
                <a:spcPts val="1200"/>
              </a:spcBef>
              <a:buClr>
                <a:srgbClr val="FFC000"/>
              </a:buClr>
            </a:pP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Parish Hazard Mitigation Plan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(HMP)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38186"/>
            <a:ext cx="7783033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Prepare</a:t>
            </a:r>
            <a:endParaRPr lang="en-US" sz="4800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92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622747"/>
            <a:ext cx="8362950" cy="4709751"/>
          </a:xfrm>
        </p:spPr>
        <p:txBody>
          <a:bodyPr>
            <a:normAutofit/>
          </a:bodyPr>
          <a:lstStyle/>
          <a:p>
            <a:pPr marL="284163" indent="-284163">
              <a:spcBef>
                <a:spcPts val="1000"/>
              </a:spcBef>
              <a:buSzPct val="99000"/>
              <a:buNone/>
              <a:tabLst>
                <a:tab pos="512763" algn="l"/>
              </a:tabLst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Preparedness (Non-Disaster) Grants</a:t>
            </a:r>
            <a:endParaRPr lang="en-US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69913" lvl="1" indent="-227013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Federal preparedness grants 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 assistance to </a:t>
            </a:r>
            <a:r>
              <a:rPr lang="en-US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State + </a:t>
            </a:r>
            <a:r>
              <a:rPr lang="en-US" sz="2300" b="1" dirty="0" smtClean="0">
                <a:solidFill>
                  <a:srgbClr val="C00000"/>
                </a:solidFill>
              </a:rPr>
              <a:t>local</a:t>
            </a:r>
            <a:r>
              <a:rPr lang="en-US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+ tribal authorities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enhance homeland security + emergency management.</a:t>
            </a:r>
          </a:p>
          <a:p>
            <a:pPr marL="569913" lvl="1" indent="-227013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Types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preparedness (non-disaster) grants:</a:t>
            </a:r>
          </a:p>
          <a:p>
            <a:pPr marL="969963" lvl="2" indent="-227013">
              <a:spcBef>
                <a:spcPts val="1200"/>
              </a:spcBef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Emergency Management Performance Grant (EMPG) Program</a:t>
            </a:r>
          </a:p>
          <a:p>
            <a:pPr marL="969963" lvl="2" indent="-227013">
              <a:spcBef>
                <a:spcPts val="1200"/>
              </a:spcBef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Homeland Security Grant Program (HSGP)</a:t>
            </a:r>
          </a:p>
          <a:p>
            <a:pPr marL="969963" lvl="2" indent="-227013">
              <a:spcBef>
                <a:spcPts val="1200"/>
              </a:spcBef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Other grant opportunities</a:t>
            </a:r>
          </a:p>
          <a:p>
            <a:pPr marL="685800" lvl="1">
              <a:spcBef>
                <a:spcPts val="1200"/>
              </a:spcBef>
            </a:pPr>
            <a:endParaRPr lang="en-US" sz="2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57236"/>
            <a:ext cx="7783033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Prepare</a:t>
            </a:r>
            <a:endParaRPr lang="en-US" sz="4800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0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01" y="1871330"/>
            <a:ext cx="8480123" cy="4485077"/>
          </a:xfrm>
        </p:spPr>
        <p:txBody>
          <a:bodyPr>
            <a:normAutofit/>
          </a:bodyPr>
          <a:lstStyle/>
          <a:p>
            <a:pPr marL="57151" indent="0">
              <a:spcBef>
                <a:spcPts val="1200"/>
              </a:spcBef>
              <a:buNone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Emergency Management Performance Grant (EMPG)</a:t>
            </a:r>
          </a:p>
          <a:p>
            <a:pPr marL="511175"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Provides for a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comprehensive system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emergency preparedness for the </a:t>
            </a:r>
            <a:r>
              <a:rPr lang="en-US" sz="2400" b="1" dirty="0" smtClean="0">
                <a:solidFill>
                  <a:srgbClr val="C00000"/>
                </a:solidFill>
              </a:rPr>
              <a:t>protection of life + property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from all hazards.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804861"/>
            <a:ext cx="7783033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Prepare</a:t>
            </a:r>
            <a:endParaRPr lang="en-US" sz="4800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67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01" y="1594884"/>
            <a:ext cx="8480123" cy="4761524"/>
          </a:xfrm>
        </p:spPr>
        <p:txBody>
          <a:bodyPr>
            <a:normAutofit/>
          </a:bodyPr>
          <a:lstStyle/>
          <a:p>
            <a:pPr indent="0">
              <a:spcBef>
                <a:spcPts val="1800"/>
              </a:spcBef>
              <a:buClr>
                <a:srgbClr val="F2B800"/>
              </a:buClr>
              <a:buNone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Homeland Security Grant Program (HSGP)</a:t>
            </a:r>
          </a:p>
          <a:p>
            <a:pPr marL="511175"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Funds a range of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preparedness activities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including planning + training + exercises + operations + equipment.</a:t>
            </a:r>
          </a:p>
          <a:p>
            <a:pPr marL="511175"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comprised of </a:t>
            </a:r>
            <a:r>
              <a:rPr lang="en-US" sz="2400" b="1" dirty="0" smtClean="0">
                <a:solidFill>
                  <a:srgbClr val="C00000"/>
                </a:solidFill>
              </a:rPr>
              <a:t>three (3) main grant programs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lvl="2" indent="-288925">
              <a:spcBef>
                <a:spcPts val="1800"/>
              </a:spcBef>
              <a:buClr>
                <a:srgbClr val="F2B800"/>
              </a:buClr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State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Homeland Security Program (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SHSP)</a:t>
            </a:r>
          </a:p>
          <a:p>
            <a:pPr lvl="2" indent="-288925">
              <a:spcBef>
                <a:spcPts val="1800"/>
              </a:spcBef>
              <a:buClr>
                <a:srgbClr val="F2B800"/>
              </a:buClr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Urban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Areas Security Initiative (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UASI)</a:t>
            </a:r>
          </a:p>
          <a:p>
            <a:pPr lvl="2" indent="-288925">
              <a:spcBef>
                <a:spcPts val="1800"/>
              </a:spcBef>
              <a:buClr>
                <a:srgbClr val="F2B800"/>
              </a:buClr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Operation </a:t>
            </a:r>
            <a:r>
              <a:rPr lang="en-US" sz="2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Stonegarden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(OPSG)</a:t>
            </a:r>
            <a:endParaRPr lang="en-US" sz="2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804861"/>
            <a:ext cx="7761767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Prepare</a:t>
            </a:r>
            <a:endParaRPr lang="en-US" sz="4800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67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200" y="1512771"/>
            <a:ext cx="8626410" cy="4709751"/>
          </a:xfrm>
        </p:spPr>
        <p:txBody>
          <a:bodyPr>
            <a:normAutofit/>
          </a:bodyPr>
          <a:lstStyle/>
          <a:p>
            <a:pPr marL="61913">
              <a:spcBef>
                <a:spcPts val="300"/>
              </a:spcBef>
              <a:buNone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Other Grant Opportunities</a:t>
            </a:r>
          </a:p>
          <a:p>
            <a:pPr marL="574675"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Grants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awarded directly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en-US" sz="2400" b="1" dirty="0">
                <a:solidFill>
                  <a:srgbClr val="C00000"/>
                </a:solidFill>
              </a:rPr>
              <a:t>local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fire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departments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enhance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abilities to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protect the public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fire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service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personnel.</a:t>
            </a:r>
          </a:p>
          <a:p>
            <a:pPr marL="1082675" lvl="2">
              <a:spcBef>
                <a:spcPts val="1200"/>
              </a:spcBef>
              <a:buClr>
                <a:srgbClr val="F2B800"/>
              </a:buClr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Assistance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Firefighters Grants (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AFG)</a:t>
            </a:r>
          </a:p>
          <a:p>
            <a:pPr marL="1082675" lvl="2">
              <a:spcBef>
                <a:spcPts val="800"/>
              </a:spcBef>
              <a:buClr>
                <a:srgbClr val="F2B800"/>
              </a:buClr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Staffing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Adequate Fire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&amp; Emergency</a:t>
            </a:r>
          </a:p>
          <a:p>
            <a:pPr marL="1082675" lvl="2">
              <a:spcBef>
                <a:spcPts val="800"/>
              </a:spcBef>
              <a:buClr>
                <a:srgbClr val="F2B800"/>
              </a:buClr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Response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(SAFER)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Grants</a:t>
            </a:r>
          </a:p>
          <a:p>
            <a:pPr marL="1082675" lvl="2">
              <a:spcBef>
                <a:spcPts val="800"/>
              </a:spcBef>
              <a:buClr>
                <a:srgbClr val="F2B800"/>
              </a:buClr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Assistance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Firefighters Station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Construction Grants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(SCG)</a:t>
            </a:r>
            <a:endParaRPr lang="en-US" sz="2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38186"/>
            <a:ext cx="7783033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Prepare</a:t>
            </a:r>
            <a:endParaRPr lang="en-US" sz="4800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86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807918"/>
            <a:ext cx="9144000" cy="790806"/>
          </a:xfrm>
        </p:spPr>
        <p:txBody>
          <a:bodyPr>
            <a:noAutofit/>
          </a:bodyPr>
          <a:lstStyle/>
          <a:p>
            <a:r>
              <a:rPr lang="en-US" sz="8000" spc="160" dirty="0" smtClean="0">
                <a:ln w="3810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Prevent</a:t>
            </a:r>
            <a:endParaRPr lang="en-US" sz="8000" spc="160" dirty="0">
              <a:ln w="3810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448250" y="2461427"/>
            <a:ext cx="5198828" cy="34031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48250" y="2470190"/>
            <a:ext cx="5198828" cy="274320"/>
          </a:xfrm>
          <a:prstGeom prst="rect">
            <a:avLst/>
          </a:prstGeom>
          <a:solidFill>
            <a:srgbClr val="CD62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53816" y="1499319"/>
            <a:ext cx="2814762" cy="43652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039" y="1438880"/>
            <a:ext cx="5444373" cy="1160839"/>
          </a:xfrm>
        </p:spPr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1200"/>
              </a:spcBef>
              <a:buNone/>
              <a:tabLst>
                <a:tab pos="227013" algn="l"/>
              </a:tabLst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Louisiana State Analytical + </a:t>
            </a:r>
            <a:b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Fusion Exchange (LA-SAFE)</a:t>
            </a:r>
          </a:p>
          <a:p>
            <a:pPr marL="227013" indent="-227013">
              <a:spcBef>
                <a:spcPts val="1500"/>
              </a:spcBef>
              <a:tabLst>
                <a:tab pos="227013" algn="l"/>
              </a:tabLst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848" y="1577242"/>
            <a:ext cx="1345257" cy="130094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7005787" y="4122579"/>
            <a:ext cx="76429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7005788" y="4603301"/>
            <a:ext cx="76429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7280115" y="3295971"/>
            <a:ext cx="0" cy="22457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>
            <a:off x="6999168" y="3638542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566066" y="2790151"/>
            <a:ext cx="4648200" cy="3074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94000"/>
              <a:buFont typeface="Arial" pitchFamily="34" charset="0"/>
              <a:buChar char="•"/>
              <a:tabLst>
                <a:tab pos="285750" algn="l"/>
              </a:tabLst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79000"/>
              <a:buFont typeface="Arial" pitchFamily="34" charset="0"/>
              <a:buChar char="+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lnSpc>
                <a:spcPct val="80000"/>
              </a:lnSpc>
              <a:spcBef>
                <a:spcPts val="900"/>
              </a:spcBef>
            </a:pPr>
            <a:r>
              <a:rPr lang="en-US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Subject profiles</a:t>
            </a:r>
          </a:p>
          <a:p>
            <a:pPr marL="174625" indent="-174625">
              <a:lnSpc>
                <a:spcPct val="80000"/>
              </a:lnSpc>
              <a:spcBef>
                <a:spcPts val="900"/>
              </a:spcBef>
            </a:pPr>
            <a:r>
              <a:rPr lang="en-US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Alert Bulletins</a:t>
            </a:r>
          </a:p>
          <a:p>
            <a:pPr marL="174625" indent="-174625">
              <a:lnSpc>
                <a:spcPct val="80000"/>
              </a:lnSpc>
              <a:spcBef>
                <a:spcPts val="900"/>
              </a:spcBef>
            </a:pPr>
            <a:r>
              <a:rPr lang="en-US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Threat &amp; vulnerability assessments</a:t>
            </a:r>
          </a:p>
          <a:p>
            <a:pPr marL="174625" indent="-174625">
              <a:lnSpc>
                <a:spcPct val="80000"/>
              </a:lnSpc>
              <a:spcBef>
                <a:spcPts val="900"/>
              </a:spcBef>
            </a:pPr>
            <a:r>
              <a:rPr lang="en-US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Graphics - maps, charts, time lines, etc.</a:t>
            </a:r>
          </a:p>
          <a:p>
            <a:pPr marL="174625" indent="-174625">
              <a:lnSpc>
                <a:spcPct val="80000"/>
              </a:lnSpc>
              <a:spcBef>
                <a:spcPts val="900"/>
              </a:spcBef>
            </a:pPr>
            <a:r>
              <a:rPr lang="en-US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Daily reports </a:t>
            </a:r>
          </a:p>
          <a:p>
            <a:pPr marL="174625" indent="-174625">
              <a:lnSpc>
                <a:spcPct val="80000"/>
              </a:lnSpc>
              <a:spcBef>
                <a:spcPts val="900"/>
              </a:spcBef>
            </a:pPr>
            <a:r>
              <a:rPr lang="en-US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Bulletins:</a:t>
            </a:r>
          </a:p>
          <a:p>
            <a:pPr marL="517525" lvl="1" indent="-171450">
              <a:lnSpc>
                <a:spcPct val="80000"/>
              </a:lnSpc>
              <a:spcBef>
                <a:spcPts val="600"/>
              </a:spcBef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Law Enforcement Sensitive</a:t>
            </a:r>
          </a:p>
          <a:p>
            <a:pPr marL="517525" lvl="1" indent="-171450">
              <a:lnSpc>
                <a:spcPct val="80000"/>
              </a:lnSpc>
              <a:spcBef>
                <a:spcPts val="600"/>
              </a:spcBef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Open Source</a:t>
            </a:r>
          </a:p>
          <a:p>
            <a:pPr marL="517525" lvl="1" indent="-171450">
              <a:lnSpc>
                <a:spcPct val="80000"/>
              </a:lnSpc>
              <a:spcBef>
                <a:spcPts val="600"/>
              </a:spcBef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Special Bulletins</a:t>
            </a:r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4625" indent="-174625">
              <a:lnSpc>
                <a:spcPct val="80000"/>
              </a:lnSpc>
              <a:spcBef>
                <a:spcPts val="1000"/>
              </a:spcBef>
            </a:pPr>
            <a:r>
              <a:rPr lang="en-US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Suspicious Activity Report Analysis</a:t>
            </a:r>
          </a:p>
          <a:p>
            <a:pPr>
              <a:lnSpc>
                <a:spcPct val="80000"/>
              </a:lnSpc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Line 15"/>
          <p:cNvSpPr>
            <a:spLocks noChangeShapeType="1"/>
          </p:cNvSpPr>
          <p:nvPr/>
        </p:nvSpPr>
        <p:spPr bwMode="auto">
          <a:xfrm>
            <a:off x="6883723" y="5072100"/>
            <a:ext cx="76429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>
            <a:off x="6921823" y="5541765"/>
            <a:ext cx="76429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532568" y="3449702"/>
            <a:ext cx="914400" cy="365760"/>
          </a:xfrm>
          <a:prstGeom prst="rect">
            <a:avLst/>
          </a:prstGeom>
          <a:solidFill>
            <a:srgbClr val="CD6209"/>
          </a:solidFill>
          <a:ln w="31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200">
                <a:solidFill>
                  <a:schemeClr val="bg1"/>
                </a:solidFill>
                <a:latin typeface="Arial" charset="0"/>
              </a:rPr>
              <a:t>EBRSO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7532568" y="3939699"/>
            <a:ext cx="914400" cy="365760"/>
          </a:xfrm>
          <a:prstGeom prst="rect">
            <a:avLst/>
          </a:prstGeom>
          <a:solidFill>
            <a:srgbClr val="CD6209"/>
          </a:solidFill>
          <a:ln w="31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Arial" charset="0"/>
              </a:rPr>
              <a:t>BRPD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091388" y="3939699"/>
            <a:ext cx="914400" cy="365760"/>
          </a:xfrm>
          <a:prstGeom prst="rect">
            <a:avLst/>
          </a:prstGeom>
          <a:solidFill>
            <a:srgbClr val="CD6209"/>
          </a:solidFill>
          <a:ln w="31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Arial" charset="0"/>
              </a:rPr>
              <a:t>DHS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7532568" y="4421086"/>
            <a:ext cx="914400" cy="365760"/>
          </a:xfrm>
          <a:prstGeom prst="rect">
            <a:avLst/>
          </a:prstGeom>
          <a:solidFill>
            <a:srgbClr val="CD6209"/>
          </a:solidFill>
          <a:ln w="31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1"/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Arial" charset="0"/>
              </a:rPr>
              <a:t> HIDTA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091388" y="4889220"/>
            <a:ext cx="914400" cy="365760"/>
          </a:xfrm>
          <a:prstGeom prst="rect">
            <a:avLst/>
          </a:prstGeom>
          <a:solidFill>
            <a:srgbClr val="CD6209"/>
          </a:solidFill>
          <a:ln w="31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Arial" charset="0"/>
              </a:rPr>
              <a:t>LANG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091388" y="3449702"/>
            <a:ext cx="914400" cy="365760"/>
          </a:xfrm>
          <a:prstGeom prst="rect">
            <a:avLst/>
          </a:prstGeom>
          <a:solidFill>
            <a:srgbClr val="CD6209"/>
          </a:solidFill>
          <a:ln w="31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Arial" charset="0"/>
              </a:rPr>
              <a:t>LSP</a:t>
            </a: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6091388" y="4421086"/>
            <a:ext cx="914400" cy="365760"/>
          </a:xfrm>
          <a:prstGeom prst="rect">
            <a:avLst/>
          </a:prstGeom>
          <a:solidFill>
            <a:srgbClr val="CD6209"/>
          </a:solidFill>
          <a:ln w="31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lnSpc>
                <a:spcPts val="1400"/>
              </a:lnSpc>
              <a:defRPr/>
            </a:pPr>
            <a:r>
              <a:rPr lang="en-US" sz="1200" dirty="0">
                <a:solidFill>
                  <a:schemeClr val="bg1"/>
                </a:solidFill>
                <a:latin typeface="Arial" charset="0"/>
              </a:rPr>
              <a:t>GOHSEP </a:t>
            </a:r>
          </a:p>
          <a:p>
            <a:pPr algn="ctr">
              <a:lnSpc>
                <a:spcPts val="1400"/>
              </a:lnSpc>
              <a:defRPr/>
            </a:pPr>
            <a:r>
              <a:rPr lang="en-US" sz="1200" dirty="0">
                <a:solidFill>
                  <a:schemeClr val="bg1"/>
                </a:solidFill>
                <a:latin typeface="Arial" charset="0"/>
              </a:rPr>
              <a:t>CYBER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7532568" y="4889220"/>
            <a:ext cx="914400" cy="365760"/>
          </a:xfrm>
          <a:prstGeom prst="rect">
            <a:avLst/>
          </a:prstGeom>
          <a:solidFill>
            <a:srgbClr val="CD6209"/>
          </a:solidFill>
          <a:ln w="31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Arial" charset="0"/>
              </a:rPr>
              <a:t>FBI</a:t>
            </a: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6091388" y="5366843"/>
            <a:ext cx="914400" cy="365760"/>
          </a:xfrm>
          <a:prstGeom prst="rect">
            <a:avLst/>
          </a:prstGeom>
          <a:solidFill>
            <a:srgbClr val="CD6209"/>
          </a:solidFill>
          <a:ln w="31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Arial" charset="0"/>
              </a:rPr>
              <a:t>CBP</a:t>
            </a:r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7532568" y="5366843"/>
            <a:ext cx="914400" cy="365760"/>
          </a:xfrm>
          <a:prstGeom prst="rect">
            <a:avLst/>
          </a:prstGeom>
          <a:solidFill>
            <a:srgbClr val="CD6209"/>
          </a:solidFill>
          <a:ln w="31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Arial" charset="0"/>
              </a:rPr>
              <a:t>ATF</a:t>
            </a:r>
          </a:p>
        </p:txBody>
      </p:sp>
      <p:sp>
        <p:nvSpPr>
          <p:cNvPr id="30" name="Rectangle 20"/>
          <p:cNvSpPr>
            <a:spLocks noChangeArrowheads="1"/>
          </p:cNvSpPr>
          <p:nvPr/>
        </p:nvSpPr>
        <p:spPr bwMode="auto">
          <a:xfrm>
            <a:off x="6091388" y="2918941"/>
            <a:ext cx="2355580" cy="377030"/>
          </a:xfrm>
          <a:prstGeom prst="rect">
            <a:avLst/>
          </a:prstGeom>
          <a:solidFill>
            <a:srgbClr val="CD6209"/>
          </a:solidFill>
          <a:ln w="31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charset="0"/>
              </a:rPr>
              <a:t>LA-SAFE Partners</a:t>
            </a:r>
            <a:endParaRPr lang="en-US" sz="1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8251" y="2402824"/>
            <a:ext cx="51988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spc="300" dirty="0">
                <a:solidFill>
                  <a:schemeClr val="bg1"/>
                </a:solidFill>
                <a:latin typeface="Arial" charset="0"/>
              </a:rPr>
              <a:t>LA-SAFE </a:t>
            </a:r>
            <a:r>
              <a:rPr lang="en-US" sz="2000" spc="300" dirty="0" smtClean="0">
                <a:solidFill>
                  <a:schemeClr val="bg1"/>
                </a:solidFill>
                <a:latin typeface="Arial" charset="0"/>
              </a:rPr>
              <a:t>Products</a:t>
            </a:r>
            <a:endParaRPr lang="en-US" sz="2000" spc="3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0" y="700086"/>
            <a:ext cx="7793665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Prevent</a:t>
            </a:r>
            <a:endParaRPr lang="en-US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14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827365"/>
            <a:ext cx="9144000" cy="790806"/>
          </a:xfrm>
        </p:spPr>
        <p:txBody>
          <a:bodyPr>
            <a:noAutofit/>
          </a:bodyPr>
          <a:lstStyle/>
          <a:p>
            <a:r>
              <a:rPr lang="en-US" sz="7200" spc="160" dirty="0" smtClean="0">
                <a:ln w="3810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Respond</a:t>
            </a:r>
            <a:endParaRPr lang="en-US" sz="7200" spc="160" dirty="0">
              <a:ln w="3810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80975"/>
            <a:ext cx="9144000" cy="125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5401" name="Rectangle 41"/>
          <p:cNvSpPr>
            <a:spLocks noChangeArrowheads="1"/>
          </p:cNvSpPr>
          <p:nvPr/>
        </p:nvSpPr>
        <p:spPr bwMode="auto">
          <a:xfrm>
            <a:off x="0" y="384569"/>
            <a:ext cx="914400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sz="4600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Emergency </a:t>
            </a:r>
            <a:r>
              <a:rPr lang="en-US" sz="46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Management Process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662489" y="2845327"/>
            <a:ext cx="2021003" cy="1408463"/>
            <a:chOff x="4662489" y="2845327"/>
            <a:chExt cx="2021003" cy="1408463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4662489" y="3443062"/>
              <a:ext cx="517652" cy="224456"/>
              <a:chOff x="1844" y="2454"/>
              <a:chExt cx="369" cy="160"/>
            </a:xfrm>
            <a:solidFill>
              <a:schemeClr val="bg2">
                <a:lumMod val="25000"/>
              </a:schemeClr>
            </a:solidFill>
          </p:grpSpPr>
          <p:sp>
            <p:nvSpPr>
              <p:cNvPr id="655371" name="Line 11"/>
              <p:cNvSpPr>
                <a:spLocks noChangeShapeType="1"/>
              </p:cNvSpPr>
              <p:nvPr/>
            </p:nvSpPr>
            <p:spPr bwMode="auto">
              <a:xfrm>
                <a:off x="1877" y="2454"/>
                <a:ext cx="336" cy="0"/>
              </a:xfrm>
              <a:prstGeom prst="line">
                <a:avLst/>
              </a:prstGeom>
              <a:grpFill/>
              <a:ln w="76200">
                <a:solidFill>
                  <a:schemeClr val="bg1">
                    <a:lumMod val="65000"/>
                  </a:schemeClr>
                </a:solidFill>
                <a:round/>
                <a:headEnd type="none" w="sm" len="sm"/>
                <a:tailEnd type="stealth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 sz="1600">
                  <a:latin typeface="+mn-lt"/>
                </a:endParaRPr>
              </a:p>
            </p:txBody>
          </p:sp>
          <p:sp>
            <p:nvSpPr>
              <p:cNvPr id="655372" name="Line 12"/>
              <p:cNvSpPr>
                <a:spLocks noChangeShapeType="1"/>
              </p:cNvSpPr>
              <p:nvPr/>
            </p:nvSpPr>
            <p:spPr bwMode="auto">
              <a:xfrm flipH="1">
                <a:off x="1844" y="2614"/>
                <a:ext cx="336" cy="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  <a:round/>
                <a:headEnd type="none" w="sm" len="sm"/>
                <a:tailEnd type="stealth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 sz="1600">
                  <a:latin typeface="+mn-lt"/>
                </a:endParaRPr>
              </a:p>
            </p:txBody>
          </p:sp>
        </p:grpSp>
        <p:sp>
          <p:nvSpPr>
            <p:cNvPr id="655373" name="Oval 13"/>
            <p:cNvSpPr>
              <a:spLocks noChangeArrowheads="1"/>
            </p:cNvSpPr>
            <p:nvPr/>
          </p:nvSpPr>
          <p:spPr bwMode="auto">
            <a:xfrm>
              <a:off x="5273627" y="2845327"/>
              <a:ext cx="1409865" cy="1408463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 w="3175">
              <a:solidFill>
                <a:srgbClr val="2322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2075" tIns="46038" rIns="92075" bIns="46038" anchor="ctr"/>
            <a:lstStyle/>
            <a:p>
              <a:pPr algn="ctr">
                <a:lnSpc>
                  <a:spcPts val="1700"/>
                </a:lnSpc>
                <a:defRPr/>
              </a:pPr>
              <a:r>
                <a:rPr lang="en-US" sz="1600" b="0" dirty="0" smtClean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b="0" dirty="0" smtClean="0">
                  <a:solidFill>
                    <a:schemeClr val="bg1"/>
                  </a:solidFill>
                  <a:latin typeface="+mn-lt"/>
                </a:rPr>
                <a:t>State </a:t>
              </a:r>
              <a:endParaRPr lang="en-US" b="0" dirty="0">
                <a:solidFill>
                  <a:schemeClr val="bg1"/>
                </a:solidFill>
                <a:latin typeface="+mn-lt"/>
              </a:endParaRPr>
            </a:p>
            <a:p>
              <a:pPr algn="ctr">
                <a:lnSpc>
                  <a:spcPts val="1700"/>
                </a:lnSpc>
                <a:defRPr/>
              </a:pPr>
              <a:r>
                <a:rPr lang="en-US" b="0" dirty="0">
                  <a:solidFill>
                    <a:schemeClr val="bg1"/>
                  </a:solidFill>
                  <a:latin typeface="+mn-lt"/>
                </a:rPr>
                <a:t>Operations</a:t>
              </a:r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6785490" y="2872228"/>
            <a:ext cx="1899460" cy="1265372"/>
            <a:chOff x="3279" y="2070"/>
            <a:chExt cx="1354" cy="902"/>
          </a:xfrm>
        </p:grpSpPr>
        <p:sp>
          <p:nvSpPr>
            <p:cNvPr id="655393" name="Oval 33"/>
            <p:cNvSpPr>
              <a:spLocks noChangeArrowheads="1"/>
            </p:cNvSpPr>
            <p:nvPr/>
          </p:nvSpPr>
          <p:spPr bwMode="auto">
            <a:xfrm>
              <a:off x="3722" y="2070"/>
              <a:ext cx="911" cy="902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3175">
              <a:solidFill>
                <a:srgbClr val="76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2075" tIns="46038" rIns="92075" bIns="46038" anchor="ctr"/>
            <a:lstStyle/>
            <a:p>
              <a:pPr algn="ctr">
                <a:lnSpc>
                  <a:spcPts val="1800"/>
                </a:lnSpc>
                <a:defRPr/>
              </a:pPr>
              <a:r>
                <a:rPr lang="en-US" sz="1700" b="0" dirty="0">
                  <a:solidFill>
                    <a:schemeClr val="bg1"/>
                  </a:solidFill>
                  <a:latin typeface="+mn-lt"/>
                </a:rPr>
                <a:t>Federal</a:t>
              </a:r>
            </a:p>
            <a:p>
              <a:pPr algn="ctr">
                <a:lnSpc>
                  <a:spcPts val="1800"/>
                </a:lnSpc>
                <a:defRPr/>
              </a:pPr>
              <a:r>
                <a:rPr lang="en-US" sz="1700" b="0" dirty="0">
                  <a:solidFill>
                    <a:schemeClr val="bg1"/>
                  </a:solidFill>
                  <a:latin typeface="+mn-lt"/>
                </a:rPr>
                <a:t>Assistance</a:t>
              </a:r>
            </a:p>
          </p:txBody>
        </p:sp>
        <p:sp>
          <p:nvSpPr>
            <p:cNvPr id="655394" name="Line 34"/>
            <p:cNvSpPr>
              <a:spLocks noChangeShapeType="1"/>
            </p:cNvSpPr>
            <p:nvPr/>
          </p:nvSpPr>
          <p:spPr bwMode="auto">
            <a:xfrm>
              <a:off x="3306" y="2457"/>
              <a:ext cx="334" cy="1"/>
            </a:xfrm>
            <a:prstGeom prst="line">
              <a:avLst/>
            </a:prstGeom>
            <a:noFill/>
            <a:ln w="76200">
              <a:solidFill>
                <a:schemeClr val="bg1">
                  <a:lumMod val="65000"/>
                </a:schemeClr>
              </a:solidFill>
              <a:round/>
              <a:headEnd type="none" w="sm" len="sm"/>
              <a:tailEnd type="stealth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700">
                <a:latin typeface="+mn-lt"/>
              </a:endParaRPr>
            </a:p>
          </p:txBody>
        </p:sp>
        <p:sp>
          <p:nvSpPr>
            <p:cNvPr id="655395" name="Line 35"/>
            <p:cNvSpPr>
              <a:spLocks noChangeShapeType="1"/>
            </p:cNvSpPr>
            <p:nvPr/>
          </p:nvSpPr>
          <p:spPr bwMode="auto">
            <a:xfrm flipH="1">
              <a:off x="3279" y="2624"/>
              <a:ext cx="359" cy="0"/>
            </a:xfrm>
            <a:prstGeom prst="line">
              <a:avLst/>
            </a:prstGeom>
            <a:noFill/>
            <a:ln w="76200">
              <a:solidFill>
                <a:srgbClr val="FFC000"/>
              </a:solidFill>
              <a:round/>
              <a:headEnd type="none" w="sm" len="sm"/>
              <a:tailEnd type="stealth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700">
                <a:latin typeface="+mn-lt"/>
              </a:endParaRPr>
            </a:p>
          </p:txBody>
        </p:sp>
      </p:grp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6330641" y="4145767"/>
            <a:ext cx="1496841" cy="1548749"/>
            <a:chOff x="3059" y="2928"/>
            <a:chExt cx="1067" cy="1104"/>
          </a:xfrm>
        </p:grpSpPr>
        <p:sp>
          <p:nvSpPr>
            <p:cNvPr id="655397" name="Oval 37"/>
            <p:cNvSpPr>
              <a:spLocks noChangeArrowheads="1"/>
            </p:cNvSpPr>
            <p:nvPr/>
          </p:nvSpPr>
          <p:spPr bwMode="auto">
            <a:xfrm>
              <a:off x="3271" y="3178"/>
              <a:ext cx="855" cy="85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317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2075" tIns="46038" rIns="92075" bIns="46038" anchor="ctr"/>
            <a:lstStyle/>
            <a:p>
              <a:pPr algn="ctr">
                <a:lnSpc>
                  <a:spcPts val="1700"/>
                </a:lnSpc>
                <a:defRPr/>
              </a:pPr>
              <a:r>
                <a:rPr lang="en-US" sz="1600" b="0" dirty="0">
                  <a:solidFill>
                    <a:schemeClr val="bg1"/>
                  </a:solidFill>
                  <a:latin typeface="+mn-lt"/>
                </a:rPr>
                <a:t>EMAC</a:t>
              </a:r>
              <a:br>
                <a:rPr lang="en-US" sz="1600" b="0" dirty="0">
                  <a:solidFill>
                    <a:schemeClr val="bg1"/>
                  </a:solidFill>
                  <a:latin typeface="+mn-lt"/>
                </a:rPr>
              </a:br>
              <a:r>
                <a:rPr lang="en-US" sz="1600" b="0" dirty="0" smtClean="0">
                  <a:solidFill>
                    <a:schemeClr val="bg1"/>
                  </a:solidFill>
                  <a:latin typeface="+mn-lt"/>
                </a:rPr>
                <a:t>State </a:t>
              </a:r>
              <a:endParaRPr lang="en-US" sz="1600" b="0" dirty="0">
                <a:solidFill>
                  <a:schemeClr val="bg1"/>
                </a:solidFill>
                <a:latin typeface="+mn-lt"/>
              </a:endParaRPr>
            </a:p>
            <a:p>
              <a:pPr algn="ctr">
                <a:lnSpc>
                  <a:spcPts val="1700"/>
                </a:lnSpc>
                <a:defRPr/>
              </a:pPr>
              <a:r>
                <a:rPr lang="en-US" sz="1600" b="0" dirty="0" smtClean="0">
                  <a:solidFill>
                    <a:schemeClr val="bg1"/>
                  </a:solidFill>
                  <a:latin typeface="+mn-lt"/>
                </a:rPr>
                <a:t> To </a:t>
              </a:r>
              <a:r>
                <a:rPr lang="en-US" sz="1600" b="0" dirty="0">
                  <a:solidFill>
                    <a:schemeClr val="bg1"/>
                  </a:solidFill>
                  <a:latin typeface="+mn-lt"/>
                </a:rPr>
                <a:t>State </a:t>
              </a:r>
              <a:br>
                <a:rPr lang="en-US" sz="1600" b="0" dirty="0">
                  <a:solidFill>
                    <a:schemeClr val="bg1"/>
                  </a:solidFill>
                  <a:latin typeface="+mn-lt"/>
                </a:rPr>
              </a:br>
              <a:r>
                <a:rPr lang="en-US" sz="1600" b="0" dirty="0" smtClean="0">
                  <a:solidFill>
                    <a:schemeClr val="bg1"/>
                  </a:solidFill>
                  <a:latin typeface="+mn-lt"/>
                </a:rPr>
                <a:t> Assets</a:t>
              </a:r>
              <a:endParaRPr lang="en-US" sz="1600" b="0" dirty="0">
                <a:solidFill>
                  <a:schemeClr val="bg1"/>
                </a:solidFill>
                <a:latin typeface="+mn-lt"/>
              </a:endParaRPr>
            </a:p>
          </p:txBody>
        </p:sp>
        <p:grpSp>
          <p:nvGrpSpPr>
            <p:cNvPr id="10" name="Group 38"/>
            <p:cNvGrpSpPr>
              <a:grpSpLocks/>
            </p:cNvGrpSpPr>
            <p:nvPr/>
          </p:nvGrpSpPr>
          <p:grpSpPr bwMode="auto">
            <a:xfrm>
              <a:off x="3059" y="2928"/>
              <a:ext cx="341" cy="388"/>
              <a:chOff x="3059" y="2928"/>
              <a:chExt cx="341" cy="388"/>
            </a:xfrm>
          </p:grpSpPr>
          <p:sp>
            <p:nvSpPr>
              <p:cNvPr id="655399" name="Line 39"/>
              <p:cNvSpPr>
                <a:spLocks noChangeShapeType="1"/>
              </p:cNvSpPr>
              <p:nvPr/>
            </p:nvSpPr>
            <p:spPr bwMode="auto">
              <a:xfrm flipH="1" flipV="1">
                <a:off x="3162" y="2928"/>
                <a:ext cx="238" cy="257"/>
              </a:xfrm>
              <a:prstGeom prst="line">
                <a:avLst/>
              </a:prstGeom>
              <a:noFill/>
              <a:ln w="76200">
                <a:solidFill>
                  <a:schemeClr val="bg1">
                    <a:lumMod val="65000"/>
                  </a:schemeClr>
                </a:solidFill>
                <a:round/>
                <a:headEnd type="none" w="sm" len="sm"/>
                <a:tailEnd type="stealth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 sz="1700">
                  <a:latin typeface="+mn-lt"/>
                </a:endParaRPr>
              </a:p>
            </p:txBody>
          </p:sp>
          <p:sp>
            <p:nvSpPr>
              <p:cNvPr id="655400" name="Line 40"/>
              <p:cNvSpPr>
                <a:spLocks noChangeShapeType="1"/>
              </p:cNvSpPr>
              <p:nvPr/>
            </p:nvSpPr>
            <p:spPr bwMode="auto">
              <a:xfrm>
                <a:off x="3059" y="3048"/>
                <a:ext cx="232" cy="268"/>
              </a:xfrm>
              <a:prstGeom prst="line">
                <a:avLst/>
              </a:prstGeom>
              <a:noFill/>
              <a:ln w="76200">
                <a:solidFill>
                  <a:srgbClr val="FFC000"/>
                </a:solidFill>
                <a:round/>
                <a:headEnd type="none" w="sm" len="sm"/>
                <a:tailEnd type="stealth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 sz="1700">
                  <a:latin typeface="+mn-lt"/>
                </a:endParaRPr>
              </a:p>
            </p:txBody>
          </p:sp>
        </p:grpSp>
      </p:grpSp>
      <p:grpSp>
        <p:nvGrpSpPr>
          <p:cNvPr id="11" name="Group 52"/>
          <p:cNvGrpSpPr/>
          <p:nvPr/>
        </p:nvGrpSpPr>
        <p:grpSpPr>
          <a:xfrm>
            <a:off x="4065186" y="1150506"/>
            <a:ext cx="3480326" cy="1865802"/>
            <a:chOff x="2732270" y="1455741"/>
            <a:chExt cx="3938423" cy="2111385"/>
          </a:xfrm>
          <a:solidFill>
            <a:schemeClr val="bg2">
              <a:lumMod val="25000"/>
            </a:schemeClr>
          </a:solidFill>
        </p:grpSpPr>
        <p:grpSp>
          <p:nvGrpSpPr>
            <p:cNvPr id="12" name="Group 14"/>
            <p:cNvGrpSpPr>
              <a:grpSpLocks/>
            </p:cNvGrpSpPr>
            <p:nvPr/>
          </p:nvGrpSpPr>
          <p:grpSpPr bwMode="auto">
            <a:xfrm>
              <a:off x="4056075" y="1455741"/>
              <a:ext cx="2614618" cy="2111385"/>
              <a:chOff x="2268" y="923"/>
              <a:chExt cx="1647" cy="1330"/>
            </a:xfrm>
            <a:grpFill/>
          </p:grpSpPr>
          <p:sp>
            <p:nvSpPr>
              <p:cNvPr id="655375" name="Oval 15"/>
              <p:cNvSpPr>
                <a:spLocks noChangeArrowheads="1"/>
              </p:cNvSpPr>
              <p:nvPr/>
            </p:nvSpPr>
            <p:spPr bwMode="auto">
              <a:xfrm>
                <a:off x="2268" y="923"/>
                <a:ext cx="757" cy="727"/>
              </a:xfrm>
              <a:prstGeom prst="ellipse">
                <a:avLst/>
              </a:prstGeom>
              <a:grpFill/>
              <a:ln w="3175">
                <a:solidFill>
                  <a:srgbClr val="2322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B2B2B2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92075" tIns="46038" rIns="92075" bIns="46038" anchor="ctr"/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600" b="0" dirty="0" smtClean="0">
                    <a:solidFill>
                      <a:schemeClr val="bg1"/>
                    </a:solidFill>
                    <a:latin typeface="+mn-lt"/>
                  </a:rPr>
                  <a:t> State </a:t>
                </a:r>
                <a:endParaRPr lang="en-US" sz="1600" b="0" dirty="0">
                  <a:solidFill>
                    <a:schemeClr val="bg1"/>
                  </a:solidFill>
                  <a:latin typeface="+mn-lt"/>
                </a:endParaRPr>
              </a:p>
              <a:p>
                <a:pPr algn="ctr">
                  <a:lnSpc>
                    <a:spcPct val="85000"/>
                  </a:lnSpc>
                  <a:defRPr/>
                </a:pPr>
                <a:r>
                  <a:rPr lang="en-US" sz="1600" b="0" dirty="0" smtClean="0">
                    <a:solidFill>
                      <a:schemeClr val="bg1"/>
                    </a:solidFill>
                    <a:latin typeface="+mn-lt"/>
                  </a:rPr>
                  <a:t>  Agency </a:t>
                </a:r>
                <a:endParaRPr lang="en-US" sz="1600" b="0" dirty="0">
                  <a:solidFill>
                    <a:schemeClr val="bg1"/>
                  </a:solidFill>
                  <a:latin typeface="+mn-lt"/>
                </a:endParaRPr>
              </a:p>
              <a:p>
                <a:pPr algn="ctr">
                  <a:lnSpc>
                    <a:spcPct val="85000"/>
                  </a:lnSpc>
                  <a:defRPr/>
                </a:pPr>
                <a:r>
                  <a:rPr lang="en-US" sz="1600" b="0" dirty="0">
                    <a:solidFill>
                      <a:schemeClr val="bg1"/>
                    </a:solidFill>
                    <a:latin typeface="+mn-lt"/>
                  </a:rPr>
                  <a:t>Assets</a:t>
                </a:r>
              </a:p>
            </p:txBody>
          </p:sp>
          <p:sp>
            <p:nvSpPr>
              <p:cNvPr id="655376" name="Oval 16"/>
              <p:cNvSpPr>
                <a:spLocks noChangeArrowheads="1"/>
              </p:cNvSpPr>
              <p:nvPr/>
            </p:nvSpPr>
            <p:spPr bwMode="auto">
              <a:xfrm>
                <a:off x="3148" y="1185"/>
                <a:ext cx="767" cy="750"/>
              </a:xfrm>
              <a:prstGeom prst="ellipse">
                <a:avLst/>
              </a:prstGeom>
              <a:grpFill/>
              <a:ln w="3175">
                <a:solidFill>
                  <a:srgbClr val="2322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B2B2B2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92075" tIns="137160" rIns="92075" bIns="46038" anchor="ctr"/>
              <a:lstStyle/>
              <a:p>
                <a:pPr algn="ctr">
                  <a:lnSpc>
                    <a:spcPts val="1400"/>
                  </a:lnSpc>
                  <a:defRPr/>
                </a:pPr>
                <a:r>
                  <a:rPr lang="en-US" sz="1600" b="0" dirty="0" smtClean="0">
                    <a:solidFill>
                      <a:schemeClr val="bg1"/>
                    </a:solidFill>
                    <a:latin typeface="+mn-lt"/>
                  </a:rPr>
                  <a:t> ESF </a:t>
                </a:r>
                <a:endParaRPr lang="en-US" sz="1600" b="0" dirty="0">
                  <a:solidFill>
                    <a:schemeClr val="bg1"/>
                  </a:solidFill>
                  <a:latin typeface="+mn-lt"/>
                </a:endParaRPr>
              </a:p>
              <a:p>
                <a:pPr algn="ctr">
                  <a:lnSpc>
                    <a:spcPts val="1400"/>
                  </a:lnSpc>
                  <a:defRPr/>
                </a:pPr>
                <a:r>
                  <a:rPr lang="en-US" sz="1600" b="0" dirty="0" smtClean="0">
                    <a:solidFill>
                      <a:schemeClr val="bg1"/>
                    </a:solidFill>
                    <a:latin typeface="+mn-lt"/>
                  </a:rPr>
                  <a:t> Contracts </a:t>
                </a:r>
                <a:endParaRPr lang="en-US" sz="1600" b="0" dirty="0">
                  <a:solidFill>
                    <a:schemeClr val="bg1"/>
                  </a:solidFill>
                  <a:latin typeface="+mn-lt"/>
                </a:endParaRPr>
              </a:p>
              <a:p>
                <a:pPr algn="ctr">
                  <a:lnSpc>
                    <a:spcPts val="1400"/>
                  </a:lnSpc>
                  <a:defRPr/>
                </a:pPr>
                <a:r>
                  <a:rPr lang="en-US" sz="1600" b="0" dirty="0" smtClean="0">
                    <a:solidFill>
                      <a:schemeClr val="bg1"/>
                    </a:solidFill>
                    <a:latin typeface="+mn-lt"/>
                  </a:rPr>
                  <a:t>  Rentals </a:t>
                </a:r>
                <a:endParaRPr lang="en-US" sz="1600" b="0" dirty="0">
                  <a:solidFill>
                    <a:schemeClr val="bg1"/>
                  </a:solidFill>
                  <a:latin typeface="+mn-lt"/>
                </a:endParaRPr>
              </a:p>
              <a:p>
                <a:pPr algn="ctr">
                  <a:lnSpc>
                    <a:spcPts val="1400"/>
                  </a:lnSpc>
                  <a:defRPr/>
                </a:pPr>
                <a:r>
                  <a:rPr lang="en-US" sz="1600" b="0" dirty="0" smtClean="0">
                    <a:solidFill>
                      <a:schemeClr val="bg1"/>
                    </a:solidFill>
                    <a:latin typeface="+mn-lt"/>
                  </a:rPr>
                  <a:t> etc</a:t>
                </a:r>
                <a:r>
                  <a:rPr lang="en-US" sz="1600" b="0" dirty="0">
                    <a:solidFill>
                      <a:schemeClr val="bg1"/>
                    </a:solidFill>
                    <a:latin typeface="+mn-lt"/>
                  </a:rPr>
                  <a:t>.</a:t>
                </a:r>
              </a:p>
            </p:txBody>
          </p:sp>
          <p:grpSp>
            <p:nvGrpSpPr>
              <p:cNvPr id="13" name="Group 17"/>
              <p:cNvGrpSpPr>
                <a:grpSpLocks/>
              </p:cNvGrpSpPr>
              <p:nvPr/>
            </p:nvGrpSpPr>
            <p:grpSpPr bwMode="auto">
              <a:xfrm>
                <a:off x="2600" y="1732"/>
                <a:ext cx="196" cy="325"/>
                <a:chOff x="2600" y="1732"/>
                <a:chExt cx="196" cy="325"/>
              </a:xfrm>
              <a:grpFill/>
            </p:grpSpPr>
            <p:sp>
              <p:nvSpPr>
                <p:cNvPr id="655378" name="Line 18"/>
                <p:cNvSpPr>
                  <a:spLocks noChangeShapeType="1"/>
                </p:cNvSpPr>
                <p:nvPr/>
              </p:nvSpPr>
              <p:spPr bwMode="auto">
                <a:xfrm>
                  <a:off x="2600" y="1776"/>
                  <a:ext cx="37" cy="281"/>
                </a:xfrm>
                <a:prstGeom prst="line">
                  <a:avLst/>
                </a:prstGeom>
                <a:grpFill/>
                <a:ln w="76200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  <a:tailEnd type="stealth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 sz="1600">
                    <a:latin typeface="+mn-lt"/>
                  </a:endParaRPr>
                </a:p>
              </p:txBody>
            </p:sp>
            <p:sp>
              <p:nvSpPr>
                <p:cNvPr id="655379" name="Line 19"/>
                <p:cNvSpPr>
                  <a:spLocks noChangeShapeType="1"/>
                </p:cNvSpPr>
                <p:nvPr/>
              </p:nvSpPr>
              <p:spPr bwMode="auto">
                <a:xfrm flipH="1" flipV="1">
                  <a:off x="2768" y="1732"/>
                  <a:ext cx="28" cy="286"/>
                </a:xfrm>
                <a:prstGeom prst="line">
                  <a:avLst/>
                </a:prstGeom>
                <a:grpFill/>
                <a:ln w="76200">
                  <a:solidFill>
                    <a:srgbClr val="FFC000"/>
                  </a:solidFill>
                  <a:round/>
                  <a:headEnd type="none" w="sm" len="sm"/>
                  <a:tailEnd type="stealth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 sz="1600">
                    <a:latin typeface="+mn-lt"/>
                  </a:endParaRPr>
                </a:p>
              </p:txBody>
            </p:sp>
          </p:grpSp>
          <p:grpSp>
            <p:nvGrpSpPr>
              <p:cNvPr id="14" name="Group 20"/>
              <p:cNvGrpSpPr>
                <a:grpSpLocks/>
              </p:cNvGrpSpPr>
              <p:nvPr/>
            </p:nvGrpSpPr>
            <p:grpSpPr bwMode="auto">
              <a:xfrm>
                <a:off x="3049" y="1865"/>
                <a:ext cx="318" cy="388"/>
                <a:chOff x="3049" y="1865"/>
                <a:chExt cx="318" cy="388"/>
              </a:xfrm>
              <a:grpFill/>
            </p:grpSpPr>
            <p:sp>
              <p:nvSpPr>
                <p:cNvPr id="655381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3165" y="1999"/>
                  <a:ext cx="202" cy="254"/>
                </a:xfrm>
                <a:prstGeom prst="line">
                  <a:avLst/>
                </a:prstGeom>
                <a:grpFill/>
                <a:ln w="76200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  <a:tailEnd type="stealth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 sz="1600">
                    <a:latin typeface="+mn-lt"/>
                  </a:endParaRPr>
                </a:p>
              </p:txBody>
            </p:sp>
            <p:sp>
              <p:nvSpPr>
                <p:cNvPr id="655382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3049" y="1865"/>
                  <a:ext cx="221" cy="259"/>
                </a:xfrm>
                <a:prstGeom prst="line">
                  <a:avLst/>
                </a:prstGeom>
                <a:grpFill/>
                <a:ln w="76200">
                  <a:solidFill>
                    <a:srgbClr val="FFC000"/>
                  </a:solidFill>
                  <a:round/>
                  <a:headEnd type="none" w="sm" len="sm"/>
                  <a:tailEnd type="stealth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 sz="1600">
                    <a:latin typeface="+mn-lt"/>
                  </a:endParaRPr>
                </a:p>
              </p:txBody>
            </p:sp>
          </p:grpSp>
        </p:grpSp>
        <p:grpSp>
          <p:nvGrpSpPr>
            <p:cNvPr id="15" name="Group 51"/>
            <p:cNvGrpSpPr/>
            <p:nvPr/>
          </p:nvGrpSpPr>
          <p:grpSpPr>
            <a:xfrm>
              <a:off x="2732270" y="2040149"/>
              <a:ext cx="1561182" cy="1430040"/>
              <a:chOff x="2732270" y="2040149"/>
              <a:chExt cx="1561182" cy="1430040"/>
            </a:xfrm>
            <a:grpFill/>
          </p:grpSpPr>
          <p:sp>
            <p:nvSpPr>
              <p:cNvPr id="44" name="Oval 15"/>
              <p:cNvSpPr>
                <a:spLocks noChangeArrowheads="1"/>
              </p:cNvSpPr>
              <p:nvPr/>
            </p:nvSpPr>
            <p:spPr bwMode="auto">
              <a:xfrm>
                <a:off x="2732270" y="2040149"/>
                <a:ext cx="1201555" cy="1153902"/>
              </a:xfrm>
              <a:prstGeom prst="ellipse">
                <a:avLst/>
              </a:prstGeom>
              <a:grpFill/>
              <a:ln w="3175">
                <a:solidFill>
                  <a:srgbClr val="2322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B2B2B2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92075" tIns="46038" rIns="92075" bIns="46038" anchor="ctr"/>
              <a:lstStyle/>
              <a:p>
                <a:pPr algn="ctr">
                  <a:lnSpc>
                    <a:spcPts val="1100"/>
                  </a:lnSpc>
                  <a:defRPr/>
                </a:pPr>
                <a:r>
                  <a:rPr lang="en-US" sz="1600" b="0" dirty="0" smtClean="0">
                    <a:solidFill>
                      <a:schemeClr val="bg1"/>
                    </a:solidFill>
                    <a:latin typeface="+mn-lt"/>
                  </a:rPr>
                  <a:t> </a:t>
                </a:r>
                <a:br>
                  <a:rPr lang="en-US" sz="1600" b="0" dirty="0" smtClean="0">
                    <a:solidFill>
                      <a:schemeClr val="bg1"/>
                    </a:solidFill>
                    <a:latin typeface="+mn-lt"/>
                  </a:rPr>
                </a:br>
                <a:r>
                  <a:rPr lang="en-US" sz="1600" b="0" dirty="0" smtClean="0">
                    <a:solidFill>
                      <a:schemeClr val="bg1"/>
                    </a:solidFill>
                    <a:latin typeface="+mn-lt"/>
                  </a:rPr>
                  <a:t>Business</a:t>
                </a:r>
              </a:p>
              <a:p>
                <a:pPr algn="ctr">
                  <a:lnSpc>
                    <a:spcPts val="2000"/>
                  </a:lnSpc>
                  <a:defRPr/>
                </a:pPr>
                <a:r>
                  <a:rPr lang="en-US" sz="1600" b="0" dirty="0" smtClean="0">
                    <a:solidFill>
                      <a:schemeClr val="bg1"/>
                    </a:solidFill>
                    <a:latin typeface="+mn-lt"/>
                  </a:rPr>
                  <a:t>EOC</a:t>
                </a:r>
                <a:endParaRPr lang="en-US" sz="1600" b="0" dirty="0">
                  <a:solidFill>
                    <a:schemeClr val="bg1"/>
                  </a:solidFill>
                  <a:latin typeface="+mn-lt"/>
                </a:endParaRPr>
              </a:p>
            </p:txBody>
          </p:sp>
          <p:grpSp>
            <p:nvGrpSpPr>
              <p:cNvPr id="16" name="Group 17"/>
              <p:cNvGrpSpPr>
                <a:grpSpLocks/>
              </p:cNvGrpSpPr>
              <p:nvPr/>
            </p:nvGrpSpPr>
            <p:grpSpPr bwMode="auto">
              <a:xfrm rot="18261212" flipH="1">
                <a:off x="3851575" y="3028312"/>
                <a:ext cx="306050" cy="577704"/>
                <a:chOff x="2567" y="1727"/>
                <a:chExt cx="192" cy="326"/>
              </a:xfrm>
              <a:grpFill/>
            </p:grpSpPr>
            <p:sp>
              <p:nvSpPr>
                <p:cNvPr id="50" name="Line 18"/>
                <p:cNvSpPr>
                  <a:spLocks noChangeShapeType="1"/>
                </p:cNvSpPr>
                <p:nvPr/>
              </p:nvSpPr>
              <p:spPr bwMode="auto">
                <a:xfrm>
                  <a:off x="2567" y="1772"/>
                  <a:ext cx="37" cy="281"/>
                </a:xfrm>
                <a:prstGeom prst="line">
                  <a:avLst/>
                </a:prstGeom>
                <a:grpFill/>
                <a:ln w="76200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  <a:tailEnd type="stealth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 sz="1600">
                    <a:latin typeface="+mn-lt"/>
                  </a:endParaRPr>
                </a:p>
              </p:txBody>
            </p:sp>
            <p:sp>
              <p:nvSpPr>
                <p:cNvPr id="51" name="Line 19"/>
                <p:cNvSpPr>
                  <a:spLocks noChangeShapeType="1"/>
                </p:cNvSpPr>
                <p:nvPr/>
              </p:nvSpPr>
              <p:spPr bwMode="auto">
                <a:xfrm flipH="1" flipV="1">
                  <a:off x="2731" y="1727"/>
                  <a:ext cx="28" cy="286"/>
                </a:xfrm>
                <a:prstGeom prst="line">
                  <a:avLst/>
                </a:prstGeom>
                <a:grpFill/>
                <a:ln w="76200">
                  <a:solidFill>
                    <a:srgbClr val="FFC000"/>
                  </a:solidFill>
                  <a:round/>
                  <a:headEnd type="none" w="sm" len="sm"/>
                  <a:tailEnd type="stealth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 sz="1600">
                    <a:latin typeface="+mn-lt"/>
                  </a:endParaRPr>
                </a:p>
              </p:txBody>
            </p:sp>
          </p:grpSp>
        </p:grpSp>
      </p:grpSp>
      <p:grpSp>
        <p:nvGrpSpPr>
          <p:cNvPr id="22" name="Group 21"/>
          <p:cNvGrpSpPr/>
          <p:nvPr/>
        </p:nvGrpSpPr>
        <p:grpSpPr>
          <a:xfrm>
            <a:off x="1845123" y="2620544"/>
            <a:ext cx="3610901" cy="3016453"/>
            <a:chOff x="1845123" y="2620544"/>
            <a:chExt cx="3610901" cy="3016453"/>
          </a:xfrm>
        </p:grpSpPr>
        <p:sp>
          <p:nvSpPr>
            <p:cNvPr id="655385" name="Oval 25"/>
            <p:cNvSpPr>
              <a:spLocks noChangeArrowheads="1"/>
            </p:cNvSpPr>
            <p:nvPr/>
          </p:nvSpPr>
          <p:spPr bwMode="auto">
            <a:xfrm>
              <a:off x="4417914" y="4516119"/>
              <a:ext cx="1038110" cy="1001635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3175">
              <a:solidFill>
                <a:srgbClr val="6C5200"/>
              </a:solidFill>
              <a:round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137160" tIns="201168" rIns="92075" bIns="46038" anchor="ctr"/>
            <a:lstStyle/>
            <a:p>
              <a:pPr algn="ctr">
                <a:lnSpc>
                  <a:spcPts val="1600"/>
                </a:lnSpc>
                <a:defRPr/>
              </a:pPr>
              <a:r>
                <a:rPr lang="en-US" sz="1600" b="0" dirty="0" smtClean="0">
                  <a:solidFill>
                    <a:schemeClr val="bg1"/>
                  </a:solidFill>
                  <a:latin typeface="+mn-lt"/>
                </a:rPr>
                <a:t>Intrastate</a:t>
              </a:r>
            </a:p>
            <a:p>
              <a:pPr algn="ctr">
                <a:lnSpc>
                  <a:spcPts val="1600"/>
                </a:lnSpc>
                <a:defRPr/>
              </a:pPr>
              <a:r>
                <a:rPr lang="en-US" sz="1600" b="0" dirty="0" smtClean="0">
                  <a:solidFill>
                    <a:schemeClr val="bg1"/>
                  </a:solidFill>
                  <a:latin typeface="+mn-lt"/>
                </a:rPr>
                <a:t>Mutual </a:t>
              </a:r>
            </a:p>
            <a:p>
              <a:pPr algn="ctr">
                <a:lnSpc>
                  <a:spcPts val="1600"/>
                </a:lnSpc>
                <a:defRPr/>
              </a:pPr>
              <a:r>
                <a:rPr lang="en-US" sz="1600" b="0" dirty="0" smtClean="0">
                  <a:solidFill>
                    <a:schemeClr val="bg1"/>
                  </a:solidFill>
                  <a:latin typeface="+mn-lt"/>
                </a:rPr>
                <a:t>Aid</a:t>
              </a:r>
              <a:endParaRPr lang="en-US" sz="1600" b="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55386" name="Line 26"/>
            <p:cNvSpPr>
              <a:spLocks noChangeShapeType="1"/>
            </p:cNvSpPr>
            <p:nvPr/>
          </p:nvSpPr>
          <p:spPr bwMode="auto">
            <a:xfrm flipH="1" flipV="1">
              <a:off x="4424928" y="4079833"/>
              <a:ext cx="277765" cy="387187"/>
            </a:xfrm>
            <a:prstGeom prst="line">
              <a:avLst/>
            </a:prstGeom>
            <a:solidFill>
              <a:srgbClr val="996633"/>
            </a:solidFill>
            <a:ln w="76200">
              <a:solidFill>
                <a:srgbClr val="FFC0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655387" name="Line 27"/>
            <p:cNvSpPr>
              <a:spLocks noChangeShapeType="1"/>
            </p:cNvSpPr>
            <p:nvPr/>
          </p:nvSpPr>
          <p:spPr bwMode="auto">
            <a:xfrm>
              <a:off x="4265003" y="4239758"/>
              <a:ext cx="218845" cy="370353"/>
            </a:xfrm>
            <a:prstGeom prst="line">
              <a:avLst/>
            </a:prstGeom>
            <a:solidFill>
              <a:srgbClr val="996633"/>
            </a:solidFill>
            <a:ln w="76200">
              <a:solidFill>
                <a:schemeClr val="bg1">
                  <a:lumMod val="65000"/>
                </a:schemeClr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655388" name="Oval 28"/>
            <p:cNvSpPr>
              <a:spLocks noChangeArrowheads="1"/>
            </p:cNvSpPr>
            <p:nvPr/>
          </p:nvSpPr>
          <p:spPr bwMode="auto">
            <a:xfrm>
              <a:off x="2780787" y="4629750"/>
              <a:ext cx="1053541" cy="1007247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3175">
              <a:solidFill>
                <a:srgbClr val="6C5200"/>
              </a:solidFill>
              <a:round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45720" tIns="0" rIns="92075" bIns="46038" anchor="ctr"/>
            <a:lstStyle/>
            <a:p>
              <a:pPr algn="ctr">
                <a:lnSpc>
                  <a:spcPts val="1600"/>
                </a:lnSpc>
                <a:defRPr/>
              </a:pPr>
              <a:r>
                <a:rPr lang="en-US" sz="1600" b="0" dirty="0">
                  <a:solidFill>
                    <a:schemeClr val="bg1"/>
                  </a:solidFill>
                  <a:latin typeface="+mn-lt"/>
                </a:rPr>
                <a:t/>
              </a:r>
              <a:br>
                <a:rPr lang="en-US" sz="1600" b="0" dirty="0">
                  <a:solidFill>
                    <a:schemeClr val="bg1"/>
                  </a:solidFill>
                  <a:latin typeface="+mn-lt"/>
                </a:rPr>
              </a:br>
              <a:r>
                <a:rPr lang="en-US" sz="1600" b="0" dirty="0" smtClean="0">
                  <a:solidFill>
                    <a:schemeClr val="bg1"/>
                  </a:solidFill>
                  <a:latin typeface="+mn-lt"/>
                </a:rPr>
                <a:t>  Contracts </a:t>
              </a:r>
              <a:endParaRPr lang="en-US" sz="1600" b="0" dirty="0">
                <a:solidFill>
                  <a:schemeClr val="bg1"/>
                </a:solidFill>
                <a:latin typeface="+mn-lt"/>
              </a:endParaRPr>
            </a:p>
            <a:p>
              <a:pPr algn="ctr">
                <a:lnSpc>
                  <a:spcPts val="1600"/>
                </a:lnSpc>
                <a:defRPr/>
              </a:pPr>
              <a:r>
                <a:rPr lang="en-US" sz="1600" b="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600" b="0" dirty="0" smtClean="0">
                  <a:solidFill>
                    <a:schemeClr val="bg1"/>
                  </a:solidFill>
                  <a:latin typeface="+mn-lt"/>
                </a:rPr>
                <a:t> Rentals </a:t>
              </a:r>
              <a:endParaRPr lang="en-US" sz="1600" b="0" dirty="0">
                <a:solidFill>
                  <a:schemeClr val="bg1"/>
                </a:solidFill>
                <a:latin typeface="+mn-lt"/>
              </a:endParaRPr>
            </a:p>
            <a:p>
              <a:pPr algn="ctr">
                <a:lnSpc>
                  <a:spcPts val="1600"/>
                </a:lnSpc>
                <a:defRPr/>
              </a:pPr>
              <a:r>
                <a:rPr lang="en-US" sz="1600" b="0" dirty="0" smtClean="0">
                  <a:solidFill>
                    <a:schemeClr val="bg1"/>
                  </a:solidFill>
                  <a:latin typeface="+mn-lt"/>
                </a:rPr>
                <a:t>  etc</a:t>
              </a:r>
              <a:r>
                <a:rPr lang="en-US" sz="1600" b="0" dirty="0">
                  <a:solidFill>
                    <a:schemeClr val="bg1"/>
                  </a:solidFill>
                  <a:latin typeface="+mn-lt"/>
                </a:rPr>
                <a:t>.</a:t>
              </a:r>
            </a:p>
          </p:txBody>
        </p:sp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3452753" y="4145767"/>
              <a:ext cx="366144" cy="523263"/>
              <a:chOff x="996" y="2983"/>
              <a:chExt cx="261" cy="373"/>
            </a:xfrm>
            <a:solidFill>
              <a:srgbClr val="996633"/>
            </a:solidFill>
          </p:grpSpPr>
          <p:sp>
            <p:nvSpPr>
              <p:cNvPr id="655390" name="Line 30"/>
              <p:cNvSpPr>
                <a:spLocks noChangeShapeType="1"/>
              </p:cNvSpPr>
              <p:nvPr/>
            </p:nvSpPr>
            <p:spPr bwMode="auto">
              <a:xfrm flipV="1">
                <a:off x="996" y="2983"/>
                <a:ext cx="106" cy="282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600">
                  <a:latin typeface="+mn-lt"/>
                </a:endParaRPr>
              </a:p>
            </p:txBody>
          </p:sp>
          <p:sp>
            <p:nvSpPr>
              <p:cNvPr id="655391" name="Line 31"/>
              <p:cNvSpPr>
                <a:spLocks noChangeShapeType="1"/>
              </p:cNvSpPr>
              <p:nvPr/>
            </p:nvSpPr>
            <p:spPr bwMode="auto">
              <a:xfrm flipH="1">
                <a:off x="1155" y="3074"/>
                <a:ext cx="102" cy="282"/>
              </a:xfrm>
              <a:prstGeom prst="line">
                <a:avLst/>
              </a:prstGeom>
              <a:grpFill/>
              <a:ln w="76200">
                <a:solidFill>
                  <a:schemeClr val="bg1">
                    <a:lumMod val="65000"/>
                  </a:schemeClr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600">
                  <a:latin typeface="+mn-lt"/>
                </a:endParaRPr>
              </a:p>
            </p:txBody>
          </p:sp>
        </p:grpSp>
        <p:sp>
          <p:nvSpPr>
            <p:cNvPr id="82" name="Oval 25"/>
            <p:cNvSpPr>
              <a:spLocks noChangeArrowheads="1"/>
            </p:cNvSpPr>
            <p:nvPr/>
          </p:nvSpPr>
          <p:spPr bwMode="auto">
            <a:xfrm>
              <a:off x="1845123" y="2620544"/>
              <a:ext cx="1038110" cy="1001636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3175">
              <a:solidFill>
                <a:srgbClr val="6C5200"/>
              </a:solidFill>
              <a:round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2075" tIns="46038" rIns="92075" bIns="46038" anchor="ctr"/>
            <a:lstStyle/>
            <a:p>
              <a:pPr algn="ctr">
                <a:lnSpc>
                  <a:spcPts val="1700"/>
                </a:lnSpc>
                <a:defRPr/>
              </a:pPr>
              <a:r>
                <a:rPr lang="en-US" sz="1600" b="0" dirty="0" smtClean="0">
                  <a:solidFill>
                    <a:schemeClr val="bg1"/>
                  </a:solidFill>
                  <a:latin typeface="+mn-lt"/>
                </a:rPr>
                <a:t> Parish </a:t>
              </a:r>
              <a:endParaRPr lang="en-US" sz="1600" b="0" dirty="0">
                <a:solidFill>
                  <a:schemeClr val="bg1"/>
                </a:solidFill>
                <a:latin typeface="+mn-lt"/>
              </a:endParaRPr>
            </a:p>
            <a:p>
              <a:pPr algn="ctr">
                <a:lnSpc>
                  <a:spcPts val="1700"/>
                </a:lnSpc>
                <a:defRPr/>
              </a:pPr>
              <a:r>
                <a:rPr lang="en-US" sz="1600" b="0" dirty="0">
                  <a:solidFill>
                    <a:schemeClr val="bg1"/>
                  </a:solidFill>
                  <a:latin typeface="+mn-lt"/>
                </a:rPr>
                <a:t>Assets</a:t>
              </a:r>
            </a:p>
          </p:txBody>
        </p:sp>
        <p:sp>
          <p:nvSpPr>
            <p:cNvPr id="83" name="Line 26"/>
            <p:cNvSpPr>
              <a:spLocks noChangeShapeType="1"/>
            </p:cNvSpPr>
            <p:nvPr/>
          </p:nvSpPr>
          <p:spPr bwMode="auto">
            <a:xfrm rot="5710352" flipV="1">
              <a:off x="3102308" y="3196560"/>
              <a:ext cx="39808" cy="389908"/>
            </a:xfrm>
            <a:prstGeom prst="line">
              <a:avLst/>
            </a:prstGeom>
            <a:noFill/>
            <a:ln w="76200">
              <a:solidFill>
                <a:srgbClr val="FFC000"/>
              </a:solidFill>
              <a:round/>
              <a:headEnd type="none" w="sm" len="sm"/>
              <a:tailEnd type="stealth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4" name="Line 27"/>
            <p:cNvSpPr>
              <a:spLocks noChangeShapeType="1"/>
            </p:cNvSpPr>
            <p:nvPr/>
          </p:nvSpPr>
          <p:spPr bwMode="auto">
            <a:xfrm rot="5710352" flipH="1">
              <a:off x="3100466" y="2950354"/>
              <a:ext cx="32605" cy="431041"/>
            </a:xfrm>
            <a:prstGeom prst="line">
              <a:avLst/>
            </a:prstGeom>
            <a:noFill/>
            <a:ln w="76200">
              <a:solidFill>
                <a:schemeClr val="bg1">
                  <a:lumMod val="65000"/>
                </a:schemeClr>
              </a:solidFill>
              <a:round/>
              <a:headEnd type="none" w="sm" len="sm"/>
              <a:tailEnd type="stealth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61257" y="1508462"/>
            <a:ext cx="2385091" cy="3563040"/>
            <a:chOff x="261257" y="1508462"/>
            <a:chExt cx="2385091" cy="3563040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261257" y="1508462"/>
              <a:ext cx="2077357" cy="961606"/>
              <a:chOff x="577" y="1210"/>
              <a:chExt cx="1283" cy="504"/>
            </a:xfrm>
          </p:grpSpPr>
          <p:sp>
            <p:nvSpPr>
              <p:cNvPr id="655363" name="Rectangle 3"/>
              <p:cNvSpPr>
                <a:spLocks noChangeArrowheads="1"/>
              </p:cNvSpPr>
              <p:nvPr/>
            </p:nvSpPr>
            <p:spPr bwMode="auto">
              <a:xfrm>
                <a:off x="577" y="1217"/>
                <a:ext cx="1133" cy="497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55364" name="Rectangle 4"/>
              <p:cNvSpPr>
                <a:spLocks noChangeArrowheads="1"/>
              </p:cNvSpPr>
              <p:nvPr/>
            </p:nvSpPr>
            <p:spPr bwMode="auto">
              <a:xfrm>
                <a:off x="586" y="1210"/>
                <a:ext cx="668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n-US" sz="1400" spc="300" dirty="0">
                    <a:solidFill>
                      <a:schemeClr val="bg1"/>
                    </a:solidFill>
                    <a:latin typeface="+mn-lt"/>
                  </a:rPr>
                  <a:t>LEGEND</a:t>
                </a:r>
              </a:p>
            </p:txBody>
          </p:sp>
          <p:sp>
            <p:nvSpPr>
              <p:cNvPr id="655365" name="Rectangle 5"/>
              <p:cNvSpPr>
                <a:spLocks noChangeArrowheads="1"/>
              </p:cNvSpPr>
              <p:nvPr/>
            </p:nvSpPr>
            <p:spPr bwMode="auto">
              <a:xfrm>
                <a:off x="645" y="1408"/>
                <a:ext cx="162" cy="96"/>
              </a:xfrm>
              <a:prstGeom prst="rect">
                <a:avLst/>
              </a:prstGeom>
              <a:solidFill>
                <a:srgbClr val="FFC0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55366" name="Rectangle 6"/>
              <p:cNvSpPr>
                <a:spLocks noChangeArrowheads="1"/>
              </p:cNvSpPr>
              <p:nvPr/>
            </p:nvSpPr>
            <p:spPr bwMode="auto">
              <a:xfrm>
                <a:off x="645" y="1554"/>
                <a:ext cx="162" cy="9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55367" name="Rectangle 7"/>
              <p:cNvSpPr>
                <a:spLocks noChangeArrowheads="1"/>
              </p:cNvSpPr>
              <p:nvPr/>
            </p:nvSpPr>
            <p:spPr bwMode="auto">
              <a:xfrm>
                <a:off x="795" y="1377"/>
                <a:ext cx="74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n-US" sz="1100" b="0" dirty="0">
                    <a:solidFill>
                      <a:schemeClr val="bg1"/>
                    </a:solidFill>
                    <a:latin typeface="+mn-lt"/>
                  </a:rPr>
                  <a:t>Status Feedback</a:t>
                </a:r>
              </a:p>
            </p:txBody>
          </p:sp>
          <p:sp>
            <p:nvSpPr>
              <p:cNvPr id="655368" name="Rectangle 8"/>
              <p:cNvSpPr>
                <a:spLocks noChangeArrowheads="1"/>
              </p:cNvSpPr>
              <p:nvPr/>
            </p:nvSpPr>
            <p:spPr bwMode="auto">
              <a:xfrm>
                <a:off x="792" y="1531"/>
                <a:ext cx="1068" cy="1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lnSpc>
                    <a:spcPct val="85000"/>
                  </a:lnSpc>
                  <a:defRPr/>
                </a:pPr>
                <a:r>
                  <a:rPr lang="en-US" sz="1100" b="0" dirty="0">
                    <a:solidFill>
                      <a:schemeClr val="bg1"/>
                    </a:solidFill>
                    <a:latin typeface="+mn-lt"/>
                  </a:rPr>
                  <a:t>Request for Support</a:t>
                </a:r>
              </a:p>
            </p:txBody>
          </p:sp>
        </p:grpSp>
        <p:sp>
          <p:nvSpPr>
            <p:cNvPr id="76" name="Oval 24"/>
            <p:cNvSpPr>
              <a:spLocks noChangeArrowheads="1"/>
            </p:cNvSpPr>
            <p:nvPr/>
          </p:nvSpPr>
          <p:spPr bwMode="auto">
            <a:xfrm>
              <a:off x="1399214" y="3831382"/>
              <a:ext cx="1247134" cy="124012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3175">
              <a:solidFill>
                <a:srgbClr val="6C5200"/>
              </a:solidFill>
              <a:round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2075" tIns="46038" rIns="92075" bIns="46038" anchor="ctr"/>
            <a:lstStyle/>
            <a:p>
              <a:pPr algn="ctr">
                <a:lnSpc>
                  <a:spcPts val="1700"/>
                </a:lnSpc>
                <a:defRPr/>
              </a:pPr>
              <a:r>
                <a:rPr lang="en-US" sz="1700" b="0" dirty="0" smtClean="0">
                  <a:solidFill>
                    <a:schemeClr val="bg1"/>
                  </a:solidFill>
                  <a:latin typeface="+mn-lt"/>
                </a:rPr>
                <a:t>Municipal</a:t>
              </a:r>
              <a:r>
                <a:rPr lang="en-US" sz="1700" b="0" dirty="0">
                  <a:solidFill>
                    <a:schemeClr val="bg1"/>
                  </a:solidFill>
                  <a:latin typeface="+mn-lt"/>
                </a:rPr>
                <a:t/>
              </a:r>
              <a:br>
                <a:rPr lang="en-US" sz="1700" b="0" dirty="0">
                  <a:solidFill>
                    <a:schemeClr val="bg1"/>
                  </a:solidFill>
                  <a:latin typeface="+mn-lt"/>
                </a:rPr>
              </a:br>
              <a:r>
                <a:rPr lang="en-US" sz="1700" b="0" dirty="0">
                  <a:solidFill>
                    <a:schemeClr val="bg1"/>
                  </a:solidFill>
                  <a:latin typeface="+mn-lt"/>
                </a:rPr>
                <a:t>EOC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6215" y="3233892"/>
            <a:ext cx="1476508" cy="2642724"/>
            <a:chOff x="66215" y="3233892"/>
            <a:chExt cx="1476508" cy="2642724"/>
          </a:xfrm>
        </p:grpSpPr>
        <p:sp>
          <p:nvSpPr>
            <p:cNvPr id="78" name="Line 26"/>
            <p:cNvSpPr>
              <a:spLocks noChangeShapeType="1"/>
            </p:cNvSpPr>
            <p:nvPr/>
          </p:nvSpPr>
          <p:spPr bwMode="auto">
            <a:xfrm rot="21293876" flipH="1">
              <a:off x="1019816" y="4754418"/>
              <a:ext cx="391395" cy="232873"/>
            </a:xfrm>
            <a:prstGeom prst="line">
              <a:avLst/>
            </a:prstGeom>
            <a:solidFill>
              <a:srgbClr val="996633"/>
            </a:solidFill>
            <a:ln w="76200">
              <a:solidFill>
                <a:srgbClr val="FFC0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600">
                <a:latin typeface="+mn-lt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6215" y="3233892"/>
              <a:ext cx="1476508" cy="2642724"/>
              <a:chOff x="66215" y="3233892"/>
              <a:chExt cx="1476508" cy="2642724"/>
            </a:xfrm>
          </p:grpSpPr>
          <p:sp>
            <p:nvSpPr>
              <p:cNvPr id="77" name="Oval 25"/>
              <p:cNvSpPr>
                <a:spLocks noChangeArrowheads="1"/>
              </p:cNvSpPr>
              <p:nvPr/>
            </p:nvSpPr>
            <p:spPr bwMode="auto">
              <a:xfrm>
                <a:off x="66215" y="3233892"/>
                <a:ext cx="1038110" cy="1001635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3175">
                <a:solidFill>
                  <a:srgbClr val="6C52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B2B2B2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137160" tIns="201168" rIns="92075" bIns="46038" anchor="ctr"/>
              <a:lstStyle/>
              <a:p>
                <a:pPr algn="ctr">
                  <a:lnSpc>
                    <a:spcPts val="1600"/>
                  </a:lnSpc>
                  <a:defRPr/>
                </a:pPr>
                <a:r>
                  <a:rPr lang="en-US" sz="1600" b="0" dirty="0" smtClean="0">
                    <a:solidFill>
                      <a:schemeClr val="bg1"/>
                    </a:solidFill>
                    <a:latin typeface="+mn-lt"/>
                  </a:rPr>
                  <a:t>Municipal</a:t>
                </a:r>
              </a:p>
              <a:p>
                <a:pPr algn="ctr">
                  <a:lnSpc>
                    <a:spcPts val="1600"/>
                  </a:lnSpc>
                  <a:defRPr/>
                </a:pPr>
                <a:r>
                  <a:rPr lang="en-US" sz="1600" b="0" dirty="0" smtClean="0">
                    <a:solidFill>
                      <a:schemeClr val="bg1"/>
                    </a:solidFill>
                    <a:latin typeface="+mn-lt"/>
                  </a:rPr>
                  <a:t>Assets</a:t>
                </a:r>
                <a:endParaRPr lang="en-US" sz="1600" b="0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79" name="Line 27"/>
              <p:cNvSpPr>
                <a:spLocks noChangeShapeType="1"/>
              </p:cNvSpPr>
              <p:nvPr/>
            </p:nvSpPr>
            <p:spPr bwMode="auto">
              <a:xfrm rot="21293876" flipV="1">
                <a:off x="1190607" y="4920122"/>
                <a:ext cx="352116" cy="221650"/>
              </a:xfrm>
              <a:prstGeom prst="line">
                <a:avLst/>
              </a:prstGeom>
              <a:solidFill>
                <a:srgbClr val="996633"/>
              </a:solidFill>
              <a:ln w="76200">
                <a:solidFill>
                  <a:schemeClr val="bg1">
                    <a:lumMod val="65000"/>
                  </a:schemeClr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600">
                  <a:latin typeface="+mn-lt"/>
                </a:endParaRPr>
              </a:p>
            </p:txBody>
          </p:sp>
          <p:sp>
            <p:nvSpPr>
              <p:cNvPr id="80" name="Oval 28"/>
              <p:cNvSpPr>
                <a:spLocks noChangeArrowheads="1"/>
              </p:cNvSpPr>
              <p:nvPr/>
            </p:nvSpPr>
            <p:spPr bwMode="auto">
              <a:xfrm>
                <a:off x="138366" y="4869369"/>
                <a:ext cx="1053541" cy="100724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3175">
                <a:solidFill>
                  <a:srgbClr val="6C52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B2B2B2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45720" tIns="0" rIns="92075" bIns="46038" anchor="ctr"/>
              <a:lstStyle/>
              <a:p>
                <a:pPr algn="ctr">
                  <a:lnSpc>
                    <a:spcPts val="1600"/>
                  </a:lnSpc>
                  <a:defRPr/>
                </a:pPr>
                <a:r>
                  <a:rPr lang="en-US" sz="1600" b="0" dirty="0">
                    <a:solidFill>
                      <a:schemeClr val="bg1"/>
                    </a:solidFill>
                    <a:latin typeface="+mn-lt"/>
                  </a:rPr>
                  <a:t/>
                </a:r>
                <a:br>
                  <a:rPr lang="en-US" sz="1600" b="0" dirty="0">
                    <a:solidFill>
                      <a:schemeClr val="bg1"/>
                    </a:solidFill>
                    <a:latin typeface="+mn-lt"/>
                  </a:rPr>
                </a:br>
                <a:r>
                  <a:rPr lang="en-US" sz="1600" b="0" dirty="0" smtClean="0">
                    <a:solidFill>
                      <a:schemeClr val="bg1"/>
                    </a:solidFill>
                    <a:latin typeface="+mn-lt"/>
                  </a:rPr>
                  <a:t>  Contracts </a:t>
                </a:r>
                <a:endParaRPr lang="en-US" sz="1600" b="0" dirty="0">
                  <a:solidFill>
                    <a:schemeClr val="bg1"/>
                  </a:solidFill>
                  <a:latin typeface="+mn-lt"/>
                </a:endParaRPr>
              </a:p>
              <a:p>
                <a:pPr algn="ctr">
                  <a:lnSpc>
                    <a:spcPts val="1600"/>
                  </a:lnSpc>
                  <a:defRPr/>
                </a:pPr>
                <a:r>
                  <a:rPr lang="en-US" sz="1600" b="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600" b="0" dirty="0" smtClean="0">
                    <a:solidFill>
                      <a:schemeClr val="bg1"/>
                    </a:solidFill>
                    <a:latin typeface="+mn-lt"/>
                  </a:rPr>
                  <a:t> Rentals </a:t>
                </a:r>
                <a:endParaRPr lang="en-US" sz="1600" b="0" dirty="0">
                  <a:solidFill>
                    <a:schemeClr val="bg1"/>
                  </a:solidFill>
                  <a:latin typeface="+mn-lt"/>
                </a:endParaRPr>
              </a:p>
              <a:p>
                <a:pPr algn="ctr">
                  <a:lnSpc>
                    <a:spcPts val="1600"/>
                  </a:lnSpc>
                  <a:defRPr/>
                </a:pPr>
                <a:r>
                  <a:rPr lang="en-US" sz="1600" b="0" dirty="0" smtClean="0">
                    <a:solidFill>
                      <a:schemeClr val="bg1"/>
                    </a:solidFill>
                    <a:latin typeface="+mn-lt"/>
                  </a:rPr>
                  <a:t>  etc</a:t>
                </a:r>
                <a:r>
                  <a:rPr lang="en-US" sz="1600" b="0" dirty="0">
                    <a:solidFill>
                      <a:schemeClr val="bg1"/>
                    </a:solidFill>
                    <a:latin typeface="+mn-lt"/>
                  </a:rPr>
                  <a:t>.</a:t>
                </a:r>
              </a:p>
            </p:txBody>
          </p:sp>
          <p:grpSp>
            <p:nvGrpSpPr>
              <p:cNvPr id="81" name="Group 29"/>
              <p:cNvGrpSpPr>
                <a:grpSpLocks/>
              </p:cNvGrpSpPr>
              <p:nvPr/>
            </p:nvGrpSpPr>
            <p:grpSpPr bwMode="auto">
              <a:xfrm rot="7365625">
                <a:off x="1066723" y="3904923"/>
                <a:ext cx="332476" cy="419453"/>
                <a:chOff x="986" y="2967"/>
                <a:chExt cx="237" cy="299"/>
              </a:xfrm>
              <a:solidFill>
                <a:srgbClr val="996633"/>
              </a:solidFill>
            </p:grpSpPr>
            <p:sp>
              <p:nvSpPr>
                <p:cNvPr id="85" name="Line 30"/>
                <p:cNvSpPr>
                  <a:spLocks noChangeShapeType="1"/>
                </p:cNvSpPr>
                <p:nvPr/>
              </p:nvSpPr>
              <p:spPr bwMode="auto">
                <a:xfrm flipH="1" flipV="1">
                  <a:off x="986" y="2973"/>
                  <a:ext cx="60" cy="293"/>
                </a:xfrm>
                <a:prstGeom prst="line">
                  <a:avLst/>
                </a:prstGeom>
                <a:grpFill/>
                <a:ln w="76200">
                  <a:solidFill>
                    <a:srgbClr val="FFC000"/>
                  </a:solidFill>
                  <a:round/>
                  <a:headEnd type="none" w="sm" len="sm"/>
                  <a:tailEnd type="stealth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>
                    <a:latin typeface="+mn-lt"/>
                  </a:endParaRPr>
                </a:p>
              </p:txBody>
            </p:sp>
            <p:sp>
              <p:nvSpPr>
                <p:cNvPr id="86" name="Line 31"/>
                <p:cNvSpPr>
                  <a:spLocks noChangeShapeType="1"/>
                </p:cNvSpPr>
                <p:nvPr/>
              </p:nvSpPr>
              <p:spPr bwMode="auto">
                <a:xfrm>
                  <a:off x="1167" y="2967"/>
                  <a:ext cx="56" cy="288"/>
                </a:xfrm>
                <a:prstGeom prst="line">
                  <a:avLst/>
                </a:prstGeom>
                <a:grpFill/>
                <a:ln w="76200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  <a:tailEnd type="stealth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>
                    <a:latin typeface="+mn-lt"/>
                  </a:endParaRPr>
                </a:p>
              </p:txBody>
            </p:sp>
          </p:grpSp>
        </p:grpSp>
      </p:grpSp>
      <p:grpSp>
        <p:nvGrpSpPr>
          <p:cNvPr id="21" name="Group 20"/>
          <p:cNvGrpSpPr/>
          <p:nvPr/>
        </p:nvGrpSpPr>
        <p:grpSpPr>
          <a:xfrm>
            <a:off x="2623189" y="2905647"/>
            <a:ext cx="1961665" cy="1259110"/>
            <a:chOff x="2623189" y="2905647"/>
            <a:chExt cx="1961665" cy="1259110"/>
          </a:xfrm>
        </p:grpSpPr>
        <p:sp>
          <p:nvSpPr>
            <p:cNvPr id="655384" name="Oval 24"/>
            <p:cNvSpPr>
              <a:spLocks noChangeArrowheads="1"/>
            </p:cNvSpPr>
            <p:nvPr/>
          </p:nvSpPr>
          <p:spPr bwMode="auto">
            <a:xfrm>
              <a:off x="3337719" y="2905647"/>
              <a:ext cx="1247135" cy="124012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3175">
              <a:solidFill>
                <a:srgbClr val="6C5200"/>
              </a:solidFill>
              <a:round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2075" tIns="46038" rIns="92075" bIns="46038" anchor="ctr"/>
            <a:lstStyle/>
            <a:p>
              <a:pPr algn="ctr">
                <a:lnSpc>
                  <a:spcPts val="1700"/>
                </a:lnSpc>
                <a:defRPr/>
              </a:pPr>
              <a:r>
                <a:rPr lang="en-US" sz="1700" b="0" dirty="0">
                  <a:solidFill>
                    <a:schemeClr val="bg1"/>
                  </a:solidFill>
                  <a:latin typeface="+mn-lt"/>
                </a:rPr>
                <a:t>Parish</a:t>
              </a:r>
              <a:br>
                <a:rPr lang="en-US" sz="1700" b="0" dirty="0">
                  <a:solidFill>
                    <a:schemeClr val="bg1"/>
                  </a:solidFill>
                  <a:latin typeface="+mn-lt"/>
                </a:rPr>
              </a:br>
              <a:r>
                <a:rPr lang="en-US" sz="1700" b="0" dirty="0">
                  <a:solidFill>
                    <a:schemeClr val="bg1"/>
                  </a:solidFill>
                  <a:latin typeface="+mn-lt"/>
                </a:rPr>
                <a:t>EOC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 rot="19318111">
              <a:off x="2623189" y="3902911"/>
              <a:ext cx="431041" cy="261846"/>
              <a:chOff x="2809119" y="3907464"/>
              <a:chExt cx="431041" cy="261846"/>
            </a:xfrm>
          </p:grpSpPr>
          <p:sp>
            <p:nvSpPr>
              <p:cNvPr id="87" name="Line 26"/>
              <p:cNvSpPr>
                <a:spLocks noChangeShapeType="1"/>
              </p:cNvSpPr>
              <p:nvPr/>
            </p:nvSpPr>
            <p:spPr bwMode="auto">
              <a:xfrm rot="5710352" flipV="1">
                <a:off x="3010179" y="3954452"/>
                <a:ext cx="39808" cy="389908"/>
              </a:xfrm>
              <a:prstGeom prst="line">
                <a:avLst/>
              </a:prstGeom>
              <a:noFill/>
              <a:ln w="76200">
                <a:solidFill>
                  <a:srgbClr val="FFC000"/>
                </a:solidFill>
                <a:round/>
                <a:headEnd type="none" w="sm" len="sm"/>
                <a:tailEnd type="stealth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8" name="Line 27"/>
              <p:cNvSpPr>
                <a:spLocks noChangeShapeType="1"/>
              </p:cNvSpPr>
              <p:nvPr/>
            </p:nvSpPr>
            <p:spPr bwMode="auto">
              <a:xfrm rot="5710352" flipH="1">
                <a:off x="3008337" y="3708246"/>
                <a:ext cx="32605" cy="431041"/>
              </a:xfrm>
              <a:prstGeom prst="line">
                <a:avLst/>
              </a:prstGeom>
              <a:noFill/>
              <a:ln w="76200">
                <a:solidFill>
                  <a:schemeClr val="bg1">
                    <a:lumMod val="65000"/>
                  </a:schemeClr>
                </a:solidFill>
                <a:round/>
                <a:headEnd type="none" w="sm" len="sm"/>
                <a:tailEnd type="stealth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6421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80975"/>
            <a:ext cx="9144000" cy="1152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57175" y="523875"/>
            <a:ext cx="8601075" cy="5133976"/>
          </a:xfrm>
          <a:prstGeom prst="roundRect">
            <a:avLst>
              <a:gd name="adj" fmla="val 4705"/>
            </a:avLst>
          </a:prstGeom>
          <a:solidFill>
            <a:schemeClr val="bg1">
              <a:lumMod val="50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5046"/>
            <a:ext cx="9144000" cy="790806"/>
          </a:xfrm>
        </p:spPr>
        <p:txBody>
          <a:bodyPr>
            <a:noAutofit/>
          </a:bodyPr>
          <a:lstStyle/>
          <a:p>
            <a:r>
              <a:rPr lang="en-US" sz="7200" spc="300" dirty="0" smtClean="0">
                <a:ln w="38100"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Agenda</a:t>
            </a:r>
            <a:endParaRPr lang="en-US" sz="7200" spc="300" dirty="0">
              <a:ln w="38100">
                <a:noFill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299" y="1743074"/>
            <a:ext cx="8153401" cy="3695701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5276" y="1952627"/>
            <a:ext cx="4343400" cy="3457574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2800"/>
              </a:spcBef>
              <a:buClr>
                <a:srgbClr val="CD6209"/>
              </a:buClr>
              <a:tabLst/>
            </a:pP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Recover</a:t>
            </a:r>
          </a:p>
          <a:p>
            <a:pPr marL="285750" indent="-285750">
              <a:spcBef>
                <a:spcPts val="2800"/>
              </a:spcBef>
              <a:buClr>
                <a:srgbClr val="CD6209"/>
              </a:buClr>
              <a:tabLst/>
            </a:pP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Resources + Tools</a:t>
            </a:r>
          </a:p>
          <a:p>
            <a:pPr marL="285750" indent="-285750">
              <a:spcBef>
                <a:spcPts val="2800"/>
              </a:spcBef>
              <a:buClr>
                <a:srgbClr val="CD6209"/>
              </a:buClr>
              <a:tabLst/>
            </a:pP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Closing Comments</a:t>
            </a:r>
          </a:p>
          <a:p>
            <a:pPr marL="0" indent="0">
              <a:spcBef>
                <a:spcPts val="600"/>
              </a:spcBef>
              <a:buClr>
                <a:srgbClr val="C45D08"/>
              </a:buClr>
              <a:tabLst>
                <a:tab pos="341313" algn="l"/>
              </a:tabLst>
            </a:pPr>
            <a:endParaRPr lang="en-US" sz="3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33182" y="1933577"/>
            <a:ext cx="3326364" cy="3714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marR="0" lvl="0" indent="-285750" algn="l" defTabSz="914400" rtl="0" eaLnBrk="1" fontAlgn="auto" latinLnBrk="0" hangingPunct="1">
              <a:spcBef>
                <a:spcPts val="2800"/>
              </a:spcBef>
              <a:spcAft>
                <a:spcPts val="0"/>
              </a:spcAft>
              <a:buClr>
                <a:srgbClr val="C45D08"/>
              </a:buClr>
              <a:buSzPct val="94000"/>
              <a:buFont typeface="Arial" pitchFamily="34" charset="0"/>
              <a:buChar char="•"/>
              <a:tabLst>
                <a:tab pos="341313" algn="l"/>
              </a:tabLst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Overview</a:t>
            </a:r>
          </a:p>
          <a:p>
            <a:pPr marL="285750" marR="0" lvl="0" indent="-285750" algn="l" defTabSz="914400" rtl="0" eaLnBrk="1" fontAlgn="auto" latinLnBrk="0" hangingPunct="1">
              <a:spcBef>
                <a:spcPts val="2800"/>
              </a:spcBef>
              <a:spcAft>
                <a:spcPts val="0"/>
              </a:spcAft>
              <a:buClr>
                <a:srgbClr val="C45D08"/>
              </a:buClr>
              <a:buSzPct val="94000"/>
              <a:buFont typeface="Arial" pitchFamily="34" charset="0"/>
              <a:buChar char="•"/>
              <a:tabLst>
                <a:tab pos="341313" algn="l"/>
              </a:tabLst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Prepare</a:t>
            </a:r>
          </a:p>
          <a:p>
            <a:pPr marL="285750" marR="0" lvl="0" indent="-285750" algn="l" defTabSz="914400" rtl="0" eaLnBrk="1" fontAlgn="auto" latinLnBrk="0" hangingPunct="1">
              <a:spcBef>
                <a:spcPts val="2800"/>
              </a:spcBef>
              <a:spcAft>
                <a:spcPts val="0"/>
              </a:spcAft>
              <a:buClr>
                <a:srgbClr val="C45D08"/>
              </a:buClr>
              <a:buSzPct val="94000"/>
              <a:buFont typeface="Arial" pitchFamily="34" charset="0"/>
              <a:buChar char="•"/>
              <a:tabLst>
                <a:tab pos="341313" algn="l"/>
              </a:tabLst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Prevent</a:t>
            </a:r>
          </a:p>
          <a:p>
            <a:pPr marL="285750" indent="-285750">
              <a:spcBef>
                <a:spcPts val="2800"/>
              </a:spcBef>
              <a:buClr>
                <a:srgbClr val="C45D08"/>
              </a:buClr>
              <a:buSzPct val="94000"/>
              <a:buFont typeface="Arial" pitchFamily="34" charset="0"/>
              <a:buChar char="•"/>
              <a:tabLst>
                <a:tab pos="341313" algn="l"/>
              </a:tabLst>
              <a:defRPr/>
            </a:pP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Respond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45D08"/>
              </a:buClr>
              <a:buSzPct val="94000"/>
              <a:buFont typeface="Arial" pitchFamily="34" charset="0"/>
              <a:buChar char="•"/>
              <a:tabLst>
                <a:tab pos="341313" algn="l"/>
              </a:tabLst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94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039" y="1613051"/>
            <a:ext cx="8499535" cy="4709751"/>
          </a:xfrm>
        </p:spPr>
        <p:txBody>
          <a:bodyPr>
            <a:normAutofit/>
          </a:bodyPr>
          <a:lstStyle/>
          <a:p>
            <a:pPr marL="284163" indent="-284163">
              <a:spcBef>
                <a:spcPts val="1200"/>
              </a:spcBef>
              <a:buSzPct val="99000"/>
              <a:buNone/>
              <a:tabLst>
                <a:tab pos="512763" algn="l"/>
              </a:tabLst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State Emergency Operations Center (SEOC)</a:t>
            </a:r>
          </a:p>
          <a:p>
            <a:pPr marL="685800"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the State’s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command + control center.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0"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Serves as a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central operations center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emergency response + provides support for other State agencies </a:t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</a:t>
            </a:r>
            <a:r>
              <a:rPr lang="en-US" sz="2400" b="1" dirty="0" smtClean="0">
                <a:solidFill>
                  <a:srgbClr val="C00000"/>
                </a:solidFill>
              </a:rPr>
              <a:t>local governments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685800"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Assists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coordinates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actions during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 incident when the need for resources have </a:t>
            </a:r>
            <a:r>
              <a:rPr lang="en-US" sz="2400" b="1" dirty="0" smtClean="0">
                <a:solidFill>
                  <a:srgbClr val="C00000"/>
                </a:solidFill>
              </a:rPr>
              <a:t>exceeded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local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government capabilities.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57236"/>
            <a:ext cx="7766462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Respond</a:t>
            </a:r>
            <a:endParaRPr lang="en-US" sz="4800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82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15" y="1460651"/>
            <a:ext cx="8393502" cy="4692499"/>
          </a:xfrm>
        </p:spPr>
        <p:txBody>
          <a:bodyPr>
            <a:normAutofit/>
          </a:bodyPr>
          <a:lstStyle/>
          <a:p>
            <a:pPr marL="284163" indent="-284163">
              <a:spcBef>
                <a:spcPts val="1200"/>
              </a:spcBef>
              <a:buSzPct val="99000"/>
              <a:buNone/>
              <a:tabLst>
                <a:tab pos="512763" algn="l"/>
              </a:tabLst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Unified Command Group (UCG)</a:t>
            </a:r>
          </a:p>
          <a:p>
            <a:pPr marL="571500"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Provides a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unified + coordinated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approach to emergency incidents.</a:t>
            </a:r>
          </a:p>
          <a:p>
            <a:pPr marL="571500"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Members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appointed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by Executive Order of the Governor. </a:t>
            </a:r>
          </a:p>
          <a:p>
            <a:pPr marL="571500"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State’s </a:t>
            </a:r>
            <a:r>
              <a:rPr lang="en-US" sz="2400" b="1" dirty="0" smtClean="0">
                <a:solidFill>
                  <a:srgbClr val="C00000"/>
                </a:solidFill>
              </a:rPr>
              <a:t>strategic decision-making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body for emergencies.</a:t>
            </a:r>
          </a:p>
          <a:p>
            <a:pPr marL="571500"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Coordinates + manages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State response activities with the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Federal government + nonprofit + faith-based + volunteer + private sector partners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28661"/>
            <a:ext cx="7778338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Respond</a:t>
            </a:r>
            <a:endParaRPr lang="en-US" sz="4800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18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390" y="1567543"/>
            <a:ext cx="8223310" cy="4376057"/>
          </a:xfrm>
        </p:spPr>
        <p:txBody>
          <a:bodyPr>
            <a:noAutofit/>
          </a:bodyPr>
          <a:lstStyle/>
          <a:p>
            <a:pPr marL="284163" indent="-284163">
              <a:spcBef>
                <a:spcPts val="1200"/>
              </a:spcBef>
              <a:buSzPct val="99000"/>
              <a:buFont typeface="Arial" pitchFamily="34" charset="0"/>
              <a:buNone/>
              <a:tabLst>
                <a:tab pos="512763" algn="l"/>
              </a:tabLst>
            </a:pP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WebEOC</a:t>
            </a:r>
            <a:endParaRPr lang="en-US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a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secure, web-based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emergency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information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management application.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operational details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from various government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public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safety groups in response to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imminent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threat, emergency or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disaster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Serves as the </a:t>
            </a:r>
            <a:r>
              <a:rPr lang="en-US" sz="2400" b="1" dirty="0" smtClean="0">
                <a:solidFill>
                  <a:srgbClr val="C00000"/>
                </a:solidFill>
              </a:rPr>
              <a:t>primary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means for requesting resources from the State + other Parishes.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endParaRPr lang="en-US" sz="24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85811"/>
            <a:ext cx="7790213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Respond</a:t>
            </a:r>
            <a:endParaRPr lang="en-US" sz="4800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49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57548"/>
            <a:ext cx="8229600" cy="4820673"/>
          </a:xfrm>
        </p:spPr>
        <p:txBody>
          <a:bodyPr>
            <a:normAutofit/>
          </a:bodyPr>
          <a:lstStyle/>
          <a:p>
            <a:pPr marL="284163" indent="-284163">
              <a:lnSpc>
                <a:spcPct val="120000"/>
              </a:lnSpc>
              <a:spcBef>
                <a:spcPts val="600"/>
              </a:spcBef>
              <a:buSzPct val="99000"/>
              <a:buNone/>
              <a:tabLst>
                <a:tab pos="512763" algn="l"/>
              </a:tabLst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Point of Distribution (POD)</a:t>
            </a:r>
          </a:p>
          <a:p>
            <a:pPr marL="630936" indent="-284163">
              <a:spcBef>
                <a:spcPts val="600"/>
              </a:spcBef>
              <a:buClr>
                <a:schemeClr val="tx1"/>
              </a:buClr>
              <a:buSzPct val="99000"/>
              <a:buFont typeface="Arial"/>
              <a:buChar char="•"/>
              <a:tabLst>
                <a:tab pos="512763" algn="l"/>
              </a:tabLst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Local authorities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play a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critical role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the success of a POD by </a:t>
            </a:r>
            <a:r>
              <a:rPr lang="en-US" sz="2400" b="1" dirty="0" smtClean="0">
                <a:solidFill>
                  <a:srgbClr val="C00000"/>
                </a:solidFill>
              </a:rPr>
              <a:t>pre-selecting suitable sites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before an event.</a:t>
            </a:r>
          </a:p>
          <a:p>
            <a:pPr marL="630936" lvl="1" indent="-284163">
              <a:spcBef>
                <a:spcPts val="1200"/>
              </a:spcBef>
              <a:buClr>
                <a:schemeClr val="tx1"/>
              </a:buClr>
              <a:buSzPct val="99000"/>
              <a:buFont typeface="Arial"/>
              <a:buChar char="•"/>
              <a:tabLst>
                <a:tab pos="512763" algn="l"/>
              </a:tabLst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Local authorities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must request PODs to be opened through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WebEOC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630936" lvl="1" indent="-284163">
              <a:spcBef>
                <a:spcPts val="1200"/>
              </a:spcBef>
              <a:buClr>
                <a:schemeClr val="tx1"/>
              </a:buClr>
              <a:buSzPct val="99000"/>
              <a:buFont typeface="Arial"/>
              <a:buChar char="•"/>
              <a:tabLst>
                <a:tab pos="512763" algn="l"/>
              </a:tabLs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Certain </a:t>
            </a:r>
            <a:r>
              <a:rPr lang="en-US" sz="2400" b="1" dirty="0" smtClean="0">
                <a:solidFill>
                  <a:srgbClr val="C00000"/>
                </a:solidFill>
              </a:rPr>
              <a:t>criteria should be met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warranting a POD.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40786"/>
            <a:ext cx="7790213" cy="775924"/>
          </a:xfrm>
        </p:spPr>
        <p:txBody>
          <a:bodyPr>
            <a:noAutofit/>
          </a:bodyPr>
          <a:lstStyle/>
          <a:p>
            <a:pPr algn="r"/>
            <a:r>
              <a:rPr lang="en-US" sz="5400" spc="300" dirty="0" smtClean="0">
                <a:solidFill>
                  <a:srgbClr val="C00000"/>
                </a:solidFill>
              </a:rPr>
              <a:t>Respond</a:t>
            </a:r>
            <a:endParaRPr lang="en-US" sz="5400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60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90" y="1666875"/>
            <a:ext cx="8393502" cy="4219575"/>
          </a:xfrm>
        </p:spPr>
        <p:txBody>
          <a:bodyPr>
            <a:normAutofit lnSpcReduction="10000"/>
          </a:bodyPr>
          <a:lstStyle/>
          <a:p>
            <a:pPr marL="284163" indent="-284163">
              <a:spcBef>
                <a:spcPts val="1200"/>
              </a:spcBef>
              <a:buSzPct val="99000"/>
              <a:buNone/>
              <a:tabLst>
                <a:tab pos="512763" algn="l"/>
              </a:tabLst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Intrastate Mutual Aid Compact (IMAC)</a:t>
            </a:r>
          </a:p>
          <a:p>
            <a:pPr marL="688975" lvl="1">
              <a:lnSpc>
                <a:spcPct val="1100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Provides +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promotes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mutual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assistance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among Parishes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the prevention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+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response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+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recovery from an emergency or any other event that </a:t>
            </a:r>
            <a:r>
              <a:rPr lang="en-US" sz="2400" b="1" dirty="0">
                <a:solidFill>
                  <a:srgbClr val="C00000"/>
                </a:solidFill>
              </a:rPr>
              <a:t>exceeds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Parish’s capability or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resources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31875" lvl="2">
              <a:lnSpc>
                <a:spcPct val="120000"/>
              </a:lnSpc>
              <a:spcBef>
                <a:spcPts val="1800"/>
              </a:spcBef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Requests are processed through </a:t>
            </a:r>
            <a:r>
              <a:rPr lang="en-US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WebEOC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1031875" lvl="2">
              <a:lnSpc>
                <a:spcPct val="120000"/>
              </a:lnSpc>
              <a:spcBef>
                <a:spcPts val="1800"/>
              </a:spcBef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Each Parish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must declare an emergency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1031875" lvl="2">
              <a:lnSpc>
                <a:spcPct val="120000"/>
              </a:lnSpc>
              <a:spcBef>
                <a:spcPts val="1800"/>
              </a:spcBef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Serves as the </a:t>
            </a:r>
            <a:r>
              <a:rPr lang="en-US" sz="2200" b="1" dirty="0" smtClean="0">
                <a:solidFill>
                  <a:srgbClr val="C00000"/>
                </a:solidFill>
              </a:rPr>
              <a:t>legal document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both agencies.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66761"/>
            <a:ext cx="7790213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Respond</a:t>
            </a:r>
            <a:endParaRPr lang="en-US" sz="4800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83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813" y="1769423"/>
            <a:ext cx="8297712" cy="4463159"/>
          </a:xfrm>
        </p:spPr>
        <p:txBody>
          <a:bodyPr>
            <a:normAutofit/>
          </a:bodyPr>
          <a:lstStyle/>
          <a:p>
            <a:pPr marL="284163" indent="0">
              <a:spcBef>
                <a:spcPts val="1200"/>
              </a:spcBef>
              <a:buSzPct val="99000"/>
              <a:buNone/>
              <a:tabLst>
                <a:tab pos="512763" algn="l"/>
              </a:tabLst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Emergency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Management Assistance Compact (EMAC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631825"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nationally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adopted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mutual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aid agreement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that enables </a:t>
            </a:r>
            <a:r>
              <a:rPr lang="en-US" sz="2400" b="1" dirty="0" smtClean="0">
                <a:solidFill>
                  <a:srgbClr val="C00000"/>
                </a:solidFill>
              </a:rPr>
              <a:t>States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share resources during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disasters.</a:t>
            </a:r>
          </a:p>
          <a:p>
            <a:pPr marL="631825" lvl="1">
              <a:spcBef>
                <a:spcPts val="1100"/>
              </a:spcBef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equests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must go through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GOHSEP.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57236"/>
            <a:ext cx="7813964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Respond</a:t>
            </a:r>
            <a:endParaRPr lang="en-US" sz="4800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9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813" y="1733797"/>
            <a:ext cx="8297712" cy="4498785"/>
          </a:xfrm>
        </p:spPr>
        <p:txBody>
          <a:bodyPr>
            <a:normAutofit/>
          </a:bodyPr>
          <a:lstStyle/>
          <a:p>
            <a:pPr marL="119063">
              <a:spcBef>
                <a:spcPts val="1100"/>
              </a:spcBef>
              <a:buNone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Difference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etween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IMAC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&amp; EMAC</a:t>
            </a:r>
          </a:p>
          <a:p>
            <a:pPr marL="574675" lvl="1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IMAC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provides for </a:t>
            </a:r>
            <a:r>
              <a:rPr lang="en-US" sz="2400" b="1" dirty="0" smtClean="0">
                <a:solidFill>
                  <a:srgbClr val="C00000"/>
                </a:solidFill>
              </a:rPr>
              <a:t>parish-to-parish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assistance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a mutual aid agreement between Parishes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 already in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place. </a:t>
            </a:r>
          </a:p>
          <a:p>
            <a:pPr marL="574675" lvl="1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EMAC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provides </a:t>
            </a:r>
            <a:r>
              <a:rPr lang="en-US" sz="2400" b="1" dirty="0">
                <a:solidFill>
                  <a:srgbClr val="C00000"/>
                </a:solidFill>
              </a:rPr>
              <a:t>state-to-state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assistance.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57236"/>
            <a:ext cx="7813964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Respond</a:t>
            </a:r>
            <a:endParaRPr lang="en-US" sz="4800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9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796315"/>
            <a:ext cx="9144000" cy="790806"/>
          </a:xfrm>
        </p:spPr>
        <p:txBody>
          <a:bodyPr>
            <a:noAutofit/>
          </a:bodyPr>
          <a:lstStyle/>
          <a:p>
            <a:r>
              <a:rPr lang="en-US" sz="8000" spc="160" dirty="0" smtClean="0">
                <a:ln w="3810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Recover</a:t>
            </a:r>
            <a:endParaRPr lang="en-US" sz="8000" spc="160" dirty="0">
              <a:ln w="3810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754" name="Group 2"/>
          <p:cNvGrpSpPr>
            <a:grpSpLocks/>
          </p:cNvGrpSpPr>
          <p:nvPr/>
        </p:nvGrpSpPr>
        <p:grpSpPr bwMode="auto">
          <a:xfrm rot="931646">
            <a:off x="4622670" y="1599619"/>
            <a:ext cx="1273175" cy="1085850"/>
            <a:chOff x="2680" y="1253"/>
            <a:chExt cx="802" cy="684"/>
          </a:xfrm>
        </p:grpSpPr>
        <p:sp>
          <p:nvSpPr>
            <p:cNvPr id="714755" name="Freeform 3"/>
            <p:cNvSpPr>
              <a:spLocks/>
            </p:cNvSpPr>
            <p:nvPr/>
          </p:nvSpPr>
          <p:spPr bwMode="auto">
            <a:xfrm>
              <a:off x="2680" y="1253"/>
              <a:ext cx="802" cy="684"/>
            </a:xfrm>
            <a:custGeom>
              <a:avLst/>
              <a:gdLst/>
              <a:ahLst/>
              <a:cxnLst>
                <a:cxn ang="0">
                  <a:pos x="335" y="628"/>
                </a:cxn>
                <a:cxn ang="0">
                  <a:pos x="306" y="601"/>
                </a:cxn>
                <a:cxn ang="0">
                  <a:pos x="267" y="579"/>
                </a:cxn>
                <a:cxn ang="0">
                  <a:pos x="225" y="551"/>
                </a:cxn>
                <a:cxn ang="0">
                  <a:pos x="190" y="518"/>
                </a:cxn>
                <a:cxn ang="0">
                  <a:pos x="168" y="486"/>
                </a:cxn>
                <a:cxn ang="0">
                  <a:pos x="155" y="459"/>
                </a:cxn>
                <a:cxn ang="0">
                  <a:pos x="147" y="430"/>
                </a:cxn>
                <a:cxn ang="0">
                  <a:pos x="146" y="399"/>
                </a:cxn>
                <a:cxn ang="0">
                  <a:pos x="150" y="370"/>
                </a:cxn>
                <a:cxn ang="0">
                  <a:pos x="163" y="341"/>
                </a:cxn>
                <a:cxn ang="0">
                  <a:pos x="211" y="285"/>
                </a:cxn>
                <a:cxn ang="0">
                  <a:pos x="281" y="238"/>
                </a:cxn>
                <a:cxn ang="0">
                  <a:pos x="370" y="208"/>
                </a:cxn>
                <a:cxn ang="0">
                  <a:pos x="490" y="193"/>
                </a:cxn>
                <a:cxn ang="0">
                  <a:pos x="470" y="213"/>
                </a:cxn>
                <a:cxn ang="0">
                  <a:pos x="464" y="233"/>
                </a:cxn>
                <a:cxn ang="0">
                  <a:pos x="489" y="264"/>
                </a:cxn>
                <a:cxn ang="0">
                  <a:pos x="573" y="259"/>
                </a:cxn>
                <a:cxn ang="0">
                  <a:pos x="662" y="221"/>
                </a:cxn>
                <a:cxn ang="0">
                  <a:pos x="711" y="200"/>
                </a:cxn>
                <a:cxn ang="0">
                  <a:pos x="756" y="182"/>
                </a:cxn>
                <a:cxn ang="0">
                  <a:pos x="789" y="159"/>
                </a:cxn>
                <a:cxn ang="0">
                  <a:pos x="799" y="133"/>
                </a:cxn>
                <a:cxn ang="0">
                  <a:pos x="782" y="113"/>
                </a:cxn>
                <a:cxn ang="0">
                  <a:pos x="750" y="95"/>
                </a:cxn>
                <a:cxn ang="0">
                  <a:pos x="709" y="72"/>
                </a:cxn>
                <a:cxn ang="0">
                  <a:pos x="668" y="49"/>
                </a:cxn>
                <a:cxn ang="0">
                  <a:pos x="633" y="27"/>
                </a:cxn>
                <a:cxn ang="0">
                  <a:pos x="594" y="7"/>
                </a:cxn>
                <a:cxn ang="0">
                  <a:pos x="549" y="1"/>
                </a:cxn>
                <a:cxn ang="0">
                  <a:pos x="508" y="21"/>
                </a:cxn>
                <a:cxn ang="0">
                  <a:pos x="510" y="54"/>
                </a:cxn>
                <a:cxn ang="0">
                  <a:pos x="494" y="77"/>
                </a:cxn>
                <a:cxn ang="0">
                  <a:pos x="385" y="88"/>
                </a:cxn>
                <a:cxn ang="0">
                  <a:pos x="261" y="131"/>
                </a:cxn>
                <a:cxn ang="0">
                  <a:pos x="145" y="202"/>
                </a:cxn>
                <a:cxn ang="0">
                  <a:pos x="55" y="290"/>
                </a:cxn>
                <a:cxn ang="0">
                  <a:pos x="4" y="387"/>
                </a:cxn>
                <a:cxn ang="0">
                  <a:pos x="11" y="482"/>
                </a:cxn>
                <a:cxn ang="0">
                  <a:pos x="49" y="534"/>
                </a:cxn>
                <a:cxn ang="0">
                  <a:pos x="81" y="570"/>
                </a:cxn>
                <a:cxn ang="0">
                  <a:pos x="118" y="606"/>
                </a:cxn>
                <a:cxn ang="0">
                  <a:pos x="160" y="638"/>
                </a:cxn>
                <a:cxn ang="0">
                  <a:pos x="208" y="664"/>
                </a:cxn>
                <a:cxn ang="0">
                  <a:pos x="254" y="680"/>
                </a:cxn>
                <a:cxn ang="0">
                  <a:pos x="298" y="681"/>
                </a:cxn>
                <a:cxn ang="0">
                  <a:pos x="331" y="665"/>
                </a:cxn>
              </a:cxnLst>
              <a:rect l="0" t="0" r="r" b="b"/>
              <a:pathLst>
                <a:path w="802" h="684">
                  <a:moveTo>
                    <a:pt x="338" y="652"/>
                  </a:moveTo>
                  <a:lnTo>
                    <a:pt x="340" y="640"/>
                  </a:lnTo>
                  <a:lnTo>
                    <a:pt x="335" y="628"/>
                  </a:lnTo>
                  <a:lnTo>
                    <a:pt x="328" y="617"/>
                  </a:lnTo>
                  <a:lnTo>
                    <a:pt x="318" y="608"/>
                  </a:lnTo>
                  <a:lnTo>
                    <a:pt x="306" y="601"/>
                  </a:lnTo>
                  <a:lnTo>
                    <a:pt x="292" y="593"/>
                  </a:lnTo>
                  <a:lnTo>
                    <a:pt x="279" y="586"/>
                  </a:lnTo>
                  <a:lnTo>
                    <a:pt x="267" y="579"/>
                  </a:lnTo>
                  <a:lnTo>
                    <a:pt x="251" y="571"/>
                  </a:lnTo>
                  <a:lnTo>
                    <a:pt x="239" y="561"/>
                  </a:lnTo>
                  <a:lnTo>
                    <a:pt x="225" y="551"/>
                  </a:lnTo>
                  <a:lnTo>
                    <a:pt x="213" y="540"/>
                  </a:lnTo>
                  <a:lnTo>
                    <a:pt x="202" y="530"/>
                  </a:lnTo>
                  <a:lnTo>
                    <a:pt x="190" y="518"/>
                  </a:lnTo>
                  <a:lnTo>
                    <a:pt x="180" y="505"/>
                  </a:lnTo>
                  <a:lnTo>
                    <a:pt x="172" y="493"/>
                  </a:lnTo>
                  <a:lnTo>
                    <a:pt x="168" y="486"/>
                  </a:lnTo>
                  <a:lnTo>
                    <a:pt x="163" y="477"/>
                  </a:lnTo>
                  <a:lnTo>
                    <a:pt x="158" y="469"/>
                  </a:lnTo>
                  <a:lnTo>
                    <a:pt x="155" y="459"/>
                  </a:lnTo>
                  <a:lnTo>
                    <a:pt x="151" y="449"/>
                  </a:lnTo>
                  <a:lnTo>
                    <a:pt x="149" y="440"/>
                  </a:lnTo>
                  <a:lnTo>
                    <a:pt x="147" y="430"/>
                  </a:lnTo>
                  <a:lnTo>
                    <a:pt x="146" y="419"/>
                  </a:lnTo>
                  <a:lnTo>
                    <a:pt x="145" y="410"/>
                  </a:lnTo>
                  <a:lnTo>
                    <a:pt x="146" y="399"/>
                  </a:lnTo>
                  <a:lnTo>
                    <a:pt x="147" y="390"/>
                  </a:lnTo>
                  <a:lnTo>
                    <a:pt x="148" y="379"/>
                  </a:lnTo>
                  <a:lnTo>
                    <a:pt x="150" y="370"/>
                  </a:lnTo>
                  <a:lnTo>
                    <a:pt x="153" y="359"/>
                  </a:lnTo>
                  <a:lnTo>
                    <a:pt x="158" y="350"/>
                  </a:lnTo>
                  <a:lnTo>
                    <a:pt x="163" y="341"/>
                  </a:lnTo>
                  <a:lnTo>
                    <a:pt x="176" y="323"/>
                  </a:lnTo>
                  <a:lnTo>
                    <a:pt x="192" y="304"/>
                  </a:lnTo>
                  <a:lnTo>
                    <a:pt x="211" y="285"/>
                  </a:lnTo>
                  <a:lnTo>
                    <a:pt x="233" y="269"/>
                  </a:lnTo>
                  <a:lnTo>
                    <a:pt x="256" y="252"/>
                  </a:lnTo>
                  <a:lnTo>
                    <a:pt x="281" y="238"/>
                  </a:lnTo>
                  <a:lnTo>
                    <a:pt x="305" y="226"/>
                  </a:lnTo>
                  <a:lnTo>
                    <a:pt x="332" y="218"/>
                  </a:lnTo>
                  <a:lnTo>
                    <a:pt x="370" y="208"/>
                  </a:lnTo>
                  <a:lnTo>
                    <a:pt x="408" y="202"/>
                  </a:lnTo>
                  <a:lnTo>
                    <a:pt x="448" y="197"/>
                  </a:lnTo>
                  <a:lnTo>
                    <a:pt x="490" y="193"/>
                  </a:lnTo>
                  <a:lnTo>
                    <a:pt x="483" y="199"/>
                  </a:lnTo>
                  <a:lnTo>
                    <a:pt x="476" y="206"/>
                  </a:lnTo>
                  <a:lnTo>
                    <a:pt x="470" y="213"/>
                  </a:lnTo>
                  <a:lnTo>
                    <a:pt x="466" y="220"/>
                  </a:lnTo>
                  <a:lnTo>
                    <a:pt x="465" y="226"/>
                  </a:lnTo>
                  <a:lnTo>
                    <a:pt x="464" y="233"/>
                  </a:lnTo>
                  <a:lnTo>
                    <a:pt x="466" y="241"/>
                  </a:lnTo>
                  <a:lnTo>
                    <a:pt x="470" y="249"/>
                  </a:lnTo>
                  <a:lnTo>
                    <a:pt x="489" y="264"/>
                  </a:lnTo>
                  <a:lnTo>
                    <a:pt x="512" y="269"/>
                  </a:lnTo>
                  <a:lnTo>
                    <a:pt x="542" y="267"/>
                  </a:lnTo>
                  <a:lnTo>
                    <a:pt x="573" y="259"/>
                  </a:lnTo>
                  <a:lnTo>
                    <a:pt x="605" y="247"/>
                  </a:lnTo>
                  <a:lnTo>
                    <a:pt x="636" y="234"/>
                  </a:lnTo>
                  <a:lnTo>
                    <a:pt x="662" y="221"/>
                  </a:lnTo>
                  <a:lnTo>
                    <a:pt x="684" y="211"/>
                  </a:lnTo>
                  <a:lnTo>
                    <a:pt x="698" y="205"/>
                  </a:lnTo>
                  <a:lnTo>
                    <a:pt x="711" y="200"/>
                  </a:lnTo>
                  <a:lnTo>
                    <a:pt x="726" y="194"/>
                  </a:lnTo>
                  <a:lnTo>
                    <a:pt x="741" y="188"/>
                  </a:lnTo>
                  <a:lnTo>
                    <a:pt x="756" y="182"/>
                  </a:lnTo>
                  <a:lnTo>
                    <a:pt x="770" y="175"/>
                  </a:lnTo>
                  <a:lnTo>
                    <a:pt x="781" y="167"/>
                  </a:lnTo>
                  <a:lnTo>
                    <a:pt x="789" y="159"/>
                  </a:lnTo>
                  <a:lnTo>
                    <a:pt x="797" y="150"/>
                  </a:lnTo>
                  <a:lnTo>
                    <a:pt x="801" y="141"/>
                  </a:lnTo>
                  <a:lnTo>
                    <a:pt x="799" y="133"/>
                  </a:lnTo>
                  <a:lnTo>
                    <a:pt x="796" y="126"/>
                  </a:lnTo>
                  <a:lnTo>
                    <a:pt x="789" y="119"/>
                  </a:lnTo>
                  <a:lnTo>
                    <a:pt x="782" y="113"/>
                  </a:lnTo>
                  <a:lnTo>
                    <a:pt x="772" y="108"/>
                  </a:lnTo>
                  <a:lnTo>
                    <a:pt x="763" y="102"/>
                  </a:lnTo>
                  <a:lnTo>
                    <a:pt x="750" y="95"/>
                  </a:lnTo>
                  <a:lnTo>
                    <a:pt x="736" y="86"/>
                  </a:lnTo>
                  <a:lnTo>
                    <a:pt x="723" y="78"/>
                  </a:lnTo>
                  <a:lnTo>
                    <a:pt x="709" y="72"/>
                  </a:lnTo>
                  <a:lnTo>
                    <a:pt x="695" y="64"/>
                  </a:lnTo>
                  <a:lnTo>
                    <a:pt x="682" y="56"/>
                  </a:lnTo>
                  <a:lnTo>
                    <a:pt x="668" y="49"/>
                  </a:lnTo>
                  <a:lnTo>
                    <a:pt x="654" y="42"/>
                  </a:lnTo>
                  <a:lnTo>
                    <a:pt x="643" y="35"/>
                  </a:lnTo>
                  <a:lnTo>
                    <a:pt x="633" y="27"/>
                  </a:lnTo>
                  <a:lnTo>
                    <a:pt x="620" y="19"/>
                  </a:lnTo>
                  <a:lnTo>
                    <a:pt x="607" y="13"/>
                  </a:lnTo>
                  <a:lnTo>
                    <a:pt x="594" y="7"/>
                  </a:lnTo>
                  <a:lnTo>
                    <a:pt x="579" y="2"/>
                  </a:lnTo>
                  <a:lnTo>
                    <a:pt x="565" y="0"/>
                  </a:lnTo>
                  <a:lnTo>
                    <a:pt x="549" y="1"/>
                  </a:lnTo>
                  <a:lnTo>
                    <a:pt x="529" y="5"/>
                  </a:lnTo>
                  <a:lnTo>
                    <a:pt x="515" y="12"/>
                  </a:lnTo>
                  <a:lnTo>
                    <a:pt x="508" y="21"/>
                  </a:lnTo>
                  <a:lnTo>
                    <a:pt x="504" y="30"/>
                  </a:lnTo>
                  <a:lnTo>
                    <a:pt x="505" y="42"/>
                  </a:lnTo>
                  <a:lnTo>
                    <a:pt x="510" y="54"/>
                  </a:lnTo>
                  <a:lnTo>
                    <a:pt x="519" y="66"/>
                  </a:lnTo>
                  <a:lnTo>
                    <a:pt x="530" y="80"/>
                  </a:lnTo>
                  <a:lnTo>
                    <a:pt x="494" y="77"/>
                  </a:lnTo>
                  <a:lnTo>
                    <a:pt x="458" y="78"/>
                  </a:lnTo>
                  <a:lnTo>
                    <a:pt x="422" y="82"/>
                  </a:lnTo>
                  <a:lnTo>
                    <a:pt x="385" y="88"/>
                  </a:lnTo>
                  <a:lnTo>
                    <a:pt x="344" y="98"/>
                  </a:lnTo>
                  <a:lnTo>
                    <a:pt x="303" y="113"/>
                  </a:lnTo>
                  <a:lnTo>
                    <a:pt x="261" y="131"/>
                  </a:lnTo>
                  <a:lnTo>
                    <a:pt x="222" y="152"/>
                  </a:lnTo>
                  <a:lnTo>
                    <a:pt x="182" y="175"/>
                  </a:lnTo>
                  <a:lnTo>
                    <a:pt x="145" y="202"/>
                  </a:lnTo>
                  <a:lnTo>
                    <a:pt x="111" y="229"/>
                  </a:lnTo>
                  <a:lnTo>
                    <a:pt x="82" y="260"/>
                  </a:lnTo>
                  <a:lnTo>
                    <a:pt x="55" y="290"/>
                  </a:lnTo>
                  <a:lnTo>
                    <a:pt x="33" y="322"/>
                  </a:lnTo>
                  <a:lnTo>
                    <a:pt x="15" y="355"/>
                  </a:lnTo>
                  <a:lnTo>
                    <a:pt x="4" y="387"/>
                  </a:lnTo>
                  <a:lnTo>
                    <a:pt x="0" y="419"/>
                  </a:lnTo>
                  <a:lnTo>
                    <a:pt x="1" y="451"/>
                  </a:lnTo>
                  <a:lnTo>
                    <a:pt x="11" y="482"/>
                  </a:lnTo>
                  <a:lnTo>
                    <a:pt x="30" y="510"/>
                  </a:lnTo>
                  <a:lnTo>
                    <a:pt x="38" y="522"/>
                  </a:lnTo>
                  <a:lnTo>
                    <a:pt x="49" y="534"/>
                  </a:lnTo>
                  <a:lnTo>
                    <a:pt x="59" y="547"/>
                  </a:lnTo>
                  <a:lnTo>
                    <a:pt x="70" y="558"/>
                  </a:lnTo>
                  <a:lnTo>
                    <a:pt x="81" y="570"/>
                  </a:lnTo>
                  <a:lnTo>
                    <a:pt x="93" y="583"/>
                  </a:lnTo>
                  <a:lnTo>
                    <a:pt x="105" y="595"/>
                  </a:lnTo>
                  <a:lnTo>
                    <a:pt x="118" y="606"/>
                  </a:lnTo>
                  <a:lnTo>
                    <a:pt x="132" y="617"/>
                  </a:lnTo>
                  <a:lnTo>
                    <a:pt x="146" y="628"/>
                  </a:lnTo>
                  <a:lnTo>
                    <a:pt x="160" y="638"/>
                  </a:lnTo>
                  <a:lnTo>
                    <a:pt x="175" y="647"/>
                  </a:lnTo>
                  <a:lnTo>
                    <a:pt x="191" y="656"/>
                  </a:lnTo>
                  <a:lnTo>
                    <a:pt x="208" y="664"/>
                  </a:lnTo>
                  <a:lnTo>
                    <a:pt x="224" y="671"/>
                  </a:lnTo>
                  <a:lnTo>
                    <a:pt x="242" y="677"/>
                  </a:lnTo>
                  <a:lnTo>
                    <a:pt x="254" y="680"/>
                  </a:lnTo>
                  <a:lnTo>
                    <a:pt x="268" y="683"/>
                  </a:lnTo>
                  <a:lnTo>
                    <a:pt x="283" y="683"/>
                  </a:lnTo>
                  <a:lnTo>
                    <a:pt x="298" y="681"/>
                  </a:lnTo>
                  <a:lnTo>
                    <a:pt x="310" y="678"/>
                  </a:lnTo>
                  <a:lnTo>
                    <a:pt x="323" y="673"/>
                  </a:lnTo>
                  <a:lnTo>
                    <a:pt x="331" y="665"/>
                  </a:lnTo>
                  <a:lnTo>
                    <a:pt x="338" y="652"/>
                  </a:lnTo>
                </a:path>
              </a:pathLst>
            </a:custGeom>
            <a:gradFill rotWithShape="0">
              <a:gsLst>
                <a:gs pos="0">
                  <a:srgbClr val="FF9900"/>
                </a:gs>
                <a:gs pos="100000">
                  <a:srgbClr val="FF9900">
                    <a:gamma/>
                    <a:shade val="49804"/>
                    <a:invGamma/>
                  </a:srgbClr>
                </a:gs>
              </a:gsLst>
              <a:lin ang="5400000" scaled="1"/>
            </a:gradFill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714756" name="Freeform 4"/>
            <p:cNvSpPr>
              <a:spLocks/>
            </p:cNvSpPr>
            <p:nvPr/>
          </p:nvSpPr>
          <p:spPr bwMode="auto">
            <a:xfrm>
              <a:off x="3177" y="1294"/>
              <a:ext cx="244" cy="200"/>
            </a:xfrm>
            <a:custGeom>
              <a:avLst/>
              <a:gdLst/>
              <a:ahLst/>
              <a:cxnLst>
                <a:cxn ang="0">
                  <a:pos x="238" y="97"/>
                </a:cxn>
                <a:cxn ang="0">
                  <a:pos x="225" y="89"/>
                </a:cxn>
                <a:cxn ang="0">
                  <a:pos x="211" y="80"/>
                </a:cxn>
                <a:cxn ang="0">
                  <a:pos x="197" y="72"/>
                </a:cxn>
                <a:cxn ang="0">
                  <a:pos x="183" y="63"/>
                </a:cxn>
                <a:cxn ang="0">
                  <a:pos x="168" y="55"/>
                </a:cxn>
                <a:cxn ang="0">
                  <a:pos x="153" y="46"/>
                </a:cxn>
                <a:cxn ang="0">
                  <a:pos x="138" y="37"/>
                </a:cxn>
                <a:cxn ang="0">
                  <a:pos x="124" y="29"/>
                </a:cxn>
                <a:cxn ang="0">
                  <a:pos x="75" y="1"/>
                </a:cxn>
                <a:cxn ang="0">
                  <a:pos x="71" y="0"/>
                </a:cxn>
                <a:cxn ang="0">
                  <a:pos x="65" y="0"/>
                </a:cxn>
                <a:cxn ang="0">
                  <a:pos x="59" y="2"/>
                </a:cxn>
                <a:cxn ang="0">
                  <a:pos x="56" y="4"/>
                </a:cxn>
                <a:cxn ang="0">
                  <a:pos x="52" y="7"/>
                </a:cxn>
                <a:cxn ang="0">
                  <a:pos x="51" y="12"/>
                </a:cxn>
                <a:cxn ang="0">
                  <a:pos x="52" y="16"/>
                </a:cxn>
                <a:cxn ang="0">
                  <a:pos x="56" y="17"/>
                </a:cxn>
                <a:cxn ang="0">
                  <a:pos x="104" y="46"/>
                </a:cxn>
                <a:cxn ang="0">
                  <a:pos x="118" y="53"/>
                </a:cxn>
                <a:cxn ang="0">
                  <a:pos x="130" y="60"/>
                </a:cxn>
                <a:cxn ang="0">
                  <a:pos x="143" y="67"/>
                </a:cxn>
                <a:cxn ang="0">
                  <a:pos x="157" y="75"/>
                </a:cxn>
                <a:cxn ang="0">
                  <a:pos x="169" y="82"/>
                </a:cxn>
                <a:cxn ang="0">
                  <a:pos x="181" y="90"/>
                </a:cxn>
                <a:cxn ang="0">
                  <a:pos x="192" y="97"/>
                </a:cxn>
                <a:cxn ang="0">
                  <a:pos x="204" y="104"/>
                </a:cxn>
                <a:cxn ang="0">
                  <a:pos x="182" y="111"/>
                </a:cxn>
                <a:cxn ang="0">
                  <a:pos x="160" y="120"/>
                </a:cxn>
                <a:cxn ang="0">
                  <a:pos x="138" y="130"/>
                </a:cxn>
                <a:cxn ang="0">
                  <a:pos x="116" y="138"/>
                </a:cxn>
                <a:cxn ang="0">
                  <a:pos x="91" y="149"/>
                </a:cxn>
                <a:cxn ang="0">
                  <a:pos x="64" y="160"/>
                </a:cxn>
                <a:cxn ang="0">
                  <a:pos x="38" y="171"/>
                </a:cxn>
                <a:cxn ang="0">
                  <a:pos x="9" y="180"/>
                </a:cxn>
                <a:cxn ang="0">
                  <a:pos x="5" y="182"/>
                </a:cxn>
                <a:cxn ang="0">
                  <a:pos x="1" y="186"/>
                </a:cxn>
                <a:cxn ang="0">
                  <a:pos x="0" y="189"/>
                </a:cxn>
                <a:cxn ang="0">
                  <a:pos x="1" y="192"/>
                </a:cxn>
                <a:cxn ang="0">
                  <a:pos x="2" y="195"/>
                </a:cxn>
                <a:cxn ang="0">
                  <a:pos x="5" y="198"/>
                </a:cxn>
                <a:cxn ang="0">
                  <a:pos x="11" y="199"/>
                </a:cxn>
                <a:cxn ang="0">
                  <a:pos x="17" y="198"/>
                </a:cxn>
                <a:cxn ang="0">
                  <a:pos x="45" y="189"/>
                </a:cxn>
                <a:cxn ang="0">
                  <a:pos x="74" y="178"/>
                </a:cxn>
                <a:cxn ang="0">
                  <a:pos x="100" y="166"/>
                </a:cxn>
                <a:cxn ang="0">
                  <a:pos x="128" y="155"/>
                </a:cxn>
                <a:cxn ang="0">
                  <a:pos x="155" y="145"/>
                </a:cxn>
                <a:cxn ang="0">
                  <a:pos x="180" y="134"/>
                </a:cxn>
                <a:cxn ang="0">
                  <a:pos x="206" y="123"/>
                </a:cxn>
                <a:cxn ang="0">
                  <a:pos x="233" y="115"/>
                </a:cxn>
                <a:cxn ang="0">
                  <a:pos x="236" y="113"/>
                </a:cxn>
                <a:cxn ang="0">
                  <a:pos x="238" y="111"/>
                </a:cxn>
                <a:cxn ang="0">
                  <a:pos x="240" y="109"/>
                </a:cxn>
                <a:cxn ang="0">
                  <a:pos x="242" y="107"/>
                </a:cxn>
                <a:cxn ang="0">
                  <a:pos x="243" y="104"/>
                </a:cxn>
                <a:cxn ang="0">
                  <a:pos x="243" y="101"/>
                </a:cxn>
                <a:cxn ang="0">
                  <a:pos x="240" y="99"/>
                </a:cxn>
                <a:cxn ang="0">
                  <a:pos x="238" y="97"/>
                </a:cxn>
              </a:cxnLst>
              <a:rect l="0" t="0" r="r" b="b"/>
              <a:pathLst>
                <a:path w="244" h="200">
                  <a:moveTo>
                    <a:pt x="238" y="97"/>
                  </a:moveTo>
                  <a:lnTo>
                    <a:pt x="225" y="89"/>
                  </a:lnTo>
                  <a:lnTo>
                    <a:pt x="211" y="80"/>
                  </a:lnTo>
                  <a:lnTo>
                    <a:pt x="197" y="72"/>
                  </a:lnTo>
                  <a:lnTo>
                    <a:pt x="183" y="63"/>
                  </a:lnTo>
                  <a:lnTo>
                    <a:pt x="168" y="55"/>
                  </a:lnTo>
                  <a:lnTo>
                    <a:pt x="153" y="46"/>
                  </a:lnTo>
                  <a:lnTo>
                    <a:pt x="138" y="37"/>
                  </a:lnTo>
                  <a:lnTo>
                    <a:pt x="124" y="29"/>
                  </a:lnTo>
                  <a:lnTo>
                    <a:pt x="75" y="1"/>
                  </a:lnTo>
                  <a:lnTo>
                    <a:pt x="71" y="0"/>
                  </a:lnTo>
                  <a:lnTo>
                    <a:pt x="65" y="0"/>
                  </a:lnTo>
                  <a:lnTo>
                    <a:pt x="59" y="2"/>
                  </a:lnTo>
                  <a:lnTo>
                    <a:pt x="56" y="4"/>
                  </a:lnTo>
                  <a:lnTo>
                    <a:pt x="52" y="7"/>
                  </a:lnTo>
                  <a:lnTo>
                    <a:pt x="51" y="12"/>
                  </a:lnTo>
                  <a:lnTo>
                    <a:pt x="52" y="16"/>
                  </a:lnTo>
                  <a:lnTo>
                    <a:pt x="56" y="17"/>
                  </a:lnTo>
                  <a:lnTo>
                    <a:pt x="104" y="46"/>
                  </a:lnTo>
                  <a:lnTo>
                    <a:pt x="118" y="53"/>
                  </a:lnTo>
                  <a:lnTo>
                    <a:pt x="130" y="60"/>
                  </a:lnTo>
                  <a:lnTo>
                    <a:pt x="143" y="67"/>
                  </a:lnTo>
                  <a:lnTo>
                    <a:pt x="157" y="75"/>
                  </a:lnTo>
                  <a:lnTo>
                    <a:pt x="169" y="82"/>
                  </a:lnTo>
                  <a:lnTo>
                    <a:pt x="181" y="90"/>
                  </a:lnTo>
                  <a:lnTo>
                    <a:pt x="192" y="97"/>
                  </a:lnTo>
                  <a:lnTo>
                    <a:pt x="204" y="104"/>
                  </a:lnTo>
                  <a:lnTo>
                    <a:pt x="182" y="111"/>
                  </a:lnTo>
                  <a:lnTo>
                    <a:pt x="160" y="120"/>
                  </a:lnTo>
                  <a:lnTo>
                    <a:pt x="138" y="130"/>
                  </a:lnTo>
                  <a:lnTo>
                    <a:pt x="116" y="138"/>
                  </a:lnTo>
                  <a:lnTo>
                    <a:pt x="91" y="149"/>
                  </a:lnTo>
                  <a:lnTo>
                    <a:pt x="64" y="160"/>
                  </a:lnTo>
                  <a:lnTo>
                    <a:pt x="38" y="171"/>
                  </a:lnTo>
                  <a:lnTo>
                    <a:pt x="9" y="180"/>
                  </a:lnTo>
                  <a:lnTo>
                    <a:pt x="5" y="182"/>
                  </a:lnTo>
                  <a:lnTo>
                    <a:pt x="1" y="186"/>
                  </a:lnTo>
                  <a:lnTo>
                    <a:pt x="0" y="189"/>
                  </a:lnTo>
                  <a:lnTo>
                    <a:pt x="1" y="192"/>
                  </a:lnTo>
                  <a:lnTo>
                    <a:pt x="2" y="195"/>
                  </a:lnTo>
                  <a:lnTo>
                    <a:pt x="5" y="198"/>
                  </a:lnTo>
                  <a:lnTo>
                    <a:pt x="11" y="199"/>
                  </a:lnTo>
                  <a:lnTo>
                    <a:pt x="17" y="198"/>
                  </a:lnTo>
                  <a:lnTo>
                    <a:pt x="45" y="189"/>
                  </a:lnTo>
                  <a:lnTo>
                    <a:pt x="74" y="178"/>
                  </a:lnTo>
                  <a:lnTo>
                    <a:pt x="100" y="166"/>
                  </a:lnTo>
                  <a:lnTo>
                    <a:pt x="128" y="155"/>
                  </a:lnTo>
                  <a:lnTo>
                    <a:pt x="155" y="145"/>
                  </a:lnTo>
                  <a:lnTo>
                    <a:pt x="180" y="134"/>
                  </a:lnTo>
                  <a:lnTo>
                    <a:pt x="206" y="123"/>
                  </a:lnTo>
                  <a:lnTo>
                    <a:pt x="233" y="115"/>
                  </a:lnTo>
                  <a:lnTo>
                    <a:pt x="236" y="113"/>
                  </a:lnTo>
                  <a:lnTo>
                    <a:pt x="238" y="111"/>
                  </a:lnTo>
                  <a:lnTo>
                    <a:pt x="240" y="109"/>
                  </a:lnTo>
                  <a:lnTo>
                    <a:pt x="242" y="107"/>
                  </a:lnTo>
                  <a:lnTo>
                    <a:pt x="243" y="104"/>
                  </a:lnTo>
                  <a:lnTo>
                    <a:pt x="243" y="101"/>
                  </a:lnTo>
                  <a:lnTo>
                    <a:pt x="240" y="99"/>
                  </a:lnTo>
                  <a:lnTo>
                    <a:pt x="238" y="9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4757" name="Freeform 5"/>
            <p:cNvSpPr>
              <a:spLocks/>
            </p:cNvSpPr>
            <p:nvPr/>
          </p:nvSpPr>
          <p:spPr bwMode="auto">
            <a:xfrm>
              <a:off x="2745" y="1372"/>
              <a:ext cx="526" cy="537"/>
            </a:xfrm>
            <a:custGeom>
              <a:avLst/>
              <a:gdLst/>
              <a:ahLst/>
              <a:cxnLst>
                <a:cxn ang="0">
                  <a:pos x="490" y="0"/>
                </a:cxn>
                <a:cxn ang="0">
                  <a:pos x="427" y="2"/>
                </a:cxn>
                <a:cxn ang="0">
                  <a:pos x="354" y="12"/>
                </a:cxn>
                <a:cxn ang="0">
                  <a:pos x="272" y="35"/>
                </a:cxn>
                <a:cxn ang="0">
                  <a:pos x="190" y="64"/>
                </a:cxn>
                <a:cxn ang="0">
                  <a:pos x="124" y="103"/>
                </a:cxn>
                <a:cxn ang="0">
                  <a:pos x="69" y="152"/>
                </a:cxn>
                <a:cxn ang="0">
                  <a:pos x="27" y="213"/>
                </a:cxn>
                <a:cxn ang="0">
                  <a:pos x="3" y="270"/>
                </a:cxn>
                <a:cxn ang="0">
                  <a:pos x="0" y="316"/>
                </a:cxn>
                <a:cxn ang="0">
                  <a:pos x="12" y="360"/>
                </a:cxn>
                <a:cxn ang="0">
                  <a:pos x="36" y="400"/>
                </a:cxn>
                <a:cxn ang="0">
                  <a:pos x="69" y="439"/>
                </a:cxn>
                <a:cxn ang="0">
                  <a:pos x="108" y="472"/>
                </a:cxn>
                <a:cxn ang="0">
                  <a:pos x="150" y="502"/>
                </a:cxn>
                <a:cxn ang="0">
                  <a:pos x="192" y="525"/>
                </a:cxn>
                <a:cxn ang="0">
                  <a:pos x="216" y="536"/>
                </a:cxn>
                <a:cxn ang="0">
                  <a:pos x="227" y="534"/>
                </a:cxn>
                <a:cxn ang="0">
                  <a:pos x="232" y="528"/>
                </a:cxn>
                <a:cxn ang="0">
                  <a:pos x="230" y="520"/>
                </a:cxn>
                <a:cxn ang="0">
                  <a:pos x="207" y="508"/>
                </a:cxn>
                <a:cxn ang="0">
                  <a:pos x="167" y="485"/>
                </a:cxn>
                <a:cxn ang="0">
                  <a:pos x="127" y="457"/>
                </a:cxn>
                <a:cxn ang="0">
                  <a:pos x="91" y="425"/>
                </a:cxn>
                <a:cxn ang="0">
                  <a:pos x="59" y="389"/>
                </a:cxn>
                <a:cxn ang="0">
                  <a:pos x="38" y="350"/>
                </a:cxn>
                <a:cxn ang="0">
                  <a:pos x="28" y="310"/>
                </a:cxn>
                <a:cxn ang="0">
                  <a:pos x="30" y="270"/>
                </a:cxn>
                <a:cxn ang="0">
                  <a:pos x="47" y="227"/>
                </a:cxn>
                <a:cxn ang="0">
                  <a:pos x="79" y="176"/>
                </a:cxn>
                <a:cxn ang="0">
                  <a:pos x="127" y="127"/>
                </a:cxn>
                <a:cxn ang="0">
                  <a:pos x="194" y="84"/>
                </a:cxn>
                <a:cxn ang="0">
                  <a:pos x="266" y="57"/>
                </a:cxn>
                <a:cxn ang="0">
                  <a:pos x="335" y="37"/>
                </a:cxn>
                <a:cxn ang="0">
                  <a:pos x="408" y="24"/>
                </a:cxn>
                <a:cxn ang="0">
                  <a:pos x="477" y="20"/>
                </a:cxn>
                <a:cxn ang="0">
                  <a:pos x="514" y="24"/>
                </a:cxn>
                <a:cxn ang="0">
                  <a:pos x="522" y="20"/>
                </a:cxn>
                <a:cxn ang="0">
                  <a:pos x="525" y="12"/>
                </a:cxn>
                <a:cxn ang="0">
                  <a:pos x="522" y="6"/>
                </a:cxn>
              </a:cxnLst>
              <a:rect l="0" t="0" r="r" b="b"/>
              <a:pathLst>
                <a:path w="526" h="537">
                  <a:moveTo>
                    <a:pt x="518" y="4"/>
                  </a:moveTo>
                  <a:lnTo>
                    <a:pt x="490" y="0"/>
                  </a:lnTo>
                  <a:lnTo>
                    <a:pt x="460" y="0"/>
                  </a:lnTo>
                  <a:lnTo>
                    <a:pt x="427" y="2"/>
                  </a:lnTo>
                  <a:lnTo>
                    <a:pt x="392" y="7"/>
                  </a:lnTo>
                  <a:lnTo>
                    <a:pt x="354" y="12"/>
                  </a:lnTo>
                  <a:lnTo>
                    <a:pt x="315" y="22"/>
                  </a:lnTo>
                  <a:lnTo>
                    <a:pt x="272" y="35"/>
                  </a:lnTo>
                  <a:lnTo>
                    <a:pt x="227" y="49"/>
                  </a:lnTo>
                  <a:lnTo>
                    <a:pt x="190" y="64"/>
                  </a:lnTo>
                  <a:lnTo>
                    <a:pt x="155" y="82"/>
                  </a:lnTo>
                  <a:lnTo>
                    <a:pt x="124" y="103"/>
                  </a:lnTo>
                  <a:lnTo>
                    <a:pt x="95" y="125"/>
                  </a:lnTo>
                  <a:lnTo>
                    <a:pt x="69" y="152"/>
                  </a:lnTo>
                  <a:lnTo>
                    <a:pt x="46" y="181"/>
                  </a:lnTo>
                  <a:lnTo>
                    <a:pt x="27" y="213"/>
                  </a:lnTo>
                  <a:lnTo>
                    <a:pt x="10" y="247"/>
                  </a:lnTo>
                  <a:lnTo>
                    <a:pt x="3" y="270"/>
                  </a:lnTo>
                  <a:lnTo>
                    <a:pt x="0" y="293"/>
                  </a:lnTo>
                  <a:lnTo>
                    <a:pt x="0" y="316"/>
                  </a:lnTo>
                  <a:lnTo>
                    <a:pt x="4" y="338"/>
                  </a:lnTo>
                  <a:lnTo>
                    <a:pt x="12" y="360"/>
                  </a:lnTo>
                  <a:lnTo>
                    <a:pt x="23" y="380"/>
                  </a:lnTo>
                  <a:lnTo>
                    <a:pt x="36" y="400"/>
                  </a:lnTo>
                  <a:lnTo>
                    <a:pt x="52" y="420"/>
                  </a:lnTo>
                  <a:lnTo>
                    <a:pt x="69" y="439"/>
                  </a:lnTo>
                  <a:lnTo>
                    <a:pt x="88" y="457"/>
                  </a:lnTo>
                  <a:lnTo>
                    <a:pt x="108" y="472"/>
                  </a:lnTo>
                  <a:lnTo>
                    <a:pt x="129" y="488"/>
                  </a:lnTo>
                  <a:lnTo>
                    <a:pt x="150" y="502"/>
                  </a:lnTo>
                  <a:lnTo>
                    <a:pt x="171" y="515"/>
                  </a:lnTo>
                  <a:lnTo>
                    <a:pt x="192" y="525"/>
                  </a:lnTo>
                  <a:lnTo>
                    <a:pt x="213" y="535"/>
                  </a:lnTo>
                  <a:lnTo>
                    <a:pt x="216" y="536"/>
                  </a:lnTo>
                  <a:lnTo>
                    <a:pt x="222" y="536"/>
                  </a:lnTo>
                  <a:lnTo>
                    <a:pt x="227" y="534"/>
                  </a:lnTo>
                  <a:lnTo>
                    <a:pt x="230" y="532"/>
                  </a:lnTo>
                  <a:lnTo>
                    <a:pt x="232" y="528"/>
                  </a:lnTo>
                  <a:lnTo>
                    <a:pt x="232" y="524"/>
                  </a:lnTo>
                  <a:lnTo>
                    <a:pt x="230" y="520"/>
                  </a:lnTo>
                  <a:lnTo>
                    <a:pt x="227" y="517"/>
                  </a:lnTo>
                  <a:lnTo>
                    <a:pt x="207" y="508"/>
                  </a:lnTo>
                  <a:lnTo>
                    <a:pt x="187" y="497"/>
                  </a:lnTo>
                  <a:lnTo>
                    <a:pt x="167" y="485"/>
                  </a:lnTo>
                  <a:lnTo>
                    <a:pt x="146" y="471"/>
                  </a:lnTo>
                  <a:lnTo>
                    <a:pt x="127" y="457"/>
                  </a:lnTo>
                  <a:lnTo>
                    <a:pt x="107" y="441"/>
                  </a:lnTo>
                  <a:lnTo>
                    <a:pt x="91" y="425"/>
                  </a:lnTo>
                  <a:lnTo>
                    <a:pt x="74" y="407"/>
                  </a:lnTo>
                  <a:lnTo>
                    <a:pt x="59" y="389"/>
                  </a:lnTo>
                  <a:lnTo>
                    <a:pt x="47" y="371"/>
                  </a:lnTo>
                  <a:lnTo>
                    <a:pt x="38" y="350"/>
                  </a:lnTo>
                  <a:lnTo>
                    <a:pt x="31" y="331"/>
                  </a:lnTo>
                  <a:lnTo>
                    <a:pt x="28" y="310"/>
                  </a:lnTo>
                  <a:lnTo>
                    <a:pt x="26" y="291"/>
                  </a:lnTo>
                  <a:lnTo>
                    <a:pt x="30" y="270"/>
                  </a:lnTo>
                  <a:lnTo>
                    <a:pt x="36" y="250"/>
                  </a:lnTo>
                  <a:lnTo>
                    <a:pt x="47" y="227"/>
                  </a:lnTo>
                  <a:lnTo>
                    <a:pt x="61" y="201"/>
                  </a:lnTo>
                  <a:lnTo>
                    <a:pt x="79" y="176"/>
                  </a:lnTo>
                  <a:lnTo>
                    <a:pt x="102" y="151"/>
                  </a:lnTo>
                  <a:lnTo>
                    <a:pt x="127" y="127"/>
                  </a:lnTo>
                  <a:lnTo>
                    <a:pt x="158" y="104"/>
                  </a:lnTo>
                  <a:lnTo>
                    <a:pt x="194" y="84"/>
                  </a:lnTo>
                  <a:lnTo>
                    <a:pt x="235" y="67"/>
                  </a:lnTo>
                  <a:lnTo>
                    <a:pt x="266" y="57"/>
                  </a:lnTo>
                  <a:lnTo>
                    <a:pt x="300" y="47"/>
                  </a:lnTo>
                  <a:lnTo>
                    <a:pt x="335" y="37"/>
                  </a:lnTo>
                  <a:lnTo>
                    <a:pt x="373" y="30"/>
                  </a:lnTo>
                  <a:lnTo>
                    <a:pt x="408" y="24"/>
                  </a:lnTo>
                  <a:lnTo>
                    <a:pt x="443" y="20"/>
                  </a:lnTo>
                  <a:lnTo>
                    <a:pt x="477" y="20"/>
                  </a:lnTo>
                  <a:lnTo>
                    <a:pt x="508" y="23"/>
                  </a:lnTo>
                  <a:lnTo>
                    <a:pt x="514" y="24"/>
                  </a:lnTo>
                  <a:lnTo>
                    <a:pt x="518" y="23"/>
                  </a:lnTo>
                  <a:lnTo>
                    <a:pt x="522" y="20"/>
                  </a:lnTo>
                  <a:lnTo>
                    <a:pt x="525" y="16"/>
                  </a:lnTo>
                  <a:lnTo>
                    <a:pt x="525" y="12"/>
                  </a:lnTo>
                  <a:lnTo>
                    <a:pt x="525" y="9"/>
                  </a:lnTo>
                  <a:lnTo>
                    <a:pt x="522" y="6"/>
                  </a:lnTo>
                  <a:lnTo>
                    <a:pt x="518" y="4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4762" name="Group 10"/>
          <p:cNvGrpSpPr>
            <a:grpSpLocks/>
          </p:cNvGrpSpPr>
          <p:nvPr/>
        </p:nvGrpSpPr>
        <p:grpSpPr bwMode="auto">
          <a:xfrm>
            <a:off x="5874545" y="2671763"/>
            <a:ext cx="1328737" cy="1012825"/>
            <a:chOff x="3871" y="2025"/>
            <a:chExt cx="837" cy="638"/>
          </a:xfrm>
        </p:grpSpPr>
        <p:sp>
          <p:nvSpPr>
            <p:cNvPr id="714763" name="Freeform 11"/>
            <p:cNvSpPr>
              <a:spLocks/>
            </p:cNvSpPr>
            <p:nvPr/>
          </p:nvSpPr>
          <p:spPr bwMode="auto">
            <a:xfrm>
              <a:off x="3871" y="2025"/>
              <a:ext cx="837" cy="638"/>
            </a:xfrm>
            <a:custGeom>
              <a:avLst/>
              <a:gdLst/>
              <a:ahLst/>
              <a:cxnLst>
                <a:cxn ang="0">
                  <a:pos x="531" y="47"/>
                </a:cxn>
                <a:cxn ang="0">
                  <a:pos x="556" y="78"/>
                </a:cxn>
                <a:cxn ang="0">
                  <a:pos x="591" y="105"/>
                </a:cxn>
                <a:cxn ang="0">
                  <a:pos x="629" y="139"/>
                </a:cxn>
                <a:cxn ang="0">
                  <a:pos x="659" y="177"/>
                </a:cxn>
                <a:cxn ang="0">
                  <a:pos x="676" y="212"/>
                </a:cxn>
                <a:cxn ang="0">
                  <a:pos x="685" y="241"/>
                </a:cxn>
                <a:cxn ang="0">
                  <a:pos x="688" y="270"/>
                </a:cxn>
                <a:cxn ang="0">
                  <a:pos x="685" y="301"/>
                </a:cxn>
                <a:cxn ang="0">
                  <a:pos x="677" y="329"/>
                </a:cxn>
                <a:cxn ang="0">
                  <a:pos x="660" y="355"/>
                </a:cxn>
                <a:cxn ang="0">
                  <a:pos x="604" y="404"/>
                </a:cxn>
                <a:cxn ang="0">
                  <a:pos x="528" y="441"/>
                </a:cxn>
                <a:cxn ang="0">
                  <a:pos x="436" y="457"/>
                </a:cxn>
                <a:cxn ang="0">
                  <a:pos x="315" y="455"/>
                </a:cxn>
                <a:cxn ang="0">
                  <a:pos x="337" y="438"/>
                </a:cxn>
                <a:cxn ang="0">
                  <a:pos x="346" y="419"/>
                </a:cxn>
                <a:cxn ang="0">
                  <a:pos x="327" y="385"/>
                </a:cxn>
                <a:cxn ang="0">
                  <a:pos x="243" y="378"/>
                </a:cxn>
                <a:cxn ang="0">
                  <a:pos x="149" y="402"/>
                </a:cxn>
                <a:cxn ang="0">
                  <a:pos x="97" y="416"/>
                </a:cxn>
                <a:cxn ang="0">
                  <a:pos x="50" y="428"/>
                </a:cxn>
                <a:cxn ang="0">
                  <a:pos x="14" y="446"/>
                </a:cxn>
                <a:cxn ang="0">
                  <a:pos x="1" y="470"/>
                </a:cxn>
                <a:cxn ang="0">
                  <a:pos x="15" y="492"/>
                </a:cxn>
                <a:cxn ang="0">
                  <a:pos x="44" y="515"/>
                </a:cxn>
                <a:cxn ang="0">
                  <a:pos x="81" y="543"/>
                </a:cxn>
                <a:cxn ang="0">
                  <a:pos x="119" y="572"/>
                </a:cxn>
                <a:cxn ang="0">
                  <a:pos x="150" y="599"/>
                </a:cxn>
                <a:cxn ang="0">
                  <a:pos x="185" y="625"/>
                </a:cxn>
                <a:cxn ang="0">
                  <a:pos x="229" y="637"/>
                </a:cxn>
                <a:cxn ang="0">
                  <a:pos x="273" y="623"/>
                </a:cxn>
                <a:cxn ang="0">
                  <a:pos x="275" y="590"/>
                </a:cxn>
                <a:cxn ang="0">
                  <a:pos x="294" y="570"/>
                </a:cxn>
                <a:cxn ang="0">
                  <a:pos x="404" y="574"/>
                </a:cxn>
                <a:cxn ang="0">
                  <a:pos x="533" y="550"/>
                </a:cxn>
                <a:cxn ang="0">
                  <a:pos x="658" y="496"/>
                </a:cxn>
                <a:cxn ang="0">
                  <a:pos x="760" y="421"/>
                </a:cxn>
                <a:cxn ang="0">
                  <a:pos x="824" y="333"/>
                </a:cxn>
                <a:cxn ang="0">
                  <a:pos x="831" y="238"/>
                </a:cxn>
                <a:cxn ang="0">
                  <a:pos x="801" y="181"/>
                </a:cxn>
                <a:cxn ang="0">
                  <a:pos x="774" y="141"/>
                </a:cxn>
                <a:cxn ang="0">
                  <a:pos x="743" y="100"/>
                </a:cxn>
                <a:cxn ang="0">
                  <a:pos x="706" y="62"/>
                </a:cxn>
                <a:cxn ang="0">
                  <a:pos x="662" y="29"/>
                </a:cxn>
                <a:cxn ang="0">
                  <a:pos x="618" y="7"/>
                </a:cxn>
                <a:cxn ang="0">
                  <a:pos x="576" y="0"/>
                </a:cxn>
                <a:cxn ang="0">
                  <a:pos x="540" y="11"/>
                </a:cxn>
              </a:cxnLst>
              <a:rect l="0" t="0" r="r" b="b"/>
              <a:pathLst>
                <a:path w="837" h="638">
                  <a:moveTo>
                    <a:pt x="532" y="22"/>
                  </a:moveTo>
                  <a:lnTo>
                    <a:pt x="528" y="35"/>
                  </a:lnTo>
                  <a:lnTo>
                    <a:pt x="531" y="47"/>
                  </a:lnTo>
                  <a:lnTo>
                    <a:pt x="536" y="59"/>
                  </a:lnTo>
                  <a:lnTo>
                    <a:pt x="545" y="69"/>
                  </a:lnTo>
                  <a:lnTo>
                    <a:pt x="556" y="78"/>
                  </a:lnTo>
                  <a:lnTo>
                    <a:pt x="568" y="88"/>
                  </a:lnTo>
                  <a:lnTo>
                    <a:pt x="580" y="96"/>
                  </a:lnTo>
                  <a:lnTo>
                    <a:pt x="591" y="105"/>
                  </a:lnTo>
                  <a:lnTo>
                    <a:pt x="606" y="115"/>
                  </a:lnTo>
                  <a:lnTo>
                    <a:pt x="617" y="127"/>
                  </a:lnTo>
                  <a:lnTo>
                    <a:pt x="629" y="139"/>
                  </a:lnTo>
                  <a:lnTo>
                    <a:pt x="639" y="151"/>
                  </a:lnTo>
                  <a:lnTo>
                    <a:pt x="649" y="164"/>
                  </a:lnTo>
                  <a:lnTo>
                    <a:pt x="659" y="177"/>
                  </a:lnTo>
                  <a:lnTo>
                    <a:pt x="667" y="191"/>
                  </a:lnTo>
                  <a:lnTo>
                    <a:pt x="674" y="204"/>
                  </a:lnTo>
                  <a:lnTo>
                    <a:pt x="676" y="212"/>
                  </a:lnTo>
                  <a:lnTo>
                    <a:pt x="679" y="221"/>
                  </a:lnTo>
                  <a:lnTo>
                    <a:pt x="683" y="230"/>
                  </a:lnTo>
                  <a:lnTo>
                    <a:pt x="685" y="241"/>
                  </a:lnTo>
                  <a:lnTo>
                    <a:pt x="687" y="250"/>
                  </a:lnTo>
                  <a:lnTo>
                    <a:pt x="688" y="260"/>
                  </a:lnTo>
                  <a:lnTo>
                    <a:pt x="688" y="270"/>
                  </a:lnTo>
                  <a:lnTo>
                    <a:pt x="688" y="281"/>
                  </a:lnTo>
                  <a:lnTo>
                    <a:pt x="688" y="290"/>
                  </a:lnTo>
                  <a:lnTo>
                    <a:pt x="685" y="301"/>
                  </a:lnTo>
                  <a:lnTo>
                    <a:pt x="683" y="310"/>
                  </a:lnTo>
                  <a:lnTo>
                    <a:pt x="681" y="321"/>
                  </a:lnTo>
                  <a:lnTo>
                    <a:pt x="677" y="329"/>
                  </a:lnTo>
                  <a:lnTo>
                    <a:pt x="673" y="339"/>
                  </a:lnTo>
                  <a:lnTo>
                    <a:pt x="667" y="348"/>
                  </a:lnTo>
                  <a:lnTo>
                    <a:pt x="660" y="355"/>
                  </a:lnTo>
                  <a:lnTo>
                    <a:pt x="644" y="372"/>
                  </a:lnTo>
                  <a:lnTo>
                    <a:pt x="626" y="388"/>
                  </a:lnTo>
                  <a:lnTo>
                    <a:pt x="604" y="404"/>
                  </a:lnTo>
                  <a:lnTo>
                    <a:pt x="580" y="417"/>
                  </a:lnTo>
                  <a:lnTo>
                    <a:pt x="555" y="430"/>
                  </a:lnTo>
                  <a:lnTo>
                    <a:pt x="528" y="441"/>
                  </a:lnTo>
                  <a:lnTo>
                    <a:pt x="503" y="449"/>
                  </a:lnTo>
                  <a:lnTo>
                    <a:pt x="475" y="453"/>
                  </a:lnTo>
                  <a:lnTo>
                    <a:pt x="436" y="457"/>
                  </a:lnTo>
                  <a:lnTo>
                    <a:pt x="397" y="458"/>
                  </a:lnTo>
                  <a:lnTo>
                    <a:pt x="357" y="457"/>
                  </a:lnTo>
                  <a:lnTo>
                    <a:pt x="315" y="455"/>
                  </a:lnTo>
                  <a:lnTo>
                    <a:pt x="323" y="450"/>
                  </a:lnTo>
                  <a:lnTo>
                    <a:pt x="331" y="444"/>
                  </a:lnTo>
                  <a:lnTo>
                    <a:pt x="337" y="438"/>
                  </a:lnTo>
                  <a:lnTo>
                    <a:pt x="343" y="432"/>
                  </a:lnTo>
                  <a:lnTo>
                    <a:pt x="345" y="426"/>
                  </a:lnTo>
                  <a:lnTo>
                    <a:pt x="346" y="419"/>
                  </a:lnTo>
                  <a:lnTo>
                    <a:pt x="346" y="411"/>
                  </a:lnTo>
                  <a:lnTo>
                    <a:pt x="343" y="402"/>
                  </a:lnTo>
                  <a:lnTo>
                    <a:pt x="327" y="385"/>
                  </a:lnTo>
                  <a:lnTo>
                    <a:pt x="305" y="376"/>
                  </a:lnTo>
                  <a:lnTo>
                    <a:pt x="275" y="375"/>
                  </a:lnTo>
                  <a:lnTo>
                    <a:pt x="243" y="378"/>
                  </a:lnTo>
                  <a:lnTo>
                    <a:pt x="209" y="385"/>
                  </a:lnTo>
                  <a:lnTo>
                    <a:pt x="177" y="394"/>
                  </a:lnTo>
                  <a:lnTo>
                    <a:pt x="149" y="402"/>
                  </a:lnTo>
                  <a:lnTo>
                    <a:pt x="125" y="410"/>
                  </a:lnTo>
                  <a:lnTo>
                    <a:pt x="111" y="413"/>
                  </a:lnTo>
                  <a:lnTo>
                    <a:pt x="97" y="416"/>
                  </a:lnTo>
                  <a:lnTo>
                    <a:pt x="82" y="420"/>
                  </a:lnTo>
                  <a:lnTo>
                    <a:pt x="66" y="424"/>
                  </a:lnTo>
                  <a:lnTo>
                    <a:pt x="50" y="428"/>
                  </a:lnTo>
                  <a:lnTo>
                    <a:pt x="36" y="433"/>
                  </a:lnTo>
                  <a:lnTo>
                    <a:pt x="24" y="440"/>
                  </a:lnTo>
                  <a:lnTo>
                    <a:pt x="14" y="446"/>
                  </a:lnTo>
                  <a:lnTo>
                    <a:pt x="5" y="454"/>
                  </a:lnTo>
                  <a:lnTo>
                    <a:pt x="0" y="462"/>
                  </a:lnTo>
                  <a:lnTo>
                    <a:pt x="1" y="470"/>
                  </a:lnTo>
                  <a:lnTo>
                    <a:pt x="2" y="478"/>
                  </a:lnTo>
                  <a:lnTo>
                    <a:pt x="9" y="485"/>
                  </a:lnTo>
                  <a:lnTo>
                    <a:pt x="15" y="492"/>
                  </a:lnTo>
                  <a:lnTo>
                    <a:pt x="23" y="499"/>
                  </a:lnTo>
                  <a:lnTo>
                    <a:pt x="32" y="506"/>
                  </a:lnTo>
                  <a:lnTo>
                    <a:pt x="44" y="515"/>
                  </a:lnTo>
                  <a:lnTo>
                    <a:pt x="56" y="526"/>
                  </a:lnTo>
                  <a:lnTo>
                    <a:pt x="68" y="535"/>
                  </a:lnTo>
                  <a:lnTo>
                    <a:pt x="81" y="543"/>
                  </a:lnTo>
                  <a:lnTo>
                    <a:pt x="93" y="553"/>
                  </a:lnTo>
                  <a:lnTo>
                    <a:pt x="106" y="563"/>
                  </a:lnTo>
                  <a:lnTo>
                    <a:pt x="119" y="572"/>
                  </a:lnTo>
                  <a:lnTo>
                    <a:pt x="131" y="581"/>
                  </a:lnTo>
                  <a:lnTo>
                    <a:pt x="141" y="590"/>
                  </a:lnTo>
                  <a:lnTo>
                    <a:pt x="150" y="599"/>
                  </a:lnTo>
                  <a:lnTo>
                    <a:pt x="161" y="608"/>
                  </a:lnTo>
                  <a:lnTo>
                    <a:pt x="173" y="617"/>
                  </a:lnTo>
                  <a:lnTo>
                    <a:pt x="185" y="625"/>
                  </a:lnTo>
                  <a:lnTo>
                    <a:pt x="199" y="631"/>
                  </a:lnTo>
                  <a:lnTo>
                    <a:pt x="213" y="636"/>
                  </a:lnTo>
                  <a:lnTo>
                    <a:pt x="229" y="637"/>
                  </a:lnTo>
                  <a:lnTo>
                    <a:pt x="250" y="635"/>
                  </a:lnTo>
                  <a:lnTo>
                    <a:pt x="264" y="630"/>
                  </a:lnTo>
                  <a:lnTo>
                    <a:pt x="273" y="623"/>
                  </a:lnTo>
                  <a:lnTo>
                    <a:pt x="278" y="614"/>
                  </a:lnTo>
                  <a:lnTo>
                    <a:pt x="278" y="603"/>
                  </a:lnTo>
                  <a:lnTo>
                    <a:pt x="275" y="590"/>
                  </a:lnTo>
                  <a:lnTo>
                    <a:pt x="269" y="576"/>
                  </a:lnTo>
                  <a:lnTo>
                    <a:pt x="260" y="562"/>
                  </a:lnTo>
                  <a:lnTo>
                    <a:pt x="294" y="570"/>
                  </a:lnTo>
                  <a:lnTo>
                    <a:pt x="330" y="574"/>
                  </a:lnTo>
                  <a:lnTo>
                    <a:pt x="367" y="575"/>
                  </a:lnTo>
                  <a:lnTo>
                    <a:pt x="404" y="574"/>
                  </a:lnTo>
                  <a:lnTo>
                    <a:pt x="446" y="570"/>
                  </a:lnTo>
                  <a:lnTo>
                    <a:pt x="489" y="562"/>
                  </a:lnTo>
                  <a:lnTo>
                    <a:pt x="533" y="550"/>
                  </a:lnTo>
                  <a:lnTo>
                    <a:pt x="575" y="534"/>
                  </a:lnTo>
                  <a:lnTo>
                    <a:pt x="617" y="517"/>
                  </a:lnTo>
                  <a:lnTo>
                    <a:pt x="658" y="496"/>
                  </a:lnTo>
                  <a:lnTo>
                    <a:pt x="695" y="474"/>
                  </a:lnTo>
                  <a:lnTo>
                    <a:pt x="729" y="448"/>
                  </a:lnTo>
                  <a:lnTo>
                    <a:pt x="760" y="421"/>
                  </a:lnTo>
                  <a:lnTo>
                    <a:pt x="786" y="393"/>
                  </a:lnTo>
                  <a:lnTo>
                    <a:pt x="808" y="363"/>
                  </a:lnTo>
                  <a:lnTo>
                    <a:pt x="824" y="333"/>
                  </a:lnTo>
                  <a:lnTo>
                    <a:pt x="832" y="302"/>
                  </a:lnTo>
                  <a:lnTo>
                    <a:pt x="836" y="270"/>
                  </a:lnTo>
                  <a:lnTo>
                    <a:pt x="831" y="238"/>
                  </a:lnTo>
                  <a:lnTo>
                    <a:pt x="816" y="208"/>
                  </a:lnTo>
                  <a:lnTo>
                    <a:pt x="810" y="194"/>
                  </a:lnTo>
                  <a:lnTo>
                    <a:pt x="801" y="181"/>
                  </a:lnTo>
                  <a:lnTo>
                    <a:pt x="793" y="167"/>
                  </a:lnTo>
                  <a:lnTo>
                    <a:pt x="783" y="154"/>
                  </a:lnTo>
                  <a:lnTo>
                    <a:pt x="774" y="141"/>
                  </a:lnTo>
                  <a:lnTo>
                    <a:pt x="764" y="126"/>
                  </a:lnTo>
                  <a:lnTo>
                    <a:pt x="754" y="113"/>
                  </a:lnTo>
                  <a:lnTo>
                    <a:pt x="743" y="100"/>
                  </a:lnTo>
                  <a:lnTo>
                    <a:pt x="730" y="87"/>
                  </a:lnTo>
                  <a:lnTo>
                    <a:pt x="718" y="74"/>
                  </a:lnTo>
                  <a:lnTo>
                    <a:pt x="706" y="62"/>
                  </a:lnTo>
                  <a:lnTo>
                    <a:pt x="692" y="51"/>
                  </a:lnTo>
                  <a:lnTo>
                    <a:pt x="678" y="40"/>
                  </a:lnTo>
                  <a:lnTo>
                    <a:pt x="662" y="29"/>
                  </a:lnTo>
                  <a:lnTo>
                    <a:pt x="647" y="21"/>
                  </a:lnTo>
                  <a:lnTo>
                    <a:pt x="630" y="12"/>
                  </a:lnTo>
                  <a:lnTo>
                    <a:pt x="618" y="7"/>
                  </a:lnTo>
                  <a:lnTo>
                    <a:pt x="606" y="3"/>
                  </a:lnTo>
                  <a:lnTo>
                    <a:pt x="591" y="0"/>
                  </a:lnTo>
                  <a:lnTo>
                    <a:pt x="576" y="0"/>
                  </a:lnTo>
                  <a:lnTo>
                    <a:pt x="563" y="1"/>
                  </a:lnTo>
                  <a:lnTo>
                    <a:pt x="550" y="4"/>
                  </a:lnTo>
                  <a:lnTo>
                    <a:pt x="540" y="11"/>
                  </a:lnTo>
                  <a:lnTo>
                    <a:pt x="532" y="22"/>
                  </a:lnTo>
                </a:path>
              </a:pathLst>
            </a:custGeom>
            <a:gradFill rotWithShape="0">
              <a:gsLst>
                <a:gs pos="0">
                  <a:srgbClr val="FF9900"/>
                </a:gs>
                <a:gs pos="100000">
                  <a:srgbClr val="FF9900">
                    <a:gamma/>
                    <a:shade val="49804"/>
                    <a:invGamma/>
                  </a:srgbClr>
                </a:gs>
              </a:gsLst>
              <a:lin ang="5400000" scaled="1"/>
            </a:gradFill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714764" name="Freeform 12"/>
            <p:cNvSpPr>
              <a:spLocks/>
            </p:cNvSpPr>
            <p:nvPr/>
          </p:nvSpPr>
          <p:spPr bwMode="auto">
            <a:xfrm>
              <a:off x="3932" y="2430"/>
              <a:ext cx="254" cy="190"/>
            </a:xfrm>
            <a:custGeom>
              <a:avLst/>
              <a:gdLst/>
              <a:ahLst/>
              <a:cxnLst>
                <a:cxn ang="0">
                  <a:pos x="4" y="68"/>
                </a:cxn>
                <a:cxn ang="0">
                  <a:pos x="16" y="79"/>
                </a:cxn>
                <a:cxn ang="0">
                  <a:pos x="28" y="89"/>
                </a:cxn>
                <a:cxn ang="0">
                  <a:pos x="41" y="99"/>
                </a:cxn>
                <a:cxn ang="0">
                  <a:pos x="53" y="110"/>
                </a:cxn>
                <a:cxn ang="0">
                  <a:pos x="68" y="120"/>
                </a:cxn>
                <a:cxn ang="0">
                  <a:pos x="81" y="131"/>
                </a:cxn>
                <a:cxn ang="0">
                  <a:pos x="94" y="142"/>
                </a:cxn>
                <a:cxn ang="0">
                  <a:pos x="107" y="152"/>
                </a:cxn>
                <a:cxn ang="0">
                  <a:pos x="152" y="187"/>
                </a:cxn>
                <a:cxn ang="0">
                  <a:pos x="156" y="189"/>
                </a:cxn>
                <a:cxn ang="0">
                  <a:pos x="161" y="189"/>
                </a:cxn>
                <a:cxn ang="0">
                  <a:pos x="168" y="189"/>
                </a:cxn>
                <a:cxn ang="0">
                  <a:pos x="171" y="187"/>
                </a:cxn>
                <a:cxn ang="0">
                  <a:pos x="176" y="184"/>
                </a:cxn>
                <a:cxn ang="0">
                  <a:pos x="176" y="180"/>
                </a:cxn>
                <a:cxn ang="0">
                  <a:pos x="176" y="176"/>
                </a:cxn>
                <a:cxn ang="0">
                  <a:pos x="173" y="174"/>
                </a:cxn>
                <a:cxn ang="0">
                  <a:pos x="129" y="138"/>
                </a:cxn>
                <a:cxn ang="0">
                  <a:pos x="116" y="130"/>
                </a:cxn>
                <a:cxn ang="0">
                  <a:pos x="105" y="120"/>
                </a:cxn>
                <a:cxn ang="0">
                  <a:pos x="94" y="111"/>
                </a:cxn>
                <a:cxn ang="0">
                  <a:pos x="81" y="102"/>
                </a:cxn>
                <a:cxn ang="0">
                  <a:pos x="70" y="94"/>
                </a:cxn>
                <a:cxn ang="0">
                  <a:pos x="59" y="84"/>
                </a:cxn>
                <a:cxn ang="0">
                  <a:pos x="50" y="76"/>
                </a:cxn>
                <a:cxn ang="0">
                  <a:pos x="39" y="66"/>
                </a:cxn>
                <a:cxn ang="0">
                  <a:pos x="61" y="62"/>
                </a:cxn>
                <a:cxn ang="0">
                  <a:pos x="85" y="57"/>
                </a:cxn>
                <a:cxn ang="0">
                  <a:pos x="108" y="50"/>
                </a:cxn>
                <a:cxn ang="0">
                  <a:pos x="131" y="45"/>
                </a:cxn>
                <a:cxn ang="0">
                  <a:pos x="157" y="38"/>
                </a:cxn>
                <a:cxn ang="0">
                  <a:pos x="185" y="31"/>
                </a:cxn>
                <a:cxn ang="0">
                  <a:pos x="213" y="24"/>
                </a:cxn>
                <a:cxn ang="0">
                  <a:pos x="242" y="19"/>
                </a:cxn>
                <a:cxn ang="0">
                  <a:pos x="247" y="18"/>
                </a:cxn>
                <a:cxn ang="0">
                  <a:pos x="251" y="15"/>
                </a:cxn>
                <a:cxn ang="0">
                  <a:pos x="253" y="12"/>
                </a:cxn>
                <a:cxn ang="0">
                  <a:pos x="253" y="8"/>
                </a:cxn>
                <a:cxn ang="0">
                  <a:pos x="251" y="5"/>
                </a:cxn>
                <a:cxn ang="0">
                  <a:pos x="249" y="2"/>
                </a:cxn>
                <a:cxn ang="0">
                  <a:pos x="243" y="1"/>
                </a:cxn>
                <a:cxn ang="0">
                  <a:pos x="238" y="0"/>
                </a:cxn>
                <a:cxn ang="0">
                  <a:pos x="208" y="6"/>
                </a:cxn>
                <a:cxn ang="0">
                  <a:pos x="178" y="12"/>
                </a:cxn>
                <a:cxn ang="0">
                  <a:pos x="150" y="19"/>
                </a:cxn>
                <a:cxn ang="0">
                  <a:pos x="121" y="27"/>
                </a:cxn>
                <a:cxn ang="0">
                  <a:pos x="93" y="33"/>
                </a:cxn>
                <a:cxn ang="0">
                  <a:pos x="67" y="40"/>
                </a:cxn>
                <a:cxn ang="0">
                  <a:pos x="40" y="47"/>
                </a:cxn>
                <a:cxn ang="0">
                  <a:pos x="12" y="51"/>
                </a:cxn>
                <a:cxn ang="0">
                  <a:pos x="8" y="53"/>
                </a:cxn>
                <a:cxn ang="0">
                  <a:pos x="6" y="54"/>
                </a:cxn>
                <a:cxn ang="0">
                  <a:pos x="4" y="56"/>
                </a:cxn>
                <a:cxn ang="0">
                  <a:pos x="2" y="58"/>
                </a:cxn>
                <a:cxn ang="0">
                  <a:pos x="0" y="61"/>
                </a:cxn>
                <a:cxn ang="0">
                  <a:pos x="0" y="64"/>
                </a:cxn>
                <a:cxn ang="0">
                  <a:pos x="3" y="67"/>
                </a:cxn>
                <a:cxn ang="0">
                  <a:pos x="4" y="68"/>
                </a:cxn>
              </a:cxnLst>
              <a:rect l="0" t="0" r="r" b="b"/>
              <a:pathLst>
                <a:path w="254" h="190">
                  <a:moveTo>
                    <a:pt x="4" y="68"/>
                  </a:moveTo>
                  <a:lnTo>
                    <a:pt x="16" y="79"/>
                  </a:lnTo>
                  <a:lnTo>
                    <a:pt x="28" y="89"/>
                  </a:lnTo>
                  <a:lnTo>
                    <a:pt x="41" y="99"/>
                  </a:lnTo>
                  <a:lnTo>
                    <a:pt x="53" y="110"/>
                  </a:lnTo>
                  <a:lnTo>
                    <a:pt x="68" y="120"/>
                  </a:lnTo>
                  <a:lnTo>
                    <a:pt x="81" y="131"/>
                  </a:lnTo>
                  <a:lnTo>
                    <a:pt x="94" y="142"/>
                  </a:lnTo>
                  <a:lnTo>
                    <a:pt x="107" y="152"/>
                  </a:lnTo>
                  <a:lnTo>
                    <a:pt x="152" y="187"/>
                  </a:lnTo>
                  <a:lnTo>
                    <a:pt x="156" y="189"/>
                  </a:lnTo>
                  <a:lnTo>
                    <a:pt x="161" y="189"/>
                  </a:lnTo>
                  <a:lnTo>
                    <a:pt x="168" y="189"/>
                  </a:lnTo>
                  <a:lnTo>
                    <a:pt x="171" y="187"/>
                  </a:lnTo>
                  <a:lnTo>
                    <a:pt x="176" y="184"/>
                  </a:lnTo>
                  <a:lnTo>
                    <a:pt x="176" y="180"/>
                  </a:lnTo>
                  <a:lnTo>
                    <a:pt x="176" y="176"/>
                  </a:lnTo>
                  <a:lnTo>
                    <a:pt x="173" y="174"/>
                  </a:lnTo>
                  <a:lnTo>
                    <a:pt x="129" y="138"/>
                  </a:lnTo>
                  <a:lnTo>
                    <a:pt x="116" y="130"/>
                  </a:lnTo>
                  <a:lnTo>
                    <a:pt x="105" y="120"/>
                  </a:lnTo>
                  <a:lnTo>
                    <a:pt x="94" y="111"/>
                  </a:lnTo>
                  <a:lnTo>
                    <a:pt x="81" y="102"/>
                  </a:lnTo>
                  <a:lnTo>
                    <a:pt x="70" y="94"/>
                  </a:lnTo>
                  <a:lnTo>
                    <a:pt x="59" y="84"/>
                  </a:lnTo>
                  <a:lnTo>
                    <a:pt x="50" y="76"/>
                  </a:lnTo>
                  <a:lnTo>
                    <a:pt x="39" y="66"/>
                  </a:lnTo>
                  <a:lnTo>
                    <a:pt x="61" y="62"/>
                  </a:lnTo>
                  <a:lnTo>
                    <a:pt x="85" y="57"/>
                  </a:lnTo>
                  <a:lnTo>
                    <a:pt x="108" y="50"/>
                  </a:lnTo>
                  <a:lnTo>
                    <a:pt x="131" y="45"/>
                  </a:lnTo>
                  <a:lnTo>
                    <a:pt x="157" y="38"/>
                  </a:lnTo>
                  <a:lnTo>
                    <a:pt x="185" y="31"/>
                  </a:lnTo>
                  <a:lnTo>
                    <a:pt x="213" y="24"/>
                  </a:lnTo>
                  <a:lnTo>
                    <a:pt x="242" y="19"/>
                  </a:lnTo>
                  <a:lnTo>
                    <a:pt x="247" y="18"/>
                  </a:lnTo>
                  <a:lnTo>
                    <a:pt x="251" y="15"/>
                  </a:lnTo>
                  <a:lnTo>
                    <a:pt x="253" y="12"/>
                  </a:lnTo>
                  <a:lnTo>
                    <a:pt x="253" y="8"/>
                  </a:lnTo>
                  <a:lnTo>
                    <a:pt x="251" y="5"/>
                  </a:lnTo>
                  <a:lnTo>
                    <a:pt x="249" y="2"/>
                  </a:lnTo>
                  <a:lnTo>
                    <a:pt x="243" y="1"/>
                  </a:lnTo>
                  <a:lnTo>
                    <a:pt x="238" y="0"/>
                  </a:lnTo>
                  <a:lnTo>
                    <a:pt x="208" y="6"/>
                  </a:lnTo>
                  <a:lnTo>
                    <a:pt x="178" y="12"/>
                  </a:lnTo>
                  <a:lnTo>
                    <a:pt x="150" y="19"/>
                  </a:lnTo>
                  <a:lnTo>
                    <a:pt x="121" y="27"/>
                  </a:lnTo>
                  <a:lnTo>
                    <a:pt x="93" y="33"/>
                  </a:lnTo>
                  <a:lnTo>
                    <a:pt x="67" y="40"/>
                  </a:lnTo>
                  <a:lnTo>
                    <a:pt x="40" y="47"/>
                  </a:lnTo>
                  <a:lnTo>
                    <a:pt x="12" y="51"/>
                  </a:lnTo>
                  <a:lnTo>
                    <a:pt x="8" y="53"/>
                  </a:lnTo>
                  <a:lnTo>
                    <a:pt x="6" y="54"/>
                  </a:lnTo>
                  <a:lnTo>
                    <a:pt x="4" y="56"/>
                  </a:lnTo>
                  <a:lnTo>
                    <a:pt x="2" y="58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3" y="67"/>
                  </a:lnTo>
                  <a:lnTo>
                    <a:pt x="4" y="6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4765" name="Freeform 13"/>
            <p:cNvSpPr>
              <a:spLocks/>
            </p:cNvSpPr>
            <p:nvPr/>
          </p:nvSpPr>
          <p:spPr bwMode="auto">
            <a:xfrm>
              <a:off x="4077" y="2052"/>
              <a:ext cx="565" cy="500"/>
            </a:xfrm>
            <a:custGeom>
              <a:avLst/>
              <a:gdLst/>
              <a:ahLst/>
              <a:cxnLst>
                <a:cxn ang="0">
                  <a:pos x="33" y="492"/>
                </a:cxn>
                <a:cxn ang="0">
                  <a:pos x="97" y="499"/>
                </a:cxn>
                <a:cxn ang="0">
                  <a:pos x="170" y="499"/>
                </a:cxn>
                <a:cxn ang="0">
                  <a:pos x="254" y="489"/>
                </a:cxn>
                <a:cxn ang="0">
                  <a:pos x="340" y="472"/>
                </a:cxn>
                <a:cxn ang="0">
                  <a:pos x="411" y="443"/>
                </a:cxn>
                <a:cxn ang="0">
                  <a:pos x="472" y="401"/>
                </a:cxn>
                <a:cxn ang="0">
                  <a:pos x="523" y="348"/>
                </a:cxn>
                <a:cxn ang="0">
                  <a:pos x="554" y="294"/>
                </a:cxn>
                <a:cxn ang="0">
                  <a:pos x="564" y="250"/>
                </a:cxn>
                <a:cxn ang="0">
                  <a:pos x="558" y="204"/>
                </a:cxn>
                <a:cxn ang="0">
                  <a:pos x="540" y="161"/>
                </a:cxn>
                <a:cxn ang="0">
                  <a:pos x="513" y="118"/>
                </a:cxn>
                <a:cxn ang="0">
                  <a:pos x="480" y="79"/>
                </a:cxn>
                <a:cxn ang="0">
                  <a:pos x="442" y="44"/>
                </a:cxn>
                <a:cxn ang="0">
                  <a:pos x="404" y="15"/>
                </a:cxn>
                <a:cxn ang="0">
                  <a:pos x="382" y="1"/>
                </a:cxn>
                <a:cxn ang="0">
                  <a:pos x="370" y="1"/>
                </a:cxn>
                <a:cxn ang="0">
                  <a:pos x="365" y="7"/>
                </a:cxn>
                <a:cxn ang="0">
                  <a:pos x="366" y="15"/>
                </a:cxn>
                <a:cxn ang="0">
                  <a:pos x="387" y="30"/>
                </a:cxn>
                <a:cxn ang="0">
                  <a:pos x="423" y="58"/>
                </a:cxn>
                <a:cxn ang="0">
                  <a:pos x="459" y="92"/>
                </a:cxn>
                <a:cxn ang="0">
                  <a:pos x="490" y="129"/>
                </a:cxn>
                <a:cxn ang="0">
                  <a:pos x="516" y="169"/>
                </a:cxn>
                <a:cxn ang="0">
                  <a:pos x="531" y="210"/>
                </a:cxn>
                <a:cxn ang="0">
                  <a:pos x="535" y="251"/>
                </a:cxn>
                <a:cxn ang="0">
                  <a:pos x="528" y="291"/>
                </a:cxn>
                <a:cxn ang="0">
                  <a:pos x="504" y="331"/>
                </a:cxn>
                <a:cxn ang="0">
                  <a:pos x="465" y="377"/>
                </a:cxn>
                <a:cxn ang="0">
                  <a:pos x="411" y="419"/>
                </a:cxn>
                <a:cxn ang="0">
                  <a:pos x="338" y="451"/>
                </a:cxn>
                <a:cxn ang="0">
                  <a:pos x="263" y="468"/>
                </a:cxn>
                <a:cxn ang="0">
                  <a:pos x="192" y="477"/>
                </a:cxn>
                <a:cxn ang="0">
                  <a:pos x="118" y="480"/>
                </a:cxn>
                <a:cxn ang="0">
                  <a:pos x="49" y="474"/>
                </a:cxn>
                <a:cxn ang="0">
                  <a:pos x="13" y="465"/>
                </a:cxn>
                <a:cxn ang="0">
                  <a:pos x="4" y="468"/>
                </a:cxn>
                <a:cxn ang="0">
                  <a:pos x="0" y="475"/>
                </a:cxn>
                <a:cxn ang="0">
                  <a:pos x="3" y="482"/>
                </a:cxn>
              </a:cxnLst>
              <a:rect l="0" t="0" r="r" b="b"/>
              <a:pathLst>
                <a:path w="565" h="500">
                  <a:moveTo>
                    <a:pt x="7" y="484"/>
                  </a:moveTo>
                  <a:lnTo>
                    <a:pt x="33" y="492"/>
                  </a:lnTo>
                  <a:lnTo>
                    <a:pt x="63" y="496"/>
                  </a:lnTo>
                  <a:lnTo>
                    <a:pt x="97" y="499"/>
                  </a:lnTo>
                  <a:lnTo>
                    <a:pt x="132" y="499"/>
                  </a:lnTo>
                  <a:lnTo>
                    <a:pt x="170" y="499"/>
                  </a:lnTo>
                  <a:lnTo>
                    <a:pt x="210" y="495"/>
                  </a:lnTo>
                  <a:lnTo>
                    <a:pt x="254" y="489"/>
                  </a:lnTo>
                  <a:lnTo>
                    <a:pt x="301" y="481"/>
                  </a:lnTo>
                  <a:lnTo>
                    <a:pt x="340" y="472"/>
                  </a:lnTo>
                  <a:lnTo>
                    <a:pt x="377" y="459"/>
                  </a:lnTo>
                  <a:lnTo>
                    <a:pt x="411" y="443"/>
                  </a:lnTo>
                  <a:lnTo>
                    <a:pt x="443" y="425"/>
                  </a:lnTo>
                  <a:lnTo>
                    <a:pt x="472" y="401"/>
                  </a:lnTo>
                  <a:lnTo>
                    <a:pt x="499" y="377"/>
                  </a:lnTo>
                  <a:lnTo>
                    <a:pt x="523" y="348"/>
                  </a:lnTo>
                  <a:lnTo>
                    <a:pt x="544" y="316"/>
                  </a:lnTo>
                  <a:lnTo>
                    <a:pt x="554" y="294"/>
                  </a:lnTo>
                  <a:lnTo>
                    <a:pt x="561" y="272"/>
                  </a:lnTo>
                  <a:lnTo>
                    <a:pt x="564" y="250"/>
                  </a:lnTo>
                  <a:lnTo>
                    <a:pt x="563" y="227"/>
                  </a:lnTo>
                  <a:lnTo>
                    <a:pt x="558" y="204"/>
                  </a:lnTo>
                  <a:lnTo>
                    <a:pt x="551" y="183"/>
                  </a:lnTo>
                  <a:lnTo>
                    <a:pt x="540" y="161"/>
                  </a:lnTo>
                  <a:lnTo>
                    <a:pt x="527" y="139"/>
                  </a:lnTo>
                  <a:lnTo>
                    <a:pt x="513" y="118"/>
                  </a:lnTo>
                  <a:lnTo>
                    <a:pt x="497" y="98"/>
                  </a:lnTo>
                  <a:lnTo>
                    <a:pt x="480" y="79"/>
                  </a:lnTo>
                  <a:lnTo>
                    <a:pt x="461" y="61"/>
                  </a:lnTo>
                  <a:lnTo>
                    <a:pt x="442" y="44"/>
                  </a:lnTo>
                  <a:lnTo>
                    <a:pt x="424" y="28"/>
                  </a:lnTo>
                  <a:lnTo>
                    <a:pt x="404" y="15"/>
                  </a:lnTo>
                  <a:lnTo>
                    <a:pt x="385" y="2"/>
                  </a:lnTo>
                  <a:lnTo>
                    <a:pt x="382" y="1"/>
                  </a:lnTo>
                  <a:lnTo>
                    <a:pt x="376" y="0"/>
                  </a:lnTo>
                  <a:lnTo>
                    <a:pt x="370" y="1"/>
                  </a:lnTo>
                  <a:lnTo>
                    <a:pt x="367" y="3"/>
                  </a:lnTo>
                  <a:lnTo>
                    <a:pt x="365" y="7"/>
                  </a:lnTo>
                  <a:lnTo>
                    <a:pt x="364" y="10"/>
                  </a:lnTo>
                  <a:lnTo>
                    <a:pt x="366" y="15"/>
                  </a:lnTo>
                  <a:lnTo>
                    <a:pt x="368" y="18"/>
                  </a:lnTo>
                  <a:lnTo>
                    <a:pt x="387" y="30"/>
                  </a:lnTo>
                  <a:lnTo>
                    <a:pt x="405" y="43"/>
                  </a:lnTo>
                  <a:lnTo>
                    <a:pt x="423" y="58"/>
                  </a:lnTo>
                  <a:lnTo>
                    <a:pt x="442" y="75"/>
                  </a:lnTo>
                  <a:lnTo>
                    <a:pt x="459" y="92"/>
                  </a:lnTo>
                  <a:lnTo>
                    <a:pt x="476" y="110"/>
                  </a:lnTo>
                  <a:lnTo>
                    <a:pt x="490" y="129"/>
                  </a:lnTo>
                  <a:lnTo>
                    <a:pt x="504" y="149"/>
                  </a:lnTo>
                  <a:lnTo>
                    <a:pt x="516" y="169"/>
                  </a:lnTo>
                  <a:lnTo>
                    <a:pt x="525" y="189"/>
                  </a:lnTo>
                  <a:lnTo>
                    <a:pt x="531" y="210"/>
                  </a:lnTo>
                  <a:lnTo>
                    <a:pt x="536" y="230"/>
                  </a:lnTo>
                  <a:lnTo>
                    <a:pt x="535" y="251"/>
                  </a:lnTo>
                  <a:lnTo>
                    <a:pt x="534" y="271"/>
                  </a:lnTo>
                  <a:lnTo>
                    <a:pt x="528" y="291"/>
                  </a:lnTo>
                  <a:lnTo>
                    <a:pt x="519" y="310"/>
                  </a:lnTo>
                  <a:lnTo>
                    <a:pt x="504" y="331"/>
                  </a:lnTo>
                  <a:lnTo>
                    <a:pt x="487" y="354"/>
                  </a:lnTo>
                  <a:lnTo>
                    <a:pt x="465" y="377"/>
                  </a:lnTo>
                  <a:lnTo>
                    <a:pt x="440" y="398"/>
                  </a:lnTo>
                  <a:lnTo>
                    <a:pt x="411" y="419"/>
                  </a:lnTo>
                  <a:lnTo>
                    <a:pt x="377" y="437"/>
                  </a:lnTo>
                  <a:lnTo>
                    <a:pt x="338" y="451"/>
                  </a:lnTo>
                  <a:lnTo>
                    <a:pt x="296" y="463"/>
                  </a:lnTo>
                  <a:lnTo>
                    <a:pt x="263" y="468"/>
                  </a:lnTo>
                  <a:lnTo>
                    <a:pt x="228" y="473"/>
                  </a:lnTo>
                  <a:lnTo>
                    <a:pt x="192" y="477"/>
                  </a:lnTo>
                  <a:lnTo>
                    <a:pt x="153" y="479"/>
                  </a:lnTo>
                  <a:lnTo>
                    <a:pt x="118" y="480"/>
                  </a:lnTo>
                  <a:lnTo>
                    <a:pt x="83" y="479"/>
                  </a:lnTo>
                  <a:lnTo>
                    <a:pt x="49" y="474"/>
                  </a:lnTo>
                  <a:lnTo>
                    <a:pt x="19" y="466"/>
                  </a:lnTo>
                  <a:lnTo>
                    <a:pt x="13" y="465"/>
                  </a:lnTo>
                  <a:lnTo>
                    <a:pt x="9" y="465"/>
                  </a:lnTo>
                  <a:lnTo>
                    <a:pt x="4" y="468"/>
                  </a:lnTo>
                  <a:lnTo>
                    <a:pt x="1" y="471"/>
                  </a:lnTo>
                  <a:lnTo>
                    <a:pt x="0" y="475"/>
                  </a:lnTo>
                  <a:lnTo>
                    <a:pt x="1" y="478"/>
                  </a:lnTo>
                  <a:lnTo>
                    <a:pt x="3" y="482"/>
                  </a:lnTo>
                  <a:lnTo>
                    <a:pt x="7" y="484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4766" name="Group 14"/>
          <p:cNvGrpSpPr>
            <a:grpSpLocks/>
          </p:cNvGrpSpPr>
          <p:nvPr/>
        </p:nvGrpSpPr>
        <p:grpSpPr bwMode="auto">
          <a:xfrm>
            <a:off x="3238500" y="4207252"/>
            <a:ext cx="1328737" cy="1012825"/>
            <a:chOff x="2281" y="3009"/>
            <a:chExt cx="837" cy="638"/>
          </a:xfrm>
        </p:grpSpPr>
        <p:sp>
          <p:nvSpPr>
            <p:cNvPr id="714767" name="Freeform 15"/>
            <p:cNvSpPr>
              <a:spLocks/>
            </p:cNvSpPr>
            <p:nvPr/>
          </p:nvSpPr>
          <p:spPr bwMode="auto">
            <a:xfrm>
              <a:off x="2281" y="3009"/>
              <a:ext cx="837" cy="638"/>
            </a:xfrm>
            <a:custGeom>
              <a:avLst/>
              <a:gdLst/>
              <a:ahLst/>
              <a:cxnLst>
                <a:cxn ang="0">
                  <a:pos x="531" y="47"/>
                </a:cxn>
                <a:cxn ang="0">
                  <a:pos x="556" y="78"/>
                </a:cxn>
                <a:cxn ang="0">
                  <a:pos x="591" y="105"/>
                </a:cxn>
                <a:cxn ang="0">
                  <a:pos x="629" y="139"/>
                </a:cxn>
                <a:cxn ang="0">
                  <a:pos x="659" y="177"/>
                </a:cxn>
                <a:cxn ang="0">
                  <a:pos x="676" y="212"/>
                </a:cxn>
                <a:cxn ang="0">
                  <a:pos x="685" y="241"/>
                </a:cxn>
                <a:cxn ang="0">
                  <a:pos x="688" y="270"/>
                </a:cxn>
                <a:cxn ang="0">
                  <a:pos x="685" y="301"/>
                </a:cxn>
                <a:cxn ang="0">
                  <a:pos x="677" y="329"/>
                </a:cxn>
                <a:cxn ang="0">
                  <a:pos x="660" y="355"/>
                </a:cxn>
                <a:cxn ang="0">
                  <a:pos x="604" y="404"/>
                </a:cxn>
                <a:cxn ang="0">
                  <a:pos x="528" y="441"/>
                </a:cxn>
                <a:cxn ang="0">
                  <a:pos x="436" y="457"/>
                </a:cxn>
                <a:cxn ang="0">
                  <a:pos x="315" y="455"/>
                </a:cxn>
                <a:cxn ang="0">
                  <a:pos x="337" y="438"/>
                </a:cxn>
                <a:cxn ang="0">
                  <a:pos x="346" y="419"/>
                </a:cxn>
                <a:cxn ang="0">
                  <a:pos x="327" y="385"/>
                </a:cxn>
                <a:cxn ang="0">
                  <a:pos x="243" y="378"/>
                </a:cxn>
                <a:cxn ang="0">
                  <a:pos x="149" y="402"/>
                </a:cxn>
                <a:cxn ang="0">
                  <a:pos x="97" y="416"/>
                </a:cxn>
                <a:cxn ang="0">
                  <a:pos x="50" y="428"/>
                </a:cxn>
                <a:cxn ang="0">
                  <a:pos x="14" y="446"/>
                </a:cxn>
                <a:cxn ang="0">
                  <a:pos x="1" y="470"/>
                </a:cxn>
                <a:cxn ang="0">
                  <a:pos x="15" y="492"/>
                </a:cxn>
                <a:cxn ang="0">
                  <a:pos x="44" y="515"/>
                </a:cxn>
                <a:cxn ang="0">
                  <a:pos x="81" y="543"/>
                </a:cxn>
                <a:cxn ang="0">
                  <a:pos x="119" y="572"/>
                </a:cxn>
                <a:cxn ang="0">
                  <a:pos x="150" y="599"/>
                </a:cxn>
                <a:cxn ang="0">
                  <a:pos x="185" y="625"/>
                </a:cxn>
                <a:cxn ang="0">
                  <a:pos x="229" y="637"/>
                </a:cxn>
                <a:cxn ang="0">
                  <a:pos x="273" y="623"/>
                </a:cxn>
                <a:cxn ang="0">
                  <a:pos x="275" y="590"/>
                </a:cxn>
                <a:cxn ang="0">
                  <a:pos x="294" y="570"/>
                </a:cxn>
                <a:cxn ang="0">
                  <a:pos x="404" y="574"/>
                </a:cxn>
                <a:cxn ang="0">
                  <a:pos x="533" y="550"/>
                </a:cxn>
                <a:cxn ang="0">
                  <a:pos x="658" y="496"/>
                </a:cxn>
                <a:cxn ang="0">
                  <a:pos x="760" y="421"/>
                </a:cxn>
                <a:cxn ang="0">
                  <a:pos x="824" y="333"/>
                </a:cxn>
                <a:cxn ang="0">
                  <a:pos x="831" y="238"/>
                </a:cxn>
                <a:cxn ang="0">
                  <a:pos x="801" y="181"/>
                </a:cxn>
                <a:cxn ang="0">
                  <a:pos x="774" y="141"/>
                </a:cxn>
                <a:cxn ang="0">
                  <a:pos x="743" y="100"/>
                </a:cxn>
                <a:cxn ang="0">
                  <a:pos x="706" y="62"/>
                </a:cxn>
                <a:cxn ang="0">
                  <a:pos x="662" y="29"/>
                </a:cxn>
                <a:cxn ang="0">
                  <a:pos x="618" y="7"/>
                </a:cxn>
                <a:cxn ang="0">
                  <a:pos x="576" y="0"/>
                </a:cxn>
                <a:cxn ang="0">
                  <a:pos x="540" y="11"/>
                </a:cxn>
              </a:cxnLst>
              <a:rect l="0" t="0" r="r" b="b"/>
              <a:pathLst>
                <a:path w="837" h="638">
                  <a:moveTo>
                    <a:pt x="532" y="22"/>
                  </a:moveTo>
                  <a:lnTo>
                    <a:pt x="528" y="35"/>
                  </a:lnTo>
                  <a:lnTo>
                    <a:pt x="531" y="47"/>
                  </a:lnTo>
                  <a:lnTo>
                    <a:pt x="536" y="59"/>
                  </a:lnTo>
                  <a:lnTo>
                    <a:pt x="545" y="69"/>
                  </a:lnTo>
                  <a:lnTo>
                    <a:pt x="556" y="78"/>
                  </a:lnTo>
                  <a:lnTo>
                    <a:pt x="568" y="88"/>
                  </a:lnTo>
                  <a:lnTo>
                    <a:pt x="580" y="96"/>
                  </a:lnTo>
                  <a:lnTo>
                    <a:pt x="591" y="105"/>
                  </a:lnTo>
                  <a:lnTo>
                    <a:pt x="606" y="115"/>
                  </a:lnTo>
                  <a:lnTo>
                    <a:pt x="617" y="127"/>
                  </a:lnTo>
                  <a:lnTo>
                    <a:pt x="629" y="139"/>
                  </a:lnTo>
                  <a:lnTo>
                    <a:pt x="639" y="151"/>
                  </a:lnTo>
                  <a:lnTo>
                    <a:pt x="649" y="164"/>
                  </a:lnTo>
                  <a:lnTo>
                    <a:pt x="659" y="177"/>
                  </a:lnTo>
                  <a:lnTo>
                    <a:pt x="667" y="191"/>
                  </a:lnTo>
                  <a:lnTo>
                    <a:pt x="674" y="204"/>
                  </a:lnTo>
                  <a:lnTo>
                    <a:pt x="676" y="212"/>
                  </a:lnTo>
                  <a:lnTo>
                    <a:pt x="679" y="221"/>
                  </a:lnTo>
                  <a:lnTo>
                    <a:pt x="683" y="230"/>
                  </a:lnTo>
                  <a:lnTo>
                    <a:pt x="685" y="241"/>
                  </a:lnTo>
                  <a:lnTo>
                    <a:pt x="687" y="250"/>
                  </a:lnTo>
                  <a:lnTo>
                    <a:pt x="688" y="260"/>
                  </a:lnTo>
                  <a:lnTo>
                    <a:pt x="688" y="270"/>
                  </a:lnTo>
                  <a:lnTo>
                    <a:pt x="688" y="281"/>
                  </a:lnTo>
                  <a:lnTo>
                    <a:pt x="688" y="290"/>
                  </a:lnTo>
                  <a:lnTo>
                    <a:pt x="685" y="301"/>
                  </a:lnTo>
                  <a:lnTo>
                    <a:pt x="683" y="310"/>
                  </a:lnTo>
                  <a:lnTo>
                    <a:pt x="681" y="321"/>
                  </a:lnTo>
                  <a:lnTo>
                    <a:pt x="677" y="329"/>
                  </a:lnTo>
                  <a:lnTo>
                    <a:pt x="673" y="339"/>
                  </a:lnTo>
                  <a:lnTo>
                    <a:pt x="667" y="348"/>
                  </a:lnTo>
                  <a:lnTo>
                    <a:pt x="660" y="355"/>
                  </a:lnTo>
                  <a:lnTo>
                    <a:pt x="644" y="372"/>
                  </a:lnTo>
                  <a:lnTo>
                    <a:pt x="626" y="388"/>
                  </a:lnTo>
                  <a:lnTo>
                    <a:pt x="604" y="404"/>
                  </a:lnTo>
                  <a:lnTo>
                    <a:pt x="580" y="417"/>
                  </a:lnTo>
                  <a:lnTo>
                    <a:pt x="555" y="430"/>
                  </a:lnTo>
                  <a:lnTo>
                    <a:pt x="528" y="441"/>
                  </a:lnTo>
                  <a:lnTo>
                    <a:pt x="503" y="449"/>
                  </a:lnTo>
                  <a:lnTo>
                    <a:pt x="475" y="453"/>
                  </a:lnTo>
                  <a:lnTo>
                    <a:pt x="436" y="457"/>
                  </a:lnTo>
                  <a:lnTo>
                    <a:pt x="397" y="458"/>
                  </a:lnTo>
                  <a:lnTo>
                    <a:pt x="357" y="457"/>
                  </a:lnTo>
                  <a:lnTo>
                    <a:pt x="315" y="455"/>
                  </a:lnTo>
                  <a:lnTo>
                    <a:pt x="323" y="450"/>
                  </a:lnTo>
                  <a:lnTo>
                    <a:pt x="331" y="444"/>
                  </a:lnTo>
                  <a:lnTo>
                    <a:pt x="337" y="438"/>
                  </a:lnTo>
                  <a:lnTo>
                    <a:pt x="343" y="432"/>
                  </a:lnTo>
                  <a:lnTo>
                    <a:pt x="345" y="426"/>
                  </a:lnTo>
                  <a:lnTo>
                    <a:pt x="346" y="419"/>
                  </a:lnTo>
                  <a:lnTo>
                    <a:pt x="346" y="411"/>
                  </a:lnTo>
                  <a:lnTo>
                    <a:pt x="343" y="402"/>
                  </a:lnTo>
                  <a:lnTo>
                    <a:pt x="327" y="385"/>
                  </a:lnTo>
                  <a:lnTo>
                    <a:pt x="305" y="376"/>
                  </a:lnTo>
                  <a:lnTo>
                    <a:pt x="275" y="375"/>
                  </a:lnTo>
                  <a:lnTo>
                    <a:pt x="243" y="378"/>
                  </a:lnTo>
                  <a:lnTo>
                    <a:pt x="209" y="385"/>
                  </a:lnTo>
                  <a:lnTo>
                    <a:pt x="177" y="394"/>
                  </a:lnTo>
                  <a:lnTo>
                    <a:pt x="149" y="402"/>
                  </a:lnTo>
                  <a:lnTo>
                    <a:pt x="125" y="410"/>
                  </a:lnTo>
                  <a:lnTo>
                    <a:pt x="111" y="413"/>
                  </a:lnTo>
                  <a:lnTo>
                    <a:pt x="97" y="416"/>
                  </a:lnTo>
                  <a:lnTo>
                    <a:pt x="82" y="420"/>
                  </a:lnTo>
                  <a:lnTo>
                    <a:pt x="66" y="424"/>
                  </a:lnTo>
                  <a:lnTo>
                    <a:pt x="50" y="428"/>
                  </a:lnTo>
                  <a:lnTo>
                    <a:pt x="36" y="433"/>
                  </a:lnTo>
                  <a:lnTo>
                    <a:pt x="24" y="440"/>
                  </a:lnTo>
                  <a:lnTo>
                    <a:pt x="14" y="446"/>
                  </a:lnTo>
                  <a:lnTo>
                    <a:pt x="5" y="454"/>
                  </a:lnTo>
                  <a:lnTo>
                    <a:pt x="0" y="462"/>
                  </a:lnTo>
                  <a:lnTo>
                    <a:pt x="1" y="470"/>
                  </a:lnTo>
                  <a:lnTo>
                    <a:pt x="2" y="478"/>
                  </a:lnTo>
                  <a:lnTo>
                    <a:pt x="9" y="485"/>
                  </a:lnTo>
                  <a:lnTo>
                    <a:pt x="15" y="492"/>
                  </a:lnTo>
                  <a:lnTo>
                    <a:pt x="23" y="499"/>
                  </a:lnTo>
                  <a:lnTo>
                    <a:pt x="32" y="506"/>
                  </a:lnTo>
                  <a:lnTo>
                    <a:pt x="44" y="515"/>
                  </a:lnTo>
                  <a:lnTo>
                    <a:pt x="56" y="526"/>
                  </a:lnTo>
                  <a:lnTo>
                    <a:pt x="68" y="535"/>
                  </a:lnTo>
                  <a:lnTo>
                    <a:pt x="81" y="543"/>
                  </a:lnTo>
                  <a:lnTo>
                    <a:pt x="93" y="553"/>
                  </a:lnTo>
                  <a:lnTo>
                    <a:pt x="106" y="563"/>
                  </a:lnTo>
                  <a:lnTo>
                    <a:pt x="119" y="572"/>
                  </a:lnTo>
                  <a:lnTo>
                    <a:pt x="131" y="581"/>
                  </a:lnTo>
                  <a:lnTo>
                    <a:pt x="141" y="590"/>
                  </a:lnTo>
                  <a:lnTo>
                    <a:pt x="150" y="599"/>
                  </a:lnTo>
                  <a:lnTo>
                    <a:pt x="161" y="608"/>
                  </a:lnTo>
                  <a:lnTo>
                    <a:pt x="173" y="617"/>
                  </a:lnTo>
                  <a:lnTo>
                    <a:pt x="185" y="625"/>
                  </a:lnTo>
                  <a:lnTo>
                    <a:pt x="199" y="631"/>
                  </a:lnTo>
                  <a:lnTo>
                    <a:pt x="213" y="636"/>
                  </a:lnTo>
                  <a:lnTo>
                    <a:pt x="229" y="637"/>
                  </a:lnTo>
                  <a:lnTo>
                    <a:pt x="250" y="635"/>
                  </a:lnTo>
                  <a:lnTo>
                    <a:pt x="264" y="630"/>
                  </a:lnTo>
                  <a:lnTo>
                    <a:pt x="273" y="623"/>
                  </a:lnTo>
                  <a:lnTo>
                    <a:pt x="278" y="614"/>
                  </a:lnTo>
                  <a:lnTo>
                    <a:pt x="278" y="603"/>
                  </a:lnTo>
                  <a:lnTo>
                    <a:pt x="275" y="590"/>
                  </a:lnTo>
                  <a:lnTo>
                    <a:pt x="269" y="576"/>
                  </a:lnTo>
                  <a:lnTo>
                    <a:pt x="260" y="562"/>
                  </a:lnTo>
                  <a:lnTo>
                    <a:pt x="294" y="570"/>
                  </a:lnTo>
                  <a:lnTo>
                    <a:pt x="330" y="574"/>
                  </a:lnTo>
                  <a:lnTo>
                    <a:pt x="367" y="575"/>
                  </a:lnTo>
                  <a:lnTo>
                    <a:pt x="404" y="574"/>
                  </a:lnTo>
                  <a:lnTo>
                    <a:pt x="446" y="570"/>
                  </a:lnTo>
                  <a:lnTo>
                    <a:pt x="489" y="562"/>
                  </a:lnTo>
                  <a:lnTo>
                    <a:pt x="533" y="550"/>
                  </a:lnTo>
                  <a:lnTo>
                    <a:pt x="575" y="534"/>
                  </a:lnTo>
                  <a:lnTo>
                    <a:pt x="617" y="517"/>
                  </a:lnTo>
                  <a:lnTo>
                    <a:pt x="658" y="496"/>
                  </a:lnTo>
                  <a:lnTo>
                    <a:pt x="695" y="474"/>
                  </a:lnTo>
                  <a:lnTo>
                    <a:pt x="729" y="448"/>
                  </a:lnTo>
                  <a:lnTo>
                    <a:pt x="760" y="421"/>
                  </a:lnTo>
                  <a:lnTo>
                    <a:pt x="786" y="393"/>
                  </a:lnTo>
                  <a:lnTo>
                    <a:pt x="808" y="363"/>
                  </a:lnTo>
                  <a:lnTo>
                    <a:pt x="824" y="333"/>
                  </a:lnTo>
                  <a:lnTo>
                    <a:pt x="832" y="302"/>
                  </a:lnTo>
                  <a:lnTo>
                    <a:pt x="836" y="270"/>
                  </a:lnTo>
                  <a:lnTo>
                    <a:pt x="831" y="238"/>
                  </a:lnTo>
                  <a:lnTo>
                    <a:pt x="816" y="208"/>
                  </a:lnTo>
                  <a:lnTo>
                    <a:pt x="810" y="194"/>
                  </a:lnTo>
                  <a:lnTo>
                    <a:pt x="801" y="181"/>
                  </a:lnTo>
                  <a:lnTo>
                    <a:pt x="793" y="167"/>
                  </a:lnTo>
                  <a:lnTo>
                    <a:pt x="783" y="154"/>
                  </a:lnTo>
                  <a:lnTo>
                    <a:pt x="774" y="141"/>
                  </a:lnTo>
                  <a:lnTo>
                    <a:pt x="764" y="126"/>
                  </a:lnTo>
                  <a:lnTo>
                    <a:pt x="754" y="113"/>
                  </a:lnTo>
                  <a:lnTo>
                    <a:pt x="743" y="100"/>
                  </a:lnTo>
                  <a:lnTo>
                    <a:pt x="730" y="87"/>
                  </a:lnTo>
                  <a:lnTo>
                    <a:pt x="718" y="74"/>
                  </a:lnTo>
                  <a:lnTo>
                    <a:pt x="706" y="62"/>
                  </a:lnTo>
                  <a:lnTo>
                    <a:pt x="692" y="51"/>
                  </a:lnTo>
                  <a:lnTo>
                    <a:pt x="678" y="40"/>
                  </a:lnTo>
                  <a:lnTo>
                    <a:pt x="662" y="29"/>
                  </a:lnTo>
                  <a:lnTo>
                    <a:pt x="647" y="21"/>
                  </a:lnTo>
                  <a:lnTo>
                    <a:pt x="630" y="12"/>
                  </a:lnTo>
                  <a:lnTo>
                    <a:pt x="618" y="7"/>
                  </a:lnTo>
                  <a:lnTo>
                    <a:pt x="606" y="3"/>
                  </a:lnTo>
                  <a:lnTo>
                    <a:pt x="591" y="0"/>
                  </a:lnTo>
                  <a:lnTo>
                    <a:pt x="576" y="0"/>
                  </a:lnTo>
                  <a:lnTo>
                    <a:pt x="563" y="1"/>
                  </a:lnTo>
                  <a:lnTo>
                    <a:pt x="550" y="4"/>
                  </a:lnTo>
                  <a:lnTo>
                    <a:pt x="540" y="11"/>
                  </a:lnTo>
                  <a:lnTo>
                    <a:pt x="532" y="22"/>
                  </a:lnTo>
                </a:path>
              </a:pathLst>
            </a:custGeom>
            <a:gradFill rotWithShape="0">
              <a:gsLst>
                <a:gs pos="0">
                  <a:srgbClr val="FF9900"/>
                </a:gs>
                <a:gs pos="100000">
                  <a:srgbClr val="FF9900">
                    <a:gamma/>
                    <a:shade val="49804"/>
                    <a:invGamma/>
                  </a:srgbClr>
                </a:gs>
              </a:gsLst>
              <a:lin ang="5400000" scaled="1"/>
            </a:gradFill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714768" name="Freeform 16"/>
            <p:cNvSpPr>
              <a:spLocks/>
            </p:cNvSpPr>
            <p:nvPr/>
          </p:nvSpPr>
          <p:spPr bwMode="auto">
            <a:xfrm>
              <a:off x="2342" y="3414"/>
              <a:ext cx="254" cy="190"/>
            </a:xfrm>
            <a:custGeom>
              <a:avLst/>
              <a:gdLst/>
              <a:ahLst/>
              <a:cxnLst>
                <a:cxn ang="0">
                  <a:pos x="4" y="68"/>
                </a:cxn>
                <a:cxn ang="0">
                  <a:pos x="16" y="79"/>
                </a:cxn>
                <a:cxn ang="0">
                  <a:pos x="28" y="89"/>
                </a:cxn>
                <a:cxn ang="0">
                  <a:pos x="41" y="99"/>
                </a:cxn>
                <a:cxn ang="0">
                  <a:pos x="53" y="110"/>
                </a:cxn>
                <a:cxn ang="0">
                  <a:pos x="68" y="120"/>
                </a:cxn>
                <a:cxn ang="0">
                  <a:pos x="81" y="131"/>
                </a:cxn>
                <a:cxn ang="0">
                  <a:pos x="94" y="142"/>
                </a:cxn>
                <a:cxn ang="0">
                  <a:pos x="107" y="152"/>
                </a:cxn>
                <a:cxn ang="0">
                  <a:pos x="152" y="187"/>
                </a:cxn>
                <a:cxn ang="0">
                  <a:pos x="156" y="189"/>
                </a:cxn>
                <a:cxn ang="0">
                  <a:pos x="161" y="189"/>
                </a:cxn>
                <a:cxn ang="0">
                  <a:pos x="168" y="189"/>
                </a:cxn>
                <a:cxn ang="0">
                  <a:pos x="171" y="187"/>
                </a:cxn>
                <a:cxn ang="0">
                  <a:pos x="176" y="184"/>
                </a:cxn>
                <a:cxn ang="0">
                  <a:pos x="176" y="180"/>
                </a:cxn>
                <a:cxn ang="0">
                  <a:pos x="176" y="176"/>
                </a:cxn>
                <a:cxn ang="0">
                  <a:pos x="173" y="174"/>
                </a:cxn>
                <a:cxn ang="0">
                  <a:pos x="129" y="138"/>
                </a:cxn>
                <a:cxn ang="0">
                  <a:pos x="116" y="130"/>
                </a:cxn>
                <a:cxn ang="0">
                  <a:pos x="105" y="120"/>
                </a:cxn>
                <a:cxn ang="0">
                  <a:pos x="94" y="111"/>
                </a:cxn>
                <a:cxn ang="0">
                  <a:pos x="81" y="102"/>
                </a:cxn>
                <a:cxn ang="0">
                  <a:pos x="70" y="94"/>
                </a:cxn>
                <a:cxn ang="0">
                  <a:pos x="59" y="84"/>
                </a:cxn>
                <a:cxn ang="0">
                  <a:pos x="50" y="76"/>
                </a:cxn>
                <a:cxn ang="0">
                  <a:pos x="39" y="66"/>
                </a:cxn>
                <a:cxn ang="0">
                  <a:pos x="61" y="62"/>
                </a:cxn>
                <a:cxn ang="0">
                  <a:pos x="85" y="57"/>
                </a:cxn>
                <a:cxn ang="0">
                  <a:pos x="108" y="50"/>
                </a:cxn>
                <a:cxn ang="0">
                  <a:pos x="131" y="45"/>
                </a:cxn>
                <a:cxn ang="0">
                  <a:pos x="157" y="38"/>
                </a:cxn>
                <a:cxn ang="0">
                  <a:pos x="185" y="31"/>
                </a:cxn>
                <a:cxn ang="0">
                  <a:pos x="213" y="24"/>
                </a:cxn>
                <a:cxn ang="0">
                  <a:pos x="242" y="19"/>
                </a:cxn>
                <a:cxn ang="0">
                  <a:pos x="247" y="18"/>
                </a:cxn>
                <a:cxn ang="0">
                  <a:pos x="251" y="15"/>
                </a:cxn>
                <a:cxn ang="0">
                  <a:pos x="253" y="12"/>
                </a:cxn>
                <a:cxn ang="0">
                  <a:pos x="253" y="8"/>
                </a:cxn>
                <a:cxn ang="0">
                  <a:pos x="251" y="5"/>
                </a:cxn>
                <a:cxn ang="0">
                  <a:pos x="249" y="2"/>
                </a:cxn>
                <a:cxn ang="0">
                  <a:pos x="243" y="1"/>
                </a:cxn>
                <a:cxn ang="0">
                  <a:pos x="238" y="0"/>
                </a:cxn>
                <a:cxn ang="0">
                  <a:pos x="208" y="6"/>
                </a:cxn>
                <a:cxn ang="0">
                  <a:pos x="178" y="12"/>
                </a:cxn>
                <a:cxn ang="0">
                  <a:pos x="150" y="19"/>
                </a:cxn>
                <a:cxn ang="0">
                  <a:pos x="121" y="27"/>
                </a:cxn>
                <a:cxn ang="0">
                  <a:pos x="93" y="33"/>
                </a:cxn>
                <a:cxn ang="0">
                  <a:pos x="67" y="40"/>
                </a:cxn>
                <a:cxn ang="0">
                  <a:pos x="40" y="47"/>
                </a:cxn>
                <a:cxn ang="0">
                  <a:pos x="12" y="51"/>
                </a:cxn>
                <a:cxn ang="0">
                  <a:pos x="8" y="53"/>
                </a:cxn>
                <a:cxn ang="0">
                  <a:pos x="6" y="54"/>
                </a:cxn>
                <a:cxn ang="0">
                  <a:pos x="4" y="56"/>
                </a:cxn>
                <a:cxn ang="0">
                  <a:pos x="2" y="58"/>
                </a:cxn>
                <a:cxn ang="0">
                  <a:pos x="0" y="61"/>
                </a:cxn>
                <a:cxn ang="0">
                  <a:pos x="0" y="64"/>
                </a:cxn>
                <a:cxn ang="0">
                  <a:pos x="3" y="67"/>
                </a:cxn>
                <a:cxn ang="0">
                  <a:pos x="4" y="68"/>
                </a:cxn>
              </a:cxnLst>
              <a:rect l="0" t="0" r="r" b="b"/>
              <a:pathLst>
                <a:path w="254" h="190">
                  <a:moveTo>
                    <a:pt x="4" y="68"/>
                  </a:moveTo>
                  <a:lnTo>
                    <a:pt x="16" y="79"/>
                  </a:lnTo>
                  <a:lnTo>
                    <a:pt x="28" y="89"/>
                  </a:lnTo>
                  <a:lnTo>
                    <a:pt x="41" y="99"/>
                  </a:lnTo>
                  <a:lnTo>
                    <a:pt x="53" y="110"/>
                  </a:lnTo>
                  <a:lnTo>
                    <a:pt x="68" y="120"/>
                  </a:lnTo>
                  <a:lnTo>
                    <a:pt x="81" y="131"/>
                  </a:lnTo>
                  <a:lnTo>
                    <a:pt x="94" y="142"/>
                  </a:lnTo>
                  <a:lnTo>
                    <a:pt x="107" y="152"/>
                  </a:lnTo>
                  <a:lnTo>
                    <a:pt x="152" y="187"/>
                  </a:lnTo>
                  <a:lnTo>
                    <a:pt x="156" y="189"/>
                  </a:lnTo>
                  <a:lnTo>
                    <a:pt x="161" y="189"/>
                  </a:lnTo>
                  <a:lnTo>
                    <a:pt x="168" y="189"/>
                  </a:lnTo>
                  <a:lnTo>
                    <a:pt x="171" y="187"/>
                  </a:lnTo>
                  <a:lnTo>
                    <a:pt x="176" y="184"/>
                  </a:lnTo>
                  <a:lnTo>
                    <a:pt x="176" y="180"/>
                  </a:lnTo>
                  <a:lnTo>
                    <a:pt x="176" y="176"/>
                  </a:lnTo>
                  <a:lnTo>
                    <a:pt x="173" y="174"/>
                  </a:lnTo>
                  <a:lnTo>
                    <a:pt x="129" y="138"/>
                  </a:lnTo>
                  <a:lnTo>
                    <a:pt x="116" y="130"/>
                  </a:lnTo>
                  <a:lnTo>
                    <a:pt x="105" y="120"/>
                  </a:lnTo>
                  <a:lnTo>
                    <a:pt x="94" y="111"/>
                  </a:lnTo>
                  <a:lnTo>
                    <a:pt x="81" y="102"/>
                  </a:lnTo>
                  <a:lnTo>
                    <a:pt x="70" y="94"/>
                  </a:lnTo>
                  <a:lnTo>
                    <a:pt x="59" y="84"/>
                  </a:lnTo>
                  <a:lnTo>
                    <a:pt x="50" y="76"/>
                  </a:lnTo>
                  <a:lnTo>
                    <a:pt x="39" y="66"/>
                  </a:lnTo>
                  <a:lnTo>
                    <a:pt x="61" y="62"/>
                  </a:lnTo>
                  <a:lnTo>
                    <a:pt x="85" y="57"/>
                  </a:lnTo>
                  <a:lnTo>
                    <a:pt x="108" y="50"/>
                  </a:lnTo>
                  <a:lnTo>
                    <a:pt x="131" y="45"/>
                  </a:lnTo>
                  <a:lnTo>
                    <a:pt x="157" y="38"/>
                  </a:lnTo>
                  <a:lnTo>
                    <a:pt x="185" y="31"/>
                  </a:lnTo>
                  <a:lnTo>
                    <a:pt x="213" y="24"/>
                  </a:lnTo>
                  <a:lnTo>
                    <a:pt x="242" y="19"/>
                  </a:lnTo>
                  <a:lnTo>
                    <a:pt x="247" y="18"/>
                  </a:lnTo>
                  <a:lnTo>
                    <a:pt x="251" y="15"/>
                  </a:lnTo>
                  <a:lnTo>
                    <a:pt x="253" y="12"/>
                  </a:lnTo>
                  <a:lnTo>
                    <a:pt x="253" y="8"/>
                  </a:lnTo>
                  <a:lnTo>
                    <a:pt x="251" y="5"/>
                  </a:lnTo>
                  <a:lnTo>
                    <a:pt x="249" y="2"/>
                  </a:lnTo>
                  <a:lnTo>
                    <a:pt x="243" y="1"/>
                  </a:lnTo>
                  <a:lnTo>
                    <a:pt x="238" y="0"/>
                  </a:lnTo>
                  <a:lnTo>
                    <a:pt x="208" y="6"/>
                  </a:lnTo>
                  <a:lnTo>
                    <a:pt x="178" y="12"/>
                  </a:lnTo>
                  <a:lnTo>
                    <a:pt x="150" y="19"/>
                  </a:lnTo>
                  <a:lnTo>
                    <a:pt x="121" y="27"/>
                  </a:lnTo>
                  <a:lnTo>
                    <a:pt x="93" y="33"/>
                  </a:lnTo>
                  <a:lnTo>
                    <a:pt x="67" y="40"/>
                  </a:lnTo>
                  <a:lnTo>
                    <a:pt x="40" y="47"/>
                  </a:lnTo>
                  <a:lnTo>
                    <a:pt x="12" y="51"/>
                  </a:lnTo>
                  <a:lnTo>
                    <a:pt x="8" y="53"/>
                  </a:lnTo>
                  <a:lnTo>
                    <a:pt x="6" y="54"/>
                  </a:lnTo>
                  <a:lnTo>
                    <a:pt x="4" y="56"/>
                  </a:lnTo>
                  <a:lnTo>
                    <a:pt x="2" y="58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3" y="67"/>
                  </a:lnTo>
                  <a:lnTo>
                    <a:pt x="4" y="6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4769" name="Freeform 17"/>
            <p:cNvSpPr>
              <a:spLocks/>
            </p:cNvSpPr>
            <p:nvPr/>
          </p:nvSpPr>
          <p:spPr bwMode="auto">
            <a:xfrm>
              <a:off x="2487" y="3036"/>
              <a:ext cx="565" cy="500"/>
            </a:xfrm>
            <a:custGeom>
              <a:avLst/>
              <a:gdLst/>
              <a:ahLst/>
              <a:cxnLst>
                <a:cxn ang="0">
                  <a:pos x="33" y="492"/>
                </a:cxn>
                <a:cxn ang="0">
                  <a:pos x="97" y="499"/>
                </a:cxn>
                <a:cxn ang="0">
                  <a:pos x="170" y="499"/>
                </a:cxn>
                <a:cxn ang="0">
                  <a:pos x="254" y="489"/>
                </a:cxn>
                <a:cxn ang="0">
                  <a:pos x="340" y="472"/>
                </a:cxn>
                <a:cxn ang="0">
                  <a:pos x="411" y="443"/>
                </a:cxn>
                <a:cxn ang="0">
                  <a:pos x="472" y="401"/>
                </a:cxn>
                <a:cxn ang="0">
                  <a:pos x="523" y="348"/>
                </a:cxn>
                <a:cxn ang="0">
                  <a:pos x="554" y="294"/>
                </a:cxn>
                <a:cxn ang="0">
                  <a:pos x="564" y="250"/>
                </a:cxn>
                <a:cxn ang="0">
                  <a:pos x="558" y="204"/>
                </a:cxn>
                <a:cxn ang="0">
                  <a:pos x="540" y="161"/>
                </a:cxn>
                <a:cxn ang="0">
                  <a:pos x="513" y="118"/>
                </a:cxn>
                <a:cxn ang="0">
                  <a:pos x="480" y="79"/>
                </a:cxn>
                <a:cxn ang="0">
                  <a:pos x="442" y="44"/>
                </a:cxn>
                <a:cxn ang="0">
                  <a:pos x="404" y="15"/>
                </a:cxn>
                <a:cxn ang="0">
                  <a:pos x="382" y="1"/>
                </a:cxn>
                <a:cxn ang="0">
                  <a:pos x="370" y="1"/>
                </a:cxn>
                <a:cxn ang="0">
                  <a:pos x="365" y="7"/>
                </a:cxn>
                <a:cxn ang="0">
                  <a:pos x="366" y="15"/>
                </a:cxn>
                <a:cxn ang="0">
                  <a:pos x="387" y="30"/>
                </a:cxn>
                <a:cxn ang="0">
                  <a:pos x="423" y="58"/>
                </a:cxn>
                <a:cxn ang="0">
                  <a:pos x="459" y="92"/>
                </a:cxn>
                <a:cxn ang="0">
                  <a:pos x="490" y="129"/>
                </a:cxn>
                <a:cxn ang="0">
                  <a:pos x="516" y="169"/>
                </a:cxn>
                <a:cxn ang="0">
                  <a:pos x="531" y="210"/>
                </a:cxn>
                <a:cxn ang="0">
                  <a:pos x="535" y="251"/>
                </a:cxn>
                <a:cxn ang="0">
                  <a:pos x="528" y="291"/>
                </a:cxn>
                <a:cxn ang="0">
                  <a:pos x="504" y="331"/>
                </a:cxn>
                <a:cxn ang="0">
                  <a:pos x="465" y="377"/>
                </a:cxn>
                <a:cxn ang="0">
                  <a:pos x="411" y="419"/>
                </a:cxn>
                <a:cxn ang="0">
                  <a:pos x="338" y="451"/>
                </a:cxn>
                <a:cxn ang="0">
                  <a:pos x="263" y="468"/>
                </a:cxn>
                <a:cxn ang="0">
                  <a:pos x="192" y="477"/>
                </a:cxn>
                <a:cxn ang="0">
                  <a:pos x="118" y="480"/>
                </a:cxn>
                <a:cxn ang="0">
                  <a:pos x="49" y="474"/>
                </a:cxn>
                <a:cxn ang="0">
                  <a:pos x="13" y="465"/>
                </a:cxn>
                <a:cxn ang="0">
                  <a:pos x="4" y="468"/>
                </a:cxn>
                <a:cxn ang="0">
                  <a:pos x="0" y="475"/>
                </a:cxn>
                <a:cxn ang="0">
                  <a:pos x="3" y="482"/>
                </a:cxn>
              </a:cxnLst>
              <a:rect l="0" t="0" r="r" b="b"/>
              <a:pathLst>
                <a:path w="565" h="500">
                  <a:moveTo>
                    <a:pt x="7" y="484"/>
                  </a:moveTo>
                  <a:lnTo>
                    <a:pt x="33" y="492"/>
                  </a:lnTo>
                  <a:lnTo>
                    <a:pt x="63" y="496"/>
                  </a:lnTo>
                  <a:lnTo>
                    <a:pt x="97" y="499"/>
                  </a:lnTo>
                  <a:lnTo>
                    <a:pt x="132" y="499"/>
                  </a:lnTo>
                  <a:lnTo>
                    <a:pt x="170" y="499"/>
                  </a:lnTo>
                  <a:lnTo>
                    <a:pt x="210" y="495"/>
                  </a:lnTo>
                  <a:lnTo>
                    <a:pt x="254" y="489"/>
                  </a:lnTo>
                  <a:lnTo>
                    <a:pt x="301" y="481"/>
                  </a:lnTo>
                  <a:lnTo>
                    <a:pt x="340" y="472"/>
                  </a:lnTo>
                  <a:lnTo>
                    <a:pt x="377" y="459"/>
                  </a:lnTo>
                  <a:lnTo>
                    <a:pt x="411" y="443"/>
                  </a:lnTo>
                  <a:lnTo>
                    <a:pt x="443" y="425"/>
                  </a:lnTo>
                  <a:lnTo>
                    <a:pt x="472" y="401"/>
                  </a:lnTo>
                  <a:lnTo>
                    <a:pt x="499" y="377"/>
                  </a:lnTo>
                  <a:lnTo>
                    <a:pt x="523" y="348"/>
                  </a:lnTo>
                  <a:lnTo>
                    <a:pt x="544" y="316"/>
                  </a:lnTo>
                  <a:lnTo>
                    <a:pt x="554" y="294"/>
                  </a:lnTo>
                  <a:lnTo>
                    <a:pt x="561" y="272"/>
                  </a:lnTo>
                  <a:lnTo>
                    <a:pt x="564" y="250"/>
                  </a:lnTo>
                  <a:lnTo>
                    <a:pt x="563" y="227"/>
                  </a:lnTo>
                  <a:lnTo>
                    <a:pt x="558" y="204"/>
                  </a:lnTo>
                  <a:lnTo>
                    <a:pt x="551" y="183"/>
                  </a:lnTo>
                  <a:lnTo>
                    <a:pt x="540" y="161"/>
                  </a:lnTo>
                  <a:lnTo>
                    <a:pt x="527" y="139"/>
                  </a:lnTo>
                  <a:lnTo>
                    <a:pt x="513" y="118"/>
                  </a:lnTo>
                  <a:lnTo>
                    <a:pt x="497" y="98"/>
                  </a:lnTo>
                  <a:lnTo>
                    <a:pt x="480" y="79"/>
                  </a:lnTo>
                  <a:lnTo>
                    <a:pt x="461" y="61"/>
                  </a:lnTo>
                  <a:lnTo>
                    <a:pt x="442" y="44"/>
                  </a:lnTo>
                  <a:lnTo>
                    <a:pt x="424" y="28"/>
                  </a:lnTo>
                  <a:lnTo>
                    <a:pt x="404" y="15"/>
                  </a:lnTo>
                  <a:lnTo>
                    <a:pt x="385" y="2"/>
                  </a:lnTo>
                  <a:lnTo>
                    <a:pt x="382" y="1"/>
                  </a:lnTo>
                  <a:lnTo>
                    <a:pt x="376" y="0"/>
                  </a:lnTo>
                  <a:lnTo>
                    <a:pt x="370" y="1"/>
                  </a:lnTo>
                  <a:lnTo>
                    <a:pt x="367" y="3"/>
                  </a:lnTo>
                  <a:lnTo>
                    <a:pt x="365" y="7"/>
                  </a:lnTo>
                  <a:lnTo>
                    <a:pt x="364" y="10"/>
                  </a:lnTo>
                  <a:lnTo>
                    <a:pt x="366" y="15"/>
                  </a:lnTo>
                  <a:lnTo>
                    <a:pt x="368" y="18"/>
                  </a:lnTo>
                  <a:lnTo>
                    <a:pt x="387" y="30"/>
                  </a:lnTo>
                  <a:lnTo>
                    <a:pt x="405" y="43"/>
                  </a:lnTo>
                  <a:lnTo>
                    <a:pt x="423" y="58"/>
                  </a:lnTo>
                  <a:lnTo>
                    <a:pt x="442" y="75"/>
                  </a:lnTo>
                  <a:lnTo>
                    <a:pt x="459" y="92"/>
                  </a:lnTo>
                  <a:lnTo>
                    <a:pt x="476" y="110"/>
                  </a:lnTo>
                  <a:lnTo>
                    <a:pt x="490" y="129"/>
                  </a:lnTo>
                  <a:lnTo>
                    <a:pt x="504" y="149"/>
                  </a:lnTo>
                  <a:lnTo>
                    <a:pt x="516" y="169"/>
                  </a:lnTo>
                  <a:lnTo>
                    <a:pt x="525" y="189"/>
                  </a:lnTo>
                  <a:lnTo>
                    <a:pt x="531" y="210"/>
                  </a:lnTo>
                  <a:lnTo>
                    <a:pt x="536" y="230"/>
                  </a:lnTo>
                  <a:lnTo>
                    <a:pt x="535" y="251"/>
                  </a:lnTo>
                  <a:lnTo>
                    <a:pt x="534" y="271"/>
                  </a:lnTo>
                  <a:lnTo>
                    <a:pt x="528" y="291"/>
                  </a:lnTo>
                  <a:lnTo>
                    <a:pt x="519" y="310"/>
                  </a:lnTo>
                  <a:lnTo>
                    <a:pt x="504" y="331"/>
                  </a:lnTo>
                  <a:lnTo>
                    <a:pt x="487" y="354"/>
                  </a:lnTo>
                  <a:lnTo>
                    <a:pt x="465" y="377"/>
                  </a:lnTo>
                  <a:lnTo>
                    <a:pt x="440" y="398"/>
                  </a:lnTo>
                  <a:lnTo>
                    <a:pt x="411" y="419"/>
                  </a:lnTo>
                  <a:lnTo>
                    <a:pt x="377" y="437"/>
                  </a:lnTo>
                  <a:lnTo>
                    <a:pt x="338" y="451"/>
                  </a:lnTo>
                  <a:lnTo>
                    <a:pt x="296" y="463"/>
                  </a:lnTo>
                  <a:lnTo>
                    <a:pt x="263" y="468"/>
                  </a:lnTo>
                  <a:lnTo>
                    <a:pt x="228" y="473"/>
                  </a:lnTo>
                  <a:lnTo>
                    <a:pt x="192" y="477"/>
                  </a:lnTo>
                  <a:lnTo>
                    <a:pt x="153" y="479"/>
                  </a:lnTo>
                  <a:lnTo>
                    <a:pt x="118" y="480"/>
                  </a:lnTo>
                  <a:lnTo>
                    <a:pt x="83" y="479"/>
                  </a:lnTo>
                  <a:lnTo>
                    <a:pt x="49" y="474"/>
                  </a:lnTo>
                  <a:lnTo>
                    <a:pt x="19" y="466"/>
                  </a:lnTo>
                  <a:lnTo>
                    <a:pt x="13" y="465"/>
                  </a:lnTo>
                  <a:lnTo>
                    <a:pt x="9" y="465"/>
                  </a:lnTo>
                  <a:lnTo>
                    <a:pt x="4" y="468"/>
                  </a:lnTo>
                  <a:lnTo>
                    <a:pt x="1" y="471"/>
                  </a:lnTo>
                  <a:lnTo>
                    <a:pt x="0" y="475"/>
                  </a:lnTo>
                  <a:lnTo>
                    <a:pt x="1" y="478"/>
                  </a:lnTo>
                  <a:lnTo>
                    <a:pt x="3" y="482"/>
                  </a:lnTo>
                  <a:lnTo>
                    <a:pt x="7" y="484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4770" name="Rectangle 18"/>
          <p:cNvSpPr>
            <a:spLocks noChangeArrowheads="1"/>
          </p:cNvSpPr>
          <p:nvPr/>
        </p:nvSpPr>
        <p:spPr bwMode="auto">
          <a:xfrm>
            <a:off x="460377" y="1308895"/>
            <a:ext cx="3936904" cy="8802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lnSpc>
                <a:spcPts val="5400"/>
              </a:lnSpc>
              <a:spcBef>
                <a:spcPts val="1200"/>
              </a:spcBef>
            </a:pPr>
            <a:r>
              <a:rPr lang="en-US" sz="5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Declaration </a:t>
            </a:r>
            <a:r>
              <a:rPr lang="en-US" sz="5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Process</a:t>
            </a:r>
            <a:endParaRPr lang="en-US" sz="5400" b="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14771" name="Group 19"/>
          <p:cNvGrpSpPr>
            <a:grpSpLocks/>
          </p:cNvGrpSpPr>
          <p:nvPr/>
        </p:nvGrpSpPr>
        <p:grpSpPr bwMode="auto">
          <a:xfrm>
            <a:off x="812801" y="4141788"/>
            <a:ext cx="2655888" cy="1508125"/>
            <a:chOff x="536" y="3149"/>
            <a:chExt cx="1673" cy="950"/>
          </a:xfrm>
        </p:grpSpPr>
        <p:sp>
          <p:nvSpPr>
            <p:cNvPr id="714772" name="Rectangle 20"/>
            <p:cNvSpPr>
              <a:spLocks noChangeArrowheads="1"/>
            </p:cNvSpPr>
            <p:nvPr/>
          </p:nvSpPr>
          <p:spPr bwMode="auto">
            <a:xfrm>
              <a:off x="551" y="3327"/>
              <a:ext cx="1483" cy="772"/>
            </a:xfrm>
            <a:prstGeom prst="rect">
              <a:avLst/>
            </a:prstGeom>
            <a:solidFill>
              <a:srgbClr val="B2B2B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714773" name="Rectangle 21"/>
            <p:cNvSpPr>
              <a:spLocks noChangeArrowheads="1"/>
            </p:cNvSpPr>
            <p:nvPr/>
          </p:nvSpPr>
          <p:spPr bwMode="auto">
            <a:xfrm>
              <a:off x="540" y="3401"/>
              <a:ext cx="1472" cy="67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4774" name="Rectangle 22"/>
            <p:cNvSpPr>
              <a:spLocks noChangeArrowheads="1"/>
            </p:cNvSpPr>
            <p:nvPr/>
          </p:nvSpPr>
          <p:spPr bwMode="auto">
            <a:xfrm>
              <a:off x="600" y="3442"/>
              <a:ext cx="1365" cy="6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sz="1900" b="0" i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Authorizes </a:t>
              </a:r>
              <a:br>
                <a:rPr lang="en-US" sz="1900" b="0" i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900" b="0" i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use of</a:t>
              </a:r>
            </a:p>
            <a:p>
              <a:pPr>
                <a:lnSpc>
                  <a:spcPts val="2300"/>
                </a:lnSpc>
              </a:pPr>
              <a:r>
                <a:rPr lang="en-US" sz="1900" b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Local Resources</a:t>
              </a:r>
            </a:p>
          </p:txBody>
        </p:sp>
        <p:sp>
          <p:nvSpPr>
            <p:cNvPr id="714775" name="Rectangle 23"/>
            <p:cNvSpPr>
              <a:spLocks noChangeArrowheads="1"/>
            </p:cNvSpPr>
            <p:nvPr/>
          </p:nvSpPr>
          <p:spPr bwMode="auto">
            <a:xfrm>
              <a:off x="541" y="3190"/>
              <a:ext cx="1482" cy="20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714776" name="AutoShape 24"/>
            <p:cNvSpPr>
              <a:spLocks noChangeArrowheads="1"/>
            </p:cNvSpPr>
            <p:nvPr/>
          </p:nvSpPr>
          <p:spPr bwMode="auto">
            <a:xfrm>
              <a:off x="1437" y="3149"/>
              <a:ext cx="772" cy="17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714777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606" y="3220"/>
              <a:ext cx="546" cy="1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000" kern="10" spc="300" dirty="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"/>
                  <a:cs typeface="Arial"/>
                </a:rPr>
                <a:t>Parish</a:t>
              </a:r>
            </a:p>
          </p:txBody>
        </p:sp>
        <p:sp>
          <p:nvSpPr>
            <p:cNvPr id="714779" name="Line 27"/>
            <p:cNvSpPr>
              <a:spLocks noChangeShapeType="1"/>
            </p:cNvSpPr>
            <p:nvPr/>
          </p:nvSpPr>
          <p:spPr bwMode="auto">
            <a:xfrm>
              <a:off x="536" y="3395"/>
              <a:ext cx="154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rot="10800000"/>
            <a:lstStyle/>
            <a:p>
              <a:endParaRPr lang="en-US"/>
            </a:p>
          </p:txBody>
        </p:sp>
      </p:grpSp>
      <p:grpSp>
        <p:nvGrpSpPr>
          <p:cNvPr id="714780" name="Group 28"/>
          <p:cNvGrpSpPr>
            <a:grpSpLocks/>
          </p:cNvGrpSpPr>
          <p:nvPr/>
        </p:nvGrpSpPr>
        <p:grpSpPr bwMode="auto">
          <a:xfrm>
            <a:off x="3448050" y="2695576"/>
            <a:ext cx="2657475" cy="1466851"/>
            <a:chOff x="2298" y="2166"/>
            <a:chExt cx="1674" cy="924"/>
          </a:xfrm>
        </p:grpSpPr>
        <p:sp>
          <p:nvSpPr>
            <p:cNvPr id="714781" name="Rectangle 29"/>
            <p:cNvSpPr>
              <a:spLocks noChangeArrowheads="1"/>
            </p:cNvSpPr>
            <p:nvPr/>
          </p:nvSpPr>
          <p:spPr bwMode="auto">
            <a:xfrm>
              <a:off x="2310" y="2318"/>
              <a:ext cx="1483" cy="772"/>
            </a:xfrm>
            <a:prstGeom prst="rect">
              <a:avLst/>
            </a:prstGeom>
            <a:solidFill>
              <a:srgbClr val="B2B2B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714782" name="Rectangle 30"/>
            <p:cNvSpPr>
              <a:spLocks noChangeArrowheads="1"/>
            </p:cNvSpPr>
            <p:nvPr/>
          </p:nvSpPr>
          <p:spPr bwMode="auto">
            <a:xfrm>
              <a:off x="2303" y="2394"/>
              <a:ext cx="1472" cy="67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800" i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14783" name="Rectangle 31"/>
            <p:cNvSpPr>
              <a:spLocks noChangeArrowheads="1"/>
            </p:cNvSpPr>
            <p:nvPr/>
          </p:nvSpPr>
          <p:spPr bwMode="auto">
            <a:xfrm>
              <a:off x="2363" y="2429"/>
              <a:ext cx="1365" cy="6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sz="1900" b="0" i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Authorizes </a:t>
              </a:r>
              <a:br>
                <a:rPr lang="en-US" sz="1900" b="0" i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900" b="0" i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use of</a:t>
              </a:r>
            </a:p>
            <a:p>
              <a:pPr>
                <a:lnSpc>
                  <a:spcPts val="2300"/>
                </a:lnSpc>
              </a:pPr>
              <a:r>
                <a:rPr lang="en-US" sz="1900" b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State Resources</a:t>
              </a:r>
            </a:p>
          </p:txBody>
        </p:sp>
        <p:sp>
          <p:nvSpPr>
            <p:cNvPr id="714784" name="Rectangle 32"/>
            <p:cNvSpPr>
              <a:spLocks noChangeArrowheads="1"/>
            </p:cNvSpPr>
            <p:nvPr/>
          </p:nvSpPr>
          <p:spPr bwMode="auto">
            <a:xfrm>
              <a:off x="2298" y="2166"/>
              <a:ext cx="1482" cy="22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714785" name="AutoShape 33"/>
            <p:cNvSpPr>
              <a:spLocks noChangeArrowheads="1"/>
            </p:cNvSpPr>
            <p:nvPr/>
          </p:nvSpPr>
          <p:spPr bwMode="auto">
            <a:xfrm>
              <a:off x="3200" y="2166"/>
              <a:ext cx="772" cy="15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714786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2357" y="2201"/>
              <a:ext cx="505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spc="300" dirty="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"/>
                  <a:cs typeface="Arial"/>
                </a:rPr>
                <a:t>State</a:t>
              </a:r>
            </a:p>
          </p:txBody>
        </p:sp>
        <p:sp>
          <p:nvSpPr>
            <p:cNvPr id="714788" name="Line 36"/>
            <p:cNvSpPr>
              <a:spLocks noChangeShapeType="1"/>
            </p:cNvSpPr>
            <p:nvPr/>
          </p:nvSpPr>
          <p:spPr bwMode="auto">
            <a:xfrm>
              <a:off x="2300" y="2390"/>
              <a:ext cx="1501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rot="10800000"/>
            <a:lstStyle/>
            <a:p>
              <a:endParaRPr lang="en-US"/>
            </a:p>
          </p:txBody>
        </p:sp>
      </p:grpSp>
      <p:grpSp>
        <p:nvGrpSpPr>
          <p:cNvPr id="714789" name="Group 37"/>
          <p:cNvGrpSpPr>
            <a:grpSpLocks/>
          </p:cNvGrpSpPr>
          <p:nvPr/>
        </p:nvGrpSpPr>
        <p:grpSpPr bwMode="auto">
          <a:xfrm>
            <a:off x="6007102" y="1171575"/>
            <a:ext cx="2684463" cy="1460500"/>
            <a:chOff x="3922" y="1146"/>
            <a:chExt cx="1691" cy="920"/>
          </a:xfrm>
        </p:grpSpPr>
        <p:sp>
          <p:nvSpPr>
            <p:cNvPr id="714790" name="Rectangle 38"/>
            <p:cNvSpPr>
              <a:spLocks noChangeArrowheads="1"/>
            </p:cNvSpPr>
            <p:nvPr/>
          </p:nvSpPr>
          <p:spPr bwMode="auto">
            <a:xfrm>
              <a:off x="3934" y="1294"/>
              <a:ext cx="1483" cy="772"/>
            </a:xfrm>
            <a:prstGeom prst="rect">
              <a:avLst/>
            </a:prstGeom>
            <a:solidFill>
              <a:srgbClr val="B2B2B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US"/>
            </a:p>
          </p:txBody>
        </p:sp>
        <p:grpSp>
          <p:nvGrpSpPr>
            <p:cNvPr id="714791" name="Group 39"/>
            <p:cNvGrpSpPr>
              <a:grpSpLocks/>
            </p:cNvGrpSpPr>
            <p:nvPr/>
          </p:nvGrpSpPr>
          <p:grpSpPr bwMode="auto">
            <a:xfrm>
              <a:off x="3939" y="1146"/>
              <a:ext cx="1674" cy="910"/>
              <a:chOff x="3939" y="1146"/>
              <a:chExt cx="1674" cy="910"/>
            </a:xfrm>
          </p:grpSpPr>
          <p:sp>
            <p:nvSpPr>
              <p:cNvPr id="714792" name="Rectangle 40"/>
              <p:cNvSpPr>
                <a:spLocks noChangeArrowheads="1"/>
              </p:cNvSpPr>
              <p:nvPr/>
            </p:nvSpPr>
            <p:spPr bwMode="auto">
              <a:xfrm>
                <a:off x="3943" y="1380"/>
                <a:ext cx="1472" cy="676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4793" name="Rectangle 41"/>
              <p:cNvSpPr>
                <a:spLocks noChangeArrowheads="1"/>
              </p:cNvSpPr>
              <p:nvPr/>
            </p:nvSpPr>
            <p:spPr bwMode="auto">
              <a:xfrm>
                <a:off x="3979" y="1431"/>
                <a:ext cx="1482" cy="60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ts val="2300"/>
                  </a:lnSpc>
                </a:pPr>
                <a:r>
                  <a:rPr lang="en-US" sz="1900" b="0" i="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Authorizes </a:t>
                </a:r>
                <a:br>
                  <a:rPr lang="en-US" sz="1900" b="0" i="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1900" b="0" i="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use of</a:t>
                </a:r>
              </a:p>
              <a:p>
                <a:pPr>
                  <a:lnSpc>
                    <a:spcPts val="2300"/>
                  </a:lnSpc>
                </a:pPr>
                <a:r>
                  <a:rPr lang="en-US" sz="1900" b="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Federal Resources</a:t>
                </a:r>
              </a:p>
            </p:txBody>
          </p:sp>
          <p:sp>
            <p:nvSpPr>
              <p:cNvPr id="714794" name="Rectangle 42"/>
              <p:cNvSpPr>
                <a:spLocks noChangeArrowheads="1"/>
              </p:cNvSpPr>
              <p:nvPr/>
            </p:nvSpPr>
            <p:spPr bwMode="auto">
              <a:xfrm>
                <a:off x="3939" y="1146"/>
                <a:ext cx="1482" cy="221"/>
              </a:xfrm>
              <a:prstGeom prst="rect">
                <a:avLst/>
              </a:prstGeom>
              <a:solidFill>
                <a:srgbClr val="AC830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714795" name="AutoShape 43"/>
              <p:cNvSpPr>
                <a:spLocks noChangeArrowheads="1"/>
              </p:cNvSpPr>
              <p:nvPr/>
            </p:nvSpPr>
            <p:spPr bwMode="auto">
              <a:xfrm>
                <a:off x="4841" y="1146"/>
                <a:ext cx="772" cy="153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714796" name="WordArt 44"/>
              <p:cNvSpPr>
                <a:spLocks noChangeArrowheads="1" noChangeShapeType="1" noTextEdit="1"/>
              </p:cNvSpPr>
              <p:nvPr/>
            </p:nvSpPr>
            <p:spPr bwMode="auto">
              <a:xfrm>
                <a:off x="3986" y="1200"/>
                <a:ext cx="864" cy="125"/>
              </a:xfrm>
              <a:prstGeom prst="rect">
                <a:avLst/>
              </a:prstGeom>
              <a:effectLst/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"/>
                    <a:cs typeface="Arial"/>
                  </a:rPr>
                  <a:t>Presidential</a:t>
                </a:r>
              </a:p>
            </p:txBody>
          </p:sp>
        </p:grpSp>
        <p:sp>
          <p:nvSpPr>
            <p:cNvPr id="714805" name="Line 53"/>
            <p:cNvSpPr>
              <a:spLocks noChangeShapeType="1"/>
            </p:cNvSpPr>
            <p:nvPr/>
          </p:nvSpPr>
          <p:spPr bwMode="auto">
            <a:xfrm>
              <a:off x="3922" y="1373"/>
              <a:ext cx="1508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rot="10800000"/>
            <a:lstStyle/>
            <a:p>
              <a:endParaRPr lang="en-US"/>
            </a:p>
          </p:txBody>
        </p:sp>
      </p:grpSp>
      <p:grpSp>
        <p:nvGrpSpPr>
          <p:cNvPr id="714758" name="Group 6"/>
          <p:cNvGrpSpPr>
            <a:grpSpLocks/>
          </p:cNvGrpSpPr>
          <p:nvPr/>
        </p:nvGrpSpPr>
        <p:grpSpPr bwMode="auto">
          <a:xfrm rot="357103">
            <a:off x="2049940" y="3077370"/>
            <a:ext cx="1273175" cy="1085850"/>
            <a:chOff x="1012" y="2195"/>
            <a:chExt cx="802" cy="684"/>
          </a:xfrm>
        </p:grpSpPr>
        <p:sp>
          <p:nvSpPr>
            <p:cNvPr id="714759" name="Freeform 7"/>
            <p:cNvSpPr>
              <a:spLocks/>
            </p:cNvSpPr>
            <p:nvPr/>
          </p:nvSpPr>
          <p:spPr bwMode="auto">
            <a:xfrm>
              <a:off x="1012" y="2195"/>
              <a:ext cx="802" cy="684"/>
            </a:xfrm>
            <a:custGeom>
              <a:avLst/>
              <a:gdLst/>
              <a:ahLst/>
              <a:cxnLst>
                <a:cxn ang="0">
                  <a:pos x="335" y="628"/>
                </a:cxn>
                <a:cxn ang="0">
                  <a:pos x="306" y="601"/>
                </a:cxn>
                <a:cxn ang="0">
                  <a:pos x="267" y="579"/>
                </a:cxn>
                <a:cxn ang="0">
                  <a:pos x="225" y="551"/>
                </a:cxn>
                <a:cxn ang="0">
                  <a:pos x="190" y="518"/>
                </a:cxn>
                <a:cxn ang="0">
                  <a:pos x="168" y="486"/>
                </a:cxn>
                <a:cxn ang="0">
                  <a:pos x="155" y="459"/>
                </a:cxn>
                <a:cxn ang="0">
                  <a:pos x="147" y="430"/>
                </a:cxn>
                <a:cxn ang="0">
                  <a:pos x="146" y="399"/>
                </a:cxn>
                <a:cxn ang="0">
                  <a:pos x="150" y="370"/>
                </a:cxn>
                <a:cxn ang="0">
                  <a:pos x="163" y="341"/>
                </a:cxn>
                <a:cxn ang="0">
                  <a:pos x="211" y="285"/>
                </a:cxn>
                <a:cxn ang="0">
                  <a:pos x="281" y="238"/>
                </a:cxn>
                <a:cxn ang="0">
                  <a:pos x="370" y="208"/>
                </a:cxn>
                <a:cxn ang="0">
                  <a:pos x="490" y="193"/>
                </a:cxn>
                <a:cxn ang="0">
                  <a:pos x="470" y="213"/>
                </a:cxn>
                <a:cxn ang="0">
                  <a:pos x="464" y="233"/>
                </a:cxn>
                <a:cxn ang="0">
                  <a:pos x="489" y="264"/>
                </a:cxn>
                <a:cxn ang="0">
                  <a:pos x="573" y="259"/>
                </a:cxn>
                <a:cxn ang="0">
                  <a:pos x="662" y="221"/>
                </a:cxn>
                <a:cxn ang="0">
                  <a:pos x="711" y="200"/>
                </a:cxn>
                <a:cxn ang="0">
                  <a:pos x="756" y="182"/>
                </a:cxn>
                <a:cxn ang="0">
                  <a:pos x="789" y="159"/>
                </a:cxn>
                <a:cxn ang="0">
                  <a:pos x="799" y="133"/>
                </a:cxn>
                <a:cxn ang="0">
                  <a:pos x="782" y="113"/>
                </a:cxn>
                <a:cxn ang="0">
                  <a:pos x="750" y="95"/>
                </a:cxn>
                <a:cxn ang="0">
                  <a:pos x="709" y="72"/>
                </a:cxn>
                <a:cxn ang="0">
                  <a:pos x="668" y="49"/>
                </a:cxn>
                <a:cxn ang="0">
                  <a:pos x="633" y="27"/>
                </a:cxn>
                <a:cxn ang="0">
                  <a:pos x="594" y="7"/>
                </a:cxn>
                <a:cxn ang="0">
                  <a:pos x="549" y="1"/>
                </a:cxn>
                <a:cxn ang="0">
                  <a:pos x="508" y="21"/>
                </a:cxn>
                <a:cxn ang="0">
                  <a:pos x="510" y="54"/>
                </a:cxn>
                <a:cxn ang="0">
                  <a:pos x="494" y="77"/>
                </a:cxn>
                <a:cxn ang="0">
                  <a:pos x="385" y="88"/>
                </a:cxn>
                <a:cxn ang="0">
                  <a:pos x="261" y="131"/>
                </a:cxn>
                <a:cxn ang="0">
                  <a:pos x="145" y="202"/>
                </a:cxn>
                <a:cxn ang="0">
                  <a:pos x="55" y="290"/>
                </a:cxn>
                <a:cxn ang="0">
                  <a:pos x="4" y="387"/>
                </a:cxn>
                <a:cxn ang="0">
                  <a:pos x="11" y="482"/>
                </a:cxn>
                <a:cxn ang="0">
                  <a:pos x="49" y="534"/>
                </a:cxn>
                <a:cxn ang="0">
                  <a:pos x="81" y="570"/>
                </a:cxn>
                <a:cxn ang="0">
                  <a:pos x="118" y="606"/>
                </a:cxn>
                <a:cxn ang="0">
                  <a:pos x="160" y="638"/>
                </a:cxn>
                <a:cxn ang="0">
                  <a:pos x="208" y="664"/>
                </a:cxn>
                <a:cxn ang="0">
                  <a:pos x="254" y="680"/>
                </a:cxn>
                <a:cxn ang="0">
                  <a:pos x="298" y="681"/>
                </a:cxn>
                <a:cxn ang="0">
                  <a:pos x="331" y="665"/>
                </a:cxn>
              </a:cxnLst>
              <a:rect l="0" t="0" r="r" b="b"/>
              <a:pathLst>
                <a:path w="802" h="684">
                  <a:moveTo>
                    <a:pt x="338" y="652"/>
                  </a:moveTo>
                  <a:lnTo>
                    <a:pt x="340" y="640"/>
                  </a:lnTo>
                  <a:lnTo>
                    <a:pt x="335" y="628"/>
                  </a:lnTo>
                  <a:lnTo>
                    <a:pt x="328" y="617"/>
                  </a:lnTo>
                  <a:lnTo>
                    <a:pt x="318" y="608"/>
                  </a:lnTo>
                  <a:lnTo>
                    <a:pt x="306" y="601"/>
                  </a:lnTo>
                  <a:lnTo>
                    <a:pt x="292" y="593"/>
                  </a:lnTo>
                  <a:lnTo>
                    <a:pt x="279" y="586"/>
                  </a:lnTo>
                  <a:lnTo>
                    <a:pt x="267" y="579"/>
                  </a:lnTo>
                  <a:lnTo>
                    <a:pt x="251" y="571"/>
                  </a:lnTo>
                  <a:lnTo>
                    <a:pt x="239" y="561"/>
                  </a:lnTo>
                  <a:lnTo>
                    <a:pt x="225" y="551"/>
                  </a:lnTo>
                  <a:lnTo>
                    <a:pt x="213" y="540"/>
                  </a:lnTo>
                  <a:lnTo>
                    <a:pt x="202" y="530"/>
                  </a:lnTo>
                  <a:lnTo>
                    <a:pt x="190" y="518"/>
                  </a:lnTo>
                  <a:lnTo>
                    <a:pt x="180" y="505"/>
                  </a:lnTo>
                  <a:lnTo>
                    <a:pt x="172" y="493"/>
                  </a:lnTo>
                  <a:lnTo>
                    <a:pt x="168" y="486"/>
                  </a:lnTo>
                  <a:lnTo>
                    <a:pt x="163" y="477"/>
                  </a:lnTo>
                  <a:lnTo>
                    <a:pt x="158" y="469"/>
                  </a:lnTo>
                  <a:lnTo>
                    <a:pt x="155" y="459"/>
                  </a:lnTo>
                  <a:lnTo>
                    <a:pt x="151" y="449"/>
                  </a:lnTo>
                  <a:lnTo>
                    <a:pt x="149" y="440"/>
                  </a:lnTo>
                  <a:lnTo>
                    <a:pt x="147" y="430"/>
                  </a:lnTo>
                  <a:lnTo>
                    <a:pt x="146" y="419"/>
                  </a:lnTo>
                  <a:lnTo>
                    <a:pt x="145" y="410"/>
                  </a:lnTo>
                  <a:lnTo>
                    <a:pt x="146" y="399"/>
                  </a:lnTo>
                  <a:lnTo>
                    <a:pt x="147" y="390"/>
                  </a:lnTo>
                  <a:lnTo>
                    <a:pt x="148" y="379"/>
                  </a:lnTo>
                  <a:lnTo>
                    <a:pt x="150" y="370"/>
                  </a:lnTo>
                  <a:lnTo>
                    <a:pt x="153" y="359"/>
                  </a:lnTo>
                  <a:lnTo>
                    <a:pt x="158" y="350"/>
                  </a:lnTo>
                  <a:lnTo>
                    <a:pt x="163" y="341"/>
                  </a:lnTo>
                  <a:lnTo>
                    <a:pt x="176" y="323"/>
                  </a:lnTo>
                  <a:lnTo>
                    <a:pt x="192" y="304"/>
                  </a:lnTo>
                  <a:lnTo>
                    <a:pt x="211" y="285"/>
                  </a:lnTo>
                  <a:lnTo>
                    <a:pt x="233" y="269"/>
                  </a:lnTo>
                  <a:lnTo>
                    <a:pt x="256" y="252"/>
                  </a:lnTo>
                  <a:lnTo>
                    <a:pt x="281" y="238"/>
                  </a:lnTo>
                  <a:lnTo>
                    <a:pt x="305" y="226"/>
                  </a:lnTo>
                  <a:lnTo>
                    <a:pt x="332" y="218"/>
                  </a:lnTo>
                  <a:lnTo>
                    <a:pt x="370" y="208"/>
                  </a:lnTo>
                  <a:lnTo>
                    <a:pt x="408" y="202"/>
                  </a:lnTo>
                  <a:lnTo>
                    <a:pt x="448" y="197"/>
                  </a:lnTo>
                  <a:lnTo>
                    <a:pt x="490" y="193"/>
                  </a:lnTo>
                  <a:lnTo>
                    <a:pt x="483" y="199"/>
                  </a:lnTo>
                  <a:lnTo>
                    <a:pt x="476" y="206"/>
                  </a:lnTo>
                  <a:lnTo>
                    <a:pt x="470" y="213"/>
                  </a:lnTo>
                  <a:lnTo>
                    <a:pt x="466" y="220"/>
                  </a:lnTo>
                  <a:lnTo>
                    <a:pt x="465" y="226"/>
                  </a:lnTo>
                  <a:lnTo>
                    <a:pt x="464" y="233"/>
                  </a:lnTo>
                  <a:lnTo>
                    <a:pt x="466" y="241"/>
                  </a:lnTo>
                  <a:lnTo>
                    <a:pt x="470" y="249"/>
                  </a:lnTo>
                  <a:lnTo>
                    <a:pt x="489" y="264"/>
                  </a:lnTo>
                  <a:lnTo>
                    <a:pt x="512" y="269"/>
                  </a:lnTo>
                  <a:lnTo>
                    <a:pt x="542" y="267"/>
                  </a:lnTo>
                  <a:lnTo>
                    <a:pt x="573" y="259"/>
                  </a:lnTo>
                  <a:lnTo>
                    <a:pt x="605" y="247"/>
                  </a:lnTo>
                  <a:lnTo>
                    <a:pt x="636" y="234"/>
                  </a:lnTo>
                  <a:lnTo>
                    <a:pt x="662" y="221"/>
                  </a:lnTo>
                  <a:lnTo>
                    <a:pt x="684" y="211"/>
                  </a:lnTo>
                  <a:lnTo>
                    <a:pt x="698" y="205"/>
                  </a:lnTo>
                  <a:lnTo>
                    <a:pt x="711" y="200"/>
                  </a:lnTo>
                  <a:lnTo>
                    <a:pt x="726" y="194"/>
                  </a:lnTo>
                  <a:lnTo>
                    <a:pt x="741" y="188"/>
                  </a:lnTo>
                  <a:lnTo>
                    <a:pt x="756" y="182"/>
                  </a:lnTo>
                  <a:lnTo>
                    <a:pt x="770" y="175"/>
                  </a:lnTo>
                  <a:lnTo>
                    <a:pt x="781" y="167"/>
                  </a:lnTo>
                  <a:lnTo>
                    <a:pt x="789" y="159"/>
                  </a:lnTo>
                  <a:lnTo>
                    <a:pt x="797" y="150"/>
                  </a:lnTo>
                  <a:lnTo>
                    <a:pt x="801" y="141"/>
                  </a:lnTo>
                  <a:lnTo>
                    <a:pt x="799" y="133"/>
                  </a:lnTo>
                  <a:lnTo>
                    <a:pt x="796" y="126"/>
                  </a:lnTo>
                  <a:lnTo>
                    <a:pt x="789" y="119"/>
                  </a:lnTo>
                  <a:lnTo>
                    <a:pt x="782" y="113"/>
                  </a:lnTo>
                  <a:lnTo>
                    <a:pt x="772" y="108"/>
                  </a:lnTo>
                  <a:lnTo>
                    <a:pt x="763" y="102"/>
                  </a:lnTo>
                  <a:lnTo>
                    <a:pt x="750" y="95"/>
                  </a:lnTo>
                  <a:lnTo>
                    <a:pt x="736" y="86"/>
                  </a:lnTo>
                  <a:lnTo>
                    <a:pt x="723" y="78"/>
                  </a:lnTo>
                  <a:lnTo>
                    <a:pt x="709" y="72"/>
                  </a:lnTo>
                  <a:lnTo>
                    <a:pt x="695" y="64"/>
                  </a:lnTo>
                  <a:lnTo>
                    <a:pt x="682" y="56"/>
                  </a:lnTo>
                  <a:lnTo>
                    <a:pt x="668" y="49"/>
                  </a:lnTo>
                  <a:lnTo>
                    <a:pt x="654" y="42"/>
                  </a:lnTo>
                  <a:lnTo>
                    <a:pt x="643" y="35"/>
                  </a:lnTo>
                  <a:lnTo>
                    <a:pt x="633" y="27"/>
                  </a:lnTo>
                  <a:lnTo>
                    <a:pt x="620" y="19"/>
                  </a:lnTo>
                  <a:lnTo>
                    <a:pt x="607" y="13"/>
                  </a:lnTo>
                  <a:lnTo>
                    <a:pt x="594" y="7"/>
                  </a:lnTo>
                  <a:lnTo>
                    <a:pt x="579" y="2"/>
                  </a:lnTo>
                  <a:lnTo>
                    <a:pt x="565" y="0"/>
                  </a:lnTo>
                  <a:lnTo>
                    <a:pt x="549" y="1"/>
                  </a:lnTo>
                  <a:lnTo>
                    <a:pt x="529" y="5"/>
                  </a:lnTo>
                  <a:lnTo>
                    <a:pt x="515" y="12"/>
                  </a:lnTo>
                  <a:lnTo>
                    <a:pt x="508" y="21"/>
                  </a:lnTo>
                  <a:lnTo>
                    <a:pt x="504" y="30"/>
                  </a:lnTo>
                  <a:lnTo>
                    <a:pt x="505" y="42"/>
                  </a:lnTo>
                  <a:lnTo>
                    <a:pt x="510" y="54"/>
                  </a:lnTo>
                  <a:lnTo>
                    <a:pt x="519" y="66"/>
                  </a:lnTo>
                  <a:lnTo>
                    <a:pt x="530" y="80"/>
                  </a:lnTo>
                  <a:lnTo>
                    <a:pt x="494" y="77"/>
                  </a:lnTo>
                  <a:lnTo>
                    <a:pt x="458" y="78"/>
                  </a:lnTo>
                  <a:lnTo>
                    <a:pt x="422" y="82"/>
                  </a:lnTo>
                  <a:lnTo>
                    <a:pt x="385" y="88"/>
                  </a:lnTo>
                  <a:lnTo>
                    <a:pt x="344" y="98"/>
                  </a:lnTo>
                  <a:lnTo>
                    <a:pt x="303" y="113"/>
                  </a:lnTo>
                  <a:lnTo>
                    <a:pt x="261" y="131"/>
                  </a:lnTo>
                  <a:lnTo>
                    <a:pt x="222" y="152"/>
                  </a:lnTo>
                  <a:lnTo>
                    <a:pt x="182" y="175"/>
                  </a:lnTo>
                  <a:lnTo>
                    <a:pt x="145" y="202"/>
                  </a:lnTo>
                  <a:lnTo>
                    <a:pt x="111" y="229"/>
                  </a:lnTo>
                  <a:lnTo>
                    <a:pt x="82" y="260"/>
                  </a:lnTo>
                  <a:lnTo>
                    <a:pt x="55" y="290"/>
                  </a:lnTo>
                  <a:lnTo>
                    <a:pt x="33" y="322"/>
                  </a:lnTo>
                  <a:lnTo>
                    <a:pt x="15" y="355"/>
                  </a:lnTo>
                  <a:lnTo>
                    <a:pt x="4" y="387"/>
                  </a:lnTo>
                  <a:lnTo>
                    <a:pt x="0" y="419"/>
                  </a:lnTo>
                  <a:lnTo>
                    <a:pt x="1" y="451"/>
                  </a:lnTo>
                  <a:lnTo>
                    <a:pt x="11" y="482"/>
                  </a:lnTo>
                  <a:lnTo>
                    <a:pt x="30" y="510"/>
                  </a:lnTo>
                  <a:lnTo>
                    <a:pt x="38" y="522"/>
                  </a:lnTo>
                  <a:lnTo>
                    <a:pt x="49" y="534"/>
                  </a:lnTo>
                  <a:lnTo>
                    <a:pt x="59" y="547"/>
                  </a:lnTo>
                  <a:lnTo>
                    <a:pt x="70" y="558"/>
                  </a:lnTo>
                  <a:lnTo>
                    <a:pt x="81" y="570"/>
                  </a:lnTo>
                  <a:lnTo>
                    <a:pt x="93" y="583"/>
                  </a:lnTo>
                  <a:lnTo>
                    <a:pt x="105" y="595"/>
                  </a:lnTo>
                  <a:lnTo>
                    <a:pt x="118" y="606"/>
                  </a:lnTo>
                  <a:lnTo>
                    <a:pt x="132" y="617"/>
                  </a:lnTo>
                  <a:lnTo>
                    <a:pt x="146" y="628"/>
                  </a:lnTo>
                  <a:lnTo>
                    <a:pt x="160" y="638"/>
                  </a:lnTo>
                  <a:lnTo>
                    <a:pt x="175" y="647"/>
                  </a:lnTo>
                  <a:lnTo>
                    <a:pt x="191" y="656"/>
                  </a:lnTo>
                  <a:lnTo>
                    <a:pt x="208" y="664"/>
                  </a:lnTo>
                  <a:lnTo>
                    <a:pt x="224" y="671"/>
                  </a:lnTo>
                  <a:lnTo>
                    <a:pt x="242" y="677"/>
                  </a:lnTo>
                  <a:lnTo>
                    <a:pt x="254" y="680"/>
                  </a:lnTo>
                  <a:lnTo>
                    <a:pt x="268" y="683"/>
                  </a:lnTo>
                  <a:lnTo>
                    <a:pt x="283" y="683"/>
                  </a:lnTo>
                  <a:lnTo>
                    <a:pt x="298" y="681"/>
                  </a:lnTo>
                  <a:lnTo>
                    <a:pt x="310" y="678"/>
                  </a:lnTo>
                  <a:lnTo>
                    <a:pt x="323" y="673"/>
                  </a:lnTo>
                  <a:lnTo>
                    <a:pt x="331" y="665"/>
                  </a:lnTo>
                  <a:lnTo>
                    <a:pt x="338" y="652"/>
                  </a:lnTo>
                </a:path>
              </a:pathLst>
            </a:custGeom>
            <a:gradFill rotWithShape="0">
              <a:gsLst>
                <a:gs pos="0">
                  <a:srgbClr val="FF9900"/>
                </a:gs>
                <a:gs pos="100000">
                  <a:srgbClr val="FF9900">
                    <a:gamma/>
                    <a:shade val="49804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714760" name="Freeform 8"/>
            <p:cNvSpPr>
              <a:spLocks/>
            </p:cNvSpPr>
            <p:nvPr/>
          </p:nvSpPr>
          <p:spPr bwMode="auto">
            <a:xfrm>
              <a:off x="1509" y="2236"/>
              <a:ext cx="244" cy="200"/>
            </a:xfrm>
            <a:custGeom>
              <a:avLst/>
              <a:gdLst/>
              <a:ahLst/>
              <a:cxnLst>
                <a:cxn ang="0">
                  <a:pos x="238" y="97"/>
                </a:cxn>
                <a:cxn ang="0">
                  <a:pos x="225" y="89"/>
                </a:cxn>
                <a:cxn ang="0">
                  <a:pos x="211" y="80"/>
                </a:cxn>
                <a:cxn ang="0">
                  <a:pos x="197" y="72"/>
                </a:cxn>
                <a:cxn ang="0">
                  <a:pos x="183" y="63"/>
                </a:cxn>
                <a:cxn ang="0">
                  <a:pos x="168" y="55"/>
                </a:cxn>
                <a:cxn ang="0">
                  <a:pos x="153" y="46"/>
                </a:cxn>
                <a:cxn ang="0">
                  <a:pos x="138" y="37"/>
                </a:cxn>
                <a:cxn ang="0">
                  <a:pos x="124" y="29"/>
                </a:cxn>
                <a:cxn ang="0">
                  <a:pos x="75" y="1"/>
                </a:cxn>
                <a:cxn ang="0">
                  <a:pos x="71" y="0"/>
                </a:cxn>
                <a:cxn ang="0">
                  <a:pos x="65" y="0"/>
                </a:cxn>
                <a:cxn ang="0">
                  <a:pos x="59" y="2"/>
                </a:cxn>
                <a:cxn ang="0">
                  <a:pos x="56" y="4"/>
                </a:cxn>
                <a:cxn ang="0">
                  <a:pos x="52" y="7"/>
                </a:cxn>
                <a:cxn ang="0">
                  <a:pos x="51" y="12"/>
                </a:cxn>
                <a:cxn ang="0">
                  <a:pos x="52" y="16"/>
                </a:cxn>
                <a:cxn ang="0">
                  <a:pos x="56" y="17"/>
                </a:cxn>
                <a:cxn ang="0">
                  <a:pos x="104" y="46"/>
                </a:cxn>
                <a:cxn ang="0">
                  <a:pos x="118" y="53"/>
                </a:cxn>
                <a:cxn ang="0">
                  <a:pos x="130" y="60"/>
                </a:cxn>
                <a:cxn ang="0">
                  <a:pos x="143" y="67"/>
                </a:cxn>
                <a:cxn ang="0">
                  <a:pos x="157" y="75"/>
                </a:cxn>
                <a:cxn ang="0">
                  <a:pos x="169" y="82"/>
                </a:cxn>
                <a:cxn ang="0">
                  <a:pos x="181" y="90"/>
                </a:cxn>
                <a:cxn ang="0">
                  <a:pos x="192" y="97"/>
                </a:cxn>
                <a:cxn ang="0">
                  <a:pos x="204" y="104"/>
                </a:cxn>
                <a:cxn ang="0">
                  <a:pos x="182" y="111"/>
                </a:cxn>
                <a:cxn ang="0">
                  <a:pos x="160" y="120"/>
                </a:cxn>
                <a:cxn ang="0">
                  <a:pos x="138" y="130"/>
                </a:cxn>
                <a:cxn ang="0">
                  <a:pos x="116" y="138"/>
                </a:cxn>
                <a:cxn ang="0">
                  <a:pos x="91" y="149"/>
                </a:cxn>
                <a:cxn ang="0">
                  <a:pos x="64" y="160"/>
                </a:cxn>
                <a:cxn ang="0">
                  <a:pos x="38" y="171"/>
                </a:cxn>
                <a:cxn ang="0">
                  <a:pos x="9" y="180"/>
                </a:cxn>
                <a:cxn ang="0">
                  <a:pos x="5" y="182"/>
                </a:cxn>
                <a:cxn ang="0">
                  <a:pos x="1" y="186"/>
                </a:cxn>
                <a:cxn ang="0">
                  <a:pos x="0" y="189"/>
                </a:cxn>
                <a:cxn ang="0">
                  <a:pos x="1" y="192"/>
                </a:cxn>
                <a:cxn ang="0">
                  <a:pos x="2" y="195"/>
                </a:cxn>
                <a:cxn ang="0">
                  <a:pos x="5" y="198"/>
                </a:cxn>
                <a:cxn ang="0">
                  <a:pos x="11" y="199"/>
                </a:cxn>
                <a:cxn ang="0">
                  <a:pos x="17" y="198"/>
                </a:cxn>
                <a:cxn ang="0">
                  <a:pos x="45" y="189"/>
                </a:cxn>
                <a:cxn ang="0">
                  <a:pos x="74" y="178"/>
                </a:cxn>
                <a:cxn ang="0">
                  <a:pos x="100" y="166"/>
                </a:cxn>
                <a:cxn ang="0">
                  <a:pos x="128" y="155"/>
                </a:cxn>
                <a:cxn ang="0">
                  <a:pos x="155" y="145"/>
                </a:cxn>
                <a:cxn ang="0">
                  <a:pos x="180" y="134"/>
                </a:cxn>
                <a:cxn ang="0">
                  <a:pos x="206" y="123"/>
                </a:cxn>
                <a:cxn ang="0">
                  <a:pos x="233" y="115"/>
                </a:cxn>
                <a:cxn ang="0">
                  <a:pos x="236" y="113"/>
                </a:cxn>
                <a:cxn ang="0">
                  <a:pos x="238" y="111"/>
                </a:cxn>
                <a:cxn ang="0">
                  <a:pos x="240" y="109"/>
                </a:cxn>
                <a:cxn ang="0">
                  <a:pos x="242" y="107"/>
                </a:cxn>
                <a:cxn ang="0">
                  <a:pos x="243" y="104"/>
                </a:cxn>
                <a:cxn ang="0">
                  <a:pos x="243" y="101"/>
                </a:cxn>
                <a:cxn ang="0">
                  <a:pos x="240" y="99"/>
                </a:cxn>
                <a:cxn ang="0">
                  <a:pos x="238" y="97"/>
                </a:cxn>
              </a:cxnLst>
              <a:rect l="0" t="0" r="r" b="b"/>
              <a:pathLst>
                <a:path w="244" h="200">
                  <a:moveTo>
                    <a:pt x="238" y="97"/>
                  </a:moveTo>
                  <a:lnTo>
                    <a:pt x="225" y="89"/>
                  </a:lnTo>
                  <a:lnTo>
                    <a:pt x="211" y="80"/>
                  </a:lnTo>
                  <a:lnTo>
                    <a:pt x="197" y="72"/>
                  </a:lnTo>
                  <a:lnTo>
                    <a:pt x="183" y="63"/>
                  </a:lnTo>
                  <a:lnTo>
                    <a:pt x="168" y="55"/>
                  </a:lnTo>
                  <a:lnTo>
                    <a:pt x="153" y="46"/>
                  </a:lnTo>
                  <a:lnTo>
                    <a:pt x="138" y="37"/>
                  </a:lnTo>
                  <a:lnTo>
                    <a:pt x="124" y="29"/>
                  </a:lnTo>
                  <a:lnTo>
                    <a:pt x="75" y="1"/>
                  </a:lnTo>
                  <a:lnTo>
                    <a:pt x="71" y="0"/>
                  </a:lnTo>
                  <a:lnTo>
                    <a:pt x="65" y="0"/>
                  </a:lnTo>
                  <a:lnTo>
                    <a:pt x="59" y="2"/>
                  </a:lnTo>
                  <a:lnTo>
                    <a:pt x="56" y="4"/>
                  </a:lnTo>
                  <a:lnTo>
                    <a:pt x="52" y="7"/>
                  </a:lnTo>
                  <a:lnTo>
                    <a:pt x="51" y="12"/>
                  </a:lnTo>
                  <a:lnTo>
                    <a:pt x="52" y="16"/>
                  </a:lnTo>
                  <a:lnTo>
                    <a:pt x="56" y="17"/>
                  </a:lnTo>
                  <a:lnTo>
                    <a:pt x="104" y="46"/>
                  </a:lnTo>
                  <a:lnTo>
                    <a:pt x="118" y="53"/>
                  </a:lnTo>
                  <a:lnTo>
                    <a:pt x="130" y="60"/>
                  </a:lnTo>
                  <a:lnTo>
                    <a:pt x="143" y="67"/>
                  </a:lnTo>
                  <a:lnTo>
                    <a:pt x="157" y="75"/>
                  </a:lnTo>
                  <a:lnTo>
                    <a:pt x="169" y="82"/>
                  </a:lnTo>
                  <a:lnTo>
                    <a:pt x="181" y="90"/>
                  </a:lnTo>
                  <a:lnTo>
                    <a:pt x="192" y="97"/>
                  </a:lnTo>
                  <a:lnTo>
                    <a:pt x="204" y="104"/>
                  </a:lnTo>
                  <a:lnTo>
                    <a:pt x="182" y="111"/>
                  </a:lnTo>
                  <a:lnTo>
                    <a:pt x="160" y="120"/>
                  </a:lnTo>
                  <a:lnTo>
                    <a:pt x="138" y="130"/>
                  </a:lnTo>
                  <a:lnTo>
                    <a:pt x="116" y="138"/>
                  </a:lnTo>
                  <a:lnTo>
                    <a:pt x="91" y="149"/>
                  </a:lnTo>
                  <a:lnTo>
                    <a:pt x="64" y="160"/>
                  </a:lnTo>
                  <a:lnTo>
                    <a:pt x="38" y="171"/>
                  </a:lnTo>
                  <a:lnTo>
                    <a:pt x="9" y="180"/>
                  </a:lnTo>
                  <a:lnTo>
                    <a:pt x="5" y="182"/>
                  </a:lnTo>
                  <a:lnTo>
                    <a:pt x="1" y="186"/>
                  </a:lnTo>
                  <a:lnTo>
                    <a:pt x="0" y="189"/>
                  </a:lnTo>
                  <a:lnTo>
                    <a:pt x="1" y="192"/>
                  </a:lnTo>
                  <a:lnTo>
                    <a:pt x="2" y="195"/>
                  </a:lnTo>
                  <a:lnTo>
                    <a:pt x="5" y="198"/>
                  </a:lnTo>
                  <a:lnTo>
                    <a:pt x="11" y="199"/>
                  </a:lnTo>
                  <a:lnTo>
                    <a:pt x="17" y="198"/>
                  </a:lnTo>
                  <a:lnTo>
                    <a:pt x="45" y="189"/>
                  </a:lnTo>
                  <a:lnTo>
                    <a:pt x="74" y="178"/>
                  </a:lnTo>
                  <a:lnTo>
                    <a:pt x="100" y="166"/>
                  </a:lnTo>
                  <a:lnTo>
                    <a:pt x="128" y="155"/>
                  </a:lnTo>
                  <a:lnTo>
                    <a:pt x="155" y="145"/>
                  </a:lnTo>
                  <a:lnTo>
                    <a:pt x="180" y="134"/>
                  </a:lnTo>
                  <a:lnTo>
                    <a:pt x="206" y="123"/>
                  </a:lnTo>
                  <a:lnTo>
                    <a:pt x="233" y="115"/>
                  </a:lnTo>
                  <a:lnTo>
                    <a:pt x="236" y="113"/>
                  </a:lnTo>
                  <a:lnTo>
                    <a:pt x="238" y="111"/>
                  </a:lnTo>
                  <a:lnTo>
                    <a:pt x="240" y="109"/>
                  </a:lnTo>
                  <a:lnTo>
                    <a:pt x="242" y="107"/>
                  </a:lnTo>
                  <a:lnTo>
                    <a:pt x="243" y="104"/>
                  </a:lnTo>
                  <a:lnTo>
                    <a:pt x="243" y="101"/>
                  </a:lnTo>
                  <a:lnTo>
                    <a:pt x="240" y="99"/>
                  </a:lnTo>
                  <a:lnTo>
                    <a:pt x="238" y="9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4761" name="Freeform 9"/>
            <p:cNvSpPr>
              <a:spLocks/>
            </p:cNvSpPr>
            <p:nvPr/>
          </p:nvSpPr>
          <p:spPr bwMode="auto">
            <a:xfrm>
              <a:off x="1077" y="2314"/>
              <a:ext cx="526" cy="537"/>
            </a:xfrm>
            <a:custGeom>
              <a:avLst/>
              <a:gdLst/>
              <a:ahLst/>
              <a:cxnLst>
                <a:cxn ang="0">
                  <a:pos x="490" y="0"/>
                </a:cxn>
                <a:cxn ang="0">
                  <a:pos x="427" y="2"/>
                </a:cxn>
                <a:cxn ang="0">
                  <a:pos x="354" y="12"/>
                </a:cxn>
                <a:cxn ang="0">
                  <a:pos x="272" y="35"/>
                </a:cxn>
                <a:cxn ang="0">
                  <a:pos x="190" y="64"/>
                </a:cxn>
                <a:cxn ang="0">
                  <a:pos x="124" y="103"/>
                </a:cxn>
                <a:cxn ang="0">
                  <a:pos x="69" y="152"/>
                </a:cxn>
                <a:cxn ang="0">
                  <a:pos x="27" y="213"/>
                </a:cxn>
                <a:cxn ang="0">
                  <a:pos x="3" y="270"/>
                </a:cxn>
                <a:cxn ang="0">
                  <a:pos x="0" y="316"/>
                </a:cxn>
                <a:cxn ang="0">
                  <a:pos x="12" y="360"/>
                </a:cxn>
                <a:cxn ang="0">
                  <a:pos x="36" y="400"/>
                </a:cxn>
                <a:cxn ang="0">
                  <a:pos x="69" y="439"/>
                </a:cxn>
                <a:cxn ang="0">
                  <a:pos x="108" y="472"/>
                </a:cxn>
                <a:cxn ang="0">
                  <a:pos x="150" y="502"/>
                </a:cxn>
                <a:cxn ang="0">
                  <a:pos x="192" y="525"/>
                </a:cxn>
                <a:cxn ang="0">
                  <a:pos x="216" y="536"/>
                </a:cxn>
                <a:cxn ang="0">
                  <a:pos x="227" y="534"/>
                </a:cxn>
                <a:cxn ang="0">
                  <a:pos x="232" y="528"/>
                </a:cxn>
                <a:cxn ang="0">
                  <a:pos x="230" y="520"/>
                </a:cxn>
                <a:cxn ang="0">
                  <a:pos x="207" y="508"/>
                </a:cxn>
                <a:cxn ang="0">
                  <a:pos x="167" y="485"/>
                </a:cxn>
                <a:cxn ang="0">
                  <a:pos x="127" y="457"/>
                </a:cxn>
                <a:cxn ang="0">
                  <a:pos x="91" y="425"/>
                </a:cxn>
                <a:cxn ang="0">
                  <a:pos x="59" y="389"/>
                </a:cxn>
                <a:cxn ang="0">
                  <a:pos x="38" y="350"/>
                </a:cxn>
                <a:cxn ang="0">
                  <a:pos x="28" y="310"/>
                </a:cxn>
                <a:cxn ang="0">
                  <a:pos x="30" y="270"/>
                </a:cxn>
                <a:cxn ang="0">
                  <a:pos x="47" y="227"/>
                </a:cxn>
                <a:cxn ang="0">
                  <a:pos x="79" y="176"/>
                </a:cxn>
                <a:cxn ang="0">
                  <a:pos x="127" y="127"/>
                </a:cxn>
                <a:cxn ang="0">
                  <a:pos x="194" y="84"/>
                </a:cxn>
                <a:cxn ang="0">
                  <a:pos x="266" y="57"/>
                </a:cxn>
                <a:cxn ang="0">
                  <a:pos x="335" y="37"/>
                </a:cxn>
                <a:cxn ang="0">
                  <a:pos x="408" y="24"/>
                </a:cxn>
                <a:cxn ang="0">
                  <a:pos x="477" y="20"/>
                </a:cxn>
                <a:cxn ang="0">
                  <a:pos x="514" y="24"/>
                </a:cxn>
                <a:cxn ang="0">
                  <a:pos x="522" y="20"/>
                </a:cxn>
                <a:cxn ang="0">
                  <a:pos x="525" y="12"/>
                </a:cxn>
                <a:cxn ang="0">
                  <a:pos x="522" y="6"/>
                </a:cxn>
              </a:cxnLst>
              <a:rect l="0" t="0" r="r" b="b"/>
              <a:pathLst>
                <a:path w="526" h="537">
                  <a:moveTo>
                    <a:pt x="518" y="4"/>
                  </a:moveTo>
                  <a:lnTo>
                    <a:pt x="490" y="0"/>
                  </a:lnTo>
                  <a:lnTo>
                    <a:pt x="460" y="0"/>
                  </a:lnTo>
                  <a:lnTo>
                    <a:pt x="427" y="2"/>
                  </a:lnTo>
                  <a:lnTo>
                    <a:pt x="392" y="7"/>
                  </a:lnTo>
                  <a:lnTo>
                    <a:pt x="354" y="12"/>
                  </a:lnTo>
                  <a:lnTo>
                    <a:pt x="315" y="22"/>
                  </a:lnTo>
                  <a:lnTo>
                    <a:pt x="272" y="35"/>
                  </a:lnTo>
                  <a:lnTo>
                    <a:pt x="227" y="49"/>
                  </a:lnTo>
                  <a:lnTo>
                    <a:pt x="190" y="64"/>
                  </a:lnTo>
                  <a:lnTo>
                    <a:pt x="155" y="82"/>
                  </a:lnTo>
                  <a:lnTo>
                    <a:pt x="124" y="103"/>
                  </a:lnTo>
                  <a:lnTo>
                    <a:pt x="95" y="125"/>
                  </a:lnTo>
                  <a:lnTo>
                    <a:pt x="69" y="152"/>
                  </a:lnTo>
                  <a:lnTo>
                    <a:pt x="46" y="181"/>
                  </a:lnTo>
                  <a:lnTo>
                    <a:pt x="27" y="213"/>
                  </a:lnTo>
                  <a:lnTo>
                    <a:pt x="10" y="247"/>
                  </a:lnTo>
                  <a:lnTo>
                    <a:pt x="3" y="270"/>
                  </a:lnTo>
                  <a:lnTo>
                    <a:pt x="0" y="293"/>
                  </a:lnTo>
                  <a:lnTo>
                    <a:pt x="0" y="316"/>
                  </a:lnTo>
                  <a:lnTo>
                    <a:pt x="4" y="338"/>
                  </a:lnTo>
                  <a:lnTo>
                    <a:pt x="12" y="360"/>
                  </a:lnTo>
                  <a:lnTo>
                    <a:pt x="23" y="380"/>
                  </a:lnTo>
                  <a:lnTo>
                    <a:pt x="36" y="400"/>
                  </a:lnTo>
                  <a:lnTo>
                    <a:pt x="52" y="420"/>
                  </a:lnTo>
                  <a:lnTo>
                    <a:pt x="69" y="439"/>
                  </a:lnTo>
                  <a:lnTo>
                    <a:pt x="88" y="457"/>
                  </a:lnTo>
                  <a:lnTo>
                    <a:pt x="108" y="472"/>
                  </a:lnTo>
                  <a:lnTo>
                    <a:pt x="129" y="488"/>
                  </a:lnTo>
                  <a:lnTo>
                    <a:pt x="150" y="502"/>
                  </a:lnTo>
                  <a:lnTo>
                    <a:pt x="171" y="515"/>
                  </a:lnTo>
                  <a:lnTo>
                    <a:pt x="192" y="525"/>
                  </a:lnTo>
                  <a:lnTo>
                    <a:pt x="213" y="535"/>
                  </a:lnTo>
                  <a:lnTo>
                    <a:pt x="216" y="536"/>
                  </a:lnTo>
                  <a:lnTo>
                    <a:pt x="222" y="536"/>
                  </a:lnTo>
                  <a:lnTo>
                    <a:pt x="227" y="534"/>
                  </a:lnTo>
                  <a:lnTo>
                    <a:pt x="230" y="532"/>
                  </a:lnTo>
                  <a:lnTo>
                    <a:pt x="232" y="528"/>
                  </a:lnTo>
                  <a:lnTo>
                    <a:pt x="232" y="524"/>
                  </a:lnTo>
                  <a:lnTo>
                    <a:pt x="230" y="520"/>
                  </a:lnTo>
                  <a:lnTo>
                    <a:pt x="227" y="517"/>
                  </a:lnTo>
                  <a:lnTo>
                    <a:pt x="207" y="508"/>
                  </a:lnTo>
                  <a:lnTo>
                    <a:pt x="187" y="497"/>
                  </a:lnTo>
                  <a:lnTo>
                    <a:pt x="167" y="485"/>
                  </a:lnTo>
                  <a:lnTo>
                    <a:pt x="146" y="471"/>
                  </a:lnTo>
                  <a:lnTo>
                    <a:pt x="127" y="457"/>
                  </a:lnTo>
                  <a:lnTo>
                    <a:pt x="107" y="441"/>
                  </a:lnTo>
                  <a:lnTo>
                    <a:pt x="91" y="425"/>
                  </a:lnTo>
                  <a:lnTo>
                    <a:pt x="74" y="407"/>
                  </a:lnTo>
                  <a:lnTo>
                    <a:pt x="59" y="389"/>
                  </a:lnTo>
                  <a:lnTo>
                    <a:pt x="47" y="371"/>
                  </a:lnTo>
                  <a:lnTo>
                    <a:pt x="38" y="350"/>
                  </a:lnTo>
                  <a:lnTo>
                    <a:pt x="31" y="331"/>
                  </a:lnTo>
                  <a:lnTo>
                    <a:pt x="28" y="310"/>
                  </a:lnTo>
                  <a:lnTo>
                    <a:pt x="26" y="291"/>
                  </a:lnTo>
                  <a:lnTo>
                    <a:pt x="30" y="270"/>
                  </a:lnTo>
                  <a:lnTo>
                    <a:pt x="36" y="250"/>
                  </a:lnTo>
                  <a:lnTo>
                    <a:pt x="47" y="227"/>
                  </a:lnTo>
                  <a:lnTo>
                    <a:pt x="61" y="201"/>
                  </a:lnTo>
                  <a:lnTo>
                    <a:pt x="79" y="176"/>
                  </a:lnTo>
                  <a:lnTo>
                    <a:pt x="102" y="151"/>
                  </a:lnTo>
                  <a:lnTo>
                    <a:pt x="127" y="127"/>
                  </a:lnTo>
                  <a:lnTo>
                    <a:pt x="158" y="104"/>
                  </a:lnTo>
                  <a:lnTo>
                    <a:pt x="194" y="84"/>
                  </a:lnTo>
                  <a:lnTo>
                    <a:pt x="235" y="67"/>
                  </a:lnTo>
                  <a:lnTo>
                    <a:pt x="266" y="57"/>
                  </a:lnTo>
                  <a:lnTo>
                    <a:pt x="300" y="47"/>
                  </a:lnTo>
                  <a:lnTo>
                    <a:pt x="335" y="37"/>
                  </a:lnTo>
                  <a:lnTo>
                    <a:pt x="373" y="30"/>
                  </a:lnTo>
                  <a:lnTo>
                    <a:pt x="408" y="24"/>
                  </a:lnTo>
                  <a:lnTo>
                    <a:pt x="443" y="20"/>
                  </a:lnTo>
                  <a:lnTo>
                    <a:pt x="477" y="20"/>
                  </a:lnTo>
                  <a:lnTo>
                    <a:pt x="508" y="23"/>
                  </a:lnTo>
                  <a:lnTo>
                    <a:pt x="514" y="24"/>
                  </a:lnTo>
                  <a:lnTo>
                    <a:pt x="518" y="23"/>
                  </a:lnTo>
                  <a:lnTo>
                    <a:pt x="522" y="20"/>
                  </a:lnTo>
                  <a:lnTo>
                    <a:pt x="525" y="16"/>
                  </a:lnTo>
                  <a:lnTo>
                    <a:pt x="525" y="12"/>
                  </a:lnTo>
                  <a:lnTo>
                    <a:pt x="525" y="9"/>
                  </a:lnTo>
                  <a:lnTo>
                    <a:pt x="522" y="6"/>
                  </a:lnTo>
                  <a:lnTo>
                    <a:pt x="518" y="4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0829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71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71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71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1886" y="3123210"/>
            <a:ext cx="8597735" cy="22325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7"/>
          <p:cNvSpPr>
            <a:spLocks noGrp="1"/>
          </p:cNvSpPr>
          <p:nvPr>
            <p:ph idx="1"/>
          </p:nvPr>
        </p:nvSpPr>
        <p:spPr>
          <a:xfrm>
            <a:off x="457200" y="1841500"/>
            <a:ext cx="8229600" cy="4736721"/>
          </a:xfrm>
        </p:spPr>
        <p:txBody>
          <a:bodyPr/>
          <a:lstStyle/>
          <a:p>
            <a:pPr marL="0" lvl="1" indent="0">
              <a:lnSpc>
                <a:spcPct val="110000"/>
              </a:lnSpc>
              <a:spcBef>
                <a:spcPts val="1100"/>
              </a:spcBef>
              <a:buNone/>
            </a:pPr>
            <a:r>
              <a:rPr lang="en-US" b="1" dirty="0" smtClean="0">
                <a:solidFill>
                  <a:srgbClr val="404040"/>
                </a:solidFill>
              </a:rPr>
              <a:t>Local authorities </a:t>
            </a:r>
            <a:r>
              <a:rPr lang="en-US" dirty="0" smtClean="0">
                <a:solidFill>
                  <a:srgbClr val="404040"/>
                </a:solidFill>
              </a:rPr>
              <a:t>play a</a:t>
            </a:r>
            <a:r>
              <a:rPr lang="en-US" b="1" dirty="0" smtClean="0">
                <a:solidFill>
                  <a:srgbClr val="40404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significant role </a:t>
            </a:r>
            <a:r>
              <a:rPr lang="en-US" dirty="0" smtClean="0">
                <a:solidFill>
                  <a:srgbClr val="404040"/>
                </a:solidFill>
              </a:rPr>
              <a:t>in the declaration process. </a:t>
            </a:r>
            <a:endParaRPr lang="en-US" sz="800" dirty="0" smtClean="0">
              <a:solidFill>
                <a:srgbClr val="404040"/>
              </a:solidFill>
            </a:endParaRPr>
          </a:p>
          <a:p>
            <a:pPr marL="0" lvl="1" indent="0">
              <a:lnSpc>
                <a:spcPct val="110000"/>
              </a:lnSpc>
              <a:spcBef>
                <a:spcPts val="1100"/>
              </a:spcBef>
              <a:buNone/>
            </a:pPr>
            <a:endParaRPr lang="en-US" sz="800" dirty="0" smtClean="0">
              <a:solidFill>
                <a:srgbClr val="404040"/>
              </a:solidFill>
            </a:endParaRPr>
          </a:p>
          <a:p>
            <a:pPr marL="0" lvl="1" indent="0" algn="ctr">
              <a:lnSpc>
                <a:spcPct val="110000"/>
              </a:lnSpc>
              <a:spcBef>
                <a:spcPts val="1100"/>
              </a:spcBef>
              <a:buNone/>
            </a:pPr>
            <a:r>
              <a:rPr lang="en-US" sz="2600" b="1" dirty="0" smtClean="0">
                <a:solidFill>
                  <a:srgbClr val="404040"/>
                </a:solidFill>
              </a:rPr>
              <a:t>The </a:t>
            </a:r>
            <a:r>
              <a:rPr lang="en-US" sz="2600" b="1" dirty="0" smtClean="0">
                <a:solidFill>
                  <a:srgbClr val="C00000"/>
                </a:solidFill>
              </a:rPr>
              <a:t>accuracy</a:t>
            </a:r>
            <a:r>
              <a:rPr lang="en-US" sz="2600" b="1" dirty="0" smtClean="0">
                <a:solidFill>
                  <a:srgbClr val="404040"/>
                </a:solidFill>
              </a:rPr>
              <a:t> and </a:t>
            </a:r>
            <a:r>
              <a:rPr lang="en-US" sz="2600" b="1" dirty="0" smtClean="0">
                <a:solidFill>
                  <a:srgbClr val="C00000"/>
                </a:solidFill>
              </a:rPr>
              <a:t>quality</a:t>
            </a:r>
            <a:r>
              <a:rPr lang="en-US" sz="2600" b="1" dirty="0" smtClean="0">
                <a:solidFill>
                  <a:srgbClr val="800000"/>
                </a:solidFill>
              </a:rPr>
              <a:t> </a:t>
            </a:r>
            <a:r>
              <a:rPr lang="en-US" sz="2600" b="1" dirty="0" smtClean="0">
                <a:solidFill>
                  <a:srgbClr val="404040"/>
                </a:solidFill>
              </a:rPr>
              <a:t>of the information provided at the local level regarding </a:t>
            </a:r>
            <a:r>
              <a:rPr lang="en-US" sz="2600" b="1" dirty="0" smtClean="0">
                <a:solidFill>
                  <a:srgbClr val="C00000"/>
                </a:solidFill>
              </a:rPr>
              <a:t>damage assessments</a:t>
            </a:r>
            <a:r>
              <a:rPr lang="en-US" sz="2600" b="1" dirty="0" smtClean="0">
                <a:solidFill>
                  <a:srgbClr val="800000"/>
                </a:solidFill>
              </a:rPr>
              <a:t> </a:t>
            </a:r>
            <a:r>
              <a:rPr lang="en-US" sz="2600" b="1" dirty="0" smtClean="0">
                <a:solidFill>
                  <a:srgbClr val="404040"/>
                </a:solidFill>
              </a:rPr>
              <a:t>+ their </a:t>
            </a:r>
            <a:r>
              <a:rPr lang="en-US" sz="2600" b="1" dirty="0" smtClean="0">
                <a:solidFill>
                  <a:srgbClr val="C00000"/>
                </a:solidFill>
              </a:rPr>
              <a:t>economic impact </a:t>
            </a:r>
            <a:r>
              <a:rPr lang="en-US" sz="2600" b="1" dirty="0" smtClean="0">
                <a:solidFill>
                  <a:srgbClr val="404040"/>
                </a:solidFill>
              </a:rPr>
              <a:t>is </a:t>
            </a:r>
            <a:r>
              <a:rPr lang="en-US" sz="2600" b="1" u="sng" dirty="0" smtClean="0">
                <a:solidFill>
                  <a:srgbClr val="404040"/>
                </a:solidFill>
              </a:rPr>
              <a:t>critical</a:t>
            </a:r>
            <a:r>
              <a:rPr lang="en-US" sz="2600" b="1" dirty="0" smtClean="0">
                <a:solidFill>
                  <a:srgbClr val="404040"/>
                </a:solidFill>
              </a:rPr>
              <a:t> to obtaining a Presidential declaration.</a:t>
            </a:r>
            <a:endParaRPr lang="en-US" sz="2400" b="1" dirty="0" smtClean="0">
              <a:solidFill>
                <a:srgbClr val="800000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766761"/>
            <a:ext cx="7802088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Recover</a:t>
            </a:r>
            <a:endParaRPr lang="en-US" sz="4800" spc="3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38122" y="2719999"/>
            <a:ext cx="2803457" cy="38170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8344" y="2720000"/>
            <a:ext cx="2615607" cy="3817089"/>
          </a:xfrm>
          <a:prstGeom prst="rect">
            <a:avLst/>
          </a:prstGeom>
          <a:solidFill>
            <a:srgbClr val="FFEAA7"/>
          </a:solidFill>
          <a:ln w="952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55756" y="2720000"/>
            <a:ext cx="2931042" cy="38170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8762276"/>
              </p:ext>
            </p:extLst>
          </p:nvPr>
        </p:nvGraphicFramePr>
        <p:xfrm>
          <a:off x="-14841" y="593892"/>
          <a:ext cx="88392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308344" y="164085"/>
            <a:ext cx="851667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GOHSEP Organization</a:t>
            </a:r>
            <a:endParaRPr lang="en-US" sz="50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38925"/>
            <a:ext cx="9144000" cy="219075"/>
          </a:xfrm>
          <a:prstGeom prst="rect">
            <a:avLst/>
          </a:prstGeom>
          <a:solidFill>
            <a:srgbClr val="EFA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08" y="-2603"/>
            <a:ext cx="9144000" cy="219075"/>
          </a:xfrm>
          <a:prstGeom prst="rect">
            <a:avLst/>
          </a:prstGeom>
          <a:solidFill>
            <a:srgbClr val="EFA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73" y="318309"/>
            <a:ext cx="1069043" cy="108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0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7"/>
          <p:cNvSpPr txBox="1">
            <a:spLocks/>
          </p:cNvSpPr>
          <p:nvPr/>
        </p:nvSpPr>
        <p:spPr>
          <a:xfrm>
            <a:off x="457200" y="1769424"/>
            <a:ext cx="8229600" cy="4808798"/>
          </a:xfrm>
          <a:prstGeom prst="rect">
            <a:avLst/>
          </a:prstGeom>
        </p:spPr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rgbClr val="F6AA22"/>
              </a:buClr>
              <a:buSzPct val="84000"/>
              <a:tabLst/>
              <a:defRPr/>
            </a:pP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 Presidential declaration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opens the door </a:t>
            </a: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for Federal assistance:</a:t>
            </a:r>
          </a:p>
          <a:p>
            <a:pPr marL="631825" marR="0" lvl="1" indent="-285750" algn="l" defTabSz="914400" rtl="0" eaLnBrk="1" fontAlgn="auto" latinLnBrk="0" hangingPunct="1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99000"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FEMA Public Assistance (PA)</a:t>
            </a:r>
          </a:p>
          <a:p>
            <a:pPr marL="631825" marR="0" lvl="1" indent="-285750" algn="l" defTabSz="914400" rtl="0" eaLnBrk="1" fontAlgn="auto" latinLnBrk="0" hangingPunct="1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99000"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FEMA Individual Assistance (IA)</a:t>
            </a:r>
          </a:p>
          <a:p>
            <a:pPr marL="631825" marR="0" lvl="1" indent="-285750" algn="l" defTabSz="914400" rtl="0" eaLnBrk="1" fontAlgn="auto" latinLnBrk="0" hangingPunct="1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99000"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Direct Federal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Assistance (DFA)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for other Federal support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766761"/>
            <a:ext cx="7802088" cy="7759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3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Recover</a:t>
            </a:r>
            <a:endParaRPr kumimoji="0" lang="en-US" sz="4800" b="0" i="0" u="none" strike="noStrike" kern="1200" cap="none" spc="3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74976" y="4415614"/>
            <a:ext cx="5480644" cy="2481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94000"/>
              <a:buFont typeface="Arial" pitchFamily="34" charset="0"/>
              <a:buChar char="•"/>
              <a:tabLst>
                <a:tab pos="285750" algn="l"/>
              </a:tabLst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79000"/>
              <a:buFont typeface="Arial" pitchFamily="34" charset="0"/>
              <a:buChar char="+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1825" lvl="1">
              <a:spcBef>
                <a:spcPts val="1100"/>
              </a:spcBef>
            </a:pPr>
            <a:endParaRPr lang="en-US" sz="2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 descr="PA work categori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3510" y="1448791"/>
            <a:ext cx="7627690" cy="452894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766761"/>
            <a:ext cx="7802088" cy="7759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3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Recover</a:t>
            </a:r>
            <a:endParaRPr kumimoji="0" lang="en-US" sz="4800" b="0" i="0" u="none" strike="noStrike" kern="1200" cap="none" spc="3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346369" y="2410691"/>
            <a:ext cx="0" cy="336071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96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766761"/>
            <a:ext cx="7802088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Recover</a:t>
            </a:r>
            <a:endParaRPr lang="en-US" sz="4800" spc="300" dirty="0">
              <a:solidFill>
                <a:srgbClr val="C00000"/>
              </a:solidFill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idx="1"/>
          </p:nvPr>
        </p:nvSpPr>
        <p:spPr>
          <a:xfrm>
            <a:off x="457200" y="1603169"/>
            <a:ext cx="8229600" cy="4975053"/>
          </a:xfrm>
        </p:spPr>
        <p:txBody>
          <a:bodyPr/>
          <a:lstStyle/>
          <a:p>
            <a:pPr marL="0" lvl="1" indent="0">
              <a:lnSpc>
                <a:spcPct val="110000"/>
              </a:lnSpc>
              <a:spcBef>
                <a:spcPts val="1100"/>
              </a:spcBef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Grantee + Subgrantee Relationship</a:t>
            </a:r>
          </a:p>
          <a:p>
            <a:pPr marL="631825" lvl="1">
              <a:lnSpc>
                <a:spcPct val="110000"/>
              </a:lnSpc>
              <a:spcBef>
                <a:spcPts val="1100"/>
              </a:spcBef>
              <a:buClr>
                <a:schemeClr val="tx1"/>
              </a:buClr>
              <a:buSzPct val="99000"/>
              <a:buFont typeface="Arial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State is represented by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GOHSEP.</a:t>
            </a:r>
          </a:p>
          <a:p>
            <a:pPr marL="631825" lvl="1">
              <a:lnSpc>
                <a:spcPct val="110000"/>
              </a:lnSpc>
              <a:spcBef>
                <a:spcPts val="1100"/>
              </a:spcBef>
              <a:buClr>
                <a:schemeClr val="tx1"/>
              </a:buClr>
              <a:buSzPct val="99000"/>
              <a:buFont typeface="Arial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GOHSEP is the </a:t>
            </a:r>
            <a:r>
              <a:rPr lang="en-US" sz="2400" b="1" dirty="0" smtClean="0">
                <a:solidFill>
                  <a:srgbClr val="C00000"/>
                </a:solidFill>
              </a:rPr>
              <a:t>grantee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 </a:t>
            </a:r>
          </a:p>
          <a:p>
            <a:pPr marL="631825" lvl="1">
              <a:lnSpc>
                <a:spcPct val="110000"/>
              </a:lnSpc>
              <a:spcBef>
                <a:spcPts val="1100"/>
              </a:spcBef>
              <a:buClr>
                <a:schemeClr val="tx1"/>
              </a:buClr>
              <a:buSzPct val="99000"/>
              <a:buFont typeface="Arial"/>
              <a:buChar char="•"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Federal assistance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from FEMA will come to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GOHSEP.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31825" lvl="1">
              <a:lnSpc>
                <a:spcPct val="110000"/>
              </a:lnSpc>
              <a:spcBef>
                <a:spcPts val="1100"/>
              </a:spcBef>
              <a:buClr>
                <a:schemeClr val="tx1"/>
              </a:buClr>
              <a:buSzPct val="99000"/>
              <a:buFont typeface="Arial"/>
              <a:buChar char="•"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Local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authorities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receiving FEMA PA + Hazard Mitigation Assistance (HMA) are </a:t>
            </a:r>
            <a:r>
              <a:rPr lang="en-US" sz="2400" b="1" dirty="0" err="1" smtClean="0">
                <a:solidFill>
                  <a:srgbClr val="C00000"/>
                </a:solidFill>
              </a:rPr>
              <a:t>subgrantees</a:t>
            </a:r>
            <a:r>
              <a:rPr lang="en-US" sz="2400" b="1" dirty="0" smtClean="0">
                <a:solidFill>
                  <a:srgbClr val="C00000"/>
                </a:solidFill>
              </a:rPr>
              <a:t>/Applicants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975" y="1455239"/>
            <a:ext cx="8621144" cy="4787385"/>
          </a:xfrm>
        </p:spPr>
        <p:txBody>
          <a:bodyPr>
            <a:normAutofit/>
          </a:bodyPr>
          <a:lstStyle/>
          <a:p>
            <a:pPr marL="233363" indent="0">
              <a:spcBef>
                <a:spcPts val="1200"/>
              </a:spcBef>
              <a:buSzPct val="99000"/>
              <a:buNone/>
              <a:tabLst>
                <a:tab pos="512763" algn="l"/>
              </a:tabLst>
            </a:pPr>
            <a:r>
              <a:rPr lang="en-US" sz="2800" b="1" dirty="0" smtClean="0"/>
              <a:t>Obtain &amp; Maintain (O &amp; M) Insurance Requirement</a:t>
            </a:r>
          </a:p>
          <a:p>
            <a:pPr marL="457200" lvl="1" indent="-223838">
              <a:spcBef>
                <a:spcPts val="1400"/>
              </a:spcBef>
              <a:buFont typeface="Arial" pitchFamily="34" charset="0"/>
              <a:buChar char="•"/>
            </a:pPr>
            <a:r>
              <a:rPr lang="en-US" sz="2400" dirty="0" smtClean="0"/>
              <a:t>FEMA requires Applicants to </a:t>
            </a:r>
            <a:r>
              <a:rPr lang="en-US" sz="2400" b="1" dirty="0" smtClean="0">
                <a:solidFill>
                  <a:srgbClr val="C00000"/>
                </a:solidFill>
              </a:rPr>
              <a:t>obtain + maintain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insurance coverage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at least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equal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the amount of the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eligible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damage to the facility receiving Federal assistance.</a:t>
            </a:r>
          </a:p>
          <a:p>
            <a:pPr marL="457200" lvl="1" indent="-223838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the requirement is NOT MET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857250" lvl="2" indent="-223838">
              <a:spcBef>
                <a:spcPts val="1200"/>
              </a:spcBef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FEMA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may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de-obligate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funds provided for damage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sustained in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current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disaster.</a:t>
            </a:r>
          </a:p>
          <a:p>
            <a:pPr marL="857250" lvl="2" indent="-223838">
              <a:spcBef>
                <a:spcPts val="1200"/>
              </a:spcBef>
            </a:pPr>
            <a:r>
              <a:rPr lang="en-US" sz="2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Future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funding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will not be available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the same type of peril.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66761"/>
            <a:ext cx="7790213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Recover</a:t>
            </a:r>
            <a:endParaRPr lang="en-US" sz="4800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975" y="1633364"/>
            <a:ext cx="8505645" cy="478738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SzPct val="99000"/>
              <a:buNone/>
              <a:tabLst>
                <a:tab pos="512763" algn="l"/>
              </a:tabLst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Obtain &amp; Maintain (O&amp;M)</a:t>
            </a:r>
            <a:r>
              <a:rPr 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Insurance Requirement</a:t>
            </a:r>
          </a:p>
          <a:p>
            <a:pPr marL="630936" indent="-283464"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99000"/>
              <a:buFont typeface="Arial"/>
              <a:buChar char="•"/>
              <a:tabLst>
                <a:tab pos="512763" algn="l"/>
              </a:tabLs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you believe you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cannot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reasonably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meet the O &amp; M requirement,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pay particular attention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the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Insurance Commissioner’s Certification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(ICC) portion of the Manual.</a:t>
            </a:r>
          </a:p>
          <a:p>
            <a:pPr marL="1143698" lvl="1" indent="-283464">
              <a:spcBef>
                <a:spcPts val="1200"/>
              </a:spcBef>
              <a:buSzPct val="99000"/>
              <a:buFont typeface="Arial"/>
              <a:buChar char="•"/>
              <a:tabLst>
                <a:tab pos="512763" algn="l"/>
              </a:tabLst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details how the Louisiana Insurance Commissioner can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help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+ the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process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 relief.</a:t>
            </a:r>
          </a:p>
          <a:p>
            <a:pPr marL="630936" indent="-283464">
              <a:spcBef>
                <a:spcPts val="1200"/>
              </a:spcBef>
              <a:buSzPct val="99000"/>
              <a:buFont typeface="Arial"/>
              <a:buChar char="•"/>
              <a:tabLst>
                <a:tab pos="512763" algn="l"/>
              </a:tabLst>
            </a:pPr>
            <a:endParaRPr lang="en-US" sz="2000" b="1" dirty="0" smtClean="0">
              <a:solidFill>
                <a:srgbClr val="800000"/>
              </a:solidFill>
            </a:endParaRPr>
          </a:p>
          <a:p>
            <a:endParaRPr lang="en-US" sz="2800" dirty="0" smtClean="0"/>
          </a:p>
          <a:p>
            <a:pPr marL="233363" indent="-233363">
              <a:spcBef>
                <a:spcPts val="1200"/>
              </a:spcBef>
              <a:buSzPct val="99000"/>
              <a:buNone/>
              <a:tabLst>
                <a:tab pos="512763" algn="l"/>
              </a:tabLst>
            </a:pPr>
            <a:endParaRPr lang="en-US" sz="2800" b="1" dirty="0" smtClean="0">
              <a:solidFill>
                <a:srgbClr val="8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66761"/>
            <a:ext cx="7790213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Recover</a:t>
            </a:r>
            <a:endParaRPr lang="en-US" sz="4800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413" y="1524629"/>
            <a:ext cx="8393502" cy="4718377"/>
          </a:xfrm>
        </p:spPr>
        <p:txBody>
          <a:bodyPr>
            <a:noAutofit/>
          </a:bodyPr>
          <a:lstStyle/>
          <a:p>
            <a:pPr marL="284163" indent="-284163">
              <a:lnSpc>
                <a:spcPct val="120000"/>
              </a:lnSpc>
              <a:spcBef>
                <a:spcPts val="1200"/>
              </a:spcBef>
              <a:buSzPct val="99000"/>
              <a:buNone/>
              <a:tabLst>
                <a:tab pos="512763" algn="l"/>
              </a:tabLst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Debris Removal</a:t>
            </a:r>
            <a:endParaRPr lang="en-US" sz="28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33222" lvl="1">
              <a:lnSpc>
                <a:spcPct val="120000"/>
              </a:lnSpc>
              <a:spcBef>
                <a:spcPts val="0"/>
              </a:spcBef>
              <a:buSzPct val="84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Event-related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debris.</a:t>
            </a:r>
          </a:p>
          <a:p>
            <a:pPr marL="633222" lvl="1">
              <a:lnSpc>
                <a:spcPct val="120000"/>
              </a:lnSpc>
              <a:spcBef>
                <a:spcPts val="0"/>
              </a:spcBef>
              <a:buSzPct val="84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Property + right of-ways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that are the </a:t>
            </a:r>
            <a:r>
              <a:rPr lang="en-US" sz="2400" b="1" dirty="0" smtClean="0">
                <a:solidFill>
                  <a:srgbClr val="C00000"/>
                </a:solidFill>
              </a:rPr>
              <a:t>responsibility of the Applicant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24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33222" lvl="1">
              <a:lnSpc>
                <a:spcPct val="120000"/>
              </a:lnSpc>
              <a:spcBef>
                <a:spcPts val="0"/>
              </a:spcBef>
              <a:buSzPct val="84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400" dirty="0" smtClean="0"/>
              <a:t>It is an </a:t>
            </a:r>
            <a:r>
              <a:rPr lang="en-US" sz="2400" b="1" dirty="0" smtClean="0">
                <a:solidFill>
                  <a:srgbClr val="C00000"/>
                </a:solidFill>
              </a:rPr>
              <a:t>Applicant’s responsibility </a:t>
            </a:r>
            <a:r>
              <a:rPr lang="en-US" sz="2400" dirty="0" smtClean="0"/>
              <a:t>to understand and follow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local, State &amp; Federal regulations for debris removal + management + monitoring + operations.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57236"/>
            <a:ext cx="7790213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Recover</a:t>
            </a:r>
            <a:endParaRPr lang="en-US" sz="4800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70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1891" y="4180114"/>
            <a:ext cx="8324603" cy="9619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613" y="1458853"/>
            <a:ext cx="8591008" cy="4718377"/>
          </a:xfrm>
        </p:spPr>
        <p:txBody>
          <a:bodyPr>
            <a:normAutofit/>
          </a:bodyPr>
          <a:lstStyle/>
          <a:p>
            <a:pPr marL="284163" indent="-284163">
              <a:lnSpc>
                <a:spcPct val="120000"/>
              </a:lnSpc>
              <a:spcBef>
                <a:spcPts val="600"/>
              </a:spcBef>
              <a:buSzPct val="99000"/>
              <a:buNone/>
              <a:tabLst>
                <a:tab pos="512763" algn="l"/>
              </a:tabLst>
            </a:pP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Individual Assistance (IA)</a:t>
            </a:r>
          </a:p>
          <a:p>
            <a:pPr marL="630936" lvl="1" indent="-284163">
              <a:spcBef>
                <a:spcPts val="1200"/>
              </a:spcBef>
              <a:buClr>
                <a:schemeClr val="tx1"/>
              </a:buClr>
              <a:buSzPct val="99000"/>
              <a:buFont typeface="Arial"/>
              <a:buChar char="•"/>
              <a:tabLst>
                <a:tab pos="512763" algn="l"/>
              </a:tabLs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FEMA </a:t>
            </a:r>
            <a:r>
              <a:rPr lang="en-US" sz="2400" b="1" dirty="0" smtClean="0">
                <a:solidFill>
                  <a:srgbClr val="C00000"/>
                </a:solidFill>
              </a:rPr>
              <a:t>Individuals + Households Program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(IHP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financial assistance needed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 a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direct result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a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Presidentially declared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disaster or emergency.</a:t>
            </a:r>
          </a:p>
          <a:p>
            <a:pPr marL="630936" lvl="1" indent="-284163">
              <a:spcBef>
                <a:spcPts val="1200"/>
              </a:spcBef>
              <a:buClr>
                <a:schemeClr val="tx1"/>
              </a:buClr>
              <a:buSzPct val="99000"/>
              <a:buFont typeface="Arial"/>
              <a:buChar char="•"/>
              <a:tabLst>
                <a:tab pos="512763" algn="l"/>
              </a:tabLs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Grants provide for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special + personal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needs.  For example:</a:t>
            </a:r>
          </a:p>
          <a:p>
            <a:pPr marL="630936" lvl="1" indent="-284163">
              <a:spcBef>
                <a:spcPts val="1200"/>
              </a:spcBef>
              <a:buClr>
                <a:schemeClr val="tx1"/>
              </a:buClr>
              <a:buSzPct val="99000"/>
              <a:buFont typeface="Arial"/>
              <a:buChar char="•"/>
              <a:tabLst>
                <a:tab pos="512763" algn="l"/>
              </a:tabLst>
            </a:pPr>
            <a:endParaRPr lang="en-US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30936" lvl="1" indent="-284163">
              <a:spcBef>
                <a:spcPts val="1200"/>
              </a:spcBef>
              <a:buClr>
                <a:schemeClr val="tx1"/>
              </a:buClr>
              <a:buSzPct val="99000"/>
              <a:buFont typeface="Arial"/>
              <a:buChar char="•"/>
              <a:tabLst>
                <a:tab pos="512763" algn="l"/>
              </a:tabLst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30936" lvl="1" indent="-284163">
              <a:spcBef>
                <a:spcPts val="1200"/>
              </a:spcBef>
              <a:buClr>
                <a:schemeClr val="tx1"/>
              </a:buClr>
              <a:buSzPct val="99000"/>
              <a:buFont typeface="Arial"/>
              <a:buChar char="•"/>
              <a:tabLst>
                <a:tab pos="512763" algn="l"/>
              </a:tabLs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Currently the grant amount is </a:t>
            </a:r>
            <a:r>
              <a:rPr lang="en-US" sz="2400" b="1" dirty="0" smtClean="0">
                <a:solidFill>
                  <a:srgbClr val="C00000"/>
                </a:solidFill>
              </a:rPr>
              <a:t>$</a:t>
            </a:r>
            <a:r>
              <a:rPr lang="en-US" sz="2400" b="1" dirty="0" smtClean="0">
                <a:solidFill>
                  <a:srgbClr val="C00000"/>
                </a:solidFill>
              </a:rPr>
              <a:t>32,400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(updated annually).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38186"/>
            <a:ext cx="7766462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Recover</a:t>
            </a:r>
            <a:endParaRPr lang="en-US" sz="4800" spc="3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0135" y="4191989"/>
            <a:ext cx="39069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Personal property (e.g. computers)</a:t>
            </a:r>
          </a:p>
          <a:p>
            <a:pPr marL="0" lvl="2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Funeral expenses</a:t>
            </a:r>
          </a:p>
          <a:p>
            <a:pPr marL="0" lvl="2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And more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8165" y="4215740"/>
            <a:ext cx="3004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Temporary housing</a:t>
            </a:r>
          </a:p>
          <a:p>
            <a:pPr marL="0" lvl="2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Medical bills</a:t>
            </a:r>
          </a:p>
          <a:p>
            <a:pPr marL="0" lvl="2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Dental</a:t>
            </a:r>
            <a:endParaRPr lang="en-US" sz="160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132615" y="4263242"/>
            <a:ext cx="0" cy="77189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2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08166"/>
            <a:ext cx="8839199" cy="4874130"/>
          </a:xfrm>
        </p:spPr>
        <p:txBody>
          <a:bodyPr>
            <a:normAutofit/>
          </a:bodyPr>
          <a:lstStyle/>
          <a:p>
            <a:pPr marL="233363" indent="-233363">
              <a:spcBef>
                <a:spcPts val="1800"/>
              </a:spcBef>
              <a:buSzPct val="99000"/>
              <a:buNone/>
              <a:tabLst>
                <a:tab pos="512763" algn="l"/>
              </a:tabLst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Other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Funding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Opportunities</a:t>
            </a:r>
            <a:endParaRPr lang="en-US" sz="28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69913" lvl="1" indent="-223838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Small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Business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Administration (SBA)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Disaster Loans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96925" lvl="2" indent="-163513">
              <a:spcBef>
                <a:spcPts val="1500"/>
              </a:spcBef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Provides loans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homeowners + renters +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businesses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organizations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en-US" sz="2200" b="1" dirty="0">
                <a:solidFill>
                  <a:srgbClr val="C00000"/>
                </a:solidFill>
              </a:rPr>
              <a:t>repair or </a:t>
            </a:r>
            <a:r>
              <a:rPr lang="en-US" sz="2200" b="1" dirty="0" smtClean="0">
                <a:solidFill>
                  <a:srgbClr val="C00000"/>
                </a:solidFill>
              </a:rPr>
              <a:t>replace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real estate +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personal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property +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equipment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business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assets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damaged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disaster.</a:t>
            </a:r>
          </a:p>
          <a:p>
            <a:pPr marL="569913" lvl="1" indent="-223838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Community Development Block Grants (CDBG) </a:t>
            </a:r>
          </a:p>
          <a:p>
            <a:pPr marL="796925" lvl="2" indent="-171450">
              <a:spcBef>
                <a:spcPts val="1500"/>
              </a:spcBef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a part of the Department of Housing &amp; Urban Development (HUD), administered through the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Louisiana Division of Administration’s Office of Community Development (OCD).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40786"/>
            <a:ext cx="7790213" cy="775924"/>
          </a:xfrm>
        </p:spPr>
        <p:txBody>
          <a:bodyPr>
            <a:noAutofit/>
          </a:bodyPr>
          <a:lstStyle/>
          <a:p>
            <a:pPr algn="r"/>
            <a:r>
              <a:rPr lang="en-US" sz="5400" spc="300" dirty="0" smtClean="0">
                <a:solidFill>
                  <a:srgbClr val="C00000"/>
                </a:solidFill>
              </a:rPr>
              <a:t>Recover</a:t>
            </a:r>
            <a:endParaRPr lang="en-US" sz="5400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84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57548"/>
            <a:ext cx="8229600" cy="4820673"/>
          </a:xfrm>
        </p:spPr>
        <p:txBody>
          <a:bodyPr>
            <a:normAutofit/>
          </a:bodyPr>
          <a:lstStyle/>
          <a:p>
            <a:pPr marL="284163" indent="-284163">
              <a:lnSpc>
                <a:spcPct val="120000"/>
              </a:lnSpc>
              <a:spcBef>
                <a:spcPts val="600"/>
              </a:spcBef>
              <a:buSzPct val="99000"/>
              <a:buNone/>
              <a:tabLst>
                <a:tab pos="512763" algn="l"/>
              </a:tabLst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FEMA Disaster Recovery Center (DRC)</a:t>
            </a:r>
          </a:p>
          <a:p>
            <a:pPr marL="630936" indent="-284163">
              <a:spcBef>
                <a:spcPts val="600"/>
              </a:spcBef>
              <a:buClr>
                <a:schemeClr val="tx1"/>
              </a:buClr>
              <a:buSzPct val="99000"/>
              <a:buFont typeface="Arial"/>
              <a:buChar char="•"/>
              <a:tabLst>
                <a:tab pos="512763" algn="l"/>
              </a:tabLst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Local authorities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play a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critical role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the success of a DRC by having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potential sites </a:t>
            </a:r>
            <a:r>
              <a:rPr lang="en-US" sz="2400" b="1" dirty="0" smtClean="0">
                <a:solidFill>
                  <a:srgbClr val="C00000"/>
                </a:solidFill>
              </a:rPr>
              <a:t>pre-selected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before an event.</a:t>
            </a:r>
          </a:p>
          <a:p>
            <a:pPr marL="630936" lvl="1" indent="-284163">
              <a:spcBef>
                <a:spcPts val="1200"/>
              </a:spcBef>
              <a:buClr>
                <a:schemeClr val="tx1"/>
              </a:buClr>
              <a:buSzPct val="99000"/>
              <a:buFont typeface="Arial"/>
              <a:buChar char="•"/>
              <a:tabLst>
                <a:tab pos="512763" algn="l"/>
              </a:tabLs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a location where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individuals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impacted by disaster can go for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information about FEMA +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other disaster assistance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programs.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40786"/>
            <a:ext cx="7790213" cy="775924"/>
          </a:xfrm>
        </p:spPr>
        <p:txBody>
          <a:bodyPr>
            <a:noAutofit/>
          </a:bodyPr>
          <a:lstStyle/>
          <a:p>
            <a:pPr algn="r"/>
            <a:r>
              <a:rPr lang="en-US" sz="5400" spc="300" dirty="0" smtClean="0">
                <a:solidFill>
                  <a:srgbClr val="C00000"/>
                </a:solidFill>
              </a:rPr>
              <a:t>Recover</a:t>
            </a:r>
            <a:endParaRPr lang="en-US" sz="5400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2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57548"/>
            <a:ext cx="8229600" cy="4820673"/>
          </a:xfrm>
        </p:spPr>
        <p:txBody>
          <a:bodyPr>
            <a:normAutofit/>
          </a:bodyPr>
          <a:lstStyle/>
          <a:p>
            <a:pPr marL="284163" indent="-284163">
              <a:lnSpc>
                <a:spcPct val="120000"/>
              </a:lnSpc>
              <a:spcBef>
                <a:spcPts val="600"/>
              </a:spcBef>
              <a:buSzPct val="99000"/>
              <a:buNone/>
              <a:tabLst>
                <a:tab pos="512763" algn="l"/>
              </a:tabLst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Dept. of Children and Family Services: DSNAP</a:t>
            </a:r>
          </a:p>
          <a:p>
            <a:pPr marL="630936" indent="-284163">
              <a:spcBef>
                <a:spcPts val="600"/>
              </a:spcBef>
              <a:buClr>
                <a:schemeClr val="tx1"/>
              </a:buClr>
              <a:buSzPct val="99000"/>
              <a:buFont typeface="Arial"/>
              <a:buChar char="•"/>
              <a:tabLst>
                <a:tab pos="512763" algn="l"/>
              </a:tabLst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Local authorities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play a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critical role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the success of a Disaster Subsistence Nutrition Assistance Program (DSNAP) by having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potential sites </a:t>
            </a:r>
            <a:r>
              <a:rPr lang="en-US" sz="2400" b="1" dirty="0" smtClean="0">
                <a:solidFill>
                  <a:srgbClr val="C00000"/>
                </a:solidFill>
              </a:rPr>
              <a:t>pre-selected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before an event.</a:t>
            </a:r>
          </a:p>
          <a:p>
            <a:pPr marL="630936" lvl="1" indent="-284163">
              <a:spcBef>
                <a:spcPts val="1200"/>
              </a:spcBef>
              <a:buClr>
                <a:schemeClr val="tx1"/>
              </a:buClr>
              <a:buSzPct val="99000"/>
              <a:buFont typeface="Arial"/>
              <a:buChar char="•"/>
              <a:tabLst>
                <a:tab pos="512763" algn="l"/>
              </a:tabLs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a location where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individuals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impacted by disaster can go for registration to receive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disaster subsistence assistance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programs.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40786"/>
            <a:ext cx="7790213" cy="775924"/>
          </a:xfrm>
        </p:spPr>
        <p:txBody>
          <a:bodyPr>
            <a:noAutofit/>
          </a:bodyPr>
          <a:lstStyle/>
          <a:p>
            <a:pPr algn="r"/>
            <a:r>
              <a:rPr lang="en-US" sz="5400" spc="300" dirty="0" smtClean="0">
                <a:solidFill>
                  <a:srgbClr val="C00000"/>
                </a:solidFill>
              </a:rPr>
              <a:t>Recover</a:t>
            </a:r>
            <a:endParaRPr lang="en-US" sz="5400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56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782221"/>
            <a:ext cx="9144000" cy="790806"/>
          </a:xfrm>
        </p:spPr>
        <p:txBody>
          <a:bodyPr>
            <a:noAutofit/>
          </a:bodyPr>
          <a:lstStyle/>
          <a:p>
            <a:r>
              <a:rPr lang="en-US" sz="8800" spc="160" dirty="0" smtClean="0">
                <a:ln w="381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Overview</a:t>
            </a:r>
            <a:endParaRPr lang="en-US" sz="8800" spc="160" dirty="0">
              <a:ln w="381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70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538" y="777746"/>
            <a:ext cx="7315200" cy="77592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5400" spc="300" dirty="0" smtClean="0">
                <a:solidFill>
                  <a:srgbClr val="C00000"/>
                </a:solidFill>
              </a:rPr>
              <a:t>Recover</a:t>
            </a:r>
            <a:endParaRPr lang="en-US" sz="5400" spc="3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2953"/>
            <a:ext cx="8229600" cy="201637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800" b="1" dirty="0" smtClean="0"/>
              <a:t>National </a:t>
            </a:r>
            <a:r>
              <a:rPr lang="en-US" sz="3800" b="1" dirty="0"/>
              <a:t>Disaster Recovery Framework </a:t>
            </a:r>
            <a:r>
              <a:rPr lang="en-US" sz="3800" dirty="0"/>
              <a:t>(</a:t>
            </a:r>
            <a:r>
              <a:rPr lang="en-US" sz="3800" dirty="0" smtClean="0"/>
              <a:t>NDRF)</a:t>
            </a:r>
            <a:endParaRPr lang="en-US" sz="1300" dirty="0" smtClean="0"/>
          </a:p>
          <a:p>
            <a:pPr marL="0" indent="0">
              <a:buNone/>
            </a:pPr>
            <a:endParaRPr lang="en-US" sz="1300" dirty="0" smtClean="0"/>
          </a:p>
          <a:p>
            <a:r>
              <a:rPr lang="en-US" dirty="0" smtClean="0"/>
              <a:t>Enables </a:t>
            </a:r>
            <a:r>
              <a:rPr lang="en-US" dirty="0"/>
              <a:t>effective recovery support to disaster-impacted States </a:t>
            </a:r>
            <a:r>
              <a:rPr lang="en-US" dirty="0" smtClean="0"/>
              <a:t>(including local agencies) and </a:t>
            </a:r>
            <a:r>
              <a:rPr lang="en-US" dirty="0"/>
              <a:t>Tribes through a </a:t>
            </a:r>
            <a:r>
              <a:rPr lang="en-US" b="1" dirty="0">
                <a:solidFill>
                  <a:srgbClr val="C00000"/>
                </a:solidFill>
              </a:rPr>
              <a:t>unified and collaborative process</a:t>
            </a:r>
            <a:r>
              <a:rPr lang="en-US" dirty="0" smtClean="0"/>
              <a:t>. The </a:t>
            </a:r>
            <a:r>
              <a:rPr lang="en-US" dirty="0"/>
              <a:t>focus is on how best to restore, redevelop and revitalize the health, social, economic, </a:t>
            </a:r>
            <a:r>
              <a:rPr lang="en-US" dirty="0" smtClean="0"/>
              <a:t>natural </a:t>
            </a:r>
            <a:r>
              <a:rPr lang="en-US" dirty="0"/>
              <a:t>and environmental fabric of the impacted areas and </a:t>
            </a:r>
            <a:r>
              <a:rPr lang="en-US" dirty="0" smtClean="0"/>
              <a:t>to </a:t>
            </a:r>
            <a:r>
              <a:rPr lang="en-US" b="1" dirty="0" smtClean="0"/>
              <a:t>build resilience</a:t>
            </a:r>
            <a:r>
              <a:rPr lang="en-US" dirty="0" smtClean="0"/>
              <a:t>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194931"/>
              </p:ext>
            </p:extLst>
          </p:nvPr>
        </p:nvGraphicFramePr>
        <p:xfrm>
          <a:off x="457200" y="3575539"/>
          <a:ext cx="8346831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3314"/>
                <a:gridCol w="3413517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Recovery Support Functions (RSFs)</a:t>
                      </a:r>
                    </a:p>
                    <a:p>
                      <a:pPr marL="514350" indent="-514350">
                        <a:buFont typeface="+mj-lt"/>
                        <a:buAutoNum type="arabicParenR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Community Planning and Capacity Building </a:t>
                      </a:r>
                    </a:p>
                    <a:p>
                      <a:pPr marL="514350" indent="-514350">
                        <a:buFont typeface="+mj-lt"/>
                        <a:buAutoNum type="arabicParenR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Economic </a:t>
                      </a:r>
                    </a:p>
                    <a:p>
                      <a:pPr marL="514350" indent="-514350">
                        <a:buFont typeface="+mj-lt"/>
                        <a:buAutoNum type="arabicParenR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Health and Social Services </a:t>
                      </a:r>
                    </a:p>
                    <a:p>
                      <a:pPr marL="514350" indent="-514350">
                        <a:buFont typeface="+mj-lt"/>
                        <a:buAutoNum type="arabicParenR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Housing </a:t>
                      </a:r>
                    </a:p>
                    <a:p>
                      <a:pPr marL="514350" indent="-514350">
                        <a:buFont typeface="+mj-lt"/>
                        <a:buAutoNum type="arabicParenR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Infrastructure </a:t>
                      </a:r>
                    </a:p>
                    <a:p>
                      <a:pPr marL="514350" indent="-514350">
                        <a:buFont typeface="+mj-lt"/>
                        <a:buAutoNum type="arabicParenR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Natural and Cultural Resources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Coordinated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Outreach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to Locals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Foster Coordination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Facilitate problem solving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Improve access to resources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Identify Priorities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Build Projects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Track Progress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89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800"/>
              </a:spcBef>
              <a:buSzPct val="99000"/>
              <a:buNone/>
              <a:tabLst>
                <a:tab pos="512763" algn="l"/>
              </a:tabLst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Appeals + Arbitration:  Success for YOU!</a:t>
            </a:r>
          </a:p>
          <a:p>
            <a:pPr marL="0" indent="0" algn="ctr">
              <a:spcBef>
                <a:spcPts val="1800"/>
              </a:spcBef>
              <a:buSzPct val="99000"/>
              <a:buNone/>
              <a:tabLst>
                <a:tab pos="512763" algn="l"/>
              </a:tabLst>
            </a:pPr>
            <a:r>
              <a:rPr lang="en-US" sz="4400" b="1" dirty="0" smtClean="0">
                <a:solidFill>
                  <a:srgbClr val="C00000"/>
                </a:solidFill>
              </a:rPr>
              <a:t>$1.1 BILLION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recovery assistance our Applicants would NOT have otherwise had.</a:t>
            </a:r>
          </a:p>
          <a:p>
            <a:pPr marL="0" indent="0">
              <a:spcBef>
                <a:spcPts val="1800"/>
              </a:spcBef>
              <a:buSzPct val="99000"/>
              <a:buNone/>
              <a:tabLst>
                <a:tab pos="512763" algn="l"/>
              </a:tabLst>
            </a:pPr>
            <a:endParaRPr lang="en-US" sz="2400" b="1" dirty="0" smtClean="0">
              <a:solidFill>
                <a:srgbClr val="800000"/>
              </a:solidFill>
            </a:endParaRPr>
          </a:p>
        </p:txBody>
      </p:sp>
      <p:pic>
        <p:nvPicPr>
          <p:cNvPr id="5" name="Picture 4" descr="Underline.ai"/>
          <p:cNvPicPr>
            <a:picLocks noChangeAspect="1"/>
          </p:cNvPicPr>
          <p:nvPr/>
        </p:nvPicPr>
        <p:blipFill>
          <a:blip r:embed="rId3" cstate="print"/>
          <a:srcRect l="17647" t="31818" r="41176" b="63636"/>
          <a:stretch>
            <a:fillRect/>
          </a:stretch>
        </p:blipFill>
        <p:spPr>
          <a:xfrm>
            <a:off x="6426231" y="2550343"/>
            <a:ext cx="1371569" cy="19595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738186"/>
            <a:ext cx="7766462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Recover</a:t>
            </a:r>
            <a:endParaRPr lang="en-US" sz="4800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84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784440"/>
            <a:ext cx="9144000" cy="790806"/>
          </a:xfrm>
        </p:spPr>
        <p:txBody>
          <a:bodyPr>
            <a:noAutofit/>
          </a:bodyPr>
          <a:lstStyle/>
          <a:p>
            <a:r>
              <a:rPr lang="en-US" sz="8000" spc="160" dirty="0" smtClean="0">
                <a:ln w="381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Mitigation</a:t>
            </a:r>
            <a:endParaRPr lang="en-US" sz="8000" spc="160" dirty="0">
              <a:ln w="381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411" y="1657350"/>
            <a:ext cx="8479763" cy="4219575"/>
          </a:xfrm>
        </p:spPr>
        <p:txBody>
          <a:bodyPr>
            <a:normAutofit/>
          </a:bodyPr>
          <a:lstStyle/>
          <a:p>
            <a:pPr marL="284163" indent="-284163">
              <a:lnSpc>
                <a:spcPct val="110000"/>
              </a:lnSpc>
              <a:spcBef>
                <a:spcPts val="1200"/>
              </a:spcBef>
              <a:buSzPct val="99000"/>
              <a:buNone/>
              <a:tabLst>
                <a:tab pos="512763" algn="l"/>
              </a:tabLst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Hazard Mitigation </a:t>
            </a:r>
            <a:endParaRPr lang="en-US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7388" lvl="1" indent="-284163">
              <a:lnSpc>
                <a:spcPct val="110000"/>
              </a:lnSpc>
              <a:spcBef>
                <a:spcPts val="1200"/>
              </a:spcBef>
              <a:buSzPct val="99000"/>
              <a:buFont typeface="Arial" pitchFamily="34" charset="0"/>
              <a:buChar char="•"/>
              <a:tabLst>
                <a:tab pos="685800" algn="l"/>
              </a:tabLst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Reduces vulnerabilities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 that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communities are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better protected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from disaster impacts, </a:t>
            </a:r>
            <a:r>
              <a:rPr lang="en-US" sz="2400" b="1" dirty="0" smtClean="0">
                <a:solidFill>
                  <a:srgbClr val="C00000"/>
                </a:solidFill>
              </a:rPr>
              <a:t>more resilient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better prepared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face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future disasters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687388" lvl="1" indent="-284163">
              <a:lnSpc>
                <a:spcPct val="110000"/>
              </a:lnSpc>
              <a:spcBef>
                <a:spcPts val="1200"/>
              </a:spcBef>
              <a:buSzPct val="99000"/>
              <a:buFont typeface="Arial" pitchFamily="34" charset="0"/>
              <a:buChar char="•"/>
              <a:tabLst>
                <a:tab pos="685800" algn="l"/>
              </a:tabLs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Hazard mitigation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guidance &amp; technical 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ssistance is provided by the </a:t>
            </a:r>
            <a:r>
              <a:rPr lang="en-US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State </a:t>
            </a:r>
            <a:r>
              <a: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Hazard Mitigation Plan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(SHMP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 marL="687388" lvl="1" indent="-284163">
              <a:lnSpc>
                <a:spcPct val="110000"/>
              </a:lnSpc>
              <a:spcBef>
                <a:spcPts val="1200"/>
              </a:spcBef>
              <a:buSzPct val="99000"/>
              <a:buFont typeface="Arial" pitchFamily="34" charset="0"/>
              <a:buChar char="•"/>
              <a:tabLst>
                <a:tab pos="685800" algn="l"/>
              </a:tabLst>
            </a:pPr>
            <a:r>
              <a:rPr lang="en-US" sz="2400" b="1" dirty="0" smtClean="0">
                <a:solidFill>
                  <a:srgbClr val="C00000"/>
                </a:solidFill>
              </a:rPr>
              <a:t>Local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prioritization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mitigation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projects.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66761"/>
            <a:ext cx="7783033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Mitigation</a:t>
            </a:r>
            <a:endParaRPr lang="en-US" sz="4800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72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3132" y="3277589"/>
            <a:ext cx="8645237" cy="1935679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411" y="1657351"/>
            <a:ext cx="8479763" cy="1643990"/>
          </a:xfrm>
        </p:spPr>
        <p:txBody>
          <a:bodyPr>
            <a:normAutofit/>
          </a:bodyPr>
          <a:lstStyle/>
          <a:p>
            <a:pPr marL="284163" indent="-284163">
              <a:lnSpc>
                <a:spcPct val="110000"/>
              </a:lnSpc>
              <a:spcBef>
                <a:spcPts val="1200"/>
              </a:spcBef>
              <a:buSzPct val="99000"/>
              <a:buNone/>
              <a:tabLst>
                <a:tab pos="512763" algn="l"/>
              </a:tabLst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Hazard Mitigation </a:t>
            </a:r>
            <a:endParaRPr lang="en-US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7388" lvl="1" indent="-284163">
              <a:lnSpc>
                <a:spcPct val="110000"/>
              </a:lnSpc>
              <a:spcBef>
                <a:spcPts val="1200"/>
              </a:spcBef>
              <a:buSzPct val="99000"/>
              <a:buFont typeface="Arial" pitchFamily="34" charset="0"/>
              <a:buChar char="•"/>
              <a:tabLst>
                <a:tab pos="685800" algn="l"/>
              </a:tabLs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Grants are available both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 and post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disaster for mitigation activities:</a:t>
            </a:r>
          </a:p>
          <a:p>
            <a:pPr marL="687388" lvl="1" indent="-284163">
              <a:lnSpc>
                <a:spcPct val="110000"/>
              </a:lnSpc>
              <a:spcBef>
                <a:spcPts val="1200"/>
              </a:spcBef>
              <a:buSzPct val="99000"/>
              <a:buNone/>
              <a:tabLst>
                <a:tab pos="685800" algn="l"/>
              </a:tabLst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66761"/>
            <a:ext cx="7783033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Mitigation</a:t>
            </a:r>
            <a:endParaRPr lang="en-US" sz="4800" spc="3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4397" y="3408218"/>
            <a:ext cx="406136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ANNUAL NON-DISASTER GRANTS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Flood Mitigation Assistance (FMA)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Pre-Disaster Mitigation (</a:t>
            </a:r>
            <a:r>
              <a:rPr lang="en-US" sz="2000" b="1" dirty="0" err="1" smtClean="0"/>
              <a:t>PDM</a:t>
            </a:r>
            <a:r>
              <a:rPr lang="en-US" sz="2000" b="1" dirty="0" smtClean="0"/>
              <a:t>)</a:t>
            </a:r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5033157" y="3394364"/>
            <a:ext cx="38594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POST-DISASTER FUNDING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Hazard Mitigation Grant Program (HMGP)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 smtClean="0"/>
              <a:t>Funding amount is set as a </a:t>
            </a:r>
            <a:r>
              <a:rPr lang="en-US" sz="1900" b="1" dirty="0" smtClean="0"/>
              <a:t>percentage of the PA obligation</a:t>
            </a:r>
            <a:r>
              <a:rPr lang="en-US" sz="19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225630" y="5400606"/>
            <a:ext cx="8740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For every dollar spent on mitigation,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$4 are saved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on future loses.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595750" y="3360716"/>
            <a:ext cx="5543" cy="172137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72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150596"/>
            <a:ext cx="9144000" cy="790806"/>
          </a:xfrm>
        </p:spPr>
        <p:txBody>
          <a:bodyPr>
            <a:noAutofit/>
          </a:bodyPr>
          <a:lstStyle/>
          <a:p>
            <a:pPr>
              <a:lnSpc>
                <a:spcPts val="7900"/>
              </a:lnSpc>
            </a:pPr>
            <a:r>
              <a:rPr lang="en-US" sz="7200" spc="160" dirty="0" smtClean="0">
                <a:ln w="3810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Resources</a:t>
            </a:r>
            <a:br>
              <a:rPr lang="en-US" sz="7200" spc="160" dirty="0" smtClean="0">
                <a:ln w="3810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7200" spc="160" dirty="0" smtClean="0">
                <a:ln w="3810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+ Tools</a:t>
            </a:r>
            <a:endParaRPr lang="en-US" sz="7200" spc="160" dirty="0">
              <a:ln w="3810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986"/>
            <a:ext cx="7333013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240" dirty="0" smtClean="0">
                <a:solidFill>
                  <a:srgbClr val="C00000"/>
                </a:solidFill>
              </a:rPr>
              <a:t>Resources + Tools</a:t>
            </a:r>
            <a:endParaRPr lang="en-US" sz="4800" spc="240" dirty="0">
              <a:solidFill>
                <a:srgbClr val="C00000"/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98750" y="1864427"/>
            <a:ext cx="8229600" cy="40376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Alert FM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Statewide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Redundant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Notification System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Accessible by each Parish OHSEP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Methods of Notifications</a:t>
            </a:r>
          </a:p>
          <a:p>
            <a:pPr lvl="2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FM Receivers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issued to each Parish and available to the public for purchase</a:t>
            </a:r>
          </a:p>
          <a:p>
            <a:pPr lvl="2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Smartphone App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available to receive notifications (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iPhone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Android)</a:t>
            </a:r>
          </a:p>
        </p:txBody>
      </p:sp>
    </p:spTree>
    <p:extLst>
      <p:ext uri="{BB962C8B-B14F-4D97-AF65-F5344CB8AC3E}">
        <p14:creationId xmlns:p14="http://schemas.microsoft.com/office/powerpoint/2010/main" val="413108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2" y="3367319"/>
            <a:ext cx="9678186" cy="544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7531"/>
            <a:ext cx="9519766" cy="535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4042" y="3929747"/>
            <a:ext cx="9664144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LEAD Portal</a:t>
            </a:r>
            <a:endParaRPr lang="en-US" sz="3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37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entagon 14"/>
          <p:cNvSpPr/>
          <p:nvPr/>
        </p:nvSpPr>
        <p:spPr>
          <a:xfrm flipH="1">
            <a:off x="4823127" y="4859976"/>
            <a:ext cx="3947920" cy="401535"/>
          </a:xfrm>
          <a:prstGeom prst="homePlate">
            <a:avLst/>
          </a:prstGeom>
          <a:solidFill>
            <a:srgbClr val="EFA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 flipH="1">
            <a:off x="4826275" y="3540779"/>
            <a:ext cx="3947920" cy="401535"/>
          </a:xfrm>
          <a:prstGeom prst="homePlate">
            <a:avLst/>
          </a:prstGeom>
          <a:solidFill>
            <a:srgbClr val="EFA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Pentagon 10"/>
          <p:cNvSpPr/>
          <p:nvPr/>
        </p:nvSpPr>
        <p:spPr>
          <a:xfrm flipH="1">
            <a:off x="4823127" y="4354116"/>
            <a:ext cx="3947920" cy="401535"/>
          </a:xfrm>
          <a:prstGeom prst="homePlate">
            <a:avLst/>
          </a:prstGeom>
          <a:solidFill>
            <a:srgbClr val="EFA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Pentagon 11"/>
          <p:cNvSpPr/>
          <p:nvPr/>
        </p:nvSpPr>
        <p:spPr>
          <a:xfrm flipH="1">
            <a:off x="4823127" y="5372788"/>
            <a:ext cx="3947920" cy="401535"/>
          </a:xfrm>
          <a:prstGeom prst="homePlate">
            <a:avLst/>
          </a:prstGeom>
          <a:solidFill>
            <a:srgbClr val="EFA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Pentagon 8"/>
          <p:cNvSpPr/>
          <p:nvPr/>
        </p:nvSpPr>
        <p:spPr>
          <a:xfrm flipH="1">
            <a:off x="4826275" y="1741834"/>
            <a:ext cx="3947920" cy="401535"/>
          </a:xfrm>
          <a:prstGeom prst="homePlate">
            <a:avLst/>
          </a:prstGeom>
          <a:solidFill>
            <a:srgbClr val="EFA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986"/>
            <a:ext cx="7333013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240" dirty="0" smtClean="0">
                <a:solidFill>
                  <a:srgbClr val="C00000"/>
                </a:solidFill>
              </a:rPr>
              <a:t>Resources + Tools</a:t>
            </a:r>
            <a:endParaRPr lang="en-US" sz="4800" spc="24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11" y="1710207"/>
            <a:ext cx="4785913" cy="4471817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  <a:tabLst>
                <a:tab pos="396875" algn="l"/>
              </a:tabLst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Virtual Louisiana </a:t>
            </a:r>
          </a:p>
          <a:p>
            <a:pPr>
              <a:lnSpc>
                <a:spcPts val="3000"/>
              </a:lnSpc>
              <a:spcBef>
                <a:spcPts val="1200"/>
              </a:spcBef>
              <a:tabLst>
                <a:tab pos="396875" algn="l"/>
              </a:tabLst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Louisiana Emergency Assessment Data Portal (LEAD)</a:t>
            </a:r>
            <a:endParaRPr lang="en-US" sz="1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3000"/>
              </a:lnSpc>
              <a:spcBef>
                <a:spcPts val="1200"/>
              </a:spcBef>
              <a:tabLst>
                <a:tab pos="396875" algn="l"/>
              </a:tabLst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Louisiana Business </a:t>
            </a:r>
            <a:b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Emergency Operations </a:t>
            </a:r>
            <a:b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Center (LA BEOC) </a:t>
            </a:r>
            <a:r>
              <a:rPr lang="en-US" sz="19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sz="19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3000"/>
              </a:lnSpc>
              <a:spcBef>
                <a:spcPts val="1200"/>
              </a:spcBef>
              <a:tabLst>
                <a:tab pos="396875" algn="l"/>
              </a:tabLst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Louisiana Public </a:t>
            </a:r>
            <a:b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Assistance (</a:t>
            </a: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LAPA/LAHM) websites</a:t>
            </a:r>
            <a:endParaRPr lang="en-US" sz="19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3000"/>
              </a:lnSpc>
              <a:spcBef>
                <a:spcPts val="1200"/>
              </a:spcBef>
              <a:tabLst>
                <a:tab pos="396875" algn="l"/>
              </a:tabLst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Get A Game Plan website </a:t>
            </a:r>
            <a:endParaRPr lang="en-US" sz="19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01393" y="1680734"/>
            <a:ext cx="3621973" cy="518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0188" indent="-230188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94000"/>
              <a:buFont typeface="Arial" pitchFamily="34" charset="0"/>
              <a:buChar char="•"/>
              <a:tabLst>
                <a:tab pos="285750" algn="l"/>
              </a:tabLst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79000"/>
              <a:buFont typeface="Arial" pitchFamily="34" charset="0"/>
              <a:buChar char="+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1800"/>
              </a:spcBef>
              <a:buNone/>
              <a:tabLst>
                <a:tab pos="396875" algn="l"/>
              </a:tabLst>
            </a:pPr>
            <a:r>
              <a:rPr lang="en-US" sz="2500" b="1" spc="100" dirty="0" smtClean="0">
                <a:solidFill>
                  <a:srgbClr val="0066FF"/>
                </a:solidFill>
              </a:rPr>
              <a:t>virtualla.la.gov</a:t>
            </a:r>
            <a:endParaRPr lang="en-US" sz="2500" b="1" spc="100" dirty="0">
              <a:solidFill>
                <a:srgbClr val="0066FF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06005" y="5292592"/>
            <a:ext cx="3852987" cy="636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94000"/>
              <a:buFont typeface="Arial" pitchFamily="34" charset="0"/>
              <a:buChar char="•"/>
              <a:tabLst>
                <a:tab pos="285750" algn="l"/>
              </a:tabLst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79000"/>
              <a:buFont typeface="Arial" pitchFamily="34" charset="0"/>
              <a:buChar char="+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1800"/>
              </a:spcBef>
              <a:buNone/>
              <a:tabLst>
                <a:tab pos="396875" algn="l"/>
              </a:tabLst>
            </a:pPr>
            <a:r>
              <a:rPr lang="en-US" sz="2500" b="1" spc="100" dirty="0" smtClean="0">
                <a:solidFill>
                  <a:srgbClr val="0066FF"/>
                </a:solidFill>
              </a:rPr>
              <a:t>getagameplan.org</a:t>
            </a:r>
            <a:endParaRPr lang="en-US" sz="2500" b="1" spc="100" dirty="0">
              <a:solidFill>
                <a:srgbClr val="0066F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40816" y="3482575"/>
            <a:ext cx="2670675" cy="596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94000"/>
              <a:buFont typeface="Arial" pitchFamily="34" charset="0"/>
              <a:buChar char="•"/>
              <a:tabLst>
                <a:tab pos="285750" algn="l"/>
              </a:tabLst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79000"/>
              <a:buFont typeface="Arial" pitchFamily="34" charset="0"/>
              <a:buChar char="+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1800"/>
              </a:spcBef>
              <a:buNone/>
              <a:tabLst>
                <a:tab pos="396875" algn="l"/>
              </a:tabLst>
            </a:pPr>
            <a:r>
              <a:rPr lang="en-US" sz="2500" b="1" spc="100" dirty="0" smtClean="0">
                <a:solidFill>
                  <a:srgbClr val="0066FF"/>
                </a:solidFill>
              </a:rPr>
              <a:t>labeoc.org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26607" y="4294681"/>
            <a:ext cx="3896759" cy="6531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0188" indent="-230188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94000"/>
              <a:buFont typeface="Arial" pitchFamily="34" charset="0"/>
              <a:buChar char="•"/>
              <a:tabLst>
                <a:tab pos="285750" algn="l"/>
              </a:tabLst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79000"/>
              <a:buFont typeface="Arial" pitchFamily="34" charset="0"/>
              <a:buChar char="+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396875" algn="l"/>
              </a:tabLst>
            </a:pPr>
            <a:r>
              <a:rPr lang="en-US" sz="2500" b="1" spc="100" dirty="0" smtClean="0">
                <a:solidFill>
                  <a:srgbClr val="0066FF"/>
                </a:solidFill>
              </a:rPr>
              <a:t>louisianapa.com</a:t>
            </a:r>
            <a:endParaRPr lang="en-US" sz="800" b="1" spc="100" dirty="0" smtClean="0">
              <a:solidFill>
                <a:srgbClr val="0066FF"/>
              </a:solidFill>
            </a:endParaRPr>
          </a:p>
          <a:p>
            <a:pPr marL="0" indent="0" algn="r">
              <a:spcBef>
                <a:spcPts val="0"/>
              </a:spcBef>
              <a:buNone/>
              <a:tabLst>
                <a:tab pos="396875" algn="l"/>
              </a:tabLst>
            </a:pPr>
            <a:r>
              <a:rPr lang="en-US" sz="800" b="1" spc="100" dirty="0" smtClean="0">
                <a:solidFill>
                  <a:srgbClr val="0066FF"/>
                </a:solidFill>
              </a:rPr>
              <a:t> </a:t>
            </a:r>
          </a:p>
          <a:p>
            <a:pPr marL="0" indent="0" algn="r">
              <a:spcBef>
                <a:spcPts val="0"/>
              </a:spcBef>
              <a:buNone/>
              <a:tabLst>
                <a:tab pos="396875" algn="l"/>
              </a:tabLst>
            </a:pPr>
            <a:r>
              <a:rPr lang="en-US" sz="2500" b="1" spc="100" dirty="0" smtClean="0">
                <a:solidFill>
                  <a:srgbClr val="0066FF"/>
                </a:solidFill>
              </a:rPr>
              <a:t>lo</a:t>
            </a:r>
            <a:r>
              <a:rPr lang="en-US" sz="2500" b="1" spc="100" dirty="0" smtClean="0">
                <a:solidFill>
                  <a:srgbClr val="0066FF"/>
                </a:solidFill>
              </a:rPr>
              <a:t>uisianahm.com</a:t>
            </a:r>
            <a:endParaRPr lang="en-US" sz="2500" b="1" spc="100" dirty="0" smtClean="0">
              <a:solidFill>
                <a:srgbClr val="0066FF"/>
              </a:solidFill>
            </a:endParaRPr>
          </a:p>
        </p:txBody>
      </p:sp>
      <p:sp>
        <p:nvSpPr>
          <p:cNvPr id="13" name="Pentagon 12"/>
          <p:cNvSpPr/>
          <p:nvPr/>
        </p:nvSpPr>
        <p:spPr>
          <a:xfrm flipH="1">
            <a:off x="4827849" y="2471413"/>
            <a:ext cx="3947920" cy="401535"/>
          </a:xfrm>
          <a:prstGeom prst="homePlate">
            <a:avLst/>
          </a:prstGeom>
          <a:solidFill>
            <a:srgbClr val="EFA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427023" y="2410313"/>
            <a:ext cx="3384467" cy="518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0188" indent="-230188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94000"/>
              <a:buFont typeface="Arial" pitchFamily="34" charset="0"/>
              <a:buChar char="•"/>
              <a:tabLst>
                <a:tab pos="285750" algn="l"/>
              </a:tabLst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79000"/>
              <a:buFont typeface="Arial" pitchFamily="34" charset="0"/>
              <a:buChar char="+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1800"/>
              </a:spcBef>
              <a:buNone/>
              <a:tabLst>
                <a:tab pos="396875" algn="l"/>
              </a:tabLst>
            </a:pPr>
            <a:r>
              <a:rPr lang="en-US" sz="2500" b="1" spc="100" dirty="0" smtClean="0">
                <a:solidFill>
                  <a:srgbClr val="0066FF"/>
                </a:solidFill>
              </a:rPr>
              <a:t>lead.gohsep.la.gov</a:t>
            </a:r>
            <a:endParaRPr lang="en-US" sz="2500" b="1" spc="1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08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727291"/>
              </p:ext>
            </p:extLst>
          </p:nvPr>
        </p:nvGraphicFramePr>
        <p:xfrm>
          <a:off x="583485" y="4470573"/>
          <a:ext cx="7957980" cy="727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7980"/>
              </a:tblGrid>
              <a:tr h="7274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098952"/>
              </p:ext>
            </p:extLst>
          </p:nvPr>
        </p:nvGraphicFramePr>
        <p:xfrm>
          <a:off x="602726" y="2916151"/>
          <a:ext cx="7957980" cy="727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7980"/>
              </a:tblGrid>
              <a:tr h="7274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799046"/>
              </p:ext>
            </p:extLst>
          </p:nvPr>
        </p:nvGraphicFramePr>
        <p:xfrm>
          <a:off x="583485" y="5240754"/>
          <a:ext cx="7957980" cy="727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7980"/>
              </a:tblGrid>
              <a:tr h="7274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331741"/>
              </p:ext>
            </p:extLst>
          </p:nvPr>
        </p:nvGraphicFramePr>
        <p:xfrm>
          <a:off x="602726" y="3693362"/>
          <a:ext cx="7957980" cy="727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7980"/>
              </a:tblGrid>
              <a:tr h="7274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508915"/>
              </p:ext>
            </p:extLst>
          </p:nvPr>
        </p:nvGraphicFramePr>
        <p:xfrm>
          <a:off x="588098" y="2137282"/>
          <a:ext cx="7957980" cy="727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7980"/>
              </a:tblGrid>
              <a:tr h="7274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02726" y="1542498"/>
            <a:ext cx="7943352" cy="54302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AA2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718802"/>
            <a:ext cx="8229600" cy="775924"/>
          </a:xfrm>
        </p:spPr>
        <p:txBody>
          <a:bodyPr>
            <a:noAutofit/>
          </a:bodyPr>
          <a:lstStyle/>
          <a:p>
            <a:pPr algn="l"/>
            <a:r>
              <a:rPr lang="en-US" sz="4800" spc="300" dirty="0" smtClean="0">
                <a:solidFill>
                  <a:srgbClr val="C00000"/>
                </a:solidFill>
              </a:rPr>
              <a:t>Closing Comments</a:t>
            </a:r>
            <a:endParaRPr lang="en-US" sz="4800" spc="3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800" y="2162983"/>
            <a:ext cx="7649154" cy="3926201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1800"/>
              </a:spcBef>
              <a:buNone/>
              <a:tabLst>
                <a:tab pos="227013" algn="l"/>
              </a:tabLst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James Waskom, Director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225-925-7345    </a:t>
            </a:r>
            <a:r>
              <a:rPr lang="en-US" sz="3100" b="1" dirty="0" smtClean="0">
                <a:solidFill>
                  <a:srgbClr val="0066FF"/>
                </a:solidFill>
              </a:rPr>
              <a:t>james.waskom@la.gov</a:t>
            </a:r>
            <a:endParaRPr lang="en-US" sz="3100" b="1" dirty="0" smtClean="0">
              <a:solidFill>
                <a:srgbClr val="0066FF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  <a:tabLst>
                <a:tab pos="227013" algn="l"/>
              </a:tabLst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Will Rachal, Chief of Staff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225-925-7345    </a:t>
            </a:r>
            <a:r>
              <a:rPr lang="en-US" b="1" dirty="0">
                <a:solidFill>
                  <a:srgbClr val="0066FF"/>
                </a:solidFill>
              </a:rPr>
              <a:t>w</a:t>
            </a:r>
            <a:r>
              <a:rPr lang="en-US" b="1" dirty="0" smtClean="0">
                <a:solidFill>
                  <a:srgbClr val="0066FF"/>
                </a:solidFill>
              </a:rPr>
              <a:t>illiam.rachal@la.gov</a:t>
            </a:r>
            <a:endParaRPr lang="en-US" b="1" dirty="0">
              <a:solidFill>
                <a:srgbClr val="0066FF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  <a:tabLst>
                <a:tab pos="227013" algn="l"/>
              </a:tabLst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Christina Dayries, Deputy Director, Grants &amp; Administration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225-358-5599    </a:t>
            </a:r>
            <a:r>
              <a:rPr lang="en-US" sz="3100" b="1" dirty="0" smtClean="0">
                <a:solidFill>
                  <a:srgbClr val="0066FF"/>
                </a:solidFill>
              </a:rPr>
              <a:t>christina.dayries@la.gov</a:t>
            </a:r>
            <a:endParaRPr lang="en-US" b="1" dirty="0" smtClean="0">
              <a:solidFill>
                <a:srgbClr val="0066FF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  <a:tabLst>
                <a:tab pos="227013" algn="l"/>
              </a:tabLst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Mark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Riley, Deputy Director, Disaster Recovery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225-376-5493    </a:t>
            </a:r>
            <a:r>
              <a:rPr lang="en-US" sz="3100" b="1" dirty="0" smtClean="0">
                <a:solidFill>
                  <a:srgbClr val="0066FF"/>
                </a:solidFill>
              </a:rPr>
              <a:t>mark.riley@la.gov</a:t>
            </a:r>
            <a:endParaRPr lang="en-US" b="1" dirty="0" smtClean="0">
              <a:solidFill>
                <a:srgbClr val="0066FF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  <a:tabLst>
                <a:tab pos="227013" algn="l"/>
              </a:tabLst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Chris Guilbeaux, Deputy Director, Prep, Response &amp; Interop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225-925-7333    </a:t>
            </a:r>
            <a:r>
              <a:rPr lang="en-US" sz="3100" b="1" dirty="0">
                <a:solidFill>
                  <a:srgbClr val="0066FF"/>
                </a:solidFill>
              </a:rPr>
              <a:t>c</a:t>
            </a:r>
            <a:r>
              <a:rPr lang="en-US" sz="3100" b="1" dirty="0" smtClean="0">
                <a:solidFill>
                  <a:srgbClr val="0066FF"/>
                </a:solidFill>
              </a:rPr>
              <a:t>hristopher.guilbeaux</a:t>
            </a:r>
            <a:r>
              <a:rPr lang="en-US" sz="3100" b="1" dirty="0" smtClean="0">
                <a:solidFill>
                  <a:srgbClr val="0066FF"/>
                </a:solidFill>
              </a:rPr>
              <a:t>@la.gov	</a:t>
            </a:r>
            <a:endParaRPr lang="en-US" b="1" dirty="0" smtClean="0">
              <a:solidFill>
                <a:srgbClr val="0066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3799" y="1455097"/>
            <a:ext cx="76491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100"/>
              </a:spcBef>
              <a:tabLst>
                <a:tab pos="227013" algn="l"/>
              </a:tabLst>
            </a:pPr>
            <a:r>
              <a:rPr lang="en-US" sz="4000" spc="300" dirty="0" smtClean="0">
                <a:solidFill>
                  <a:schemeClr val="bg1"/>
                </a:solidFill>
              </a:rPr>
              <a:t>Points of Contact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7673" y="753372"/>
            <a:ext cx="8264106" cy="5400136"/>
          </a:xfrm>
          <a:prstGeom prst="roundRect">
            <a:avLst>
              <a:gd name="adj" fmla="val 2319"/>
            </a:avLst>
          </a:prstGeom>
          <a:noFill/>
          <a:ln w="9525"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6638925"/>
            <a:ext cx="9144000" cy="219075"/>
          </a:xfrm>
          <a:prstGeom prst="rect">
            <a:avLst/>
          </a:prstGeom>
          <a:solidFill>
            <a:srgbClr val="EFA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08" y="-2603"/>
            <a:ext cx="9144000" cy="219075"/>
          </a:xfrm>
          <a:prstGeom prst="rect">
            <a:avLst/>
          </a:prstGeom>
          <a:solidFill>
            <a:srgbClr val="EFA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842" y="753372"/>
            <a:ext cx="1556189" cy="158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0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7236"/>
            <a:ext cx="7772400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Overview</a:t>
            </a:r>
            <a:endParaRPr lang="en-US" sz="4800" spc="300" dirty="0">
              <a:solidFill>
                <a:srgbClr val="C0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4781" y="1707306"/>
            <a:ext cx="8554982" cy="37907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30188" indent="-230188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94000"/>
              <a:buFont typeface="Arial" pitchFamily="34" charset="0"/>
              <a:buChar char="•"/>
              <a:tabLst>
                <a:tab pos="285750" algn="l"/>
              </a:tabLst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79000"/>
              <a:buFont typeface="Arial" pitchFamily="34" charset="0"/>
              <a:buChar char="+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ts val="3000"/>
              </a:lnSpc>
              <a:spcBef>
                <a:spcPts val="600"/>
              </a:spcBef>
              <a:buSzPct val="99000"/>
              <a:buNone/>
              <a:tabLst>
                <a:tab pos="512763" algn="l"/>
              </a:tabLst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Summary of </a:t>
            </a:r>
            <a:r>
              <a:rPr lang="en-US" sz="3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Louisiana Homeland Security &amp; Emergency Assistance &amp; Disaster Act 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(RS: 29-721-739)</a:t>
            </a:r>
          </a:p>
          <a:p>
            <a:pPr marL="685800" lvl="1">
              <a:spcBef>
                <a:spcPts val="1100"/>
              </a:spcBef>
              <a:buSzPct val="99000"/>
              <a:tabLst>
                <a:tab pos="512763" algn="l"/>
              </a:tabLst>
            </a:pPr>
            <a:endParaRPr lang="en-US" sz="2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0" lvl="1">
              <a:spcBef>
                <a:spcPts val="110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Provides </a:t>
            </a:r>
            <a:r>
              <a:rPr lang="en-US" sz="2400" b="1" dirty="0" smtClean="0">
                <a:solidFill>
                  <a:srgbClr val="C00000"/>
                </a:solidFill>
              </a:rPr>
              <a:t>structure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State + local governments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when preparing, preventing, responding + recovering from natural or manmade events</a:t>
            </a:r>
          </a:p>
          <a:p>
            <a:pPr marL="685800" lvl="1">
              <a:spcBef>
                <a:spcPts val="110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0" lvl="1">
              <a:spcBef>
                <a:spcPts val="110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Defines </a:t>
            </a:r>
            <a:r>
              <a:rPr lang="en-US" sz="2400" b="1" dirty="0" smtClean="0">
                <a:solidFill>
                  <a:srgbClr val="C00000"/>
                </a:solidFill>
              </a:rPr>
              <a:t>roles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State + local government + nongovernmental organizations</a:t>
            </a:r>
          </a:p>
        </p:txBody>
      </p:sp>
    </p:spTree>
    <p:extLst>
      <p:ext uri="{BB962C8B-B14F-4D97-AF65-F5344CB8AC3E}">
        <p14:creationId xmlns:p14="http://schemas.microsoft.com/office/powerpoint/2010/main" val="172309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89"/>
          <p:cNvSpPr>
            <a:spLocks noChangeArrowheads="1"/>
          </p:cNvSpPr>
          <p:nvPr/>
        </p:nvSpPr>
        <p:spPr bwMode="auto">
          <a:xfrm>
            <a:off x="3874091" y="1455916"/>
            <a:ext cx="4993683" cy="978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lnSpc>
                <a:spcPts val="4800"/>
              </a:lnSpc>
            </a:pP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GOHSEP 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Regions</a:t>
            </a:r>
            <a:endParaRPr 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5395" y="1065476"/>
            <a:ext cx="5853746" cy="4878123"/>
            <a:chOff x="241300" y="311150"/>
            <a:chExt cx="7648575" cy="6373813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41300" y="311150"/>
              <a:ext cx="909638" cy="1335088"/>
              <a:chOff x="152" y="196"/>
              <a:chExt cx="573" cy="841"/>
            </a:xfrm>
          </p:grpSpPr>
          <p:sp>
            <p:nvSpPr>
              <p:cNvPr id="700" name="Freeform 4"/>
              <p:cNvSpPr>
                <a:spLocks/>
              </p:cNvSpPr>
              <p:nvPr/>
            </p:nvSpPr>
            <p:spPr bwMode="auto">
              <a:xfrm>
                <a:off x="152" y="196"/>
                <a:ext cx="573" cy="841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9" y="0"/>
                  </a:cxn>
                  <a:cxn ang="0">
                    <a:pos x="257" y="299"/>
                  </a:cxn>
                  <a:cxn ang="0">
                    <a:pos x="314" y="542"/>
                  </a:cxn>
                  <a:cxn ang="0">
                    <a:pos x="400" y="678"/>
                  </a:cxn>
                  <a:cxn ang="0">
                    <a:pos x="573" y="814"/>
                  </a:cxn>
                  <a:cxn ang="0">
                    <a:pos x="429" y="814"/>
                  </a:cxn>
                  <a:cxn ang="0">
                    <a:pos x="372" y="733"/>
                  </a:cxn>
                  <a:cxn ang="0">
                    <a:pos x="229" y="705"/>
                  </a:cxn>
                  <a:cxn ang="0">
                    <a:pos x="114" y="841"/>
                  </a:cxn>
                  <a:cxn ang="0">
                    <a:pos x="0" y="841"/>
                  </a:cxn>
                  <a:cxn ang="0">
                    <a:pos x="29" y="0"/>
                  </a:cxn>
                </a:cxnLst>
                <a:rect l="0" t="0" r="r" b="b"/>
                <a:pathLst>
                  <a:path w="573" h="841">
                    <a:moveTo>
                      <a:pt x="29" y="0"/>
                    </a:moveTo>
                    <a:lnTo>
                      <a:pt x="229" y="0"/>
                    </a:lnTo>
                    <a:lnTo>
                      <a:pt x="257" y="299"/>
                    </a:lnTo>
                    <a:lnTo>
                      <a:pt x="314" y="542"/>
                    </a:lnTo>
                    <a:lnTo>
                      <a:pt x="400" y="678"/>
                    </a:lnTo>
                    <a:lnTo>
                      <a:pt x="573" y="814"/>
                    </a:lnTo>
                    <a:lnTo>
                      <a:pt x="429" y="814"/>
                    </a:lnTo>
                    <a:lnTo>
                      <a:pt x="372" y="733"/>
                    </a:lnTo>
                    <a:lnTo>
                      <a:pt x="229" y="705"/>
                    </a:lnTo>
                    <a:lnTo>
                      <a:pt x="114" y="841"/>
                    </a:lnTo>
                    <a:lnTo>
                      <a:pt x="0" y="84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1" name="Freeform 5"/>
              <p:cNvSpPr>
                <a:spLocks/>
              </p:cNvSpPr>
              <p:nvPr/>
            </p:nvSpPr>
            <p:spPr bwMode="auto">
              <a:xfrm>
                <a:off x="152" y="196"/>
                <a:ext cx="573" cy="841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9" y="0"/>
                  </a:cxn>
                  <a:cxn ang="0">
                    <a:pos x="257" y="299"/>
                  </a:cxn>
                  <a:cxn ang="0">
                    <a:pos x="314" y="542"/>
                  </a:cxn>
                  <a:cxn ang="0">
                    <a:pos x="400" y="678"/>
                  </a:cxn>
                  <a:cxn ang="0">
                    <a:pos x="573" y="814"/>
                  </a:cxn>
                  <a:cxn ang="0">
                    <a:pos x="429" y="814"/>
                  </a:cxn>
                  <a:cxn ang="0">
                    <a:pos x="372" y="733"/>
                  </a:cxn>
                  <a:cxn ang="0">
                    <a:pos x="229" y="705"/>
                  </a:cxn>
                  <a:cxn ang="0">
                    <a:pos x="114" y="841"/>
                  </a:cxn>
                  <a:cxn ang="0">
                    <a:pos x="0" y="841"/>
                  </a:cxn>
                  <a:cxn ang="0">
                    <a:pos x="29" y="0"/>
                  </a:cxn>
                </a:cxnLst>
                <a:rect l="0" t="0" r="r" b="b"/>
                <a:pathLst>
                  <a:path w="573" h="841">
                    <a:moveTo>
                      <a:pt x="29" y="0"/>
                    </a:moveTo>
                    <a:lnTo>
                      <a:pt x="229" y="0"/>
                    </a:lnTo>
                    <a:lnTo>
                      <a:pt x="257" y="299"/>
                    </a:lnTo>
                    <a:lnTo>
                      <a:pt x="314" y="542"/>
                    </a:lnTo>
                    <a:lnTo>
                      <a:pt x="400" y="678"/>
                    </a:lnTo>
                    <a:lnTo>
                      <a:pt x="573" y="814"/>
                    </a:lnTo>
                    <a:lnTo>
                      <a:pt x="429" y="814"/>
                    </a:lnTo>
                    <a:lnTo>
                      <a:pt x="372" y="733"/>
                    </a:lnTo>
                    <a:lnTo>
                      <a:pt x="229" y="705"/>
                    </a:lnTo>
                    <a:lnTo>
                      <a:pt x="114" y="841"/>
                    </a:lnTo>
                    <a:lnTo>
                      <a:pt x="0" y="841"/>
                    </a:lnTo>
                    <a:lnTo>
                      <a:pt x="29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603250" y="311150"/>
              <a:ext cx="638175" cy="1292225"/>
              <a:chOff x="380" y="196"/>
              <a:chExt cx="402" cy="814"/>
            </a:xfrm>
          </p:grpSpPr>
          <p:sp>
            <p:nvSpPr>
              <p:cNvPr id="698" name="Freeform 7"/>
              <p:cNvSpPr>
                <a:spLocks/>
              </p:cNvSpPr>
              <p:nvPr/>
            </p:nvSpPr>
            <p:spPr bwMode="auto">
              <a:xfrm>
                <a:off x="380" y="196"/>
                <a:ext cx="402" cy="8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299"/>
                  </a:cxn>
                  <a:cxn ang="0">
                    <a:pos x="86" y="542"/>
                  </a:cxn>
                  <a:cxn ang="0">
                    <a:pos x="172" y="678"/>
                  </a:cxn>
                  <a:cxn ang="0">
                    <a:pos x="345" y="814"/>
                  </a:cxn>
                  <a:cxn ang="0">
                    <a:pos x="373" y="814"/>
                  </a:cxn>
                  <a:cxn ang="0">
                    <a:pos x="373" y="678"/>
                  </a:cxn>
                  <a:cxn ang="0">
                    <a:pos x="402" y="651"/>
                  </a:cxn>
                  <a:cxn ang="0">
                    <a:pos x="345" y="651"/>
                  </a:cxn>
                  <a:cxn ang="0">
                    <a:pos x="345" y="272"/>
                  </a:cxn>
                  <a:cxn ang="0">
                    <a:pos x="316" y="272"/>
                  </a:cxn>
                  <a:cxn ang="0">
                    <a:pos x="345" y="190"/>
                  </a:cxn>
                  <a:cxn ang="0">
                    <a:pos x="287" y="54"/>
                  </a:cxn>
                  <a:cxn ang="0">
                    <a:pos x="316" y="0"/>
                  </a:cxn>
                  <a:cxn ang="0">
                    <a:pos x="0" y="0"/>
                  </a:cxn>
                </a:cxnLst>
                <a:rect l="0" t="0" r="r" b="b"/>
                <a:pathLst>
                  <a:path w="402" h="814">
                    <a:moveTo>
                      <a:pt x="0" y="0"/>
                    </a:moveTo>
                    <a:lnTo>
                      <a:pt x="29" y="299"/>
                    </a:lnTo>
                    <a:lnTo>
                      <a:pt x="86" y="542"/>
                    </a:lnTo>
                    <a:lnTo>
                      <a:pt x="172" y="678"/>
                    </a:lnTo>
                    <a:lnTo>
                      <a:pt x="345" y="814"/>
                    </a:lnTo>
                    <a:lnTo>
                      <a:pt x="373" y="814"/>
                    </a:lnTo>
                    <a:lnTo>
                      <a:pt x="373" y="678"/>
                    </a:lnTo>
                    <a:lnTo>
                      <a:pt x="402" y="651"/>
                    </a:lnTo>
                    <a:lnTo>
                      <a:pt x="345" y="651"/>
                    </a:lnTo>
                    <a:lnTo>
                      <a:pt x="345" y="272"/>
                    </a:lnTo>
                    <a:lnTo>
                      <a:pt x="316" y="272"/>
                    </a:lnTo>
                    <a:lnTo>
                      <a:pt x="345" y="190"/>
                    </a:lnTo>
                    <a:lnTo>
                      <a:pt x="287" y="54"/>
                    </a:lnTo>
                    <a:lnTo>
                      <a:pt x="3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9" name="Freeform 8"/>
              <p:cNvSpPr>
                <a:spLocks/>
              </p:cNvSpPr>
              <p:nvPr/>
            </p:nvSpPr>
            <p:spPr bwMode="auto">
              <a:xfrm>
                <a:off x="380" y="196"/>
                <a:ext cx="402" cy="8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299"/>
                  </a:cxn>
                  <a:cxn ang="0">
                    <a:pos x="86" y="542"/>
                  </a:cxn>
                  <a:cxn ang="0">
                    <a:pos x="172" y="678"/>
                  </a:cxn>
                  <a:cxn ang="0">
                    <a:pos x="345" y="814"/>
                  </a:cxn>
                  <a:cxn ang="0">
                    <a:pos x="373" y="814"/>
                  </a:cxn>
                  <a:cxn ang="0">
                    <a:pos x="373" y="678"/>
                  </a:cxn>
                  <a:cxn ang="0">
                    <a:pos x="402" y="651"/>
                  </a:cxn>
                  <a:cxn ang="0">
                    <a:pos x="345" y="651"/>
                  </a:cxn>
                  <a:cxn ang="0">
                    <a:pos x="345" y="272"/>
                  </a:cxn>
                  <a:cxn ang="0">
                    <a:pos x="316" y="272"/>
                  </a:cxn>
                  <a:cxn ang="0">
                    <a:pos x="345" y="190"/>
                  </a:cxn>
                  <a:cxn ang="0">
                    <a:pos x="287" y="54"/>
                  </a:cxn>
                  <a:cxn ang="0">
                    <a:pos x="316" y="0"/>
                  </a:cxn>
                  <a:cxn ang="0">
                    <a:pos x="0" y="0"/>
                  </a:cxn>
                </a:cxnLst>
                <a:rect l="0" t="0" r="r" b="b"/>
                <a:pathLst>
                  <a:path w="402" h="814">
                    <a:moveTo>
                      <a:pt x="0" y="0"/>
                    </a:moveTo>
                    <a:lnTo>
                      <a:pt x="29" y="299"/>
                    </a:lnTo>
                    <a:lnTo>
                      <a:pt x="86" y="542"/>
                    </a:lnTo>
                    <a:lnTo>
                      <a:pt x="172" y="678"/>
                    </a:lnTo>
                    <a:lnTo>
                      <a:pt x="345" y="814"/>
                    </a:lnTo>
                    <a:lnTo>
                      <a:pt x="373" y="814"/>
                    </a:lnTo>
                    <a:lnTo>
                      <a:pt x="373" y="678"/>
                    </a:lnTo>
                    <a:lnTo>
                      <a:pt x="402" y="651"/>
                    </a:lnTo>
                    <a:lnTo>
                      <a:pt x="345" y="651"/>
                    </a:lnTo>
                    <a:lnTo>
                      <a:pt x="345" y="272"/>
                    </a:lnTo>
                    <a:lnTo>
                      <a:pt x="316" y="272"/>
                    </a:lnTo>
                    <a:lnTo>
                      <a:pt x="345" y="190"/>
                    </a:lnTo>
                    <a:lnTo>
                      <a:pt x="287" y="54"/>
                    </a:lnTo>
                    <a:lnTo>
                      <a:pt x="316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1058863" y="311150"/>
              <a:ext cx="547687" cy="1035050"/>
              <a:chOff x="667" y="196"/>
              <a:chExt cx="345" cy="652"/>
            </a:xfrm>
          </p:grpSpPr>
          <p:sp>
            <p:nvSpPr>
              <p:cNvPr id="696" name="Freeform 10"/>
              <p:cNvSpPr>
                <a:spLocks/>
              </p:cNvSpPr>
              <p:nvPr/>
            </p:nvSpPr>
            <p:spPr bwMode="auto">
              <a:xfrm>
                <a:off x="667" y="196"/>
                <a:ext cx="345" cy="65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54"/>
                  </a:cxn>
                  <a:cxn ang="0">
                    <a:pos x="58" y="190"/>
                  </a:cxn>
                  <a:cxn ang="0">
                    <a:pos x="29" y="272"/>
                  </a:cxn>
                  <a:cxn ang="0">
                    <a:pos x="58" y="272"/>
                  </a:cxn>
                  <a:cxn ang="0">
                    <a:pos x="58" y="652"/>
                  </a:cxn>
                  <a:cxn ang="0">
                    <a:pos x="259" y="652"/>
                  </a:cxn>
                  <a:cxn ang="0">
                    <a:pos x="259" y="597"/>
                  </a:cxn>
                  <a:cxn ang="0">
                    <a:pos x="345" y="597"/>
                  </a:cxn>
                  <a:cxn ang="0">
                    <a:pos x="316" y="461"/>
                  </a:cxn>
                  <a:cxn ang="0">
                    <a:pos x="316" y="326"/>
                  </a:cxn>
                  <a:cxn ang="0">
                    <a:pos x="259" y="326"/>
                  </a:cxn>
                  <a:cxn ang="0">
                    <a:pos x="259" y="0"/>
                  </a:cxn>
                  <a:cxn ang="0">
                    <a:pos x="29" y="0"/>
                  </a:cxn>
                </a:cxnLst>
                <a:rect l="0" t="0" r="r" b="b"/>
                <a:pathLst>
                  <a:path w="345" h="652">
                    <a:moveTo>
                      <a:pt x="29" y="0"/>
                    </a:moveTo>
                    <a:lnTo>
                      <a:pt x="0" y="54"/>
                    </a:lnTo>
                    <a:lnTo>
                      <a:pt x="58" y="190"/>
                    </a:lnTo>
                    <a:lnTo>
                      <a:pt x="29" y="272"/>
                    </a:lnTo>
                    <a:lnTo>
                      <a:pt x="58" y="272"/>
                    </a:lnTo>
                    <a:lnTo>
                      <a:pt x="58" y="652"/>
                    </a:lnTo>
                    <a:lnTo>
                      <a:pt x="259" y="652"/>
                    </a:lnTo>
                    <a:lnTo>
                      <a:pt x="259" y="597"/>
                    </a:lnTo>
                    <a:lnTo>
                      <a:pt x="345" y="597"/>
                    </a:lnTo>
                    <a:lnTo>
                      <a:pt x="316" y="461"/>
                    </a:lnTo>
                    <a:lnTo>
                      <a:pt x="316" y="326"/>
                    </a:lnTo>
                    <a:lnTo>
                      <a:pt x="259" y="326"/>
                    </a:lnTo>
                    <a:lnTo>
                      <a:pt x="259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" name="Freeform 11"/>
              <p:cNvSpPr>
                <a:spLocks/>
              </p:cNvSpPr>
              <p:nvPr/>
            </p:nvSpPr>
            <p:spPr bwMode="auto">
              <a:xfrm>
                <a:off x="667" y="196"/>
                <a:ext cx="345" cy="65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54"/>
                  </a:cxn>
                  <a:cxn ang="0">
                    <a:pos x="58" y="190"/>
                  </a:cxn>
                  <a:cxn ang="0">
                    <a:pos x="29" y="272"/>
                  </a:cxn>
                  <a:cxn ang="0">
                    <a:pos x="58" y="272"/>
                  </a:cxn>
                  <a:cxn ang="0">
                    <a:pos x="58" y="652"/>
                  </a:cxn>
                  <a:cxn ang="0">
                    <a:pos x="259" y="652"/>
                  </a:cxn>
                  <a:cxn ang="0">
                    <a:pos x="259" y="597"/>
                  </a:cxn>
                  <a:cxn ang="0">
                    <a:pos x="345" y="597"/>
                  </a:cxn>
                  <a:cxn ang="0">
                    <a:pos x="316" y="461"/>
                  </a:cxn>
                  <a:cxn ang="0">
                    <a:pos x="316" y="326"/>
                  </a:cxn>
                  <a:cxn ang="0">
                    <a:pos x="259" y="326"/>
                  </a:cxn>
                  <a:cxn ang="0">
                    <a:pos x="259" y="0"/>
                  </a:cxn>
                  <a:cxn ang="0">
                    <a:pos x="29" y="0"/>
                  </a:cxn>
                </a:cxnLst>
                <a:rect l="0" t="0" r="r" b="b"/>
                <a:pathLst>
                  <a:path w="345" h="652">
                    <a:moveTo>
                      <a:pt x="29" y="0"/>
                    </a:moveTo>
                    <a:lnTo>
                      <a:pt x="0" y="54"/>
                    </a:lnTo>
                    <a:lnTo>
                      <a:pt x="58" y="190"/>
                    </a:lnTo>
                    <a:lnTo>
                      <a:pt x="29" y="272"/>
                    </a:lnTo>
                    <a:lnTo>
                      <a:pt x="58" y="272"/>
                    </a:lnTo>
                    <a:lnTo>
                      <a:pt x="58" y="652"/>
                    </a:lnTo>
                    <a:lnTo>
                      <a:pt x="259" y="652"/>
                    </a:lnTo>
                    <a:lnTo>
                      <a:pt x="259" y="597"/>
                    </a:lnTo>
                    <a:lnTo>
                      <a:pt x="345" y="597"/>
                    </a:lnTo>
                    <a:lnTo>
                      <a:pt x="316" y="461"/>
                    </a:lnTo>
                    <a:lnTo>
                      <a:pt x="316" y="326"/>
                    </a:lnTo>
                    <a:lnTo>
                      <a:pt x="259" y="326"/>
                    </a:lnTo>
                    <a:lnTo>
                      <a:pt x="259" y="0"/>
                    </a:lnTo>
                    <a:lnTo>
                      <a:pt x="29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1471613" y="311150"/>
              <a:ext cx="771525" cy="731838"/>
              <a:chOff x="927" y="196"/>
              <a:chExt cx="486" cy="461"/>
            </a:xfrm>
          </p:grpSpPr>
          <p:sp>
            <p:nvSpPr>
              <p:cNvPr id="694" name="Freeform 13"/>
              <p:cNvSpPr>
                <a:spLocks/>
              </p:cNvSpPr>
              <p:nvPr/>
            </p:nvSpPr>
            <p:spPr bwMode="auto">
              <a:xfrm>
                <a:off x="927" y="196"/>
                <a:ext cx="486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26"/>
                  </a:cxn>
                  <a:cxn ang="0">
                    <a:pos x="57" y="326"/>
                  </a:cxn>
                  <a:cxn ang="0">
                    <a:pos x="57" y="461"/>
                  </a:cxn>
                  <a:cxn ang="0">
                    <a:pos x="343" y="461"/>
                  </a:cxn>
                  <a:cxn ang="0">
                    <a:pos x="343" y="379"/>
                  </a:cxn>
                  <a:cxn ang="0">
                    <a:pos x="371" y="326"/>
                  </a:cxn>
                  <a:cxn ang="0">
                    <a:pos x="371" y="272"/>
                  </a:cxn>
                  <a:cxn ang="0">
                    <a:pos x="486" y="272"/>
                  </a:cxn>
                  <a:cxn ang="0">
                    <a:pos x="486" y="0"/>
                  </a:cxn>
                  <a:cxn ang="0">
                    <a:pos x="0" y="0"/>
                  </a:cxn>
                </a:cxnLst>
                <a:rect l="0" t="0" r="r" b="b"/>
                <a:pathLst>
                  <a:path w="486" h="461">
                    <a:moveTo>
                      <a:pt x="0" y="0"/>
                    </a:moveTo>
                    <a:lnTo>
                      <a:pt x="0" y="326"/>
                    </a:lnTo>
                    <a:lnTo>
                      <a:pt x="57" y="326"/>
                    </a:lnTo>
                    <a:lnTo>
                      <a:pt x="57" y="461"/>
                    </a:lnTo>
                    <a:lnTo>
                      <a:pt x="343" y="461"/>
                    </a:lnTo>
                    <a:lnTo>
                      <a:pt x="343" y="379"/>
                    </a:lnTo>
                    <a:lnTo>
                      <a:pt x="371" y="326"/>
                    </a:lnTo>
                    <a:lnTo>
                      <a:pt x="371" y="272"/>
                    </a:lnTo>
                    <a:lnTo>
                      <a:pt x="486" y="272"/>
                    </a:lnTo>
                    <a:lnTo>
                      <a:pt x="4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5" name="Freeform 14"/>
              <p:cNvSpPr>
                <a:spLocks/>
              </p:cNvSpPr>
              <p:nvPr/>
            </p:nvSpPr>
            <p:spPr bwMode="auto">
              <a:xfrm>
                <a:off x="927" y="196"/>
                <a:ext cx="486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26"/>
                  </a:cxn>
                  <a:cxn ang="0">
                    <a:pos x="57" y="326"/>
                  </a:cxn>
                  <a:cxn ang="0">
                    <a:pos x="57" y="461"/>
                  </a:cxn>
                  <a:cxn ang="0">
                    <a:pos x="343" y="461"/>
                  </a:cxn>
                  <a:cxn ang="0">
                    <a:pos x="343" y="379"/>
                  </a:cxn>
                  <a:cxn ang="0">
                    <a:pos x="371" y="326"/>
                  </a:cxn>
                  <a:cxn ang="0">
                    <a:pos x="371" y="272"/>
                  </a:cxn>
                  <a:cxn ang="0">
                    <a:pos x="486" y="272"/>
                  </a:cxn>
                  <a:cxn ang="0">
                    <a:pos x="486" y="0"/>
                  </a:cxn>
                  <a:cxn ang="0">
                    <a:pos x="0" y="0"/>
                  </a:cxn>
                </a:cxnLst>
                <a:rect l="0" t="0" r="r" b="b"/>
                <a:pathLst>
                  <a:path w="486" h="461">
                    <a:moveTo>
                      <a:pt x="0" y="0"/>
                    </a:moveTo>
                    <a:lnTo>
                      <a:pt x="0" y="326"/>
                    </a:lnTo>
                    <a:lnTo>
                      <a:pt x="57" y="326"/>
                    </a:lnTo>
                    <a:lnTo>
                      <a:pt x="57" y="461"/>
                    </a:lnTo>
                    <a:lnTo>
                      <a:pt x="343" y="461"/>
                    </a:lnTo>
                    <a:lnTo>
                      <a:pt x="343" y="379"/>
                    </a:lnTo>
                    <a:lnTo>
                      <a:pt x="371" y="326"/>
                    </a:lnTo>
                    <a:lnTo>
                      <a:pt x="371" y="272"/>
                    </a:lnTo>
                    <a:lnTo>
                      <a:pt x="486" y="272"/>
                    </a:lnTo>
                    <a:lnTo>
                      <a:pt x="486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5"/>
            <p:cNvGrpSpPr>
              <a:grpSpLocks/>
            </p:cNvGrpSpPr>
            <p:nvPr/>
          </p:nvGrpSpPr>
          <p:grpSpPr bwMode="auto">
            <a:xfrm>
              <a:off x="2243138" y="311150"/>
              <a:ext cx="954087" cy="731838"/>
              <a:chOff x="1413" y="196"/>
              <a:chExt cx="601" cy="461"/>
            </a:xfrm>
          </p:grpSpPr>
          <p:sp>
            <p:nvSpPr>
              <p:cNvPr id="692" name="Freeform 16"/>
              <p:cNvSpPr>
                <a:spLocks/>
              </p:cNvSpPr>
              <p:nvPr/>
            </p:nvSpPr>
            <p:spPr bwMode="auto">
              <a:xfrm>
                <a:off x="1413" y="196"/>
                <a:ext cx="601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57" y="272"/>
                  </a:cxn>
                  <a:cxn ang="0">
                    <a:pos x="172" y="326"/>
                  </a:cxn>
                  <a:cxn ang="0">
                    <a:pos x="172" y="379"/>
                  </a:cxn>
                  <a:cxn ang="0">
                    <a:pos x="287" y="379"/>
                  </a:cxn>
                  <a:cxn ang="0">
                    <a:pos x="287" y="461"/>
                  </a:cxn>
                  <a:cxn ang="0">
                    <a:pos x="401" y="461"/>
                  </a:cxn>
                  <a:cxn ang="0">
                    <a:pos x="601" y="326"/>
                  </a:cxn>
                  <a:cxn ang="0">
                    <a:pos x="601" y="190"/>
                  </a:cxn>
                  <a:cxn ang="0">
                    <a:pos x="572" y="136"/>
                  </a:cxn>
                  <a:cxn ang="0">
                    <a:pos x="601" y="0"/>
                  </a:cxn>
                  <a:cxn ang="0">
                    <a:pos x="0" y="0"/>
                  </a:cxn>
                </a:cxnLst>
                <a:rect l="0" t="0" r="r" b="b"/>
                <a:pathLst>
                  <a:path w="601" h="461">
                    <a:moveTo>
                      <a:pt x="0" y="0"/>
                    </a:moveTo>
                    <a:lnTo>
                      <a:pt x="0" y="272"/>
                    </a:lnTo>
                    <a:lnTo>
                      <a:pt x="57" y="272"/>
                    </a:lnTo>
                    <a:lnTo>
                      <a:pt x="172" y="326"/>
                    </a:lnTo>
                    <a:lnTo>
                      <a:pt x="172" y="379"/>
                    </a:lnTo>
                    <a:lnTo>
                      <a:pt x="287" y="379"/>
                    </a:lnTo>
                    <a:lnTo>
                      <a:pt x="287" y="461"/>
                    </a:lnTo>
                    <a:lnTo>
                      <a:pt x="401" y="461"/>
                    </a:lnTo>
                    <a:lnTo>
                      <a:pt x="601" y="326"/>
                    </a:lnTo>
                    <a:lnTo>
                      <a:pt x="601" y="190"/>
                    </a:lnTo>
                    <a:lnTo>
                      <a:pt x="572" y="136"/>
                    </a:lnTo>
                    <a:lnTo>
                      <a:pt x="60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3" name="Freeform 17"/>
              <p:cNvSpPr>
                <a:spLocks/>
              </p:cNvSpPr>
              <p:nvPr/>
            </p:nvSpPr>
            <p:spPr bwMode="auto">
              <a:xfrm>
                <a:off x="1413" y="196"/>
                <a:ext cx="601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57" y="272"/>
                  </a:cxn>
                  <a:cxn ang="0">
                    <a:pos x="172" y="326"/>
                  </a:cxn>
                  <a:cxn ang="0">
                    <a:pos x="172" y="379"/>
                  </a:cxn>
                  <a:cxn ang="0">
                    <a:pos x="287" y="379"/>
                  </a:cxn>
                  <a:cxn ang="0">
                    <a:pos x="287" y="461"/>
                  </a:cxn>
                  <a:cxn ang="0">
                    <a:pos x="401" y="461"/>
                  </a:cxn>
                  <a:cxn ang="0">
                    <a:pos x="601" y="326"/>
                  </a:cxn>
                  <a:cxn ang="0">
                    <a:pos x="601" y="190"/>
                  </a:cxn>
                  <a:cxn ang="0">
                    <a:pos x="572" y="136"/>
                  </a:cxn>
                  <a:cxn ang="0">
                    <a:pos x="601" y="0"/>
                  </a:cxn>
                  <a:cxn ang="0">
                    <a:pos x="0" y="0"/>
                  </a:cxn>
                </a:cxnLst>
                <a:rect l="0" t="0" r="r" b="b"/>
                <a:pathLst>
                  <a:path w="601" h="461">
                    <a:moveTo>
                      <a:pt x="0" y="0"/>
                    </a:moveTo>
                    <a:lnTo>
                      <a:pt x="0" y="272"/>
                    </a:lnTo>
                    <a:lnTo>
                      <a:pt x="57" y="272"/>
                    </a:lnTo>
                    <a:lnTo>
                      <a:pt x="172" y="326"/>
                    </a:lnTo>
                    <a:lnTo>
                      <a:pt x="172" y="379"/>
                    </a:lnTo>
                    <a:lnTo>
                      <a:pt x="287" y="379"/>
                    </a:lnTo>
                    <a:lnTo>
                      <a:pt x="287" y="461"/>
                    </a:lnTo>
                    <a:lnTo>
                      <a:pt x="401" y="461"/>
                    </a:lnTo>
                    <a:lnTo>
                      <a:pt x="601" y="326"/>
                    </a:lnTo>
                    <a:lnTo>
                      <a:pt x="601" y="190"/>
                    </a:lnTo>
                    <a:lnTo>
                      <a:pt x="572" y="136"/>
                    </a:lnTo>
                    <a:lnTo>
                      <a:pt x="60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3152775" y="311150"/>
              <a:ext cx="955675" cy="815975"/>
              <a:chOff x="1986" y="196"/>
              <a:chExt cx="602" cy="514"/>
            </a:xfrm>
          </p:grpSpPr>
          <p:sp>
            <p:nvSpPr>
              <p:cNvPr id="690" name="Freeform 19"/>
              <p:cNvSpPr>
                <a:spLocks/>
              </p:cNvSpPr>
              <p:nvPr/>
            </p:nvSpPr>
            <p:spPr bwMode="auto">
              <a:xfrm>
                <a:off x="1986" y="196"/>
                <a:ext cx="602" cy="51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136"/>
                  </a:cxn>
                  <a:cxn ang="0">
                    <a:pos x="29" y="190"/>
                  </a:cxn>
                  <a:cxn ang="0">
                    <a:pos x="29" y="326"/>
                  </a:cxn>
                  <a:cxn ang="0">
                    <a:pos x="57" y="352"/>
                  </a:cxn>
                  <a:cxn ang="0">
                    <a:pos x="115" y="352"/>
                  </a:cxn>
                  <a:cxn ang="0">
                    <a:pos x="143" y="379"/>
                  </a:cxn>
                  <a:cxn ang="0">
                    <a:pos x="172" y="514"/>
                  </a:cxn>
                  <a:cxn ang="0">
                    <a:pos x="402" y="406"/>
                  </a:cxn>
                  <a:cxn ang="0">
                    <a:pos x="430" y="352"/>
                  </a:cxn>
                  <a:cxn ang="0">
                    <a:pos x="488" y="136"/>
                  </a:cxn>
                  <a:cxn ang="0">
                    <a:pos x="602" y="0"/>
                  </a:cxn>
                  <a:cxn ang="0">
                    <a:pos x="29" y="0"/>
                  </a:cxn>
                </a:cxnLst>
                <a:rect l="0" t="0" r="r" b="b"/>
                <a:pathLst>
                  <a:path w="602" h="514">
                    <a:moveTo>
                      <a:pt x="29" y="0"/>
                    </a:moveTo>
                    <a:lnTo>
                      <a:pt x="0" y="136"/>
                    </a:lnTo>
                    <a:lnTo>
                      <a:pt x="29" y="190"/>
                    </a:lnTo>
                    <a:lnTo>
                      <a:pt x="29" y="326"/>
                    </a:lnTo>
                    <a:lnTo>
                      <a:pt x="57" y="352"/>
                    </a:lnTo>
                    <a:lnTo>
                      <a:pt x="115" y="352"/>
                    </a:lnTo>
                    <a:lnTo>
                      <a:pt x="143" y="379"/>
                    </a:lnTo>
                    <a:lnTo>
                      <a:pt x="172" y="514"/>
                    </a:lnTo>
                    <a:lnTo>
                      <a:pt x="402" y="406"/>
                    </a:lnTo>
                    <a:lnTo>
                      <a:pt x="430" y="352"/>
                    </a:lnTo>
                    <a:lnTo>
                      <a:pt x="488" y="136"/>
                    </a:lnTo>
                    <a:lnTo>
                      <a:pt x="602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1" name="Freeform 20"/>
              <p:cNvSpPr>
                <a:spLocks/>
              </p:cNvSpPr>
              <p:nvPr/>
            </p:nvSpPr>
            <p:spPr bwMode="auto">
              <a:xfrm>
                <a:off x="1986" y="196"/>
                <a:ext cx="602" cy="51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136"/>
                  </a:cxn>
                  <a:cxn ang="0">
                    <a:pos x="29" y="190"/>
                  </a:cxn>
                  <a:cxn ang="0">
                    <a:pos x="29" y="326"/>
                  </a:cxn>
                  <a:cxn ang="0">
                    <a:pos x="57" y="352"/>
                  </a:cxn>
                  <a:cxn ang="0">
                    <a:pos x="115" y="352"/>
                  </a:cxn>
                  <a:cxn ang="0">
                    <a:pos x="143" y="379"/>
                  </a:cxn>
                  <a:cxn ang="0">
                    <a:pos x="172" y="514"/>
                  </a:cxn>
                  <a:cxn ang="0">
                    <a:pos x="402" y="406"/>
                  </a:cxn>
                  <a:cxn ang="0">
                    <a:pos x="430" y="352"/>
                  </a:cxn>
                  <a:cxn ang="0">
                    <a:pos x="488" y="136"/>
                  </a:cxn>
                  <a:cxn ang="0">
                    <a:pos x="602" y="0"/>
                  </a:cxn>
                  <a:cxn ang="0">
                    <a:pos x="29" y="0"/>
                  </a:cxn>
                </a:cxnLst>
                <a:rect l="0" t="0" r="r" b="b"/>
                <a:pathLst>
                  <a:path w="602" h="514">
                    <a:moveTo>
                      <a:pt x="29" y="0"/>
                    </a:moveTo>
                    <a:lnTo>
                      <a:pt x="0" y="136"/>
                    </a:lnTo>
                    <a:lnTo>
                      <a:pt x="29" y="190"/>
                    </a:lnTo>
                    <a:lnTo>
                      <a:pt x="29" y="326"/>
                    </a:lnTo>
                    <a:lnTo>
                      <a:pt x="57" y="352"/>
                    </a:lnTo>
                    <a:lnTo>
                      <a:pt x="115" y="352"/>
                    </a:lnTo>
                    <a:lnTo>
                      <a:pt x="143" y="379"/>
                    </a:lnTo>
                    <a:lnTo>
                      <a:pt x="172" y="514"/>
                    </a:lnTo>
                    <a:lnTo>
                      <a:pt x="402" y="406"/>
                    </a:lnTo>
                    <a:lnTo>
                      <a:pt x="430" y="352"/>
                    </a:lnTo>
                    <a:lnTo>
                      <a:pt x="488" y="136"/>
                    </a:lnTo>
                    <a:lnTo>
                      <a:pt x="602" y="0"/>
                    </a:lnTo>
                    <a:lnTo>
                      <a:pt x="29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1"/>
            <p:cNvGrpSpPr>
              <a:grpSpLocks/>
            </p:cNvGrpSpPr>
            <p:nvPr/>
          </p:nvGrpSpPr>
          <p:grpSpPr bwMode="auto">
            <a:xfrm>
              <a:off x="3835400" y="311150"/>
              <a:ext cx="503238" cy="731838"/>
              <a:chOff x="2416" y="196"/>
              <a:chExt cx="317" cy="461"/>
            </a:xfrm>
          </p:grpSpPr>
          <p:sp>
            <p:nvSpPr>
              <p:cNvPr id="688" name="Freeform 22"/>
              <p:cNvSpPr>
                <a:spLocks/>
              </p:cNvSpPr>
              <p:nvPr/>
            </p:nvSpPr>
            <p:spPr bwMode="auto">
              <a:xfrm>
                <a:off x="2416" y="196"/>
                <a:ext cx="317" cy="461"/>
              </a:xfrm>
              <a:custGeom>
                <a:avLst/>
                <a:gdLst/>
                <a:ahLst/>
                <a:cxnLst>
                  <a:cxn ang="0">
                    <a:pos x="173" y="0"/>
                  </a:cxn>
                  <a:cxn ang="0">
                    <a:pos x="58" y="136"/>
                  </a:cxn>
                  <a:cxn ang="0">
                    <a:pos x="0" y="352"/>
                  </a:cxn>
                  <a:cxn ang="0">
                    <a:pos x="29" y="352"/>
                  </a:cxn>
                  <a:cxn ang="0">
                    <a:pos x="29" y="434"/>
                  </a:cxn>
                  <a:cxn ang="0">
                    <a:pos x="173" y="461"/>
                  </a:cxn>
                  <a:cxn ang="0">
                    <a:pos x="230" y="272"/>
                  </a:cxn>
                  <a:cxn ang="0">
                    <a:pos x="288" y="82"/>
                  </a:cxn>
                  <a:cxn ang="0">
                    <a:pos x="317" y="0"/>
                  </a:cxn>
                  <a:cxn ang="0">
                    <a:pos x="173" y="0"/>
                  </a:cxn>
                </a:cxnLst>
                <a:rect l="0" t="0" r="r" b="b"/>
                <a:pathLst>
                  <a:path w="317" h="461">
                    <a:moveTo>
                      <a:pt x="173" y="0"/>
                    </a:moveTo>
                    <a:lnTo>
                      <a:pt x="58" y="136"/>
                    </a:lnTo>
                    <a:lnTo>
                      <a:pt x="0" y="352"/>
                    </a:lnTo>
                    <a:lnTo>
                      <a:pt x="29" y="352"/>
                    </a:lnTo>
                    <a:lnTo>
                      <a:pt x="29" y="434"/>
                    </a:lnTo>
                    <a:lnTo>
                      <a:pt x="173" y="461"/>
                    </a:lnTo>
                    <a:lnTo>
                      <a:pt x="230" y="272"/>
                    </a:lnTo>
                    <a:lnTo>
                      <a:pt x="288" y="82"/>
                    </a:lnTo>
                    <a:lnTo>
                      <a:pt x="317" y="0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9" name="Freeform 23"/>
              <p:cNvSpPr>
                <a:spLocks/>
              </p:cNvSpPr>
              <p:nvPr/>
            </p:nvSpPr>
            <p:spPr bwMode="auto">
              <a:xfrm>
                <a:off x="2416" y="196"/>
                <a:ext cx="317" cy="461"/>
              </a:xfrm>
              <a:custGeom>
                <a:avLst/>
                <a:gdLst/>
                <a:ahLst/>
                <a:cxnLst>
                  <a:cxn ang="0">
                    <a:pos x="173" y="0"/>
                  </a:cxn>
                  <a:cxn ang="0">
                    <a:pos x="58" y="136"/>
                  </a:cxn>
                  <a:cxn ang="0">
                    <a:pos x="0" y="352"/>
                  </a:cxn>
                  <a:cxn ang="0">
                    <a:pos x="29" y="352"/>
                  </a:cxn>
                  <a:cxn ang="0">
                    <a:pos x="29" y="434"/>
                  </a:cxn>
                  <a:cxn ang="0">
                    <a:pos x="173" y="461"/>
                  </a:cxn>
                  <a:cxn ang="0">
                    <a:pos x="230" y="272"/>
                  </a:cxn>
                  <a:cxn ang="0">
                    <a:pos x="288" y="82"/>
                  </a:cxn>
                  <a:cxn ang="0">
                    <a:pos x="317" y="0"/>
                  </a:cxn>
                  <a:cxn ang="0">
                    <a:pos x="173" y="0"/>
                  </a:cxn>
                </a:cxnLst>
                <a:rect l="0" t="0" r="r" b="b"/>
                <a:pathLst>
                  <a:path w="317" h="461">
                    <a:moveTo>
                      <a:pt x="173" y="0"/>
                    </a:moveTo>
                    <a:lnTo>
                      <a:pt x="58" y="136"/>
                    </a:lnTo>
                    <a:lnTo>
                      <a:pt x="0" y="352"/>
                    </a:lnTo>
                    <a:lnTo>
                      <a:pt x="29" y="352"/>
                    </a:lnTo>
                    <a:lnTo>
                      <a:pt x="29" y="434"/>
                    </a:lnTo>
                    <a:lnTo>
                      <a:pt x="173" y="461"/>
                    </a:lnTo>
                    <a:lnTo>
                      <a:pt x="230" y="272"/>
                    </a:lnTo>
                    <a:lnTo>
                      <a:pt x="288" y="82"/>
                    </a:lnTo>
                    <a:lnTo>
                      <a:pt x="317" y="0"/>
                    </a:lnTo>
                    <a:lnTo>
                      <a:pt x="173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4"/>
            <p:cNvGrpSpPr>
              <a:grpSpLocks/>
            </p:cNvGrpSpPr>
            <p:nvPr/>
          </p:nvGrpSpPr>
          <p:grpSpPr bwMode="auto">
            <a:xfrm>
              <a:off x="4111625" y="311150"/>
              <a:ext cx="590550" cy="774700"/>
              <a:chOff x="2590" y="196"/>
              <a:chExt cx="372" cy="488"/>
            </a:xfrm>
          </p:grpSpPr>
          <p:sp>
            <p:nvSpPr>
              <p:cNvPr id="686" name="Freeform 25"/>
              <p:cNvSpPr>
                <a:spLocks/>
              </p:cNvSpPr>
              <p:nvPr/>
            </p:nvSpPr>
            <p:spPr bwMode="auto">
              <a:xfrm>
                <a:off x="2590" y="196"/>
                <a:ext cx="372" cy="488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115" y="82"/>
                  </a:cxn>
                  <a:cxn ang="0">
                    <a:pos x="57" y="272"/>
                  </a:cxn>
                  <a:cxn ang="0">
                    <a:pos x="0" y="461"/>
                  </a:cxn>
                  <a:cxn ang="0">
                    <a:pos x="0" y="488"/>
                  </a:cxn>
                  <a:cxn ang="0">
                    <a:pos x="315" y="488"/>
                  </a:cxn>
                  <a:cxn ang="0">
                    <a:pos x="372" y="379"/>
                  </a:cxn>
                  <a:cxn ang="0">
                    <a:pos x="257" y="407"/>
                  </a:cxn>
                  <a:cxn ang="0">
                    <a:pos x="344" y="299"/>
                  </a:cxn>
                  <a:cxn ang="0">
                    <a:pos x="228" y="272"/>
                  </a:cxn>
                  <a:cxn ang="0">
                    <a:pos x="315" y="163"/>
                  </a:cxn>
                  <a:cxn ang="0">
                    <a:pos x="315" y="54"/>
                  </a:cxn>
                  <a:cxn ang="0">
                    <a:pos x="257" y="27"/>
                  </a:cxn>
                  <a:cxn ang="0">
                    <a:pos x="228" y="109"/>
                  </a:cxn>
                  <a:cxn ang="0">
                    <a:pos x="201" y="54"/>
                  </a:cxn>
                  <a:cxn ang="0">
                    <a:pos x="228" y="0"/>
                  </a:cxn>
                  <a:cxn ang="0">
                    <a:pos x="143" y="0"/>
                  </a:cxn>
                </a:cxnLst>
                <a:rect l="0" t="0" r="r" b="b"/>
                <a:pathLst>
                  <a:path w="372" h="488">
                    <a:moveTo>
                      <a:pt x="143" y="0"/>
                    </a:moveTo>
                    <a:lnTo>
                      <a:pt x="115" y="82"/>
                    </a:lnTo>
                    <a:lnTo>
                      <a:pt x="57" y="272"/>
                    </a:lnTo>
                    <a:lnTo>
                      <a:pt x="0" y="461"/>
                    </a:lnTo>
                    <a:lnTo>
                      <a:pt x="0" y="488"/>
                    </a:lnTo>
                    <a:lnTo>
                      <a:pt x="315" y="488"/>
                    </a:lnTo>
                    <a:lnTo>
                      <a:pt x="372" y="379"/>
                    </a:lnTo>
                    <a:lnTo>
                      <a:pt x="257" y="407"/>
                    </a:lnTo>
                    <a:lnTo>
                      <a:pt x="344" y="299"/>
                    </a:lnTo>
                    <a:lnTo>
                      <a:pt x="228" y="272"/>
                    </a:lnTo>
                    <a:lnTo>
                      <a:pt x="315" y="163"/>
                    </a:lnTo>
                    <a:lnTo>
                      <a:pt x="315" y="54"/>
                    </a:lnTo>
                    <a:lnTo>
                      <a:pt x="257" y="27"/>
                    </a:lnTo>
                    <a:lnTo>
                      <a:pt x="228" y="109"/>
                    </a:lnTo>
                    <a:lnTo>
                      <a:pt x="201" y="54"/>
                    </a:lnTo>
                    <a:lnTo>
                      <a:pt x="228" y="0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" name="Freeform 26"/>
              <p:cNvSpPr>
                <a:spLocks/>
              </p:cNvSpPr>
              <p:nvPr/>
            </p:nvSpPr>
            <p:spPr bwMode="auto">
              <a:xfrm>
                <a:off x="2590" y="196"/>
                <a:ext cx="372" cy="488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115" y="82"/>
                  </a:cxn>
                  <a:cxn ang="0">
                    <a:pos x="57" y="272"/>
                  </a:cxn>
                  <a:cxn ang="0">
                    <a:pos x="0" y="461"/>
                  </a:cxn>
                  <a:cxn ang="0">
                    <a:pos x="0" y="488"/>
                  </a:cxn>
                  <a:cxn ang="0">
                    <a:pos x="315" y="488"/>
                  </a:cxn>
                  <a:cxn ang="0">
                    <a:pos x="372" y="379"/>
                  </a:cxn>
                  <a:cxn ang="0">
                    <a:pos x="257" y="407"/>
                  </a:cxn>
                  <a:cxn ang="0">
                    <a:pos x="344" y="299"/>
                  </a:cxn>
                  <a:cxn ang="0">
                    <a:pos x="228" y="272"/>
                  </a:cxn>
                  <a:cxn ang="0">
                    <a:pos x="315" y="163"/>
                  </a:cxn>
                  <a:cxn ang="0">
                    <a:pos x="315" y="54"/>
                  </a:cxn>
                  <a:cxn ang="0">
                    <a:pos x="257" y="27"/>
                  </a:cxn>
                  <a:cxn ang="0">
                    <a:pos x="228" y="109"/>
                  </a:cxn>
                  <a:cxn ang="0">
                    <a:pos x="201" y="54"/>
                  </a:cxn>
                  <a:cxn ang="0">
                    <a:pos x="228" y="0"/>
                  </a:cxn>
                  <a:cxn ang="0">
                    <a:pos x="143" y="0"/>
                  </a:cxn>
                </a:cxnLst>
                <a:rect l="0" t="0" r="r" b="b"/>
                <a:pathLst>
                  <a:path w="372" h="488">
                    <a:moveTo>
                      <a:pt x="143" y="0"/>
                    </a:moveTo>
                    <a:lnTo>
                      <a:pt x="115" y="82"/>
                    </a:lnTo>
                    <a:lnTo>
                      <a:pt x="57" y="272"/>
                    </a:lnTo>
                    <a:lnTo>
                      <a:pt x="0" y="461"/>
                    </a:lnTo>
                    <a:lnTo>
                      <a:pt x="0" y="488"/>
                    </a:lnTo>
                    <a:lnTo>
                      <a:pt x="315" y="488"/>
                    </a:lnTo>
                    <a:lnTo>
                      <a:pt x="372" y="379"/>
                    </a:lnTo>
                    <a:lnTo>
                      <a:pt x="257" y="407"/>
                    </a:lnTo>
                    <a:lnTo>
                      <a:pt x="344" y="299"/>
                    </a:lnTo>
                    <a:lnTo>
                      <a:pt x="228" y="272"/>
                    </a:lnTo>
                    <a:lnTo>
                      <a:pt x="315" y="163"/>
                    </a:lnTo>
                    <a:lnTo>
                      <a:pt x="315" y="54"/>
                    </a:lnTo>
                    <a:lnTo>
                      <a:pt x="257" y="27"/>
                    </a:lnTo>
                    <a:lnTo>
                      <a:pt x="228" y="109"/>
                    </a:lnTo>
                    <a:lnTo>
                      <a:pt x="201" y="54"/>
                    </a:lnTo>
                    <a:lnTo>
                      <a:pt x="228" y="0"/>
                    </a:lnTo>
                    <a:lnTo>
                      <a:pt x="143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7"/>
            <p:cNvGrpSpPr>
              <a:grpSpLocks/>
            </p:cNvGrpSpPr>
            <p:nvPr/>
          </p:nvGrpSpPr>
          <p:grpSpPr bwMode="auto">
            <a:xfrm>
              <a:off x="241300" y="1431925"/>
              <a:ext cx="1044575" cy="774700"/>
              <a:chOff x="152" y="902"/>
              <a:chExt cx="658" cy="488"/>
            </a:xfrm>
          </p:grpSpPr>
          <p:sp>
            <p:nvSpPr>
              <p:cNvPr id="684" name="Freeform 28"/>
              <p:cNvSpPr>
                <a:spLocks/>
              </p:cNvSpPr>
              <p:nvPr/>
            </p:nvSpPr>
            <p:spPr bwMode="auto">
              <a:xfrm>
                <a:off x="152" y="902"/>
                <a:ext cx="658" cy="488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0" y="352"/>
                  </a:cxn>
                  <a:cxn ang="0">
                    <a:pos x="171" y="488"/>
                  </a:cxn>
                  <a:cxn ang="0">
                    <a:pos x="572" y="488"/>
                  </a:cxn>
                  <a:cxn ang="0">
                    <a:pos x="572" y="407"/>
                  </a:cxn>
                  <a:cxn ang="0">
                    <a:pos x="658" y="407"/>
                  </a:cxn>
                  <a:cxn ang="0">
                    <a:pos x="486" y="245"/>
                  </a:cxn>
                  <a:cxn ang="0">
                    <a:pos x="515" y="218"/>
                  </a:cxn>
                  <a:cxn ang="0">
                    <a:pos x="486" y="163"/>
                  </a:cxn>
                  <a:cxn ang="0">
                    <a:pos x="429" y="109"/>
                  </a:cxn>
                  <a:cxn ang="0">
                    <a:pos x="371" y="27"/>
                  </a:cxn>
                  <a:cxn ang="0">
                    <a:pos x="229" y="0"/>
                  </a:cxn>
                  <a:cxn ang="0">
                    <a:pos x="114" y="136"/>
                  </a:cxn>
                  <a:cxn ang="0">
                    <a:pos x="0" y="136"/>
                  </a:cxn>
                </a:cxnLst>
                <a:rect l="0" t="0" r="r" b="b"/>
                <a:pathLst>
                  <a:path w="658" h="488">
                    <a:moveTo>
                      <a:pt x="0" y="136"/>
                    </a:moveTo>
                    <a:lnTo>
                      <a:pt x="0" y="352"/>
                    </a:lnTo>
                    <a:lnTo>
                      <a:pt x="171" y="488"/>
                    </a:lnTo>
                    <a:lnTo>
                      <a:pt x="572" y="488"/>
                    </a:lnTo>
                    <a:lnTo>
                      <a:pt x="572" y="407"/>
                    </a:lnTo>
                    <a:lnTo>
                      <a:pt x="658" y="407"/>
                    </a:lnTo>
                    <a:lnTo>
                      <a:pt x="486" y="245"/>
                    </a:lnTo>
                    <a:lnTo>
                      <a:pt x="515" y="218"/>
                    </a:lnTo>
                    <a:lnTo>
                      <a:pt x="486" y="163"/>
                    </a:lnTo>
                    <a:lnTo>
                      <a:pt x="429" y="109"/>
                    </a:lnTo>
                    <a:lnTo>
                      <a:pt x="371" y="27"/>
                    </a:lnTo>
                    <a:lnTo>
                      <a:pt x="229" y="0"/>
                    </a:lnTo>
                    <a:lnTo>
                      <a:pt x="114" y="136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5" name="Freeform 29"/>
              <p:cNvSpPr>
                <a:spLocks/>
              </p:cNvSpPr>
              <p:nvPr/>
            </p:nvSpPr>
            <p:spPr bwMode="auto">
              <a:xfrm>
                <a:off x="152" y="902"/>
                <a:ext cx="658" cy="488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0" y="352"/>
                  </a:cxn>
                  <a:cxn ang="0">
                    <a:pos x="171" y="488"/>
                  </a:cxn>
                  <a:cxn ang="0">
                    <a:pos x="572" y="488"/>
                  </a:cxn>
                  <a:cxn ang="0">
                    <a:pos x="572" y="407"/>
                  </a:cxn>
                  <a:cxn ang="0">
                    <a:pos x="658" y="407"/>
                  </a:cxn>
                  <a:cxn ang="0">
                    <a:pos x="486" y="245"/>
                  </a:cxn>
                  <a:cxn ang="0">
                    <a:pos x="515" y="218"/>
                  </a:cxn>
                  <a:cxn ang="0">
                    <a:pos x="486" y="163"/>
                  </a:cxn>
                  <a:cxn ang="0">
                    <a:pos x="429" y="109"/>
                  </a:cxn>
                  <a:cxn ang="0">
                    <a:pos x="371" y="27"/>
                  </a:cxn>
                  <a:cxn ang="0">
                    <a:pos x="229" y="0"/>
                  </a:cxn>
                  <a:cxn ang="0">
                    <a:pos x="114" y="136"/>
                  </a:cxn>
                  <a:cxn ang="0">
                    <a:pos x="0" y="136"/>
                  </a:cxn>
                </a:cxnLst>
                <a:rect l="0" t="0" r="r" b="b"/>
                <a:pathLst>
                  <a:path w="658" h="488">
                    <a:moveTo>
                      <a:pt x="0" y="136"/>
                    </a:moveTo>
                    <a:lnTo>
                      <a:pt x="0" y="352"/>
                    </a:lnTo>
                    <a:lnTo>
                      <a:pt x="171" y="488"/>
                    </a:lnTo>
                    <a:lnTo>
                      <a:pt x="572" y="488"/>
                    </a:lnTo>
                    <a:lnTo>
                      <a:pt x="572" y="407"/>
                    </a:lnTo>
                    <a:lnTo>
                      <a:pt x="658" y="407"/>
                    </a:lnTo>
                    <a:lnTo>
                      <a:pt x="486" y="245"/>
                    </a:lnTo>
                    <a:lnTo>
                      <a:pt x="515" y="218"/>
                    </a:lnTo>
                    <a:lnTo>
                      <a:pt x="486" y="163"/>
                    </a:lnTo>
                    <a:lnTo>
                      <a:pt x="429" y="109"/>
                    </a:lnTo>
                    <a:lnTo>
                      <a:pt x="371" y="27"/>
                    </a:lnTo>
                    <a:lnTo>
                      <a:pt x="229" y="0"/>
                    </a:lnTo>
                    <a:lnTo>
                      <a:pt x="114" y="136"/>
                    </a:lnTo>
                    <a:lnTo>
                      <a:pt x="0" y="13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30"/>
            <p:cNvGrpSpPr>
              <a:grpSpLocks/>
            </p:cNvGrpSpPr>
            <p:nvPr/>
          </p:nvGrpSpPr>
          <p:grpSpPr bwMode="auto">
            <a:xfrm>
              <a:off x="920750" y="1603375"/>
              <a:ext cx="733425" cy="558800"/>
              <a:chOff x="580" y="1010"/>
              <a:chExt cx="462" cy="352"/>
            </a:xfrm>
          </p:grpSpPr>
          <p:sp>
            <p:nvSpPr>
              <p:cNvPr id="682" name="Freeform 31"/>
              <p:cNvSpPr>
                <a:spLocks/>
              </p:cNvSpPr>
              <p:nvPr/>
            </p:nvSpPr>
            <p:spPr bwMode="auto">
              <a:xfrm>
                <a:off x="580" y="1010"/>
                <a:ext cx="462" cy="3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55"/>
                  </a:cxn>
                  <a:cxn ang="0">
                    <a:pos x="87" y="109"/>
                  </a:cxn>
                  <a:cxn ang="0">
                    <a:pos x="58" y="136"/>
                  </a:cxn>
                  <a:cxn ang="0">
                    <a:pos x="231" y="298"/>
                  </a:cxn>
                  <a:cxn ang="0">
                    <a:pos x="260" y="352"/>
                  </a:cxn>
                  <a:cxn ang="0">
                    <a:pos x="347" y="352"/>
                  </a:cxn>
                  <a:cxn ang="0">
                    <a:pos x="347" y="271"/>
                  </a:cxn>
                  <a:cxn ang="0">
                    <a:pos x="462" y="271"/>
                  </a:cxn>
                  <a:cxn ang="0">
                    <a:pos x="404" y="82"/>
                  </a:cxn>
                  <a:cxn ang="0">
                    <a:pos x="375" y="0"/>
                  </a:cxn>
                  <a:cxn ang="0">
                    <a:pos x="0" y="0"/>
                  </a:cxn>
                </a:cxnLst>
                <a:rect l="0" t="0" r="r" b="b"/>
                <a:pathLst>
                  <a:path w="462" h="352">
                    <a:moveTo>
                      <a:pt x="0" y="0"/>
                    </a:moveTo>
                    <a:lnTo>
                      <a:pt x="58" y="55"/>
                    </a:lnTo>
                    <a:lnTo>
                      <a:pt x="87" y="109"/>
                    </a:lnTo>
                    <a:lnTo>
                      <a:pt x="58" y="136"/>
                    </a:lnTo>
                    <a:lnTo>
                      <a:pt x="231" y="298"/>
                    </a:lnTo>
                    <a:lnTo>
                      <a:pt x="260" y="352"/>
                    </a:lnTo>
                    <a:lnTo>
                      <a:pt x="347" y="352"/>
                    </a:lnTo>
                    <a:lnTo>
                      <a:pt x="347" y="271"/>
                    </a:lnTo>
                    <a:lnTo>
                      <a:pt x="462" y="271"/>
                    </a:lnTo>
                    <a:lnTo>
                      <a:pt x="404" y="82"/>
                    </a:lnTo>
                    <a:lnTo>
                      <a:pt x="37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3" name="Freeform 32"/>
              <p:cNvSpPr>
                <a:spLocks/>
              </p:cNvSpPr>
              <p:nvPr/>
            </p:nvSpPr>
            <p:spPr bwMode="auto">
              <a:xfrm>
                <a:off x="580" y="1010"/>
                <a:ext cx="462" cy="3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55"/>
                  </a:cxn>
                  <a:cxn ang="0">
                    <a:pos x="87" y="109"/>
                  </a:cxn>
                  <a:cxn ang="0">
                    <a:pos x="58" y="136"/>
                  </a:cxn>
                  <a:cxn ang="0">
                    <a:pos x="231" y="298"/>
                  </a:cxn>
                  <a:cxn ang="0">
                    <a:pos x="260" y="352"/>
                  </a:cxn>
                  <a:cxn ang="0">
                    <a:pos x="347" y="352"/>
                  </a:cxn>
                  <a:cxn ang="0">
                    <a:pos x="347" y="271"/>
                  </a:cxn>
                  <a:cxn ang="0">
                    <a:pos x="462" y="271"/>
                  </a:cxn>
                  <a:cxn ang="0">
                    <a:pos x="404" y="82"/>
                  </a:cxn>
                  <a:cxn ang="0">
                    <a:pos x="375" y="0"/>
                  </a:cxn>
                  <a:cxn ang="0">
                    <a:pos x="0" y="0"/>
                  </a:cxn>
                </a:cxnLst>
                <a:rect l="0" t="0" r="r" b="b"/>
                <a:pathLst>
                  <a:path w="462" h="352">
                    <a:moveTo>
                      <a:pt x="0" y="0"/>
                    </a:moveTo>
                    <a:lnTo>
                      <a:pt x="58" y="55"/>
                    </a:lnTo>
                    <a:lnTo>
                      <a:pt x="87" y="109"/>
                    </a:lnTo>
                    <a:lnTo>
                      <a:pt x="58" y="136"/>
                    </a:lnTo>
                    <a:lnTo>
                      <a:pt x="231" y="298"/>
                    </a:lnTo>
                    <a:lnTo>
                      <a:pt x="260" y="352"/>
                    </a:lnTo>
                    <a:lnTo>
                      <a:pt x="347" y="352"/>
                    </a:lnTo>
                    <a:lnTo>
                      <a:pt x="347" y="271"/>
                    </a:lnTo>
                    <a:lnTo>
                      <a:pt x="462" y="271"/>
                    </a:lnTo>
                    <a:lnTo>
                      <a:pt x="404" y="82"/>
                    </a:lnTo>
                    <a:lnTo>
                      <a:pt x="375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33"/>
            <p:cNvGrpSpPr>
              <a:grpSpLocks/>
            </p:cNvGrpSpPr>
            <p:nvPr/>
          </p:nvGrpSpPr>
          <p:grpSpPr bwMode="auto">
            <a:xfrm>
              <a:off x="1196975" y="1042988"/>
              <a:ext cx="954088" cy="690562"/>
              <a:chOff x="754" y="657"/>
              <a:chExt cx="601" cy="435"/>
            </a:xfrm>
          </p:grpSpPr>
          <p:sp>
            <p:nvSpPr>
              <p:cNvPr id="680" name="Freeform 34"/>
              <p:cNvSpPr>
                <a:spLocks/>
              </p:cNvSpPr>
              <p:nvPr/>
            </p:nvSpPr>
            <p:spPr bwMode="auto">
              <a:xfrm>
                <a:off x="754" y="657"/>
                <a:ext cx="601" cy="435"/>
              </a:xfrm>
              <a:custGeom>
                <a:avLst/>
                <a:gdLst/>
                <a:ahLst/>
                <a:cxnLst>
                  <a:cxn ang="0">
                    <a:pos x="28" y="190"/>
                  </a:cxn>
                  <a:cxn ang="0">
                    <a:pos x="0" y="217"/>
                  </a:cxn>
                  <a:cxn ang="0">
                    <a:pos x="0" y="353"/>
                  </a:cxn>
                  <a:cxn ang="0">
                    <a:pos x="201" y="353"/>
                  </a:cxn>
                  <a:cxn ang="0">
                    <a:pos x="229" y="435"/>
                  </a:cxn>
                  <a:cxn ang="0">
                    <a:pos x="544" y="435"/>
                  </a:cxn>
                  <a:cxn ang="0">
                    <a:pos x="601" y="353"/>
                  </a:cxn>
                  <a:cxn ang="0">
                    <a:pos x="601" y="136"/>
                  </a:cxn>
                  <a:cxn ang="0">
                    <a:pos x="515" y="136"/>
                  </a:cxn>
                  <a:cxn ang="0">
                    <a:pos x="515" y="0"/>
                  </a:cxn>
                  <a:cxn ang="0">
                    <a:pos x="229" y="0"/>
                  </a:cxn>
                  <a:cxn ang="0">
                    <a:pos x="258" y="136"/>
                  </a:cxn>
                  <a:cxn ang="0">
                    <a:pos x="172" y="136"/>
                  </a:cxn>
                  <a:cxn ang="0">
                    <a:pos x="172" y="190"/>
                  </a:cxn>
                  <a:cxn ang="0">
                    <a:pos x="28" y="190"/>
                  </a:cxn>
                </a:cxnLst>
                <a:rect l="0" t="0" r="r" b="b"/>
                <a:pathLst>
                  <a:path w="601" h="435">
                    <a:moveTo>
                      <a:pt x="28" y="190"/>
                    </a:moveTo>
                    <a:lnTo>
                      <a:pt x="0" y="217"/>
                    </a:lnTo>
                    <a:lnTo>
                      <a:pt x="0" y="353"/>
                    </a:lnTo>
                    <a:lnTo>
                      <a:pt x="201" y="353"/>
                    </a:lnTo>
                    <a:lnTo>
                      <a:pt x="229" y="435"/>
                    </a:lnTo>
                    <a:lnTo>
                      <a:pt x="544" y="435"/>
                    </a:lnTo>
                    <a:lnTo>
                      <a:pt x="601" y="353"/>
                    </a:lnTo>
                    <a:lnTo>
                      <a:pt x="601" y="136"/>
                    </a:lnTo>
                    <a:lnTo>
                      <a:pt x="515" y="136"/>
                    </a:lnTo>
                    <a:lnTo>
                      <a:pt x="515" y="0"/>
                    </a:lnTo>
                    <a:lnTo>
                      <a:pt x="229" y="0"/>
                    </a:lnTo>
                    <a:lnTo>
                      <a:pt x="258" y="136"/>
                    </a:lnTo>
                    <a:lnTo>
                      <a:pt x="172" y="136"/>
                    </a:lnTo>
                    <a:lnTo>
                      <a:pt x="172" y="190"/>
                    </a:lnTo>
                    <a:lnTo>
                      <a:pt x="28" y="190"/>
                    </a:lnTo>
                    <a:close/>
                  </a:path>
                </a:pathLst>
              </a:cu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1" name="Freeform 35"/>
              <p:cNvSpPr>
                <a:spLocks/>
              </p:cNvSpPr>
              <p:nvPr/>
            </p:nvSpPr>
            <p:spPr bwMode="auto">
              <a:xfrm>
                <a:off x="754" y="657"/>
                <a:ext cx="601" cy="435"/>
              </a:xfrm>
              <a:custGeom>
                <a:avLst/>
                <a:gdLst/>
                <a:ahLst/>
                <a:cxnLst>
                  <a:cxn ang="0">
                    <a:pos x="28" y="190"/>
                  </a:cxn>
                  <a:cxn ang="0">
                    <a:pos x="0" y="217"/>
                  </a:cxn>
                  <a:cxn ang="0">
                    <a:pos x="0" y="353"/>
                  </a:cxn>
                  <a:cxn ang="0">
                    <a:pos x="201" y="353"/>
                  </a:cxn>
                  <a:cxn ang="0">
                    <a:pos x="229" y="435"/>
                  </a:cxn>
                  <a:cxn ang="0">
                    <a:pos x="544" y="435"/>
                  </a:cxn>
                  <a:cxn ang="0">
                    <a:pos x="601" y="353"/>
                  </a:cxn>
                  <a:cxn ang="0">
                    <a:pos x="601" y="136"/>
                  </a:cxn>
                  <a:cxn ang="0">
                    <a:pos x="515" y="136"/>
                  </a:cxn>
                  <a:cxn ang="0">
                    <a:pos x="515" y="0"/>
                  </a:cxn>
                  <a:cxn ang="0">
                    <a:pos x="229" y="0"/>
                  </a:cxn>
                  <a:cxn ang="0">
                    <a:pos x="258" y="136"/>
                  </a:cxn>
                  <a:cxn ang="0">
                    <a:pos x="172" y="136"/>
                  </a:cxn>
                  <a:cxn ang="0">
                    <a:pos x="172" y="190"/>
                  </a:cxn>
                  <a:cxn ang="0">
                    <a:pos x="28" y="190"/>
                  </a:cxn>
                </a:cxnLst>
                <a:rect l="0" t="0" r="r" b="b"/>
                <a:pathLst>
                  <a:path w="601" h="435">
                    <a:moveTo>
                      <a:pt x="28" y="190"/>
                    </a:moveTo>
                    <a:lnTo>
                      <a:pt x="0" y="217"/>
                    </a:lnTo>
                    <a:lnTo>
                      <a:pt x="0" y="353"/>
                    </a:lnTo>
                    <a:lnTo>
                      <a:pt x="201" y="353"/>
                    </a:lnTo>
                    <a:lnTo>
                      <a:pt x="229" y="435"/>
                    </a:lnTo>
                    <a:lnTo>
                      <a:pt x="544" y="435"/>
                    </a:lnTo>
                    <a:lnTo>
                      <a:pt x="601" y="353"/>
                    </a:lnTo>
                    <a:lnTo>
                      <a:pt x="601" y="136"/>
                    </a:lnTo>
                    <a:lnTo>
                      <a:pt x="515" y="136"/>
                    </a:lnTo>
                    <a:lnTo>
                      <a:pt x="515" y="0"/>
                    </a:lnTo>
                    <a:lnTo>
                      <a:pt x="229" y="0"/>
                    </a:lnTo>
                    <a:lnTo>
                      <a:pt x="258" y="136"/>
                    </a:lnTo>
                    <a:lnTo>
                      <a:pt x="172" y="136"/>
                    </a:lnTo>
                    <a:lnTo>
                      <a:pt x="172" y="190"/>
                    </a:lnTo>
                    <a:lnTo>
                      <a:pt x="28" y="19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36"/>
            <p:cNvGrpSpPr>
              <a:grpSpLocks/>
            </p:cNvGrpSpPr>
            <p:nvPr/>
          </p:nvGrpSpPr>
          <p:grpSpPr bwMode="auto">
            <a:xfrm>
              <a:off x="2016125" y="741363"/>
              <a:ext cx="682625" cy="515937"/>
              <a:chOff x="1270" y="467"/>
              <a:chExt cx="430" cy="325"/>
            </a:xfrm>
          </p:grpSpPr>
          <p:sp>
            <p:nvSpPr>
              <p:cNvPr id="678" name="Freeform 37"/>
              <p:cNvSpPr>
                <a:spLocks/>
              </p:cNvSpPr>
              <p:nvPr/>
            </p:nvSpPr>
            <p:spPr bwMode="auto">
              <a:xfrm>
                <a:off x="1270" y="467"/>
                <a:ext cx="430" cy="32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55"/>
                  </a:cxn>
                  <a:cxn ang="0">
                    <a:pos x="0" y="108"/>
                  </a:cxn>
                  <a:cxn ang="0">
                    <a:pos x="0" y="325"/>
                  </a:cxn>
                  <a:cxn ang="0">
                    <a:pos x="229" y="325"/>
                  </a:cxn>
                  <a:cxn ang="0">
                    <a:pos x="229" y="271"/>
                  </a:cxn>
                  <a:cxn ang="0">
                    <a:pos x="430" y="271"/>
                  </a:cxn>
                  <a:cxn ang="0">
                    <a:pos x="430" y="108"/>
                  </a:cxn>
                  <a:cxn ang="0">
                    <a:pos x="315" y="108"/>
                  </a:cxn>
                  <a:cxn ang="0">
                    <a:pos x="315" y="55"/>
                  </a:cxn>
                  <a:cxn ang="0">
                    <a:pos x="200" y="0"/>
                  </a:cxn>
                  <a:cxn ang="0">
                    <a:pos x="28" y="0"/>
                  </a:cxn>
                </a:cxnLst>
                <a:rect l="0" t="0" r="r" b="b"/>
                <a:pathLst>
                  <a:path w="430" h="325">
                    <a:moveTo>
                      <a:pt x="28" y="0"/>
                    </a:moveTo>
                    <a:lnTo>
                      <a:pt x="28" y="55"/>
                    </a:lnTo>
                    <a:lnTo>
                      <a:pt x="0" y="108"/>
                    </a:lnTo>
                    <a:lnTo>
                      <a:pt x="0" y="325"/>
                    </a:lnTo>
                    <a:lnTo>
                      <a:pt x="229" y="325"/>
                    </a:lnTo>
                    <a:lnTo>
                      <a:pt x="229" y="271"/>
                    </a:lnTo>
                    <a:lnTo>
                      <a:pt x="430" y="271"/>
                    </a:lnTo>
                    <a:lnTo>
                      <a:pt x="430" y="108"/>
                    </a:lnTo>
                    <a:lnTo>
                      <a:pt x="315" y="108"/>
                    </a:lnTo>
                    <a:lnTo>
                      <a:pt x="315" y="55"/>
                    </a:lnTo>
                    <a:lnTo>
                      <a:pt x="200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9" name="Freeform 38"/>
              <p:cNvSpPr>
                <a:spLocks/>
              </p:cNvSpPr>
              <p:nvPr/>
            </p:nvSpPr>
            <p:spPr bwMode="auto">
              <a:xfrm>
                <a:off x="1270" y="467"/>
                <a:ext cx="430" cy="32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55"/>
                  </a:cxn>
                  <a:cxn ang="0">
                    <a:pos x="0" y="108"/>
                  </a:cxn>
                  <a:cxn ang="0">
                    <a:pos x="0" y="325"/>
                  </a:cxn>
                  <a:cxn ang="0">
                    <a:pos x="229" y="325"/>
                  </a:cxn>
                  <a:cxn ang="0">
                    <a:pos x="229" y="271"/>
                  </a:cxn>
                  <a:cxn ang="0">
                    <a:pos x="430" y="271"/>
                  </a:cxn>
                  <a:cxn ang="0">
                    <a:pos x="430" y="108"/>
                  </a:cxn>
                  <a:cxn ang="0">
                    <a:pos x="315" y="108"/>
                  </a:cxn>
                  <a:cxn ang="0">
                    <a:pos x="315" y="55"/>
                  </a:cxn>
                  <a:cxn ang="0">
                    <a:pos x="200" y="0"/>
                  </a:cxn>
                  <a:cxn ang="0">
                    <a:pos x="28" y="0"/>
                  </a:cxn>
                </a:cxnLst>
                <a:rect l="0" t="0" r="r" b="b"/>
                <a:pathLst>
                  <a:path w="430" h="325">
                    <a:moveTo>
                      <a:pt x="28" y="0"/>
                    </a:moveTo>
                    <a:lnTo>
                      <a:pt x="28" y="55"/>
                    </a:lnTo>
                    <a:lnTo>
                      <a:pt x="0" y="108"/>
                    </a:lnTo>
                    <a:lnTo>
                      <a:pt x="0" y="325"/>
                    </a:lnTo>
                    <a:lnTo>
                      <a:pt x="229" y="325"/>
                    </a:lnTo>
                    <a:lnTo>
                      <a:pt x="229" y="271"/>
                    </a:lnTo>
                    <a:lnTo>
                      <a:pt x="430" y="271"/>
                    </a:lnTo>
                    <a:lnTo>
                      <a:pt x="430" y="108"/>
                    </a:lnTo>
                    <a:lnTo>
                      <a:pt x="315" y="108"/>
                    </a:lnTo>
                    <a:lnTo>
                      <a:pt x="315" y="55"/>
                    </a:lnTo>
                    <a:lnTo>
                      <a:pt x="200" y="0"/>
                    </a:lnTo>
                    <a:lnTo>
                      <a:pt x="28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39"/>
            <p:cNvGrpSpPr>
              <a:grpSpLocks/>
            </p:cNvGrpSpPr>
            <p:nvPr/>
          </p:nvGrpSpPr>
          <p:grpSpPr bwMode="auto">
            <a:xfrm>
              <a:off x="2060575" y="1171575"/>
              <a:ext cx="777875" cy="561975"/>
              <a:chOff x="1298" y="738"/>
              <a:chExt cx="490" cy="354"/>
            </a:xfrm>
          </p:grpSpPr>
          <p:sp>
            <p:nvSpPr>
              <p:cNvPr id="676" name="Freeform 40"/>
              <p:cNvSpPr>
                <a:spLocks/>
              </p:cNvSpPr>
              <p:nvPr/>
            </p:nvSpPr>
            <p:spPr bwMode="auto">
              <a:xfrm>
                <a:off x="1298" y="738"/>
                <a:ext cx="490" cy="354"/>
              </a:xfrm>
              <a:custGeom>
                <a:avLst/>
                <a:gdLst/>
                <a:ahLst/>
                <a:cxnLst>
                  <a:cxn ang="0">
                    <a:pos x="57" y="54"/>
                  </a:cxn>
                  <a:cxn ang="0">
                    <a:pos x="57" y="272"/>
                  </a:cxn>
                  <a:cxn ang="0">
                    <a:pos x="0" y="354"/>
                  </a:cxn>
                  <a:cxn ang="0">
                    <a:pos x="490" y="354"/>
                  </a:cxn>
                  <a:cxn ang="0">
                    <a:pos x="490" y="190"/>
                  </a:cxn>
                  <a:cxn ang="0">
                    <a:pos x="403" y="109"/>
                  </a:cxn>
                  <a:cxn ang="0">
                    <a:pos x="403" y="0"/>
                  </a:cxn>
                  <a:cxn ang="0">
                    <a:pos x="202" y="0"/>
                  </a:cxn>
                  <a:cxn ang="0">
                    <a:pos x="202" y="54"/>
                  </a:cxn>
                  <a:cxn ang="0">
                    <a:pos x="57" y="54"/>
                  </a:cxn>
                </a:cxnLst>
                <a:rect l="0" t="0" r="r" b="b"/>
                <a:pathLst>
                  <a:path w="490" h="354">
                    <a:moveTo>
                      <a:pt x="57" y="54"/>
                    </a:moveTo>
                    <a:lnTo>
                      <a:pt x="57" y="272"/>
                    </a:lnTo>
                    <a:lnTo>
                      <a:pt x="0" y="354"/>
                    </a:lnTo>
                    <a:lnTo>
                      <a:pt x="490" y="354"/>
                    </a:lnTo>
                    <a:lnTo>
                      <a:pt x="490" y="190"/>
                    </a:lnTo>
                    <a:lnTo>
                      <a:pt x="403" y="109"/>
                    </a:lnTo>
                    <a:lnTo>
                      <a:pt x="403" y="0"/>
                    </a:lnTo>
                    <a:lnTo>
                      <a:pt x="202" y="0"/>
                    </a:lnTo>
                    <a:lnTo>
                      <a:pt x="202" y="54"/>
                    </a:lnTo>
                    <a:lnTo>
                      <a:pt x="57" y="5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" name="Freeform 41"/>
              <p:cNvSpPr>
                <a:spLocks/>
              </p:cNvSpPr>
              <p:nvPr/>
            </p:nvSpPr>
            <p:spPr bwMode="auto">
              <a:xfrm>
                <a:off x="1298" y="738"/>
                <a:ext cx="490" cy="354"/>
              </a:xfrm>
              <a:custGeom>
                <a:avLst/>
                <a:gdLst/>
                <a:ahLst/>
                <a:cxnLst>
                  <a:cxn ang="0">
                    <a:pos x="57" y="54"/>
                  </a:cxn>
                  <a:cxn ang="0">
                    <a:pos x="57" y="272"/>
                  </a:cxn>
                  <a:cxn ang="0">
                    <a:pos x="0" y="354"/>
                  </a:cxn>
                  <a:cxn ang="0">
                    <a:pos x="490" y="354"/>
                  </a:cxn>
                  <a:cxn ang="0">
                    <a:pos x="490" y="190"/>
                  </a:cxn>
                  <a:cxn ang="0">
                    <a:pos x="403" y="109"/>
                  </a:cxn>
                  <a:cxn ang="0">
                    <a:pos x="403" y="0"/>
                  </a:cxn>
                  <a:cxn ang="0">
                    <a:pos x="202" y="0"/>
                  </a:cxn>
                  <a:cxn ang="0">
                    <a:pos x="202" y="54"/>
                  </a:cxn>
                  <a:cxn ang="0">
                    <a:pos x="57" y="54"/>
                  </a:cxn>
                </a:cxnLst>
                <a:rect l="0" t="0" r="r" b="b"/>
                <a:pathLst>
                  <a:path w="490" h="354">
                    <a:moveTo>
                      <a:pt x="57" y="54"/>
                    </a:moveTo>
                    <a:lnTo>
                      <a:pt x="57" y="272"/>
                    </a:lnTo>
                    <a:lnTo>
                      <a:pt x="0" y="354"/>
                    </a:lnTo>
                    <a:lnTo>
                      <a:pt x="490" y="354"/>
                    </a:lnTo>
                    <a:lnTo>
                      <a:pt x="490" y="190"/>
                    </a:lnTo>
                    <a:lnTo>
                      <a:pt x="403" y="109"/>
                    </a:lnTo>
                    <a:lnTo>
                      <a:pt x="403" y="0"/>
                    </a:lnTo>
                    <a:lnTo>
                      <a:pt x="202" y="0"/>
                    </a:lnTo>
                    <a:lnTo>
                      <a:pt x="202" y="54"/>
                    </a:lnTo>
                    <a:lnTo>
                      <a:pt x="57" y="5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42"/>
            <p:cNvGrpSpPr>
              <a:grpSpLocks/>
            </p:cNvGrpSpPr>
            <p:nvPr/>
          </p:nvGrpSpPr>
          <p:grpSpPr bwMode="auto">
            <a:xfrm>
              <a:off x="2698750" y="828675"/>
              <a:ext cx="727075" cy="688975"/>
              <a:chOff x="1700" y="522"/>
              <a:chExt cx="458" cy="434"/>
            </a:xfrm>
          </p:grpSpPr>
          <p:sp>
            <p:nvSpPr>
              <p:cNvPr id="674" name="Freeform 43"/>
              <p:cNvSpPr>
                <a:spLocks/>
              </p:cNvSpPr>
              <p:nvPr/>
            </p:nvSpPr>
            <p:spPr bwMode="auto">
              <a:xfrm>
                <a:off x="1700" y="522"/>
                <a:ext cx="458" cy="434"/>
              </a:xfrm>
              <a:custGeom>
                <a:avLst/>
                <a:gdLst/>
                <a:ahLst/>
                <a:cxnLst>
                  <a:cxn ang="0">
                    <a:pos x="0" y="135"/>
                  </a:cxn>
                  <a:cxn ang="0">
                    <a:pos x="0" y="325"/>
                  </a:cxn>
                  <a:cxn ang="0">
                    <a:pos x="86" y="406"/>
                  </a:cxn>
                  <a:cxn ang="0">
                    <a:pos x="86" y="434"/>
                  </a:cxn>
                  <a:cxn ang="0">
                    <a:pos x="343" y="434"/>
                  </a:cxn>
                  <a:cxn ang="0">
                    <a:pos x="372" y="325"/>
                  </a:cxn>
                  <a:cxn ang="0">
                    <a:pos x="458" y="189"/>
                  </a:cxn>
                  <a:cxn ang="0">
                    <a:pos x="430" y="53"/>
                  </a:cxn>
                  <a:cxn ang="0">
                    <a:pos x="401" y="26"/>
                  </a:cxn>
                  <a:cxn ang="0">
                    <a:pos x="343" y="26"/>
                  </a:cxn>
                  <a:cxn ang="0">
                    <a:pos x="315" y="0"/>
                  </a:cxn>
                  <a:cxn ang="0">
                    <a:pos x="115" y="135"/>
                  </a:cxn>
                  <a:cxn ang="0">
                    <a:pos x="0" y="135"/>
                  </a:cxn>
                </a:cxnLst>
                <a:rect l="0" t="0" r="r" b="b"/>
                <a:pathLst>
                  <a:path w="458" h="434">
                    <a:moveTo>
                      <a:pt x="0" y="135"/>
                    </a:moveTo>
                    <a:lnTo>
                      <a:pt x="0" y="325"/>
                    </a:lnTo>
                    <a:lnTo>
                      <a:pt x="86" y="406"/>
                    </a:lnTo>
                    <a:lnTo>
                      <a:pt x="86" y="434"/>
                    </a:lnTo>
                    <a:lnTo>
                      <a:pt x="343" y="434"/>
                    </a:lnTo>
                    <a:lnTo>
                      <a:pt x="372" y="325"/>
                    </a:lnTo>
                    <a:lnTo>
                      <a:pt x="458" y="189"/>
                    </a:lnTo>
                    <a:lnTo>
                      <a:pt x="430" y="53"/>
                    </a:lnTo>
                    <a:lnTo>
                      <a:pt x="401" y="26"/>
                    </a:lnTo>
                    <a:lnTo>
                      <a:pt x="343" y="26"/>
                    </a:lnTo>
                    <a:lnTo>
                      <a:pt x="315" y="0"/>
                    </a:lnTo>
                    <a:lnTo>
                      <a:pt x="115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" name="Freeform 44"/>
              <p:cNvSpPr>
                <a:spLocks/>
              </p:cNvSpPr>
              <p:nvPr/>
            </p:nvSpPr>
            <p:spPr bwMode="auto">
              <a:xfrm>
                <a:off x="1700" y="522"/>
                <a:ext cx="458" cy="434"/>
              </a:xfrm>
              <a:custGeom>
                <a:avLst/>
                <a:gdLst/>
                <a:ahLst/>
                <a:cxnLst>
                  <a:cxn ang="0">
                    <a:pos x="0" y="135"/>
                  </a:cxn>
                  <a:cxn ang="0">
                    <a:pos x="0" y="325"/>
                  </a:cxn>
                  <a:cxn ang="0">
                    <a:pos x="86" y="406"/>
                  </a:cxn>
                  <a:cxn ang="0">
                    <a:pos x="86" y="434"/>
                  </a:cxn>
                  <a:cxn ang="0">
                    <a:pos x="343" y="434"/>
                  </a:cxn>
                  <a:cxn ang="0">
                    <a:pos x="372" y="325"/>
                  </a:cxn>
                  <a:cxn ang="0">
                    <a:pos x="458" y="189"/>
                  </a:cxn>
                  <a:cxn ang="0">
                    <a:pos x="430" y="53"/>
                  </a:cxn>
                  <a:cxn ang="0">
                    <a:pos x="401" y="26"/>
                  </a:cxn>
                  <a:cxn ang="0">
                    <a:pos x="343" y="26"/>
                  </a:cxn>
                  <a:cxn ang="0">
                    <a:pos x="315" y="0"/>
                  </a:cxn>
                  <a:cxn ang="0">
                    <a:pos x="115" y="135"/>
                  </a:cxn>
                  <a:cxn ang="0">
                    <a:pos x="0" y="135"/>
                  </a:cxn>
                </a:cxnLst>
                <a:rect l="0" t="0" r="r" b="b"/>
                <a:pathLst>
                  <a:path w="458" h="434">
                    <a:moveTo>
                      <a:pt x="0" y="135"/>
                    </a:moveTo>
                    <a:lnTo>
                      <a:pt x="0" y="325"/>
                    </a:lnTo>
                    <a:lnTo>
                      <a:pt x="86" y="406"/>
                    </a:lnTo>
                    <a:lnTo>
                      <a:pt x="86" y="434"/>
                    </a:lnTo>
                    <a:lnTo>
                      <a:pt x="343" y="434"/>
                    </a:lnTo>
                    <a:lnTo>
                      <a:pt x="372" y="325"/>
                    </a:lnTo>
                    <a:lnTo>
                      <a:pt x="458" y="189"/>
                    </a:lnTo>
                    <a:lnTo>
                      <a:pt x="430" y="53"/>
                    </a:lnTo>
                    <a:lnTo>
                      <a:pt x="401" y="26"/>
                    </a:lnTo>
                    <a:lnTo>
                      <a:pt x="343" y="26"/>
                    </a:lnTo>
                    <a:lnTo>
                      <a:pt x="315" y="0"/>
                    </a:lnTo>
                    <a:lnTo>
                      <a:pt x="115" y="135"/>
                    </a:lnTo>
                    <a:lnTo>
                      <a:pt x="0" y="13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45"/>
            <p:cNvGrpSpPr>
              <a:grpSpLocks/>
            </p:cNvGrpSpPr>
            <p:nvPr/>
          </p:nvGrpSpPr>
          <p:grpSpPr bwMode="auto">
            <a:xfrm>
              <a:off x="2835275" y="1516063"/>
              <a:ext cx="636588" cy="603250"/>
              <a:chOff x="1786" y="955"/>
              <a:chExt cx="401" cy="380"/>
            </a:xfrm>
          </p:grpSpPr>
          <p:sp>
            <p:nvSpPr>
              <p:cNvPr id="672" name="Freeform 46"/>
              <p:cNvSpPr>
                <a:spLocks/>
              </p:cNvSpPr>
              <p:nvPr/>
            </p:nvSpPr>
            <p:spPr bwMode="auto">
              <a:xfrm>
                <a:off x="1786" y="955"/>
                <a:ext cx="401" cy="3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0"/>
                  </a:cxn>
                  <a:cxn ang="0">
                    <a:pos x="373" y="380"/>
                  </a:cxn>
                  <a:cxn ang="0">
                    <a:pos x="373" y="298"/>
                  </a:cxn>
                  <a:cxn ang="0">
                    <a:pos x="344" y="218"/>
                  </a:cxn>
                  <a:cxn ang="0">
                    <a:pos x="401" y="190"/>
                  </a:cxn>
                  <a:cxn ang="0">
                    <a:pos x="373" y="136"/>
                  </a:cxn>
                  <a:cxn ang="0">
                    <a:pos x="287" y="109"/>
                  </a:cxn>
                  <a:cxn ang="0">
                    <a:pos x="287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380">
                    <a:moveTo>
                      <a:pt x="0" y="0"/>
                    </a:moveTo>
                    <a:lnTo>
                      <a:pt x="0" y="380"/>
                    </a:lnTo>
                    <a:lnTo>
                      <a:pt x="373" y="380"/>
                    </a:lnTo>
                    <a:lnTo>
                      <a:pt x="373" y="298"/>
                    </a:lnTo>
                    <a:lnTo>
                      <a:pt x="344" y="218"/>
                    </a:lnTo>
                    <a:lnTo>
                      <a:pt x="401" y="190"/>
                    </a:lnTo>
                    <a:lnTo>
                      <a:pt x="373" y="136"/>
                    </a:lnTo>
                    <a:lnTo>
                      <a:pt x="287" y="109"/>
                    </a:lnTo>
                    <a:lnTo>
                      <a:pt x="28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3" name="Freeform 47"/>
              <p:cNvSpPr>
                <a:spLocks/>
              </p:cNvSpPr>
              <p:nvPr/>
            </p:nvSpPr>
            <p:spPr bwMode="auto">
              <a:xfrm>
                <a:off x="1786" y="955"/>
                <a:ext cx="401" cy="3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0"/>
                  </a:cxn>
                  <a:cxn ang="0">
                    <a:pos x="373" y="380"/>
                  </a:cxn>
                  <a:cxn ang="0">
                    <a:pos x="373" y="298"/>
                  </a:cxn>
                  <a:cxn ang="0">
                    <a:pos x="344" y="218"/>
                  </a:cxn>
                  <a:cxn ang="0">
                    <a:pos x="401" y="190"/>
                  </a:cxn>
                  <a:cxn ang="0">
                    <a:pos x="373" y="136"/>
                  </a:cxn>
                  <a:cxn ang="0">
                    <a:pos x="287" y="109"/>
                  </a:cxn>
                  <a:cxn ang="0">
                    <a:pos x="287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380">
                    <a:moveTo>
                      <a:pt x="0" y="0"/>
                    </a:moveTo>
                    <a:lnTo>
                      <a:pt x="0" y="380"/>
                    </a:lnTo>
                    <a:lnTo>
                      <a:pt x="373" y="380"/>
                    </a:lnTo>
                    <a:lnTo>
                      <a:pt x="373" y="298"/>
                    </a:lnTo>
                    <a:lnTo>
                      <a:pt x="344" y="218"/>
                    </a:lnTo>
                    <a:lnTo>
                      <a:pt x="401" y="190"/>
                    </a:lnTo>
                    <a:lnTo>
                      <a:pt x="373" y="136"/>
                    </a:lnTo>
                    <a:lnTo>
                      <a:pt x="287" y="109"/>
                    </a:lnTo>
                    <a:lnTo>
                      <a:pt x="287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48"/>
            <p:cNvGrpSpPr>
              <a:grpSpLocks/>
            </p:cNvGrpSpPr>
            <p:nvPr/>
          </p:nvGrpSpPr>
          <p:grpSpPr bwMode="auto">
            <a:xfrm>
              <a:off x="3243263" y="869950"/>
              <a:ext cx="865187" cy="863600"/>
              <a:chOff x="2043" y="548"/>
              <a:chExt cx="545" cy="544"/>
            </a:xfrm>
          </p:grpSpPr>
          <p:sp>
            <p:nvSpPr>
              <p:cNvPr id="670" name="Freeform 49"/>
              <p:cNvSpPr>
                <a:spLocks/>
              </p:cNvSpPr>
              <p:nvPr/>
            </p:nvSpPr>
            <p:spPr bwMode="auto">
              <a:xfrm>
                <a:off x="2043" y="548"/>
                <a:ext cx="545" cy="544"/>
              </a:xfrm>
              <a:custGeom>
                <a:avLst/>
                <a:gdLst/>
                <a:ahLst/>
                <a:cxnLst>
                  <a:cxn ang="0">
                    <a:pos x="0" y="408"/>
                  </a:cxn>
                  <a:cxn ang="0">
                    <a:pos x="29" y="408"/>
                  </a:cxn>
                  <a:cxn ang="0">
                    <a:pos x="29" y="517"/>
                  </a:cxn>
                  <a:cxn ang="0">
                    <a:pos x="115" y="544"/>
                  </a:cxn>
                  <a:cxn ang="0">
                    <a:pos x="230" y="462"/>
                  </a:cxn>
                  <a:cxn ang="0">
                    <a:pos x="259" y="354"/>
                  </a:cxn>
                  <a:cxn ang="0">
                    <a:pos x="373" y="299"/>
                  </a:cxn>
                  <a:cxn ang="0">
                    <a:pos x="517" y="299"/>
                  </a:cxn>
                  <a:cxn ang="0">
                    <a:pos x="517" y="163"/>
                  </a:cxn>
                  <a:cxn ang="0">
                    <a:pos x="545" y="163"/>
                  </a:cxn>
                  <a:cxn ang="0">
                    <a:pos x="545" y="109"/>
                  </a:cxn>
                  <a:cxn ang="0">
                    <a:pos x="402" y="82"/>
                  </a:cxn>
                  <a:cxn ang="0">
                    <a:pos x="402" y="0"/>
                  </a:cxn>
                  <a:cxn ang="0">
                    <a:pos x="373" y="0"/>
                  </a:cxn>
                  <a:cxn ang="0">
                    <a:pos x="345" y="54"/>
                  </a:cxn>
                  <a:cxn ang="0">
                    <a:pos x="115" y="163"/>
                  </a:cxn>
                  <a:cxn ang="0">
                    <a:pos x="29" y="299"/>
                  </a:cxn>
                  <a:cxn ang="0">
                    <a:pos x="0" y="408"/>
                  </a:cxn>
                </a:cxnLst>
                <a:rect l="0" t="0" r="r" b="b"/>
                <a:pathLst>
                  <a:path w="545" h="544">
                    <a:moveTo>
                      <a:pt x="0" y="408"/>
                    </a:moveTo>
                    <a:lnTo>
                      <a:pt x="29" y="408"/>
                    </a:lnTo>
                    <a:lnTo>
                      <a:pt x="29" y="517"/>
                    </a:lnTo>
                    <a:lnTo>
                      <a:pt x="115" y="544"/>
                    </a:lnTo>
                    <a:lnTo>
                      <a:pt x="230" y="462"/>
                    </a:lnTo>
                    <a:lnTo>
                      <a:pt x="259" y="354"/>
                    </a:lnTo>
                    <a:lnTo>
                      <a:pt x="373" y="299"/>
                    </a:lnTo>
                    <a:lnTo>
                      <a:pt x="517" y="299"/>
                    </a:lnTo>
                    <a:lnTo>
                      <a:pt x="517" y="163"/>
                    </a:lnTo>
                    <a:lnTo>
                      <a:pt x="545" y="163"/>
                    </a:lnTo>
                    <a:lnTo>
                      <a:pt x="545" y="109"/>
                    </a:lnTo>
                    <a:lnTo>
                      <a:pt x="402" y="82"/>
                    </a:lnTo>
                    <a:lnTo>
                      <a:pt x="402" y="0"/>
                    </a:lnTo>
                    <a:lnTo>
                      <a:pt x="373" y="0"/>
                    </a:lnTo>
                    <a:lnTo>
                      <a:pt x="345" y="54"/>
                    </a:lnTo>
                    <a:lnTo>
                      <a:pt x="115" y="163"/>
                    </a:lnTo>
                    <a:lnTo>
                      <a:pt x="29" y="299"/>
                    </a:lnTo>
                    <a:lnTo>
                      <a:pt x="0" y="408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1" name="Freeform 50"/>
              <p:cNvSpPr>
                <a:spLocks/>
              </p:cNvSpPr>
              <p:nvPr/>
            </p:nvSpPr>
            <p:spPr bwMode="auto">
              <a:xfrm>
                <a:off x="2043" y="548"/>
                <a:ext cx="545" cy="544"/>
              </a:xfrm>
              <a:custGeom>
                <a:avLst/>
                <a:gdLst/>
                <a:ahLst/>
                <a:cxnLst>
                  <a:cxn ang="0">
                    <a:pos x="0" y="408"/>
                  </a:cxn>
                  <a:cxn ang="0">
                    <a:pos x="29" y="408"/>
                  </a:cxn>
                  <a:cxn ang="0">
                    <a:pos x="29" y="517"/>
                  </a:cxn>
                  <a:cxn ang="0">
                    <a:pos x="115" y="544"/>
                  </a:cxn>
                  <a:cxn ang="0">
                    <a:pos x="230" y="462"/>
                  </a:cxn>
                  <a:cxn ang="0">
                    <a:pos x="259" y="354"/>
                  </a:cxn>
                  <a:cxn ang="0">
                    <a:pos x="373" y="299"/>
                  </a:cxn>
                  <a:cxn ang="0">
                    <a:pos x="517" y="299"/>
                  </a:cxn>
                  <a:cxn ang="0">
                    <a:pos x="517" y="163"/>
                  </a:cxn>
                  <a:cxn ang="0">
                    <a:pos x="545" y="163"/>
                  </a:cxn>
                  <a:cxn ang="0">
                    <a:pos x="545" y="109"/>
                  </a:cxn>
                  <a:cxn ang="0">
                    <a:pos x="402" y="82"/>
                  </a:cxn>
                  <a:cxn ang="0">
                    <a:pos x="402" y="0"/>
                  </a:cxn>
                  <a:cxn ang="0">
                    <a:pos x="373" y="0"/>
                  </a:cxn>
                  <a:cxn ang="0">
                    <a:pos x="345" y="54"/>
                  </a:cxn>
                  <a:cxn ang="0">
                    <a:pos x="115" y="163"/>
                  </a:cxn>
                  <a:cxn ang="0">
                    <a:pos x="29" y="299"/>
                  </a:cxn>
                  <a:cxn ang="0">
                    <a:pos x="0" y="408"/>
                  </a:cxn>
                </a:cxnLst>
                <a:rect l="0" t="0" r="r" b="b"/>
                <a:pathLst>
                  <a:path w="545" h="544">
                    <a:moveTo>
                      <a:pt x="0" y="408"/>
                    </a:moveTo>
                    <a:lnTo>
                      <a:pt x="29" y="408"/>
                    </a:lnTo>
                    <a:lnTo>
                      <a:pt x="29" y="517"/>
                    </a:lnTo>
                    <a:lnTo>
                      <a:pt x="115" y="544"/>
                    </a:lnTo>
                    <a:lnTo>
                      <a:pt x="230" y="462"/>
                    </a:lnTo>
                    <a:lnTo>
                      <a:pt x="259" y="354"/>
                    </a:lnTo>
                    <a:lnTo>
                      <a:pt x="373" y="299"/>
                    </a:lnTo>
                    <a:lnTo>
                      <a:pt x="517" y="299"/>
                    </a:lnTo>
                    <a:lnTo>
                      <a:pt x="517" y="163"/>
                    </a:lnTo>
                    <a:lnTo>
                      <a:pt x="545" y="163"/>
                    </a:lnTo>
                    <a:lnTo>
                      <a:pt x="545" y="109"/>
                    </a:lnTo>
                    <a:lnTo>
                      <a:pt x="402" y="82"/>
                    </a:lnTo>
                    <a:lnTo>
                      <a:pt x="402" y="0"/>
                    </a:lnTo>
                    <a:lnTo>
                      <a:pt x="373" y="0"/>
                    </a:lnTo>
                    <a:lnTo>
                      <a:pt x="345" y="54"/>
                    </a:lnTo>
                    <a:lnTo>
                      <a:pt x="115" y="163"/>
                    </a:lnTo>
                    <a:lnTo>
                      <a:pt x="29" y="299"/>
                    </a:lnTo>
                    <a:lnTo>
                      <a:pt x="0" y="408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51"/>
            <p:cNvGrpSpPr>
              <a:grpSpLocks/>
            </p:cNvGrpSpPr>
            <p:nvPr/>
          </p:nvGrpSpPr>
          <p:grpSpPr bwMode="auto">
            <a:xfrm>
              <a:off x="3976688" y="1085850"/>
              <a:ext cx="952500" cy="560388"/>
              <a:chOff x="2505" y="684"/>
              <a:chExt cx="600" cy="353"/>
            </a:xfrm>
          </p:grpSpPr>
          <p:sp>
            <p:nvSpPr>
              <p:cNvPr id="668" name="Freeform 52"/>
              <p:cNvSpPr>
                <a:spLocks/>
              </p:cNvSpPr>
              <p:nvPr/>
            </p:nvSpPr>
            <p:spPr bwMode="auto">
              <a:xfrm>
                <a:off x="2505" y="684"/>
                <a:ext cx="600" cy="353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86" y="27"/>
                  </a:cxn>
                  <a:cxn ang="0">
                    <a:pos x="57" y="27"/>
                  </a:cxn>
                  <a:cxn ang="0">
                    <a:pos x="57" y="218"/>
                  </a:cxn>
                  <a:cxn ang="0">
                    <a:pos x="0" y="353"/>
                  </a:cxn>
                  <a:cxn ang="0">
                    <a:pos x="200" y="353"/>
                  </a:cxn>
                  <a:cxn ang="0">
                    <a:pos x="371" y="299"/>
                  </a:cxn>
                  <a:cxn ang="0">
                    <a:pos x="400" y="353"/>
                  </a:cxn>
                  <a:cxn ang="0">
                    <a:pos x="514" y="353"/>
                  </a:cxn>
                  <a:cxn ang="0">
                    <a:pos x="514" y="245"/>
                  </a:cxn>
                  <a:cxn ang="0">
                    <a:pos x="600" y="190"/>
                  </a:cxn>
                  <a:cxn ang="0">
                    <a:pos x="486" y="163"/>
                  </a:cxn>
                  <a:cxn ang="0">
                    <a:pos x="514" y="109"/>
                  </a:cxn>
                  <a:cxn ang="0">
                    <a:pos x="400" y="55"/>
                  </a:cxn>
                  <a:cxn ang="0">
                    <a:pos x="486" y="55"/>
                  </a:cxn>
                  <a:cxn ang="0">
                    <a:pos x="400" y="0"/>
                  </a:cxn>
                  <a:cxn ang="0">
                    <a:pos x="86" y="0"/>
                  </a:cxn>
                </a:cxnLst>
                <a:rect l="0" t="0" r="r" b="b"/>
                <a:pathLst>
                  <a:path w="600" h="353">
                    <a:moveTo>
                      <a:pt x="86" y="0"/>
                    </a:moveTo>
                    <a:lnTo>
                      <a:pt x="86" y="27"/>
                    </a:lnTo>
                    <a:lnTo>
                      <a:pt x="57" y="27"/>
                    </a:lnTo>
                    <a:lnTo>
                      <a:pt x="57" y="218"/>
                    </a:lnTo>
                    <a:lnTo>
                      <a:pt x="0" y="353"/>
                    </a:lnTo>
                    <a:lnTo>
                      <a:pt x="200" y="353"/>
                    </a:lnTo>
                    <a:lnTo>
                      <a:pt x="371" y="299"/>
                    </a:lnTo>
                    <a:lnTo>
                      <a:pt x="400" y="353"/>
                    </a:lnTo>
                    <a:lnTo>
                      <a:pt x="514" y="353"/>
                    </a:lnTo>
                    <a:lnTo>
                      <a:pt x="514" y="245"/>
                    </a:lnTo>
                    <a:lnTo>
                      <a:pt x="600" y="190"/>
                    </a:lnTo>
                    <a:lnTo>
                      <a:pt x="486" y="163"/>
                    </a:lnTo>
                    <a:lnTo>
                      <a:pt x="514" y="109"/>
                    </a:lnTo>
                    <a:lnTo>
                      <a:pt x="400" y="55"/>
                    </a:lnTo>
                    <a:lnTo>
                      <a:pt x="486" y="55"/>
                    </a:lnTo>
                    <a:lnTo>
                      <a:pt x="400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" name="Freeform 53"/>
              <p:cNvSpPr>
                <a:spLocks/>
              </p:cNvSpPr>
              <p:nvPr/>
            </p:nvSpPr>
            <p:spPr bwMode="auto">
              <a:xfrm>
                <a:off x="2505" y="684"/>
                <a:ext cx="600" cy="353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86" y="27"/>
                  </a:cxn>
                  <a:cxn ang="0">
                    <a:pos x="57" y="27"/>
                  </a:cxn>
                  <a:cxn ang="0">
                    <a:pos x="57" y="218"/>
                  </a:cxn>
                  <a:cxn ang="0">
                    <a:pos x="0" y="353"/>
                  </a:cxn>
                  <a:cxn ang="0">
                    <a:pos x="200" y="353"/>
                  </a:cxn>
                  <a:cxn ang="0">
                    <a:pos x="371" y="299"/>
                  </a:cxn>
                  <a:cxn ang="0">
                    <a:pos x="400" y="353"/>
                  </a:cxn>
                  <a:cxn ang="0">
                    <a:pos x="514" y="353"/>
                  </a:cxn>
                  <a:cxn ang="0">
                    <a:pos x="514" y="245"/>
                  </a:cxn>
                  <a:cxn ang="0">
                    <a:pos x="600" y="190"/>
                  </a:cxn>
                  <a:cxn ang="0">
                    <a:pos x="486" y="163"/>
                  </a:cxn>
                  <a:cxn ang="0">
                    <a:pos x="514" y="109"/>
                  </a:cxn>
                  <a:cxn ang="0">
                    <a:pos x="400" y="55"/>
                  </a:cxn>
                  <a:cxn ang="0">
                    <a:pos x="486" y="55"/>
                  </a:cxn>
                  <a:cxn ang="0">
                    <a:pos x="400" y="0"/>
                  </a:cxn>
                  <a:cxn ang="0">
                    <a:pos x="86" y="0"/>
                  </a:cxn>
                </a:cxnLst>
                <a:rect l="0" t="0" r="r" b="b"/>
                <a:pathLst>
                  <a:path w="600" h="353">
                    <a:moveTo>
                      <a:pt x="86" y="0"/>
                    </a:moveTo>
                    <a:lnTo>
                      <a:pt x="86" y="27"/>
                    </a:lnTo>
                    <a:lnTo>
                      <a:pt x="57" y="27"/>
                    </a:lnTo>
                    <a:lnTo>
                      <a:pt x="57" y="218"/>
                    </a:lnTo>
                    <a:lnTo>
                      <a:pt x="0" y="353"/>
                    </a:lnTo>
                    <a:lnTo>
                      <a:pt x="200" y="353"/>
                    </a:lnTo>
                    <a:lnTo>
                      <a:pt x="371" y="299"/>
                    </a:lnTo>
                    <a:lnTo>
                      <a:pt x="400" y="353"/>
                    </a:lnTo>
                    <a:lnTo>
                      <a:pt x="514" y="353"/>
                    </a:lnTo>
                    <a:lnTo>
                      <a:pt x="514" y="245"/>
                    </a:lnTo>
                    <a:lnTo>
                      <a:pt x="600" y="190"/>
                    </a:lnTo>
                    <a:lnTo>
                      <a:pt x="486" y="163"/>
                    </a:lnTo>
                    <a:lnTo>
                      <a:pt x="514" y="109"/>
                    </a:lnTo>
                    <a:lnTo>
                      <a:pt x="400" y="55"/>
                    </a:lnTo>
                    <a:lnTo>
                      <a:pt x="486" y="55"/>
                    </a:lnTo>
                    <a:lnTo>
                      <a:pt x="400" y="0"/>
                    </a:lnTo>
                    <a:lnTo>
                      <a:pt x="86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" name="Group 54"/>
            <p:cNvGrpSpPr>
              <a:grpSpLocks/>
            </p:cNvGrpSpPr>
            <p:nvPr/>
          </p:nvGrpSpPr>
          <p:grpSpPr bwMode="auto">
            <a:xfrm>
              <a:off x="3379788" y="1344613"/>
              <a:ext cx="684212" cy="817562"/>
              <a:chOff x="2129" y="847"/>
              <a:chExt cx="431" cy="515"/>
            </a:xfrm>
          </p:grpSpPr>
          <p:sp>
            <p:nvSpPr>
              <p:cNvPr id="666" name="Freeform 55"/>
              <p:cNvSpPr>
                <a:spLocks/>
              </p:cNvSpPr>
              <p:nvPr/>
            </p:nvSpPr>
            <p:spPr bwMode="auto">
              <a:xfrm>
                <a:off x="2129" y="847"/>
                <a:ext cx="431" cy="515"/>
              </a:xfrm>
              <a:custGeom>
                <a:avLst/>
                <a:gdLst/>
                <a:ahLst/>
                <a:cxnLst>
                  <a:cxn ang="0">
                    <a:pos x="29" y="244"/>
                  </a:cxn>
                  <a:cxn ang="0">
                    <a:pos x="58" y="299"/>
                  </a:cxn>
                  <a:cxn ang="0">
                    <a:pos x="0" y="326"/>
                  </a:cxn>
                  <a:cxn ang="0">
                    <a:pos x="29" y="406"/>
                  </a:cxn>
                  <a:cxn ang="0">
                    <a:pos x="144" y="515"/>
                  </a:cxn>
                  <a:cxn ang="0">
                    <a:pos x="288" y="434"/>
                  </a:cxn>
                  <a:cxn ang="0">
                    <a:pos x="345" y="434"/>
                  </a:cxn>
                  <a:cxn ang="0">
                    <a:pos x="345" y="515"/>
                  </a:cxn>
                  <a:cxn ang="0">
                    <a:pos x="403" y="461"/>
                  </a:cxn>
                  <a:cxn ang="0">
                    <a:pos x="431" y="190"/>
                  </a:cxn>
                  <a:cxn ang="0">
                    <a:pos x="374" y="190"/>
                  </a:cxn>
                  <a:cxn ang="0">
                    <a:pos x="431" y="54"/>
                  </a:cxn>
                  <a:cxn ang="0">
                    <a:pos x="431" y="0"/>
                  </a:cxn>
                  <a:cxn ang="0">
                    <a:pos x="288" y="0"/>
                  </a:cxn>
                  <a:cxn ang="0">
                    <a:pos x="172" y="54"/>
                  </a:cxn>
                  <a:cxn ang="0">
                    <a:pos x="144" y="163"/>
                  </a:cxn>
                  <a:cxn ang="0">
                    <a:pos x="29" y="244"/>
                  </a:cxn>
                </a:cxnLst>
                <a:rect l="0" t="0" r="r" b="b"/>
                <a:pathLst>
                  <a:path w="431" h="515">
                    <a:moveTo>
                      <a:pt x="29" y="244"/>
                    </a:moveTo>
                    <a:lnTo>
                      <a:pt x="58" y="299"/>
                    </a:lnTo>
                    <a:lnTo>
                      <a:pt x="0" y="326"/>
                    </a:lnTo>
                    <a:lnTo>
                      <a:pt x="29" y="406"/>
                    </a:lnTo>
                    <a:lnTo>
                      <a:pt x="144" y="515"/>
                    </a:lnTo>
                    <a:lnTo>
                      <a:pt x="288" y="434"/>
                    </a:lnTo>
                    <a:lnTo>
                      <a:pt x="345" y="434"/>
                    </a:lnTo>
                    <a:lnTo>
                      <a:pt x="345" y="515"/>
                    </a:lnTo>
                    <a:lnTo>
                      <a:pt x="403" y="461"/>
                    </a:lnTo>
                    <a:lnTo>
                      <a:pt x="431" y="190"/>
                    </a:lnTo>
                    <a:lnTo>
                      <a:pt x="374" y="190"/>
                    </a:lnTo>
                    <a:lnTo>
                      <a:pt x="431" y="54"/>
                    </a:lnTo>
                    <a:lnTo>
                      <a:pt x="431" y="0"/>
                    </a:lnTo>
                    <a:lnTo>
                      <a:pt x="288" y="0"/>
                    </a:lnTo>
                    <a:lnTo>
                      <a:pt x="172" y="54"/>
                    </a:lnTo>
                    <a:lnTo>
                      <a:pt x="144" y="163"/>
                    </a:lnTo>
                    <a:lnTo>
                      <a:pt x="29" y="24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" name="Freeform 56"/>
              <p:cNvSpPr>
                <a:spLocks/>
              </p:cNvSpPr>
              <p:nvPr/>
            </p:nvSpPr>
            <p:spPr bwMode="auto">
              <a:xfrm>
                <a:off x="2129" y="847"/>
                <a:ext cx="431" cy="515"/>
              </a:xfrm>
              <a:custGeom>
                <a:avLst/>
                <a:gdLst/>
                <a:ahLst/>
                <a:cxnLst>
                  <a:cxn ang="0">
                    <a:pos x="29" y="244"/>
                  </a:cxn>
                  <a:cxn ang="0">
                    <a:pos x="58" y="299"/>
                  </a:cxn>
                  <a:cxn ang="0">
                    <a:pos x="0" y="326"/>
                  </a:cxn>
                  <a:cxn ang="0">
                    <a:pos x="29" y="406"/>
                  </a:cxn>
                  <a:cxn ang="0">
                    <a:pos x="144" y="515"/>
                  </a:cxn>
                  <a:cxn ang="0">
                    <a:pos x="288" y="434"/>
                  </a:cxn>
                  <a:cxn ang="0">
                    <a:pos x="345" y="434"/>
                  </a:cxn>
                  <a:cxn ang="0">
                    <a:pos x="345" y="515"/>
                  </a:cxn>
                  <a:cxn ang="0">
                    <a:pos x="403" y="461"/>
                  </a:cxn>
                  <a:cxn ang="0">
                    <a:pos x="431" y="190"/>
                  </a:cxn>
                  <a:cxn ang="0">
                    <a:pos x="374" y="190"/>
                  </a:cxn>
                  <a:cxn ang="0">
                    <a:pos x="431" y="54"/>
                  </a:cxn>
                  <a:cxn ang="0">
                    <a:pos x="431" y="0"/>
                  </a:cxn>
                  <a:cxn ang="0">
                    <a:pos x="288" y="0"/>
                  </a:cxn>
                  <a:cxn ang="0">
                    <a:pos x="172" y="54"/>
                  </a:cxn>
                  <a:cxn ang="0">
                    <a:pos x="144" y="163"/>
                  </a:cxn>
                  <a:cxn ang="0">
                    <a:pos x="29" y="244"/>
                  </a:cxn>
                </a:cxnLst>
                <a:rect l="0" t="0" r="r" b="b"/>
                <a:pathLst>
                  <a:path w="431" h="515">
                    <a:moveTo>
                      <a:pt x="29" y="244"/>
                    </a:moveTo>
                    <a:lnTo>
                      <a:pt x="58" y="299"/>
                    </a:lnTo>
                    <a:lnTo>
                      <a:pt x="0" y="326"/>
                    </a:lnTo>
                    <a:lnTo>
                      <a:pt x="29" y="406"/>
                    </a:lnTo>
                    <a:lnTo>
                      <a:pt x="144" y="515"/>
                    </a:lnTo>
                    <a:lnTo>
                      <a:pt x="288" y="434"/>
                    </a:lnTo>
                    <a:lnTo>
                      <a:pt x="345" y="434"/>
                    </a:lnTo>
                    <a:lnTo>
                      <a:pt x="345" y="515"/>
                    </a:lnTo>
                    <a:lnTo>
                      <a:pt x="403" y="461"/>
                    </a:lnTo>
                    <a:lnTo>
                      <a:pt x="431" y="190"/>
                    </a:lnTo>
                    <a:lnTo>
                      <a:pt x="374" y="190"/>
                    </a:lnTo>
                    <a:lnTo>
                      <a:pt x="431" y="54"/>
                    </a:lnTo>
                    <a:lnTo>
                      <a:pt x="431" y="0"/>
                    </a:lnTo>
                    <a:lnTo>
                      <a:pt x="288" y="0"/>
                    </a:lnTo>
                    <a:lnTo>
                      <a:pt x="172" y="54"/>
                    </a:lnTo>
                    <a:lnTo>
                      <a:pt x="144" y="163"/>
                    </a:lnTo>
                    <a:lnTo>
                      <a:pt x="29" y="24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57"/>
            <p:cNvGrpSpPr>
              <a:grpSpLocks/>
            </p:cNvGrpSpPr>
            <p:nvPr/>
          </p:nvGrpSpPr>
          <p:grpSpPr bwMode="auto">
            <a:xfrm>
              <a:off x="3929063" y="1560513"/>
              <a:ext cx="820737" cy="817562"/>
              <a:chOff x="2475" y="983"/>
              <a:chExt cx="517" cy="515"/>
            </a:xfrm>
          </p:grpSpPr>
          <p:sp>
            <p:nvSpPr>
              <p:cNvPr id="664" name="Freeform 58"/>
              <p:cNvSpPr>
                <a:spLocks/>
              </p:cNvSpPr>
              <p:nvPr/>
            </p:nvSpPr>
            <p:spPr bwMode="auto">
              <a:xfrm>
                <a:off x="2475" y="983"/>
                <a:ext cx="517" cy="515"/>
              </a:xfrm>
              <a:custGeom>
                <a:avLst/>
                <a:gdLst/>
                <a:ahLst/>
                <a:cxnLst>
                  <a:cxn ang="0">
                    <a:pos x="86" y="54"/>
                  </a:cxn>
                  <a:cxn ang="0">
                    <a:pos x="57" y="325"/>
                  </a:cxn>
                  <a:cxn ang="0">
                    <a:pos x="0" y="379"/>
                  </a:cxn>
                  <a:cxn ang="0">
                    <a:pos x="0" y="461"/>
                  </a:cxn>
                  <a:cxn ang="0">
                    <a:pos x="28" y="515"/>
                  </a:cxn>
                  <a:cxn ang="0">
                    <a:pos x="287" y="515"/>
                  </a:cxn>
                  <a:cxn ang="0">
                    <a:pos x="316" y="488"/>
                  </a:cxn>
                  <a:cxn ang="0">
                    <a:pos x="201" y="488"/>
                  </a:cxn>
                  <a:cxn ang="0">
                    <a:pos x="230" y="407"/>
                  </a:cxn>
                  <a:cxn ang="0">
                    <a:pos x="287" y="461"/>
                  </a:cxn>
                  <a:cxn ang="0">
                    <a:pos x="287" y="407"/>
                  </a:cxn>
                  <a:cxn ang="0">
                    <a:pos x="459" y="245"/>
                  </a:cxn>
                  <a:cxn ang="0">
                    <a:pos x="517" y="109"/>
                  </a:cxn>
                  <a:cxn ang="0">
                    <a:pos x="459" y="109"/>
                  </a:cxn>
                  <a:cxn ang="0">
                    <a:pos x="344" y="109"/>
                  </a:cxn>
                  <a:cxn ang="0">
                    <a:pos x="430" y="54"/>
                  </a:cxn>
                  <a:cxn ang="0">
                    <a:pos x="401" y="0"/>
                  </a:cxn>
                  <a:cxn ang="0">
                    <a:pos x="230" y="54"/>
                  </a:cxn>
                  <a:cxn ang="0">
                    <a:pos x="86" y="54"/>
                  </a:cxn>
                </a:cxnLst>
                <a:rect l="0" t="0" r="r" b="b"/>
                <a:pathLst>
                  <a:path w="517" h="515">
                    <a:moveTo>
                      <a:pt x="86" y="54"/>
                    </a:moveTo>
                    <a:lnTo>
                      <a:pt x="57" y="325"/>
                    </a:lnTo>
                    <a:lnTo>
                      <a:pt x="0" y="379"/>
                    </a:lnTo>
                    <a:lnTo>
                      <a:pt x="0" y="461"/>
                    </a:lnTo>
                    <a:lnTo>
                      <a:pt x="28" y="515"/>
                    </a:lnTo>
                    <a:lnTo>
                      <a:pt x="287" y="515"/>
                    </a:lnTo>
                    <a:lnTo>
                      <a:pt x="316" y="488"/>
                    </a:lnTo>
                    <a:lnTo>
                      <a:pt x="201" y="488"/>
                    </a:lnTo>
                    <a:lnTo>
                      <a:pt x="230" y="407"/>
                    </a:lnTo>
                    <a:lnTo>
                      <a:pt x="287" y="461"/>
                    </a:lnTo>
                    <a:lnTo>
                      <a:pt x="287" y="407"/>
                    </a:lnTo>
                    <a:lnTo>
                      <a:pt x="459" y="245"/>
                    </a:lnTo>
                    <a:lnTo>
                      <a:pt x="517" y="109"/>
                    </a:lnTo>
                    <a:lnTo>
                      <a:pt x="459" y="109"/>
                    </a:lnTo>
                    <a:lnTo>
                      <a:pt x="344" y="109"/>
                    </a:lnTo>
                    <a:lnTo>
                      <a:pt x="430" y="54"/>
                    </a:lnTo>
                    <a:lnTo>
                      <a:pt x="401" y="0"/>
                    </a:lnTo>
                    <a:lnTo>
                      <a:pt x="230" y="54"/>
                    </a:lnTo>
                    <a:lnTo>
                      <a:pt x="86" y="5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" name="Freeform 59"/>
              <p:cNvSpPr>
                <a:spLocks/>
              </p:cNvSpPr>
              <p:nvPr/>
            </p:nvSpPr>
            <p:spPr bwMode="auto">
              <a:xfrm>
                <a:off x="2475" y="983"/>
                <a:ext cx="517" cy="515"/>
              </a:xfrm>
              <a:custGeom>
                <a:avLst/>
                <a:gdLst/>
                <a:ahLst/>
                <a:cxnLst>
                  <a:cxn ang="0">
                    <a:pos x="86" y="54"/>
                  </a:cxn>
                  <a:cxn ang="0">
                    <a:pos x="57" y="325"/>
                  </a:cxn>
                  <a:cxn ang="0">
                    <a:pos x="0" y="379"/>
                  </a:cxn>
                  <a:cxn ang="0">
                    <a:pos x="0" y="461"/>
                  </a:cxn>
                  <a:cxn ang="0">
                    <a:pos x="28" y="515"/>
                  </a:cxn>
                  <a:cxn ang="0">
                    <a:pos x="287" y="515"/>
                  </a:cxn>
                  <a:cxn ang="0">
                    <a:pos x="316" y="488"/>
                  </a:cxn>
                  <a:cxn ang="0">
                    <a:pos x="201" y="488"/>
                  </a:cxn>
                  <a:cxn ang="0">
                    <a:pos x="230" y="407"/>
                  </a:cxn>
                  <a:cxn ang="0">
                    <a:pos x="287" y="461"/>
                  </a:cxn>
                  <a:cxn ang="0">
                    <a:pos x="287" y="407"/>
                  </a:cxn>
                  <a:cxn ang="0">
                    <a:pos x="459" y="245"/>
                  </a:cxn>
                  <a:cxn ang="0">
                    <a:pos x="517" y="109"/>
                  </a:cxn>
                  <a:cxn ang="0">
                    <a:pos x="459" y="109"/>
                  </a:cxn>
                  <a:cxn ang="0">
                    <a:pos x="344" y="109"/>
                  </a:cxn>
                  <a:cxn ang="0">
                    <a:pos x="430" y="54"/>
                  </a:cxn>
                  <a:cxn ang="0">
                    <a:pos x="401" y="0"/>
                  </a:cxn>
                  <a:cxn ang="0">
                    <a:pos x="230" y="54"/>
                  </a:cxn>
                  <a:cxn ang="0">
                    <a:pos x="86" y="54"/>
                  </a:cxn>
                </a:cxnLst>
                <a:rect l="0" t="0" r="r" b="b"/>
                <a:pathLst>
                  <a:path w="517" h="515">
                    <a:moveTo>
                      <a:pt x="86" y="54"/>
                    </a:moveTo>
                    <a:lnTo>
                      <a:pt x="57" y="325"/>
                    </a:lnTo>
                    <a:lnTo>
                      <a:pt x="0" y="379"/>
                    </a:lnTo>
                    <a:lnTo>
                      <a:pt x="0" y="461"/>
                    </a:lnTo>
                    <a:lnTo>
                      <a:pt x="28" y="515"/>
                    </a:lnTo>
                    <a:lnTo>
                      <a:pt x="287" y="515"/>
                    </a:lnTo>
                    <a:lnTo>
                      <a:pt x="316" y="488"/>
                    </a:lnTo>
                    <a:lnTo>
                      <a:pt x="201" y="488"/>
                    </a:lnTo>
                    <a:lnTo>
                      <a:pt x="230" y="407"/>
                    </a:lnTo>
                    <a:lnTo>
                      <a:pt x="287" y="461"/>
                    </a:lnTo>
                    <a:lnTo>
                      <a:pt x="287" y="407"/>
                    </a:lnTo>
                    <a:lnTo>
                      <a:pt x="459" y="245"/>
                    </a:lnTo>
                    <a:lnTo>
                      <a:pt x="517" y="109"/>
                    </a:lnTo>
                    <a:lnTo>
                      <a:pt x="459" y="109"/>
                    </a:lnTo>
                    <a:lnTo>
                      <a:pt x="344" y="109"/>
                    </a:lnTo>
                    <a:lnTo>
                      <a:pt x="430" y="54"/>
                    </a:lnTo>
                    <a:lnTo>
                      <a:pt x="401" y="0"/>
                    </a:lnTo>
                    <a:lnTo>
                      <a:pt x="230" y="54"/>
                    </a:lnTo>
                    <a:lnTo>
                      <a:pt x="86" y="5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60"/>
            <p:cNvGrpSpPr>
              <a:grpSpLocks/>
            </p:cNvGrpSpPr>
            <p:nvPr/>
          </p:nvGrpSpPr>
          <p:grpSpPr bwMode="auto">
            <a:xfrm>
              <a:off x="1152525" y="1733550"/>
              <a:ext cx="1090613" cy="1333500"/>
              <a:chOff x="726" y="1092"/>
              <a:chExt cx="687" cy="840"/>
            </a:xfrm>
          </p:grpSpPr>
          <p:sp>
            <p:nvSpPr>
              <p:cNvPr id="662" name="Freeform 61"/>
              <p:cNvSpPr>
                <a:spLocks/>
              </p:cNvSpPr>
              <p:nvPr/>
            </p:nvSpPr>
            <p:spPr bwMode="auto">
              <a:xfrm>
                <a:off x="726" y="1092"/>
                <a:ext cx="687" cy="840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315" y="189"/>
                  </a:cxn>
                  <a:cxn ang="0">
                    <a:pos x="200" y="189"/>
                  </a:cxn>
                  <a:cxn ang="0">
                    <a:pos x="200" y="270"/>
                  </a:cxn>
                  <a:cxn ang="0">
                    <a:pos x="114" y="270"/>
                  </a:cxn>
                  <a:cxn ang="0">
                    <a:pos x="86" y="216"/>
                  </a:cxn>
                  <a:cxn ang="0">
                    <a:pos x="0" y="216"/>
                  </a:cxn>
                  <a:cxn ang="0">
                    <a:pos x="0" y="433"/>
                  </a:cxn>
                  <a:cxn ang="0">
                    <a:pos x="114" y="433"/>
                  </a:cxn>
                  <a:cxn ang="0">
                    <a:pos x="114" y="623"/>
                  </a:cxn>
                  <a:cxn ang="0">
                    <a:pos x="200" y="623"/>
                  </a:cxn>
                  <a:cxn ang="0">
                    <a:pos x="200" y="813"/>
                  </a:cxn>
                  <a:cxn ang="0">
                    <a:pos x="371" y="813"/>
                  </a:cxn>
                  <a:cxn ang="0">
                    <a:pos x="457" y="840"/>
                  </a:cxn>
                  <a:cxn ang="0">
                    <a:pos x="687" y="650"/>
                  </a:cxn>
                  <a:cxn ang="0">
                    <a:pos x="601" y="569"/>
                  </a:cxn>
                  <a:cxn ang="0">
                    <a:pos x="515" y="542"/>
                  </a:cxn>
                  <a:cxn ang="0">
                    <a:pos x="457" y="460"/>
                  </a:cxn>
                  <a:cxn ang="0">
                    <a:pos x="486" y="297"/>
                  </a:cxn>
                  <a:cxn ang="0">
                    <a:pos x="543" y="189"/>
                  </a:cxn>
                  <a:cxn ang="0">
                    <a:pos x="457" y="0"/>
                  </a:cxn>
                  <a:cxn ang="0">
                    <a:pos x="258" y="0"/>
                  </a:cxn>
                </a:cxnLst>
                <a:rect l="0" t="0" r="r" b="b"/>
                <a:pathLst>
                  <a:path w="687" h="840">
                    <a:moveTo>
                      <a:pt x="258" y="0"/>
                    </a:moveTo>
                    <a:lnTo>
                      <a:pt x="315" y="189"/>
                    </a:lnTo>
                    <a:lnTo>
                      <a:pt x="200" y="189"/>
                    </a:lnTo>
                    <a:lnTo>
                      <a:pt x="200" y="270"/>
                    </a:lnTo>
                    <a:lnTo>
                      <a:pt x="114" y="270"/>
                    </a:lnTo>
                    <a:lnTo>
                      <a:pt x="86" y="216"/>
                    </a:lnTo>
                    <a:lnTo>
                      <a:pt x="0" y="216"/>
                    </a:lnTo>
                    <a:lnTo>
                      <a:pt x="0" y="433"/>
                    </a:lnTo>
                    <a:lnTo>
                      <a:pt x="114" y="433"/>
                    </a:lnTo>
                    <a:lnTo>
                      <a:pt x="114" y="623"/>
                    </a:lnTo>
                    <a:lnTo>
                      <a:pt x="200" y="623"/>
                    </a:lnTo>
                    <a:lnTo>
                      <a:pt x="200" y="813"/>
                    </a:lnTo>
                    <a:lnTo>
                      <a:pt x="371" y="813"/>
                    </a:lnTo>
                    <a:lnTo>
                      <a:pt x="457" y="840"/>
                    </a:lnTo>
                    <a:lnTo>
                      <a:pt x="687" y="650"/>
                    </a:lnTo>
                    <a:lnTo>
                      <a:pt x="601" y="569"/>
                    </a:lnTo>
                    <a:lnTo>
                      <a:pt x="515" y="542"/>
                    </a:lnTo>
                    <a:lnTo>
                      <a:pt x="457" y="460"/>
                    </a:lnTo>
                    <a:lnTo>
                      <a:pt x="486" y="297"/>
                    </a:lnTo>
                    <a:lnTo>
                      <a:pt x="543" y="189"/>
                    </a:lnTo>
                    <a:lnTo>
                      <a:pt x="457" y="0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3" name="Freeform 62"/>
              <p:cNvSpPr>
                <a:spLocks/>
              </p:cNvSpPr>
              <p:nvPr/>
            </p:nvSpPr>
            <p:spPr bwMode="auto">
              <a:xfrm>
                <a:off x="726" y="1092"/>
                <a:ext cx="687" cy="840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315" y="189"/>
                  </a:cxn>
                  <a:cxn ang="0">
                    <a:pos x="200" y="189"/>
                  </a:cxn>
                  <a:cxn ang="0">
                    <a:pos x="200" y="270"/>
                  </a:cxn>
                  <a:cxn ang="0">
                    <a:pos x="114" y="270"/>
                  </a:cxn>
                  <a:cxn ang="0">
                    <a:pos x="86" y="216"/>
                  </a:cxn>
                  <a:cxn ang="0">
                    <a:pos x="0" y="216"/>
                  </a:cxn>
                  <a:cxn ang="0">
                    <a:pos x="0" y="433"/>
                  </a:cxn>
                  <a:cxn ang="0">
                    <a:pos x="114" y="433"/>
                  </a:cxn>
                  <a:cxn ang="0">
                    <a:pos x="114" y="623"/>
                  </a:cxn>
                  <a:cxn ang="0">
                    <a:pos x="200" y="623"/>
                  </a:cxn>
                  <a:cxn ang="0">
                    <a:pos x="200" y="813"/>
                  </a:cxn>
                  <a:cxn ang="0">
                    <a:pos x="371" y="813"/>
                  </a:cxn>
                  <a:cxn ang="0">
                    <a:pos x="457" y="840"/>
                  </a:cxn>
                  <a:cxn ang="0">
                    <a:pos x="687" y="650"/>
                  </a:cxn>
                  <a:cxn ang="0">
                    <a:pos x="601" y="569"/>
                  </a:cxn>
                  <a:cxn ang="0">
                    <a:pos x="515" y="542"/>
                  </a:cxn>
                  <a:cxn ang="0">
                    <a:pos x="457" y="460"/>
                  </a:cxn>
                  <a:cxn ang="0">
                    <a:pos x="486" y="297"/>
                  </a:cxn>
                  <a:cxn ang="0">
                    <a:pos x="543" y="189"/>
                  </a:cxn>
                  <a:cxn ang="0">
                    <a:pos x="457" y="0"/>
                  </a:cxn>
                  <a:cxn ang="0">
                    <a:pos x="258" y="0"/>
                  </a:cxn>
                </a:cxnLst>
                <a:rect l="0" t="0" r="r" b="b"/>
                <a:pathLst>
                  <a:path w="687" h="840">
                    <a:moveTo>
                      <a:pt x="258" y="0"/>
                    </a:moveTo>
                    <a:lnTo>
                      <a:pt x="315" y="189"/>
                    </a:lnTo>
                    <a:lnTo>
                      <a:pt x="200" y="189"/>
                    </a:lnTo>
                    <a:lnTo>
                      <a:pt x="200" y="270"/>
                    </a:lnTo>
                    <a:lnTo>
                      <a:pt x="114" y="270"/>
                    </a:lnTo>
                    <a:lnTo>
                      <a:pt x="86" y="216"/>
                    </a:lnTo>
                    <a:lnTo>
                      <a:pt x="0" y="216"/>
                    </a:lnTo>
                    <a:lnTo>
                      <a:pt x="0" y="433"/>
                    </a:lnTo>
                    <a:lnTo>
                      <a:pt x="114" y="433"/>
                    </a:lnTo>
                    <a:lnTo>
                      <a:pt x="114" y="623"/>
                    </a:lnTo>
                    <a:lnTo>
                      <a:pt x="200" y="623"/>
                    </a:lnTo>
                    <a:lnTo>
                      <a:pt x="200" y="813"/>
                    </a:lnTo>
                    <a:lnTo>
                      <a:pt x="371" y="813"/>
                    </a:lnTo>
                    <a:lnTo>
                      <a:pt x="457" y="840"/>
                    </a:lnTo>
                    <a:lnTo>
                      <a:pt x="687" y="650"/>
                    </a:lnTo>
                    <a:lnTo>
                      <a:pt x="601" y="569"/>
                    </a:lnTo>
                    <a:lnTo>
                      <a:pt x="515" y="542"/>
                    </a:lnTo>
                    <a:lnTo>
                      <a:pt x="457" y="460"/>
                    </a:lnTo>
                    <a:lnTo>
                      <a:pt x="486" y="297"/>
                    </a:lnTo>
                    <a:lnTo>
                      <a:pt x="543" y="189"/>
                    </a:lnTo>
                    <a:lnTo>
                      <a:pt x="457" y="0"/>
                    </a:lnTo>
                    <a:lnTo>
                      <a:pt x="258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63"/>
            <p:cNvGrpSpPr>
              <a:grpSpLocks/>
            </p:cNvGrpSpPr>
            <p:nvPr/>
          </p:nvGrpSpPr>
          <p:grpSpPr bwMode="auto">
            <a:xfrm>
              <a:off x="1879600" y="1733550"/>
              <a:ext cx="958850" cy="731838"/>
              <a:chOff x="1184" y="1092"/>
              <a:chExt cx="604" cy="461"/>
            </a:xfrm>
          </p:grpSpPr>
          <p:sp>
            <p:nvSpPr>
              <p:cNvPr id="660" name="Freeform 64"/>
              <p:cNvSpPr>
                <a:spLocks/>
              </p:cNvSpPr>
              <p:nvPr/>
            </p:nvSpPr>
            <p:spPr bwMode="auto">
              <a:xfrm>
                <a:off x="1184" y="1092"/>
                <a:ext cx="604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" y="189"/>
                  </a:cxn>
                  <a:cxn ang="0">
                    <a:pos x="29" y="298"/>
                  </a:cxn>
                  <a:cxn ang="0">
                    <a:pos x="0" y="461"/>
                  </a:cxn>
                  <a:cxn ang="0">
                    <a:pos x="316" y="461"/>
                  </a:cxn>
                  <a:cxn ang="0">
                    <a:pos x="316" y="379"/>
                  </a:cxn>
                  <a:cxn ang="0">
                    <a:pos x="546" y="379"/>
                  </a:cxn>
                  <a:cxn ang="0">
                    <a:pos x="604" y="243"/>
                  </a:cxn>
                  <a:cxn ang="0">
                    <a:pos x="604" y="0"/>
                  </a:cxn>
                  <a:cxn ang="0">
                    <a:pos x="0" y="0"/>
                  </a:cxn>
                </a:cxnLst>
                <a:rect l="0" t="0" r="r" b="b"/>
                <a:pathLst>
                  <a:path w="604" h="461">
                    <a:moveTo>
                      <a:pt x="0" y="0"/>
                    </a:moveTo>
                    <a:lnTo>
                      <a:pt x="86" y="189"/>
                    </a:lnTo>
                    <a:lnTo>
                      <a:pt x="29" y="298"/>
                    </a:lnTo>
                    <a:lnTo>
                      <a:pt x="0" y="461"/>
                    </a:lnTo>
                    <a:lnTo>
                      <a:pt x="316" y="461"/>
                    </a:lnTo>
                    <a:lnTo>
                      <a:pt x="316" y="379"/>
                    </a:lnTo>
                    <a:lnTo>
                      <a:pt x="546" y="379"/>
                    </a:lnTo>
                    <a:lnTo>
                      <a:pt x="604" y="243"/>
                    </a:lnTo>
                    <a:lnTo>
                      <a:pt x="60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1" name="Freeform 65"/>
              <p:cNvSpPr>
                <a:spLocks/>
              </p:cNvSpPr>
              <p:nvPr/>
            </p:nvSpPr>
            <p:spPr bwMode="auto">
              <a:xfrm>
                <a:off x="1184" y="1092"/>
                <a:ext cx="604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" y="189"/>
                  </a:cxn>
                  <a:cxn ang="0">
                    <a:pos x="29" y="298"/>
                  </a:cxn>
                  <a:cxn ang="0">
                    <a:pos x="0" y="461"/>
                  </a:cxn>
                  <a:cxn ang="0">
                    <a:pos x="316" y="461"/>
                  </a:cxn>
                  <a:cxn ang="0">
                    <a:pos x="316" y="379"/>
                  </a:cxn>
                  <a:cxn ang="0">
                    <a:pos x="546" y="379"/>
                  </a:cxn>
                  <a:cxn ang="0">
                    <a:pos x="604" y="243"/>
                  </a:cxn>
                  <a:cxn ang="0">
                    <a:pos x="604" y="0"/>
                  </a:cxn>
                  <a:cxn ang="0">
                    <a:pos x="0" y="0"/>
                  </a:cxn>
                </a:cxnLst>
                <a:rect l="0" t="0" r="r" b="b"/>
                <a:pathLst>
                  <a:path w="604" h="461">
                    <a:moveTo>
                      <a:pt x="0" y="0"/>
                    </a:moveTo>
                    <a:lnTo>
                      <a:pt x="86" y="189"/>
                    </a:lnTo>
                    <a:lnTo>
                      <a:pt x="29" y="298"/>
                    </a:lnTo>
                    <a:lnTo>
                      <a:pt x="0" y="461"/>
                    </a:lnTo>
                    <a:lnTo>
                      <a:pt x="316" y="461"/>
                    </a:lnTo>
                    <a:lnTo>
                      <a:pt x="316" y="379"/>
                    </a:lnTo>
                    <a:lnTo>
                      <a:pt x="546" y="379"/>
                    </a:lnTo>
                    <a:lnTo>
                      <a:pt x="604" y="243"/>
                    </a:lnTo>
                    <a:lnTo>
                      <a:pt x="60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66"/>
            <p:cNvGrpSpPr>
              <a:grpSpLocks/>
            </p:cNvGrpSpPr>
            <p:nvPr/>
          </p:nvGrpSpPr>
          <p:grpSpPr bwMode="auto">
            <a:xfrm>
              <a:off x="1879600" y="2333625"/>
              <a:ext cx="1138238" cy="649288"/>
              <a:chOff x="1184" y="1470"/>
              <a:chExt cx="717" cy="409"/>
            </a:xfrm>
          </p:grpSpPr>
          <p:sp>
            <p:nvSpPr>
              <p:cNvPr id="658" name="Freeform 67"/>
              <p:cNvSpPr>
                <a:spLocks/>
              </p:cNvSpPr>
              <p:nvPr/>
            </p:nvSpPr>
            <p:spPr bwMode="auto">
              <a:xfrm>
                <a:off x="1184" y="1470"/>
                <a:ext cx="717" cy="409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57" y="164"/>
                  </a:cxn>
                  <a:cxn ang="0">
                    <a:pos x="144" y="191"/>
                  </a:cxn>
                  <a:cxn ang="0">
                    <a:pos x="230" y="273"/>
                  </a:cxn>
                  <a:cxn ang="0">
                    <a:pos x="258" y="382"/>
                  </a:cxn>
                  <a:cxn ang="0">
                    <a:pos x="316" y="409"/>
                  </a:cxn>
                  <a:cxn ang="0">
                    <a:pos x="717" y="327"/>
                  </a:cxn>
                  <a:cxn ang="0">
                    <a:pos x="545" y="191"/>
                  </a:cxn>
                  <a:cxn ang="0">
                    <a:pos x="574" y="28"/>
                  </a:cxn>
                  <a:cxn ang="0">
                    <a:pos x="545" y="0"/>
                  </a:cxn>
                  <a:cxn ang="0">
                    <a:pos x="316" y="0"/>
                  </a:cxn>
                  <a:cxn ang="0">
                    <a:pos x="316" y="82"/>
                  </a:cxn>
                  <a:cxn ang="0">
                    <a:pos x="0" y="82"/>
                  </a:cxn>
                </a:cxnLst>
                <a:rect l="0" t="0" r="r" b="b"/>
                <a:pathLst>
                  <a:path w="717" h="409">
                    <a:moveTo>
                      <a:pt x="0" y="82"/>
                    </a:moveTo>
                    <a:lnTo>
                      <a:pt x="57" y="164"/>
                    </a:lnTo>
                    <a:lnTo>
                      <a:pt x="144" y="191"/>
                    </a:lnTo>
                    <a:lnTo>
                      <a:pt x="230" y="273"/>
                    </a:lnTo>
                    <a:lnTo>
                      <a:pt x="258" y="382"/>
                    </a:lnTo>
                    <a:lnTo>
                      <a:pt x="316" y="409"/>
                    </a:lnTo>
                    <a:lnTo>
                      <a:pt x="717" y="327"/>
                    </a:lnTo>
                    <a:lnTo>
                      <a:pt x="545" y="191"/>
                    </a:lnTo>
                    <a:lnTo>
                      <a:pt x="574" y="28"/>
                    </a:lnTo>
                    <a:lnTo>
                      <a:pt x="545" y="0"/>
                    </a:lnTo>
                    <a:lnTo>
                      <a:pt x="316" y="0"/>
                    </a:lnTo>
                    <a:lnTo>
                      <a:pt x="316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" name="Freeform 68"/>
              <p:cNvSpPr>
                <a:spLocks/>
              </p:cNvSpPr>
              <p:nvPr/>
            </p:nvSpPr>
            <p:spPr bwMode="auto">
              <a:xfrm>
                <a:off x="1184" y="1470"/>
                <a:ext cx="717" cy="409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57" y="164"/>
                  </a:cxn>
                  <a:cxn ang="0">
                    <a:pos x="144" y="191"/>
                  </a:cxn>
                  <a:cxn ang="0">
                    <a:pos x="230" y="273"/>
                  </a:cxn>
                  <a:cxn ang="0">
                    <a:pos x="258" y="382"/>
                  </a:cxn>
                  <a:cxn ang="0">
                    <a:pos x="316" y="409"/>
                  </a:cxn>
                  <a:cxn ang="0">
                    <a:pos x="717" y="327"/>
                  </a:cxn>
                  <a:cxn ang="0">
                    <a:pos x="545" y="191"/>
                  </a:cxn>
                  <a:cxn ang="0">
                    <a:pos x="574" y="28"/>
                  </a:cxn>
                  <a:cxn ang="0">
                    <a:pos x="545" y="0"/>
                  </a:cxn>
                  <a:cxn ang="0">
                    <a:pos x="316" y="0"/>
                  </a:cxn>
                  <a:cxn ang="0">
                    <a:pos x="316" y="82"/>
                  </a:cxn>
                  <a:cxn ang="0">
                    <a:pos x="0" y="82"/>
                  </a:cxn>
                </a:cxnLst>
                <a:rect l="0" t="0" r="r" b="b"/>
                <a:pathLst>
                  <a:path w="717" h="409">
                    <a:moveTo>
                      <a:pt x="0" y="82"/>
                    </a:moveTo>
                    <a:lnTo>
                      <a:pt x="57" y="164"/>
                    </a:lnTo>
                    <a:lnTo>
                      <a:pt x="144" y="191"/>
                    </a:lnTo>
                    <a:lnTo>
                      <a:pt x="230" y="273"/>
                    </a:lnTo>
                    <a:lnTo>
                      <a:pt x="258" y="382"/>
                    </a:lnTo>
                    <a:lnTo>
                      <a:pt x="316" y="409"/>
                    </a:lnTo>
                    <a:lnTo>
                      <a:pt x="717" y="327"/>
                    </a:lnTo>
                    <a:lnTo>
                      <a:pt x="545" y="191"/>
                    </a:lnTo>
                    <a:lnTo>
                      <a:pt x="574" y="28"/>
                    </a:lnTo>
                    <a:lnTo>
                      <a:pt x="545" y="0"/>
                    </a:lnTo>
                    <a:lnTo>
                      <a:pt x="316" y="0"/>
                    </a:lnTo>
                    <a:lnTo>
                      <a:pt x="316" y="82"/>
                    </a:lnTo>
                    <a:lnTo>
                      <a:pt x="0" y="8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" name="Group 69"/>
            <p:cNvGrpSpPr>
              <a:grpSpLocks/>
            </p:cNvGrpSpPr>
            <p:nvPr/>
          </p:nvGrpSpPr>
          <p:grpSpPr bwMode="auto">
            <a:xfrm>
              <a:off x="2743200" y="2119313"/>
              <a:ext cx="547688" cy="947737"/>
              <a:chOff x="1728" y="1335"/>
              <a:chExt cx="345" cy="597"/>
            </a:xfrm>
          </p:grpSpPr>
          <p:sp>
            <p:nvSpPr>
              <p:cNvPr id="656" name="Freeform 70"/>
              <p:cNvSpPr>
                <a:spLocks/>
              </p:cNvSpPr>
              <p:nvPr/>
            </p:nvSpPr>
            <p:spPr bwMode="auto">
              <a:xfrm>
                <a:off x="1728" y="1335"/>
                <a:ext cx="345" cy="597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29" y="163"/>
                  </a:cxn>
                  <a:cxn ang="0">
                    <a:pos x="0" y="326"/>
                  </a:cxn>
                  <a:cxn ang="0">
                    <a:pos x="173" y="461"/>
                  </a:cxn>
                  <a:cxn ang="0">
                    <a:pos x="258" y="597"/>
                  </a:cxn>
                  <a:cxn ang="0">
                    <a:pos x="345" y="597"/>
                  </a:cxn>
                  <a:cxn ang="0">
                    <a:pos x="345" y="0"/>
                  </a:cxn>
                  <a:cxn ang="0">
                    <a:pos x="202" y="0"/>
                  </a:cxn>
                  <a:cxn ang="0">
                    <a:pos x="58" y="0"/>
                  </a:cxn>
                  <a:cxn ang="0">
                    <a:pos x="0" y="136"/>
                  </a:cxn>
                </a:cxnLst>
                <a:rect l="0" t="0" r="r" b="b"/>
                <a:pathLst>
                  <a:path w="345" h="597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173" y="461"/>
                    </a:lnTo>
                    <a:lnTo>
                      <a:pt x="258" y="597"/>
                    </a:lnTo>
                    <a:lnTo>
                      <a:pt x="345" y="597"/>
                    </a:lnTo>
                    <a:lnTo>
                      <a:pt x="345" y="0"/>
                    </a:lnTo>
                    <a:lnTo>
                      <a:pt x="202" y="0"/>
                    </a:lnTo>
                    <a:lnTo>
                      <a:pt x="58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" name="Freeform 71"/>
              <p:cNvSpPr>
                <a:spLocks/>
              </p:cNvSpPr>
              <p:nvPr/>
            </p:nvSpPr>
            <p:spPr bwMode="auto">
              <a:xfrm>
                <a:off x="1728" y="1335"/>
                <a:ext cx="345" cy="597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29" y="163"/>
                  </a:cxn>
                  <a:cxn ang="0">
                    <a:pos x="0" y="326"/>
                  </a:cxn>
                  <a:cxn ang="0">
                    <a:pos x="173" y="461"/>
                  </a:cxn>
                  <a:cxn ang="0">
                    <a:pos x="258" y="597"/>
                  </a:cxn>
                  <a:cxn ang="0">
                    <a:pos x="345" y="597"/>
                  </a:cxn>
                  <a:cxn ang="0">
                    <a:pos x="345" y="0"/>
                  </a:cxn>
                  <a:cxn ang="0">
                    <a:pos x="202" y="0"/>
                  </a:cxn>
                  <a:cxn ang="0">
                    <a:pos x="58" y="0"/>
                  </a:cxn>
                  <a:cxn ang="0">
                    <a:pos x="0" y="136"/>
                  </a:cxn>
                </a:cxnLst>
                <a:rect l="0" t="0" r="r" b="b"/>
                <a:pathLst>
                  <a:path w="345" h="597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173" y="461"/>
                    </a:lnTo>
                    <a:lnTo>
                      <a:pt x="258" y="597"/>
                    </a:lnTo>
                    <a:lnTo>
                      <a:pt x="345" y="597"/>
                    </a:lnTo>
                    <a:lnTo>
                      <a:pt x="345" y="0"/>
                    </a:lnTo>
                    <a:lnTo>
                      <a:pt x="202" y="0"/>
                    </a:lnTo>
                    <a:lnTo>
                      <a:pt x="58" y="0"/>
                    </a:lnTo>
                    <a:lnTo>
                      <a:pt x="0" y="13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" name="Group 72"/>
            <p:cNvGrpSpPr>
              <a:grpSpLocks/>
            </p:cNvGrpSpPr>
            <p:nvPr/>
          </p:nvGrpSpPr>
          <p:grpSpPr bwMode="auto">
            <a:xfrm>
              <a:off x="3290888" y="1989138"/>
              <a:ext cx="684212" cy="1249362"/>
              <a:chOff x="2073" y="1253"/>
              <a:chExt cx="431" cy="787"/>
            </a:xfrm>
          </p:grpSpPr>
          <p:sp>
            <p:nvSpPr>
              <p:cNvPr id="654" name="Freeform 73"/>
              <p:cNvSpPr>
                <a:spLocks/>
              </p:cNvSpPr>
              <p:nvPr/>
            </p:nvSpPr>
            <p:spPr bwMode="auto">
              <a:xfrm>
                <a:off x="2073" y="1253"/>
                <a:ext cx="431" cy="787"/>
              </a:xfrm>
              <a:custGeom>
                <a:avLst/>
                <a:gdLst/>
                <a:ahLst/>
                <a:cxnLst>
                  <a:cxn ang="0">
                    <a:pos x="0" y="299"/>
                  </a:cxn>
                  <a:cxn ang="0">
                    <a:pos x="0" y="733"/>
                  </a:cxn>
                  <a:cxn ang="0">
                    <a:pos x="57" y="787"/>
                  </a:cxn>
                  <a:cxn ang="0">
                    <a:pos x="57" y="707"/>
                  </a:cxn>
                  <a:cxn ang="0">
                    <a:pos x="172" y="733"/>
                  </a:cxn>
                  <a:cxn ang="0">
                    <a:pos x="143" y="652"/>
                  </a:cxn>
                  <a:cxn ang="0">
                    <a:pos x="201" y="625"/>
                  </a:cxn>
                  <a:cxn ang="0">
                    <a:pos x="143" y="517"/>
                  </a:cxn>
                  <a:cxn ang="0">
                    <a:pos x="258" y="571"/>
                  </a:cxn>
                  <a:cxn ang="0">
                    <a:pos x="172" y="435"/>
                  </a:cxn>
                  <a:cxn ang="0">
                    <a:pos x="287" y="272"/>
                  </a:cxn>
                  <a:cxn ang="0">
                    <a:pos x="431" y="245"/>
                  </a:cxn>
                  <a:cxn ang="0">
                    <a:pos x="402" y="191"/>
                  </a:cxn>
                  <a:cxn ang="0">
                    <a:pos x="402" y="28"/>
                  </a:cxn>
                  <a:cxn ang="0">
                    <a:pos x="345" y="28"/>
                  </a:cxn>
                  <a:cxn ang="0">
                    <a:pos x="201" y="109"/>
                  </a:cxn>
                  <a:cxn ang="0">
                    <a:pos x="86" y="0"/>
                  </a:cxn>
                  <a:cxn ang="0">
                    <a:pos x="86" y="82"/>
                  </a:cxn>
                  <a:cxn ang="0">
                    <a:pos x="0" y="82"/>
                  </a:cxn>
                  <a:cxn ang="0">
                    <a:pos x="0" y="299"/>
                  </a:cxn>
                </a:cxnLst>
                <a:rect l="0" t="0" r="r" b="b"/>
                <a:pathLst>
                  <a:path w="431" h="787">
                    <a:moveTo>
                      <a:pt x="0" y="299"/>
                    </a:moveTo>
                    <a:lnTo>
                      <a:pt x="0" y="733"/>
                    </a:lnTo>
                    <a:lnTo>
                      <a:pt x="57" y="787"/>
                    </a:lnTo>
                    <a:lnTo>
                      <a:pt x="57" y="707"/>
                    </a:lnTo>
                    <a:lnTo>
                      <a:pt x="172" y="733"/>
                    </a:lnTo>
                    <a:lnTo>
                      <a:pt x="143" y="652"/>
                    </a:lnTo>
                    <a:lnTo>
                      <a:pt x="201" y="625"/>
                    </a:lnTo>
                    <a:lnTo>
                      <a:pt x="143" y="517"/>
                    </a:lnTo>
                    <a:lnTo>
                      <a:pt x="258" y="571"/>
                    </a:lnTo>
                    <a:lnTo>
                      <a:pt x="172" y="435"/>
                    </a:lnTo>
                    <a:lnTo>
                      <a:pt x="287" y="272"/>
                    </a:lnTo>
                    <a:lnTo>
                      <a:pt x="431" y="245"/>
                    </a:lnTo>
                    <a:lnTo>
                      <a:pt x="402" y="191"/>
                    </a:lnTo>
                    <a:lnTo>
                      <a:pt x="402" y="28"/>
                    </a:lnTo>
                    <a:lnTo>
                      <a:pt x="345" y="28"/>
                    </a:lnTo>
                    <a:lnTo>
                      <a:pt x="201" y="109"/>
                    </a:lnTo>
                    <a:lnTo>
                      <a:pt x="86" y="0"/>
                    </a:lnTo>
                    <a:lnTo>
                      <a:pt x="86" y="82"/>
                    </a:lnTo>
                    <a:lnTo>
                      <a:pt x="0" y="82"/>
                    </a:lnTo>
                    <a:lnTo>
                      <a:pt x="0" y="299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" name="Freeform 74"/>
              <p:cNvSpPr>
                <a:spLocks/>
              </p:cNvSpPr>
              <p:nvPr/>
            </p:nvSpPr>
            <p:spPr bwMode="auto">
              <a:xfrm>
                <a:off x="2073" y="1253"/>
                <a:ext cx="431" cy="787"/>
              </a:xfrm>
              <a:custGeom>
                <a:avLst/>
                <a:gdLst/>
                <a:ahLst/>
                <a:cxnLst>
                  <a:cxn ang="0">
                    <a:pos x="0" y="299"/>
                  </a:cxn>
                  <a:cxn ang="0">
                    <a:pos x="0" y="733"/>
                  </a:cxn>
                  <a:cxn ang="0">
                    <a:pos x="57" y="787"/>
                  </a:cxn>
                  <a:cxn ang="0">
                    <a:pos x="57" y="707"/>
                  </a:cxn>
                  <a:cxn ang="0">
                    <a:pos x="172" y="733"/>
                  </a:cxn>
                  <a:cxn ang="0">
                    <a:pos x="143" y="652"/>
                  </a:cxn>
                  <a:cxn ang="0">
                    <a:pos x="201" y="625"/>
                  </a:cxn>
                  <a:cxn ang="0">
                    <a:pos x="143" y="517"/>
                  </a:cxn>
                  <a:cxn ang="0">
                    <a:pos x="258" y="571"/>
                  </a:cxn>
                  <a:cxn ang="0">
                    <a:pos x="172" y="435"/>
                  </a:cxn>
                  <a:cxn ang="0">
                    <a:pos x="287" y="272"/>
                  </a:cxn>
                  <a:cxn ang="0">
                    <a:pos x="431" y="245"/>
                  </a:cxn>
                  <a:cxn ang="0">
                    <a:pos x="402" y="191"/>
                  </a:cxn>
                  <a:cxn ang="0">
                    <a:pos x="402" y="28"/>
                  </a:cxn>
                  <a:cxn ang="0">
                    <a:pos x="345" y="28"/>
                  </a:cxn>
                  <a:cxn ang="0">
                    <a:pos x="201" y="109"/>
                  </a:cxn>
                  <a:cxn ang="0">
                    <a:pos x="86" y="0"/>
                  </a:cxn>
                  <a:cxn ang="0">
                    <a:pos x="86" y="82"/>
                  </a:cxn>
                  <a:cxn ang="0">
                    <a:pos x="0" y="82"/>
                  </a:cxn>
                  <a:cxn ang="0">
                    <a:pos x="0" y="299"/>
                  </a:cxn>
                </a:cxnLst>
                <a:rect l="0" t="0" r="r" b="b"/>
                <a:pathLst>
                  <a:path w="431" h="787">
                    <a:moveTo>
                      <a:pt x="0" y="299"/>
                    </a:moveTo>
                    <a:lnTo>
                      <a:pt x="0" y="733"/>
                    </a:lnTo>
                    <a:lnTo>
                      <a:pt x="57" y="787"/>
                    </a:lnTo>
                    <a:lnTo>
                      <a:pt x="57" y="707"/>
                    </a:lnTo>
                    <a:lnTo>
                      <a:pt x="172" y="733"/>
                    </a:lnTo>
                    <a:lnTo>
                      <a:pt x="143" y="652"/>
                    </a:lnTo>
                    <a:lnTo>
                      <a:pt x="201" y="625"/>
                    </a:lnTo>
                    <a:lnTo>
                      <a:pt x="143" y="517"/>
                    </a:lnTo>
                    <a:lnTo>
                      <a:pt x="258" y="571"/>
                    </a:lnTo>
                    <a:lnTo>
                      <a:pt x="172" y="435"/>
                    </a:lnTo>
                    <a:lnTo>
                      <a:pt x="287" y="272"/>
                    </a:lnTo>
                    <a:lnTo>
                      <a:pt x="431" y="245"/>
                    </a:lnTo>
                    <a:lnTo>
                      <a:pt x="402" y="191"/>
                    </a:lnTo>
                    <a:lnTo>
                      <a:pt x="402" y="28"/>
                    </a:lnTo>
                    <a:lnTo>
                      <a:pt x="345" y="28"/>
                    </a:lnTo>
                    <a:lnTo>
                      <a:pt x="201" y="109"/>
                    </a:lnTo>
                    <a:lnTo>
                      <a:pt x="86" y="0"/>
                    </a:lnTo>
                    <a:lnTo>
                      <a:pt x="86" y="82"/>
                    </a:lnTo>
                    <a:lnTo>
                      <a:pt x="0" y="82"/>
                    </a:lnTo>
                    <a:lnTo>
                      <a:pt x="0" y="29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" name="Group 75"/>
            <p:cNvGrpSpPr>
              <a:grpSpLocks/>
            </p:cNvGrpSpPr>
            <p:nvPr/>
          </p:nvGrpSpPr>
          <p:grpSpPr bwMode="auto">
            <a:xfrm>
              <a:off x="3521075" y="2378075"/>
              <a:ext cx="727075" cy="1206500"/>
              <a:chOff x="2218" y="1498"/>
              <a:chExt cx="458" cy="760"/>
            </a:xfrm>
          </p:grpSpPr>
          <p:sp>
            <p:nvSpPr>
              <p:cNvPr id="652" name="Freeform 76"/>
              <p:cNvSpPr>
                <a:spLocks/>
              </p:cNvSpPr>
              <p:nvPr/>
            </p:nvSpPr>
            <p:spPr bwMode="auto">
              <a:xfrm>
                <a:off x="2218" y="1498"/>
                <a:ext cx="458" cy="760"/>
              </a:xfrm>
              <a:custGeom>
                <a:avLst/>
                <a:gdLst/>
                <a:ahLst/>
                <a:cxnLst>
                  <a:cxn ang="0">
                    <a:pos x="286" y="0"/>
                  </a:cxn>
                  <a:cxn ang="0">
                    <a:pos x="143" y="27"/>
                  </a:cxn>
                  <a:cxn ang="0">
                    <a:pos x="28" y="190"/>
                  </a:cxn>
                  <a:cxn ang="0">
                    <a:pos x="114" y="326"/>
                  </a:cxn>
                  <a:cxn ang="0">
                    <a:pos x="0" y="272"/>
                  </a:cxn>
                  <a:cxn ang="0">
                    <a:pos x="57" y="380"/>
                  </a:cxn>
                  <a:cxn ang="0">
                    <a:pos x="0" y="408"/>
                  </a:cxn>
                  <a:cxn ang="0">
                    <a:pos x="28" y="488"/>
                  </a:cxn>
                  <a:cxn ang="0">
                    <a:pos x="172" y="570"/>
                  </a:cxn>
                  <a:cxn ang="0">
                    <a:pos x="143" y="706"/>
                  </a:cxn>
                  <a:cxn ang="0">
                    <a:pos x="229" y="760"/>
                  </a:cxn>
                  <a:cxn ang="0">
                    <a:pos x="286" y="706"/>
                  </a:cxn>
                  <a:cxn ang="0">
                    <a:pos x="229" y="624"/>
                  </a:cxn>
                  <a:cxn ang="0">
                    <a:pos x="258" y="570"/>
                  </a:cxn>
                  <a:cxn ang="0">
                    <a:pos x="200" y="488"/>
                  </a:cxn>
                  <a:cxn ang="0">
                    <a:pos x="286" y="488"/>
                  </a:cxn>
                  <a:cxn ang="0">
                    <a:pos x="344" y="435"/>
                  </a:cxn>
                  <a:cxn ang="0">
                    <a:pos x="258" y="353"/>
                  </a:cxn>
                  <a:cxn ang="0">
                    <a:pos x="372" y="380"/>
                  </a:cxn>
                  <a:cxn ang="0">
                    <a:pos x="315" y="217"/>
                  </a:cxn>
                  <a:cxn ang="0">
                    <a:pos x="401" y="190"/>
                  </a:cxn>
                  <a:cxn ang="0">
                    <a:pos x="315" y="135"/>
                  </a:cxn>
                  <a:cxn ang="0">
                    <a:pos x="430" y="135"/>
                  </a:cxn>
                  <a:cxn ang="0">
                    <a:pos x="458" y="0"/>
                  </a:cxn>
                  <a:cxn ang="0">
                    <a:pos x="286" y="0"/>
                  </a:cxn>
                </a:cxnLst>
                <a:rect l="0" t="0" r="r" b="b"/>
                <a:pathLst>
                  <a:path w="458" h="760">
                    <a:moveTo>
                      <a:pt x="286" y="0"/>
                    </a:moveTo>
                    <a:lnTo>
                      <a:pt x="143" y="27"/>
                    </a:lnTo>
                    <a:lnTo>
                      <a:pt x="28" y="190"/>
                    </a:lnTo>
                    <a:lnTo>
                      <a:pt x="114" y="326"/>
                    </a:lnTo>
                    <a:lnTo>
                      <a:pt x="0" y="272"/>
                    </a:lnTo>
                    <a:lnTo>
                      <a:pt x="57" y="380"/>
                    </a:lnTo>
                    <a:lnTo>
                      <a:pt x="0" y="408"/>
                    </a:lnTo>
                    <a:lnTo>
                      <a:pt x="28" y="488"/>
                    </a:lnTo>
                    <a:lnTo>
                      <a:pt x="172" y="570"/>
                    </a:lnTo>
                    <a:lnTo>
                      <a:pt x="143" y="706"/>
                    </a:lnTo>
                    <a:lnTo>
                      <a:pt x="229" y="760"/>
                    </a:lnTo>
                    <a:lnTo>
                      <a:pt x="286" y="706"/>
                    </a:lnTo>
                    <a:lnTo>
                      <a:pt x="229" y="624"/>
                    </a:lnTo>
                    <a:lnTo>
                      <a:pt x="258" y="570"/>
                    </a:lnTo>
                    <a:lnTo>
                      <a:pt x="200" y="488"/>
                    </a:lnTo>
                    <a:lnTo>
                      <a:pt x="286" y="488"/>
                    </a:lnTo>
                    <a:lnTo>
                      <a:pt x="344" y="435"/>
                    </a:lnTo>
                    <a:lnTo>
                      <a:pt x="258" y="353"/>
                    </a:lnTo>
                    <a:lnTo>
                      <a:pt x="372" y="380"/>
                    </a:lnTo>
                    <a:lnTo>
                      <a:pt x="315" y="217"/>
                    </a:lnTo>
                    <a:lnTo>
                      <a:pt x="401" y="190"/>
                    </a:lnTo>
                    <a:lnTo>
                      <a:pt x="315" y="135"/>
                    </a:lnTo>
                    <a:lnTo>
                      <a:pt x="430" y="135"/>
                    </a:lnTo>
                    <a:lnTo>
                      <a:pt x="458" y="0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3" name="Freeform 77"/>
              <p:cNvSpPr>
                <a:spLocks/>
              </p:cNvSpPr>
              <p:nvPr/>
            </p:nvSpPr>
            <p:spPr bwMode="auto">
              <a:xfrm>
                <a:off x="2218" y="1498"/>
                <a:ext cx="458" cy="760"/>
              </a:xfrm>
              <a:custGeom>
                <a:avLst/>
                <a:gdLst/>
                <a:ahLst/>
                <a:cxnLst>
                  <a:cxn ang="0">
                    <a:pos x="286" y="0"/>
                  </a:cxn>
                  <a:cxn ang="0">
                    <a:pos x="143" y="27"/>
                  </a:cxn>
                  <a:cxn ang="0">
                    <a:pos x="28" y="190"/>
                  </a:cxn>
                  <a:cxn ang="0">
                    <a:pos x="114" y="326"/>
                  </a:cxn>
                  <a:cxn ang="0">
                    <a:pos x="0" y="272"/>
                  </a:cxn>
                  <a:cxn ang="0">
                    <a:pos x="57" y="380"/>
                  </a:cxn>
                  <a:cxn ang="0">
                    <a:pos x="0" y="408"/>
                  </a:cxn>
                  <a:cxn ang="0">
                    <a:pos x="28" y="488"/>
                  </a:cxn>
                  <a:cxn ang="0">
                    <a:pos x="172" y="570"/>
                  </a:cxn>
                  <a:cxn ang="0">
                    <a:pos x="143" y="706"/>
                  </a:cxn>
                  <a:cxn ang="0">
                    <a:pos x="229" y="760"/>
                  </a:cxn>
                  <a:cxn ang="0">
                    <a:pos x="286" y="706"/>
                  </a:cxn>
                  <a:cxn ang="0">
                    <a:pos x="229" y="624"/>
                  </a:cxn>
                  <a:cxn ang="0">
                    <a:pos x="258" y="570"/>
                  </a:cxn>
                  <a:cxn ang="0">
                    <a:pos x="200" y="488"/>
                  </a:cxn>
                  <a:cxn ang="0">
                    <a:pos x="286" y="488"/>
                  </a:cxn>
                  <a:cxn ang="0">
                    <a:pos x="344" y="435"/>
                  </a:cxn>
                  <a:cxn ang="0">
                    <a:pos x="258" y="353"/>
                  </a:cxn>
                  <a:cxn ang="0">
                    <a:pos x="372" y="380"/>
                  </a:cxn>
                  <a:cxn ang="0">
                    <a:pos x="315" y="217"/>
                  </a:cxn>
                  <a:cxn ang="0">
                    <a:pos x="401" y="190"/>
                  </a:cxn>
                  <a:cxn ang="0">
                    <a:pos x="315" y="135"/>
                  </a:cxn>
                  <a:cxn ang="0">
                    <a:pos x="430" y="135"/>
                  </a:cxn>
                  <a:cxn ang="0">
                    <a:pos x="458" y="0"/>
                  </a:cxn>
                  <a:cxn ang="0">
                    <a:pos x="286" y="0"/>
                  </a:cxn>
                </a:cxnLst>
                <a:rect l="0" t="0" r="r" b="b"/>
                <a:pathLst>
                  <a:path w="458" h="760">
                    <a:moveTo>
                      <a:pt x="286" y="0"/>
                    </a:moveTo>
                    <a:lnTo>
                      <a:pt x="143" y="27"/>
                    </a:lnTo>
                    <a:lnTo>
                      <a:pt x="28" y="190"/>
                    </a:lnTo>
                    <a:lnTo>
                      <a:pt x="114" y="326"/>
                    </a:lnTo>
                    <a:lnTo>
                      <a:pt x="0" y="272"/>
                    </a:lnTo>
                    <a:lnTo>
                      <a:pt x="57" y="380"/>
                    </a:lnTo>
                    <a:lnTo>
                      <a:pt x="0" y="408"/>
                    </a:lnTo>
                    <a:lnTo>
                      <a:pt x="28" y="488"/>
                    </a:lnTo>
                    <a:lnTo>
                      <a:pt x="172" y="570"/>
                    </a:lnTo>
                    <a:lnTo>
                      <a:pt x="143" y="706"/>
                    </a:lnTo>
                    <a:lnTo>
                      <a:pt x="229" y="760"/>
                    </a:lnTo>
                    <a:lnTo>
                      <a:pt x="286" y="706"/>
                    </a:lnTo>
                    <a:lnTo>
                      <a:pt x="229" y="624"/>
                    </a:lnTo>
                    <a:lnTo>
                      <a:pt x="258" y="570"/>
                    </a:lnTo>
                    <a:lnTo>
                      <a:pt x="200" y="488"/>
                    </a:lnTo>
                    <a:lnTo>
                      <a:pt x="286" y="488"/>
                    </a:lnTo>
                    <a:lnTo>
                      <a:pt x="344" y="435"/>
                    </a:lnTo>
                    <a:lnTo>
                      <a:pt x="258" y="353"/>
                    </a:lnTo>
                    <a:lnTo>
                      <a:pt x="372" y="380"/>
                    </a:lnTo>
                    <a:lnTo>
                      <a:pt x="315" y="217"/>
                    </a:lnTo>
                    <a:lnTo>
                      <a:pt x="401" y="190"/>
                    </a:lnTo>
                    <a:lnTo>
                      <a:pt x="315" y="135"/>
                    </a:lnTo>
                    <a:lnTo>
                      <a:pt x="430" y="135"/>
                    </a:lnTo>
                    <a:lnTo>
                      <a:pt x="458" y="0"/>
                    </a:lnTo>
                    <a:lnTo>
                      <a:pt x="286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78"/>
            <p:cNvGrpSpPr>
              <a:grpSpLocks/>
            </p:cNvGrpSpPr>
            <p:nvPr/>
          </p:nvGrpSpPr>
          <p:grpSpPr bwMode="auto">
            <a:xfrm>
              <a:off x="512763" y="2206625"/>
              <a:ext cx="957262" cy="1076325"/>
              <a:chOff x="323" y="1390"/>
              <a:chExt cx="603" cy="678"/>
            </a:xfrm>
          </p:grpSpPr>
          <p:sp>
            <p:nvSpPr>
              <p:cNvPr id="650" name="Freeform 79"/>
              <p:cNvSpPr>
                <a:spLocks/>
              </p:cNvSpPr>
              <p:nvPr/>
            </p:nvSpPr>
            <p:spPr bwMode="auto">
              <a:xfrm>
                <a:off x="323" y="1390"/>
                <a:ext cx="603" cy="6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" y="163"/>
                  </a:cxn>
                  <a:cxn ang="0">
                    <a:pos x="28" y="272"/>
                  </a:cxn>
                  <a:cxn ang="0">
                    <a:pos x="201" y="516"/>
                  </a:cxn>
                  <a:cxn ang="0">
                    <a:pos x="172" y="571"/>
                  </a:cxn>
                  <a:cxn ang="0">
                    <a:pos x="258" y="678"/>
                  </a:cxn>
                  <a:cxn ang="0">
                    <a:pos x="316" y="678"/>
                  </a:cxn>
                  <a:cxn ang="0">
                    <a:pos x="316" y="624"/>
                  </a:cxn>
                  <a:cxn ang="0">
                    <a:pos x="373" y="597"/>
                  </a:cxn>
                  <a:cxn ang="0">
                    <a:pos x="431" y="597"/>
                  </a:cxn>
                  <a:cxn ang="0">
                    <a:pos x="459" y="516"/>
                  </a:cxn>
                  <a:cxn ang="0">
                    <a:pos x="603" y="516"/>
                  </a:cxn>
                  <a:cxn ang="0">
                    <a:pos x="603" y="326"/>
                  </a:cxn>
                  <a:cxn ang="0">
                    <a:pos x="517" y="326"/>
                  </a:cxn>
                  <a:cxn ang="0">
                    <a:pos x="517" y="135"/>
                  </a:cxn>
                  <a:cxn ang="0">
                    <a:pos x="402" y="135"/>
                  </a:cxn>
                  <a:cxn ang="0">
                    <a:pos x="402" y="0"/>
                  </a:cxn>
                  <a:cxn ang="0">
                    <a:pos x="0" y="0"/>
                  </a:cxn>
                </a:cxnLst>
                <a:rect l="0" t="0" r="r" b="b"/>
                <a:pathLst>
                  <a:path w="603" h="678">
                    <a:moveTo>
                      <a:pt x="0" y="0"/>
                    </a:moveTo>
                    <a:lnTo>
                      <a:pt x="57" y="163"/>
                    </a:lnTo>
                    <a:lnTo>
                      <a:pt x="28" y="272"/>
                    </a:lnTo>
                    <a:lnTo>
                      <a:pt x="201" y="516"/>
                    </a:lnTo>
                    <a:lnTo>
                      <a:pt x="172" y="571"/>
                    </a:lnTo>
                    <a:lnTo>
                      <a:pt x="258" y="678"/>
                    </a:lnTo>
                    <a:lnTo>
                      <a:pt x="316" y="678"/>
                    </a:lnTo>
                    <a:lnTo>
                      <a:pt x="316" y="624"/>
                    </a:lnTo>
                    <a:lnTo>
                      <a:pt x="373" y="597"/>
                    </a:lnTo>
                    <a:lnTo>
                      <a:pt x="431" y="597"/>
                    </a:lnTo>
                    <a:lnTo>
                      <a:pt x="459" y="516"/>
                    </a:lnTo>
                    <a:lnTo>
                      <a:pt x="603" y="516"/>
                    </a:lnTo>
                    <a:lnTo>
                      <a:pt x="603" y="326"/>
                    </a:lnTo>
                    <a:lnTo>
                      <a:pt x="517" y="326"/>
                    </a:lnTo>
                    <a:lnTo>
                      <a:pt x="517" y="135"/>
                    </a:lnTo>
                    <a:lnTo>
                      <a:pt x="402" y="135"/>
                    </a:lnTo>
                    <a:lnTo>
                      <a:pt x="4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1" name="Freeform 80"/>
              <p:cNvSpPr>
                <a:spLocks/>
              </p:cNvSpPr>
              <p:nvPr/>
            </p:nvSpPr>
            <p:spPr bwMode="auto">
              <a:xfrm>
                <a:off x="323" y="1390"/>
                <a:ext cx="603" cy="6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" y="163"/>
                  </a:cxn>
                  <a:cxn ang="0">
                    <a:pos x="28" y="272"/>
                  </a:cxn>
                  <a:cxn ang="0">
                    <a:pos x="201" y="516"/>
                  </a:cxn>
                  <a:cxn ang="0">
                    <a:pos x="172" y="571"/>
                  </a:cxn>
                  <a:cxn ang="0">
                    <a:pos x="258" y="678"/>
                  </a:cxn>
                  <a:cxn ang="0">
                    <a:pos x="316" y="678"/>
                  </a:cxn>
                  <a:cxn ang="0">
                    <a:pos x="316" y="624"/>
                  </a:cxn>
                  <a:cxn ang="0">
                    <a:pos x="373" y="597"/>
                  </a:cxn>
                  <a:cxn ang="0">
                    <a:pos x="431" y="597"/>
                  </a:cxn>
                  <a:cxn ang="0">
                    <a:pos x="459" y="516"/>
                  </a:cxn>
                  <a:cxn ang="0">
                    <a:pos x="603" y="516"/>
                  </a:cxn>
                  <a:cxn ang="0">
                    <a:pos x="603" y="326"/>
                  </a:cxn>
                  <a:cxn ang="0">
                    <a:pos x="517" y="326"/>
                  </a:cxn>
                  <a:cxn ang="0">
                    <a:pos x="517" y="135"/>
                  </a:cxn>
                  <a:cxn ang="0">
                    <a:pos x="402" y="135"/>
                  </a:cxn>
                  <a:cxn ang="0">
                    <a:pos x="402" y="0"/>
                  </a:cxn>
                  <a:cxn ang="0">
                    <a:pos x="0" y="0"/>
                  </a:cxn>
                </a:cxnLst>
                <a:rect l="0" t="0" r="r" b="b"/>
                <a:pathLst>
                  <a:path w="603" h="678">
                    <a:moveTo>
                      <a:pt x="0" y="0"/>
                    </a:moveTo>
                    <a:lnTo>
                      <a:pt x="57" y="163"/>
                    </a:lnTo>
                    <a:lnTo>
                      <a:pt x="28" y="272"/>
                    </a:lnTo>
                    <a:lnTo>
                      <a:pt x="201" y="516"/>
                    </a:lnTo>
                    <a:lnTo>
                      <a:pt x="172" y="571"/>
                    </a:lnTo>
                    <a:lnTo>
                      <a:pt x="258" y="678"/>
                    </a:lnTo>
                    <a:lnTo>
                      <a:pt x="316" y="678"/>
                    </a:lnTo>
                    <a:lnTo>
                      <a:pt x="316" y="624"/>
                    </a:lnTo>
                    <a:lnTo>
                      <a:pt x="373" y="597"/>
                    </a:lnTo>
                    <a:lnTo>
                      <a:pt x="431" y="597"/>
                    </a:lnTo>
                    <a:lnTo>
                      <a:pt x="459" y="516"/>
                    </a:lnTo>
                    <a:lnTo>
                      <a:pt x="603" y="516"/>
                    </a:lnTo>
                    <a:lnTo>
                      <a:pt x="603" y="326"/>
                    </a:lnTo>
                    <a:lnTo>
                      <a:pt x="517" y="326"/>
                    </a:lnTo>
                    <a:lnTo>
                      <a:pt x="517" y="135"/>
                    </a:lnTo>
                    <a:lnTo>
                      <a:pt x="402" y="135"/>
                    </a:lnTo>
                    <a:lnTo>
                      <a:pt x="402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" name="Group 81"/>
            <p:cNvGrpSpPr>
              <a:grpSpLocks/>
            </p:cNvGrpSpPr>
            <p:nvPr/>
          </p:nvGrpSpPr>
          <p:grpSpPr bwMode="auto">
            <a:xfrm>
              <a:off x="968375" y="3025775"/>
              <a:ext cx="1138238" cy="774700"/>
              <a:chOff x="610" y="1906"/>
              <a:chExt cx="717" cy="488"/>
            </a:xfrm>
          </p:grpSpPr>
          <p:sp>
            <p:nvSpPr>
              <p:cNvPr id="648" name="Freeform 82"/>
              <p:cNvSpPr>
                <a:spLocks/>
              </p:cNvSpPr>
              <p:nvPr/>
            </p:nvSpPr>
            <p:spPr bwMode="auto">
              <a:xfrm>
                <a:off x="610" y="1906"/>
                <a:ext cx="717" cy="488"/>
              </a:xfrm>
              <a:custGeom>
                <a:avLst/>
                <a:gdLst/>
                <a:ahLst/>
                <a:cxnLst>
                  <a:cxn ang="0">
                    <a:pos x="28" y="162"/>
                  </a:cxn>
                  <a:cxn ang="0">
                    <a:pos x="57" y="325"/>
                  </a:cxn>
                  <a:cxn ang="0">
                    <a:pos x="0" y="352"/>
                  </a:cxn>
                  <a:cxn ang="0">
                    <a:pos x="28" y="434"/>
                  </a:cxn>
                  <a:cxn ang="0">
                    <a:pos x="0" y="488"/>
                  </a:cxn>
                  <a:cxn ang="0">
                    <a:pos x="115" y="461"/>
                  </a:cxn>
                  <a:cxn ang="0">
                    <a:pos x="717" y="461"/>
                  </a:cxn>
                  <a:cxn ang="0">
                    <a:pos x="717" y="108"/>
                  </a:cxn>
                  <a:cxn ang="0">
                    <a:pos x="573" y="27"/>
                  </a:cxn>
                  <a:cxn ang="0">
                    <a:pos x="487" y="0"/>
                  </a:cxn>
                  <a:cxn ang="0">
                    <a:pos x="172" y="0"/>
                  </a:cxn>
                  <a:cxn ang="0">
                    <a:pos x="143" y="80"/>
                  </a:cxn>
                  <a:cxn ang="0">
                    <a:pos x="86" y="80"/>
                  </a:cxn>
                  <a:cxn ang="0">
                    <a:pos x="28" y="108"/>
                  </a:cxn>
                  <a:cxn ang="0">
                    <a:pos x="28" y="162"/>
                  </a:cxn>
                </a:cxnLst>
                <a:rect l="0" t="0" r="r" b="b"/>
                <a:pathLst>
                  <a:path w="717" h="488">
                    <a:moveTo>
                      <a:pt x="28" y="162"/>
                    </a:moveTo>
                    <a:lnTo>
                      <a:pt x="57" y="325"/>
                    </a:lnTo>
                    <a:lnTo>
                      <a:pt x="0" y="352"/>
                    </a:lnTo>
                    <a:lnTo>
                      <a:pt x="28" y="434"/>
                    </a:lnTo>
                    <a:lnTo>
                      <a:pt x="0" y="488"/>
                    </a:lnTo>
                    <a:lnTo>
                      <a:pt x="115" y="461"/>
                    </a:lnTo>
                    <a:lnTo>
                      <a:pt x="717" y="461"/>
                    </a:lnTo>
                    <a:lnTo>
                      <a:pt x="717" y="108"/>
                    </a:lnTo>
                    <a:lnTo>
                      <a:pt x="573" y="27"/>
                    </a:lnTo>
                    <a:lnTo>
                      <a:pt x="487" y="0"/>
                    </a:lnTo>
                    <a:lnTo>
                      <a:pt x="172" y="0"/>
                    </a:lnTo>
                    <a:lnTo>
                      <a:pt x="143" y="80"/>
                    </a:lnTo>
                    <a:lnTo>
                      <a:pt x="86" y="80"/>
                    </a:lnTo>
                    <a:lnTo>
                      <a:pt x="28" y="108"/>
                    </a:lnTo>
                    <a:lnTo>
                      <a:pt x="28" y="16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" name="Freeform 83"/>
              <p:cNvSpPr>
                <a:spLocks/>
              </p:cNvSpPr>
              <p:nvPr/>
            </p:nvSpPr>
            <p:spPr bwMode="auto">
              <a:xfrm>
                <a:off x="610" y="1906"/>
                <a:ext cx="717" cy="488"/>
              </a:xfrm>
              <a:custGeom>
                <a:avLst/>
                <a:gdLst/>
                <a:ahLst/>
                <a:cxnLst>
                  <a:cxn ang="0">
                    <a:pos x="28" y="162"/>
                  </a:cxn>
                  <a:cxn ang="0">
                    <a:pos x="57" y="325"/>
                  </a:cxn>
                  <a:cxn ang="0">
                    <a:pos x="0" y="352"/>
                  </a:cxn>
                  <a:cxn ang="0">
                    <a:pos x="28" y="434"/>
                  </a:cxn>
                  <a:cxn ang="0">
                    <a:pos x="0" y="488"/>
                  </a:cxn>
                  <a:cxn ang="0">
                    <a:pos x="115" y="461"/>
                  </a:cxn>
                  <a:cxn ang="0">
                    <a:pos x="717" y="461"/>
                  </a:cxn>
                  <a:cxn ang="0">
                    <a:pos x="717" y="108"/>
                  </a:cxn>
                  <a:cxn ang="0">
                    <a:pos x="573" y="27"/>
                  </a:cxn>
                  <a:cxn ang="0">
                    <a:pos x="487" y="0"/>
                  </a:cxn>
                  <a:cxn ang="0">
                    <a:pos x="172" y="0"/>
                  </a:cxn>
                  <a:cxn ang="0">
                    <a:pos x="143" y="80"/>
                  </a:cxn>
                  <a:cxn ang="0">
                    <a:pos x="86" y="80"/>
                  </a:cxn>
                  <a:cxn ang="0">
                    <a:pos x="28" y="108"/>
                  </a:cxn>
                  <a:cxn ang="0">
                    <a:pos x="28" y="162"/>
                  </a:cxn>
                </a:cxnLst>
                <a:rect l="0" t="0" r="r" b="b"/>
                <a:pathLst>
                  <a:path w="717" h="488">
                    <a:moveTo>
                      <a:pt x="28" y="162"/>
                    </a:moveTo>
                    <a:lnTo>
                      <a:pt x="57" y="325"/>
                    </a:lnTo>
                    <a:lnTo>
                      <a:pt x="0" y="352"/>
                    </a:lnTo>
                    <a:lnTo>
                      <a:pt x="28" y="434"/>
                    </a:lnTo>
                    <a:lnTo>
                      <a:pt x="0" y="488"/>
                    </a:lnTo>
                    <a:lnTo>
                      <a:pt x="115" y="461"/>
                    </a:lnTo>
                    <a:lnTo>
                      <a:pt x="717" y="461"/>
                    </a:lnTo>
                    <a:lnTo>
                      <a:pt x="717" y="108"/>
                    </a:lnTo>
                    <a:lnTo>
                      <a:pt x="573" y="27"/>
                    </a:lnTo>
                    <a:lnTo>
                      <a:pt x="487" y="0"/>
                    </a:lnTo>
                    <a:lnTo>
                      <a:pt x="172" y="0"/>
                    </a:lnTo>
                    <a:lnTo>
                      <a:pt x="143" y="80"/>
                    </a:lnTo>
                    <a:lnTo>
                      <a:pt x="86" y="80"/>
                    </a:lnTo>
                    <a:lnTo>
                      <a:pt x="28" y="108"/>
                    </a:lnTo>
                    <a:lnTo>
                      <a:pt x="28" y="16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" name="Group 84"/>
            <p:cNvGrpSpPr>
              <a:grpSpLocks/>
            </p:cNvGrpSpPr>
            <p:nvPr/>
          </p:nvGrpSpPr>
          <p:grpSpPr bwMode="auto">
            <a:xfrm>
              <a:off x="1879600" y="2767013"/>
              <a:ext cx="1273175" cy="990600"/>
              <a:chOff x="1184" y="1743"/>
              <a:chExt cx="802" cy="624"/>
            </a:xfrm>
          </p:grpSpPr>
          <p:sp>
            <p:nvSpPr>
              <p:cNvPr id="646" name="Freeform 85"/>
              <p:cNvSpPr>
                <a:spLocks/>
              </p:cNvSpPr>
              <p:nvPr/>
            </p:nvSpPr>
            <p:spPr bwMode="auto">
              <a:xfrm>
                <a:off x="1184" y="1743"/>
                <a:ext cx="802" cy="624"/>
              </a:xfrm>
              <a:custGeom>
                <a:avLst/>
                <a:gdLst/>
                <a:ahLst/>
                <a:cxnLst>
                  <a:cxn ang="0">
                    <a:pos x="229" y="0"/>
                  </a:cxn>
                  <a:cxn ang="0">
                    <a:pos x="0" y="190"/>
                  </a:cxn>
                  <a:cxn ang="0">
                    <a:pos x="143" y="270"/>
                  </a:cxn>
                  <a:cxn ang="0">
                    <a:pos x="143" y="624"/>
                  </a:cxn>
                  <a:cxn ang="0">
                    <a:pos x="430" y="624"/>
                  </a:cxn>
                  <a:cxn ang="0">
                    <a:pos x="545" y="542"/>
                  </a:cxn>
                  <a:cxn ang="0">
                    <a:pos x="631" y="570"/>
                  </a:cxn>
                  <a:cxn ang="0">
                    <a:pos x="688" y="570"/>
                  </a:cxn>
                  <a:cxn ang="0">
                    <a:pos x="688" y="217"/>
                  </a:cxn>
                  <a:cxn ang="0">
                    <a:pos x="773" y="217"/>
                  </a:cxn>
                  <a:cxn ang="0">
                    <a:pos x="802" y="190"/>
                  </a:cxn>
                  <a:cxn ang="0">
                    <a:pos x="717" y="54"/>
                  </a:cxn>
                  <a:cxn ang="0">
                    <a:pos x="316" y="136"/>
                  </a:cxn>
                  <a:cxn ang="0">
                    <a:pos x="258" y="108"/>
                  </a:cxn>
                  <a:cxn ang="0">
                    <a:pos x="229" y="0"/>
                  </a:cxn>
                </a:cxnLst>
                <a:rect l="0" t="0" r="r" b="b"/>
                <a:pathLst>
                  <a:path w="802" h="624">
                    <a:moveTo>
                      <a:pt x="229" y="0"/>
                    </a:moveTo>
                    <a:lnTo>
                      <a:pt x="0" y="190"/>
                    </a:lnTo>
                    <a:lnTo>
                      <a:pt x="143" y="270"/>
                    </a:lnTo>
                    <a:lnTo>
                      <a:pt x="143" y="624"/>
                    </a:lnTo>
                    <a:lnTo>
                      <a:pt x="430" y="624"/>
                    </a:lnTo>
                    <a:lnTo>
                      <a:pt x="545" y="542"/>
                    </a:lnTo>
                    <a:lnTo>
                      <a:pt x="631" y="570"/>
                    </a:lnTo>
                    <a:lnTo>
                      <a:pt x="688" y="570"/>
                    </a:lnTo>
                    <a:lnTo>
                      <a:pt x="688" y="217"/>
                    </a:lnTo>
                    <a:lnTo>
                      <a:pt x="773" y="217"/>
                    </a:lnTo>
                    <a:lnTo>
                      <a:pt x="802" y="190"/>
                    </a:lnTo>
                    <a:lnTo>
                      <a:pt x="717" y="54"/>
                    </a:lnTo>
                    <a:lnTo>
                      <a:pt x="316" y="136"/>
                    </a:lnTo>
                    <a:lnTo>
                      <a:pt x="258" y="108"/>
                    </a:lnTo>
                    <a:lnTo>
                      <a:pt x="229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" name="Freeform 86"/>
              <p:cNvSpPr>
                <a:spLocks/>
              </p:cNvSpPr>
              <p:nvPr/>
            </p:nvSpPr>
            <p:spPr bwMode="auto">
              <a:xfrm>
                <a:off x="1184" y="1743"/>
                <a:ext cx="802" cy="624"/>
              </a:xfrm>
              <a:custGeom>
                <a:avLst/>
                <a:gdLst/>
                <a:ahLst/>
                <a:cxnLst>
                  <a:cxn ang="0">
                    <a:pos x="229" y="0"/>
                  </a:cxn>
                  <a:cxn ang="0">
                    <a:pos x="0" y="190"/>
                  </a:cxn>
                  <a:cxn ang="0">
                    <a:pos x="143" y="270"/>
                  </a:cxn>
                  <a:cxn ang="0">
                    <a:pos x="143" y="624"/>
                  </a:cxn>
                  <a:cxn ang="0">
                    <a:pos x="430" y="624"/>
                  </a:cxn>
                  <a:cxn ang="0">
                    <a:pos x="545" y="542"/>
                  </a:cxn>
                  <a:cxn ang="0">
                    <a:pos x="631" y="570"/>
                  </a:cxn>
                  <a:cxn ang="0">
                    <a:pos x="688" y="570"/>
                  </a:cxn>
                  <a:cxn ang="0">
                    <a:pos x="688" y="217"/>
                  </a:cxn>
                  <a:cxn ang="0">
                    <a:pos x="773" y="217"/>
                  </a:cxn>
                  <a:cxn ang="0">
                    <a:pos x="802" y="190"/>
                  </a:cxn>
                  <a:cxn ang="0">
                    <a:pos x="717" y="54"/>
                  </a:cxn>
                  <a:cxn ang="0">
                    <a:pos x="316" y="136"/>
                  </a:cxn>
                  <a:cxn ang="0">
                    <a:pos x="258" y="108"/>
                  </a:cxn>
                  <a:cxn ang="0">
                    <a:pos x="229" y="0"/>
                  </a:cxn>
                </a:cxnLst>
                <a:rect l="0" t="0" r="r" b="b"/>
                <a:pathLst>
                  <a:path w="802" h="624">
                    <a:moveTo>
                      <a:pt x="229" y="0"/>
                    </a:moveTo>
                    <a:lnTo>
                      <a:pt x="0" y="190"/>
                    </a:lnTo>
                    <a:lnTo>
                      <a:pt x="143" y="270"/>
                    </a:lnTo>
                    <a:lnTo>
                      <a:pt x="143" y="624"/>
                    </a:lnTo>
                    <a:lnTo>
                      <a:pt x="430" y="624"/>
                    </a:lnTo>
                    <a:lnTo>
                      <a:pt x="545" y="542"/>
                    </a:lnTo>
                    <a:lnTo>
                      <a:pt x="631" y="570"/>
                    </a:lnTo>
                    <a:lnTo>
                      <a:pt x="688" y="570"/>
                    </a:lnTo>
                    <a:lnTo>
                      <a:pt x="688" y="217"/>
                    </a:lnTo>
                    <a:lnTo>
                      <a:pt x="773" y="217"/>
                    </a:lnTo>
                    <a:lnTo>
                      <a:pt x="802" y="190"/>
                    </a:lnTo>
                    <a:lnTo>
                      <a:pt x="717" y="54"/>
                    </a:lnTo>
                    <a:lnTo>
                      <a:pt x="316" y="136"/>
                    </a:lnTo>
                    <a:lnTo>
                      <a:pt x="258" y="108"/>
                    </a:lnTo>
                    <a:lnTo>
                      <a:pt x="229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" name="Group 87"/>
            <p:cNvGrpSpPr>
              <a:grpSpLocks/>
            </p:cNvGrpSpPr>
            <p:nvPr/>
          </p:nvGrpSpPr>
          <p:grpSpPr bwMode="auto">
            <a:xfrm>
              <a:off x="2882900" y="3067050"/>
              <a:ext cx="909638" cy="776288"/>
              <a:chOff x="1816" y="1932"/>
              <a:chExt cx="573" cy="489"/>
            </a:xfrm>
          </p:grpSpPr>
          <p:sp>
            <p:nvSpPr>
              <p:cNvPr id="644" name="Freeform 88"/>
              <p:cNvSpPr>
                <a:spLocks/>
              </p:cNvSpPr>
              <p:nvPr/>
            </p:nvSpPr>
            <p:spPr bwMode="auto">
              <a:xfrm>
                <a:off x="1816" y="1932"/>
                <a:ext cx="573" cy="489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42" y="28"/>
                  </a:cxn>
                  <a:cxn ang="0">
                    <a:pos x="57" y="28"/>
                  </a:cxn>
                  <a:cxn ang="0">
                    <a:pos x="57" y="380"/>
                  </a:cxn>
                  <a:cxn ang="0">
                    <a:pos x="0" y="380"/>
                  </a:cxn>
                  <a:cxn ang="0">
                    <a:pos x="0" y="407"/>
                  </a:cxn>
                  <a:cxn ang="0">
                    <a:pos x="57" y="461"/>
                  </a:cxn>
                  <a:cxn ang="0">
                    <a:pos x="57" y="489"/>
                  </a:cxn>
                  <a:cxn ang="0">
                    <a:pos x="430" y="489"/>
                  </a:cxn>
                  <a:cxn ang="0">
                    <a:pos x="458" y="352"/>
                  </a:cxn>
                  <a:cxn ang="0">
                    <a:pos x="548" y="273"/>
                  </a:cxn>
                  <a:cxn ang="0">
                    <a:pos x="573" y="135"/>
                  </a:cxn>
                  <a:cxn ang="0">
                    <a:pos x="430" y="54"/>
                  </a:cxn>
                  <a:cxn ang="0">
                    <a:pos x="315" y="28"/>
                  </a:cxn>
                  <a:cxn ang="0">
                    <a:pos x="315" y="108"/>
                  </a:cxn>
                  <a:cxn ang="0">
                    <a:pos x="257" y="54"/>
                  </a:cxn>
                  <a:cxn ang="0">
                    <a:pos x="257" y="0"/>
                  </a:cxn>
                  <a:cxn ang="0">
                    <a:pos x="171" y="0"/>
                  </a:cxn>
                </a:cxnLst>
                <a:rect l="0" t="0" r="r" b="b"/>
                <a:pathLst>
                  <a:path w="573" h="489">
                    <a:moveTo>
                      <a:pt x="171" y="0"/>
                    </a:moveTo>
                    <a:lnTo>
                      <a:pt x="142" y="28"/>
                    </a:lnTo>
                    <a:lnTo>
                      <a:pt x="57" y="28"/>
                    </a:lnTo>
                    <a:lnTo>
                      <a:pt x="57" y="380"/>
                    </a:lnTo>
                    <a:lnTo>
                      <a:pt x="0" y="380"/>
                    </a:lnTo>
                    <a:lnTo>
                      <a:pt x="0" y="407"/>
                    </a:lnTo>
                    <a:lnTo>
                      <a:pt x="57" y="461"/>
                    </a:lnTo>
                    <a:lnTo>
                      <a:pt x="57" y="489"/>
                    </a:lnTo>
                    <a:lnTo>
                      <a:pt x="430" y="489"/>
                    </a:lnTo>
                    <a:lnTo>
                      <a:pt x="458" y="352"/>
                    </a:lnTo>
                    <a:lnTo>
                      <a:pt x="548" y="273"/>
                    </a:lnTo>
                    <a:lnTo>
                      <a:pt x="573" y="135"/>
                    </a:lnTo>
                    <a:lnTo>
                      <a:pt x="430" y="54"/>
                    </a:lnTo>
                    <a:lnTo>
                      <a:pt x="315" y="28"/>
                    </a:lnTo>
                    <a:lnTo>
                      <a:pt x="315" y="108"/>
                    </a:lnTo>
                    <a:lnTo>
                      <a:pt x="257" y="54"/>
                    </a:lnTo>
                    <a:lnTo>
                      <a:pt x="257" y="0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" name="Freeform 89"/>
              <p:cNvSpPr>
                <a:spLocks/>
              </p:cNvSpPr>
              <p:nvPr/>
            </p:nvSpPr>
            <p:spPr bwMode="auto">
              <a:xfrm>
                <a:off x="1816" y="1932"/>
                <a:ext cx="573" cy="489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42" y="28"/>
                  </a:cxn>
                  <a:cxn ang="0">
                    <a:pos x="57" y="28"/>
                  </a:cxn>
                  <a:cxn ang="0">
                    <a:pos x="57" y="380"/>
                  </a:cxn>
                  <a:cxn ang="0">
                    <a:pos x="0" y="380"/>
                  </a:cxn>
                  <a:cxn ang="0">
                    <a:pos x="0" y="407"/>
                  </a:cxn>
                  <a:cxn ang="0">
                    <a:pos x="57" y="461"/>
                  </a:cxn>
                  <a:cxn ang="0">
                    <a:pos x="57" y="489"/>
                  </a:cxn>
                  <a:cxn ang="0">
                    <a:pos x="430" y="489"/>
                  </a:cxn>
                  <a:cxn ang="0">
                    <a:pos x="458" y="352"/>
                  </a:cxn>
                  <a:cxn ang="0">
                    <a:pos x="548" y="273"/>
                  </a:cxn>
                  <a:cxn ang="0">
                    <a:pos x="573" y="135"/>
                  </a:cxn>
                  <a:cxn ang="0">
                    <a:pos x="430" y="54"/>
                  </a:cxn>
                  <a:cxn ang="0">
                    <a:pos x="315" y="28"/>
                  </a:cxn>
                  <a:cxn ang="0">
                    <a:pos x="315" y="108"/>
                  </a:cxn>
                  <a:cxn ang="0">
                    <a:pos x="257" y="54"/>
                  </a:cxn>
                  <a:cxn ang="0">
                    <a:pos x="257" y="0"/>
                  </a:cxn>
                  <a:cxn ang="0">
                    <a:pos x="171" y="0"/>
                  </a:cxn>
                </a:cxnLst>
                <a:rect l="0" t="0" r="r" b="b"/>
                <a:pathLst>
                  <a:path w="573" h="489">
                    <a:moveTo>
                      <a:pt x="171" y="0"/>
                    </a:moveTo>
                    <a:lnTo>
                      <a:pt x="142" y="28"/>
                    </a:lnTo>
                    <a:lnTo>
                      <a:pt x="57" y="28"/>
                    </a:lnTo>
                    <a:lnTo>
                      <a:pt x="57" y="380"/>
                    </a:lnTo>
                    <a:lnTo>
                      <a:pt x="0" y="380"/>
                    </a:lnTo>
                    <a:lnTo>
                      <a:pt x="0" y="407"/>
                    </a:lnTo>
                    <a:lnTo>
                      <a:pt x="57" y="461"/>
                    </a:lnTo>
                    <a:lnTo>
                      <a:pt x="57" y="489"/>
                    </a:lnTo>
                    <a:lnTo>
                      <a:pt x="430" y="489"/>
                    </a:lnTo>
                    <a:lnTo>
                      <a:pt x="458" y="352"/>
                    </a:lnTo>
                    <a:lnTo>
                      <a:pt x="548" y="273"/>
                    </a:lnTo>
                    <a:lnTo>
                      <a:pt x="573" y="135"/>
                    </a:lnTo>
                    <a:lnTo>
                      <a:pt x="430" y="54"/>
                    </a:lnTo>
                    <a:lnTo>
                      <a:pt x="315" y="28"/>
                    </a:lnTo>
                    <a:lnTo>
                      <a:pt x="315" y="108"/>
                    </a:lnTo>
                    <a:lnTo>
                      <a:pt x="257" y="54"/>
                    </a:lnTo>
                    <a:lnTo>
                      <a:pt x="257" y="0"/>
                    </a:lnTo>
                    <a:lnTo>
                      <a:pt x="171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" name="Group 90"/>
            <p:cNvGrpSpPr>
              <a:grpSpLocks/>
            </p:cNvGrpSpPr>
            <p:nvPr/>
          </p:nvGrpSpPr>
          <p:grpSpPr bwMode="auto">
            <a:xfrm>
              <a:off x="785813" y="3757613"/>
              <a:ext cx="1139825" cy="817562"/>
              <a:chOff x="495" y="2367"/>
              <a:chExt cx="718" cy="515"/>
            </a:xfrm>
          </p:grpSpPr>
          <p:sp>
            <p:nvSpPr>
              <p:cNvPr id="642" name="Freeform 91"/>
              <p:cNvSpPr>
                <a:spLocks/>
              </p:cNvSpPr>
              <p:nvPr/>
            </p:nvSpPr>
            <p:spPr bwMode="auto">
              <a:xfrm>
                <a:off x="495" y="2367"/>
                <a:ext cx="718" cy="515"/>
              </a:xfrm>
              <a:custGeom>
                <a:avLst/>
                <a:gdLst/>
                <a:ahLst/>
                <a:cxnLst>
                  <a:cxn ang="0">
                    <a:pos x="115" y="27"/>
                  </a:cxn>
                  <a:cxn ang="0">
                    <a:pos x="173" y="82"/>
                  </a:cxn>
                  <a:cxn ang="0">
                    <a:pos x="0" y="325"/>
                  </a:cxn>
                  <a:cxn ang="0">
                    <a:pos x="0" y="515"/>
                  </a:cxn>
                  <a:cxn ang="0">
                    <a:pos x="230" y="515"/>
                  </a:cxn>
                  <a:cxn ang="0">
                    <a:pos x="230" y="407"/>
                  </a:cxn>
                  <a:cxn ang="0">
                    <a:pos x="316" y="407"/>
                  </a:cxn>
                  <a:cxn ang="0">
                    <a:pos x="316" y="515"/>
                  </a:cxn>
                  <a:cxn ang="0">
                    <a:pos x="574" y="515"/>
                  </a:cxn>
                  <a:cxn ang="0">
                    <a:pos x="574" y="325"/>
                  </a:cxn>
                  <a:cxn ang="0">
                    <a:pos x="718" y="325"/>
                  </a:cxn>
                  <a:cxn ang="0">
                    <a:pos x="718" y="0"/>
                  </a:cxn>
                  <a:cxn ang="0">
                    <a:pos x="230" y="0"/>
                  </a:cxn>
                  <a:cxn ang="0">
                    <a:pos x="115" y="27"/>
                  </a:cxn>
                </a:cxnLst>
                <a:rect l="0" t="0" r="r" b="b"/>
                <a:pathLst>
                  <a:path w="718" h="515">
                    <a:moveTo>
                      <a:pt x="115" y="27"/>
                    </a:moveTo>
                    <a:lnTo>
                      <a:pt x="173" y="82"/>
                    </a:lnTo>
                    <a:lnTo>
                      <a:pt x="0" y="325"/>
                    </a:lnTo>
                    <a:lnTo>
                      <a:pt x="0" y="515"/>
                    </a:lnTo>
                    <a:lnTo>
                      <a:pt x="230" y="515"/>
                    </a:lnTo>
                    <a:lnTo>
                      <a:pt x="230" y="407"/>
                    </a:lnTo>
                    <a:lnTo>
                      <a:pt x="316" y="407"/>
                    </a:lnTo>
                    <a:lnTo>
                      <a:pt x="316" y="515"/>
                    </a:lnTo>
                    <a:lnTo>
                      <a:pt x="574" y="515"/>
                    </a:lnTo>
                    <a:lnTo>
                      <a:pt x="574" y="325"/>
                    </a:lnTo>
                    <a:lnTo>
                      <a:pt x="718" y="325"/>
                    </a:lnTo>
                    <a:lnTo>
                      <a:pt x="718" y="0"/>
                    </a:lnTo>
                    <a:lnTo>
                      <a:pt x="230" y="0"/>
                    </a:lnTo>
                    <a:lnTo>
                      <a:pt x="115" y="27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" name="Freeform 92"/>
              <p:cNvSpPr>
                <a:spLocks/>
              </p:cNvSpPr>
              <p:nvPr/>
            </p:nvSpPr>
            <p:spPr bwMode="auto">
              <a:xfrm>
                <a:off x="495" y="2367"/>
                <a:ext cx="718" cy="515"/>
              </a:xfrm>
              <a:custGeom>
                <a:avLst/>
                <a:gdLst/>
                <a:ahLst/>
                <a:cxnLst>
                  <a:cxn ang="0">
                    <a:pos x="115" y="27"/>
                  </a:cxn>
                  <a:cxn ang="0">
                    <a:pos x="173" y="82"/>
                  </a:cxn>
                  <a:cxn ang="0">
                    <a:pos x="0" y="325"/>
                  </a:cxn>
                  <a:cxn ang="0">
                    <a:pos x="0" y="515"/>
                  </a:cxn>
                  <a:cxn ang="0">
                    <a:pos x="230" y="515"/>
                  </a:cxn>
                  <a:cxn ang="0">
                    <a:pos x="230" y="407"/>
                  </a:cxn>
                  <a:cxn ang="0">
                    <a:pos x="316" y="407"/>
                  </a:cxn>
                  <a:cxn ang="0">
                    <a:pos x="316" y="515"/>
                  </a:cxn>
                  <a:cxn ang="0">
                    <a:pos x="574" y="515"/>
                  </a:cxn>
                  <a:cxn ang="0">
                    <a:pos x="574" y="325"/>
                  </a:cxn>
                  <a:cxn ang="0">
                    <a:pos x="718" y="325"/>
                  </a:cxn>
                  <a:cxn ang="0">
                    <a:pos x="718" y="0"/>
                  </a:cxn>
                  <a:cxn ang="0">
                    <a:pos x="230" y="0"/>
                  </a:cxn>
                  <a:cxn ang="0">
                    <a:pos x="115" y="27"/>
                  </a:cxn>
                </a:cxnLst>
                <a:rect l="0" t="0" r="r" b="b"/>
                <a:pathLst>
                  <a:path w="718" h="515">
                    <a:moveTo>
                      <a:pt x="115" y="27"/>
                    </a:moveTo>
                    <a:lnTo>
                      <a:pt x="173" y="82"/>
                    </a:lnTo>
                    <a:lnTo>
                      <a:pt x="0" y="325"/>
                    </a:lnTo>
                    <a:lnTo>
                      <a:pt x="0" y="515"/>
                    </a:lnTo>
                    <a:lnTo>
                      <a:pt x="230" y="515"/>
                    </a:lnTo>
                    <a:lnTo>
                      <a:pt x="230" y="407"/>
                    </a:lnTo>
                    <a:lnTo>
                      <a:pt x="316" y="407"/>
                    </a:lnTo>
                    <a:lnTo>
                      <a:pt x="316" y="515"/>
                    </a:lnTo>
                    <a:lnTo>
                      <a:pt x="574" y="515"/>
                    </a:lnTo>
                    <a:lnTo>
                      <a:pt x="574" y="325"/>
                    </a:lnTo>
                    <a:lnTo>
                      <a:pt x="718" y="325"/>
                    </a:lnTo>
                    <a:lnTo>
                      <a:pt x="718" y="0"/>
                    </a:lnTo>
                    <a:lnTo>
                      <a:pt x="230" y="0"/>
                    </a:lnTo>
                    <a:lnTo>
                      <a:pt x="115" y="2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" name="Group 93"/>
            <p:cNvGrpSpPr>
              <a:grpSpLocks/>
            </p:cNvGrpSpPr>
            <p:nvPr/>
          </p:nvGrpSpPr>
          <p:grpSpPr bwMode="auto">
            <a:xfrm>
              <a:off x="1695450" y="3757613"/>
              <a:ext cx="774700" cy="774700"/>
              <a:chOff x="1068" y="2367"/>
              <a:chExt cx="488" cy="488"/>
            </a:xfrm>
          </p:grpSpPr>
          <p:sp>
            <p:nvSpPr>
              <p:cNvPr id="640" name="Freeform 94"/>
              <p:cNvSpPr>
                <a:spLocks/>
              </p:cNvSpPr>
              <p:nvPr/>
            </p:nvSpPr>
            <p:spPr bwMode="auto">
              <a:xfrm>
                <a:off x="1068" y="2367"/>
                <a:ext cx="488" cy="488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144" y="325"/>
                  </a:cxn>
                  <a:cxn ang="0">
                    <a:pos x="0" y="325"/>
                  </a:cxn>
                  <a:cxn ang="0">
                    <a:pos x="0" y="488"/>
                  </a:cxn>
                  <a:cxn ang="0">
                    <a:pos x="344" y="488"/>
                  </a:cxn>
                  <a:cxn ang="0">
                    <a:pos x="344" y="434"/>
                  </a:cxn>
                  <a:cxn ang="0">
                    <a:pos x="459" y="434"/>
                  </a:cxn>
                  <a:cxn ang="0">
                    <a:pos x="488" y="352"/>
                  </a:cxn>
                  <a:cxn ang="0">
                    <a:pos x="488" y="0"/>
                  </a:cxn>
                  <a:cxn ang="0">
                    <a:pos x="144" y="0"/>
                  </a:cxn>
                </a:cxnLst>
                <a:rect l="0" t="0" r="r" b="b"/>
                <a:pathLst>
                  <a:path w="488" h="488">
                    <a:moveTo>
                      <a:pt x="144" y="0"/>
                    </a:moveTo>
                    <a:lnTo>
                      <a:pt x="144" y="325"/>
                    </a:lnTo>
                    <a:lnTo>
                      <a:pt x="0" y="325"/>
                    </a:lnTo>
                    <a:lnTo>
                      <a:pt x="0" y="488"/>
                    </a:lnTo>
                    <a:lnTo>
                      <a:pt x="344" y="488"/>
                    </a:lnTo>
                    <a:lnTo>
                      <a:pt x="344" y="434"/>
                    </a:lnTo>
                    <a:lnTo>
                      <a:pt x="459" y="434"/>
                    </a:lnTo>
                    <a:lnTo>
                      <a:pt x="488" y="352"/>
                    </a:lnTo>
                    <a:lnTo>
                      <a:pt x="488" y="0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" name="Freeform 95"/>
              <p:cNvSpPr>
                <a:spLocks/>
              </p:cNvSpPr>
              <p:nvPr/>
            </p:nvSpPr>
            <p:spPr bwMode="auto">
              <a:xfrm>
                <a:off x="1068" y="2367"/>
                <a:ext cx="488" cy="488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144" y="325"/>
                  </a:cxn>
                  <a:cxn ang="0">
                    <a:pos x="0" y="325"/>
                  </a:cxn>
                  <a:cxn ang="0">
                    <a:pos x="0" y="488"/>
                  </a:cxn>
                  <a:cxn ang="0">
                    <a:pos x="344" y="488"/>
                  </a:cxn>
                  <a:cxn ang="0">
                    <a:pos x="344" y="434"/>
                  </a:cxn>
                  <a:cxn ang="0">
                    <a:pos x="459" y="434"/>
                  </a:cxn>
                  <a:cxn ang="0">
                    <a:pos x="488" y="352"/>
                  </a:cxn>
                  <a:cxn ang="0">
                    <a:pos x="488" y="0"/>
                  </a:cxn>
                  <a:cxn ang="0">
                    <a:pos x="144" y="0"/>
                  </a:cxn>
                </a:cxnLst>
                <a:rect l="0" t="0" r="r" b="b"/>
                <a:pathLst>
                  <a:path w="488" h="488">
                    <a:moveTo>
                      <a:pt x="144" y="0"/>
                    </a:moveTo>
                    <a:lnTo>
                      <a:pt x="144" y="325"/>
                    </a:lnTo>
                    <a:lnTo>
                      <a:pt x="0" y="325"/>
                    </a:lnTo>
                    <a:lnTo>
                      <a:pt x="0" y="488"/>
                    </a:lnTo>
                    <a:lnTo>
                      <a:pt x="344" y="488"/>
                    </a:lnTo>
                    <a:lnTo>
                      <a:pt x="344" y="434"/>
                    </a:lnTo>
                    <a:lnTo>
                      <a:pt x="459" y="434"/>
                    </a:lnTo>
                    <a:lnTo>
                      <a:pt x="488" y="352"/>
                    </a:lnTo>
                    <a:lnTo>
                      <a:pt x="488" y="0"/>
                    </a:lnTo>
                    <a:lnTo>
                      <a:pt x="144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" name="Group 96"/>
            <p:cNvGrpSpPr>
              <a:grpSpLocks/>
            </p:cNvGrpSpPr>
            <p:nvPr/>
          </p:nvGrpSpPr>
          <p:grpSpPr bwMode="auto">
            <a:xfrm>
              <a:off x="2427288" y="3627438"/>
              <a:ext cx="682625" cy="819150"/>
              <a:chOff x="1529" y="2285"/>
              <a:chExt cx="430" cy="516"/>
            </a:xfrm>
          </p:grpSpPr>
          <p:sp>
            <p:nvSpPr>
              <p:cNvPr id="638" name="Freeform 97"/>
              <p:cNvSpPr>
                <a:spLocks/>
              </p:cNvSpPr>
              <p:nvPr/>
            </p:nvSpPr>
            <p:spPr bwMode="auto">
              <a:xfrm>
                <a:off x="1529" y="2285"/>
                <a:ext cx="430" cy="516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8" y="434"/>
                  </a:cxn>
                  <a:cxn ang="0">
                    <a:pos x="0" y="516"/>
                  </a:cxn>
                  <a:cxn ang="0">
                    <a:pos x="143" y="516"/>
                  </a:cxn>
                  <a:cxn ang="0">
                    <a:pos x="172" y="461"/>
                  </a:cxn>
                  <a:cxn ang="0">
                    <a:pos x="345" y="461"/>
                  </a:cxn>
                  <a:cxn ang="0">
                    <a:pos x="345" y="407"/>
                  </a:cxn>
                  <a:cxn ang="0">
                    <a:pos x="402" y="407"/>
                  </a:cxn>
                  <a:cxn ang="0">
                    <a:pos x="402" y="354"/>
                  </a:cxn>
                  <a:cxn ang="0">
                    <a:pos x="430" y="299"/>
                  </a:cxn>
                  <a:cxn ang="0">
                    <a:pos x="430" y="218"/>
                  </a:cxn>
                  <a:cxn ang="0">
                    <a:pos x="402" y="164"/>
                  </a:cxn>
                  <a:cxn ang="0">
                    <a:pos x="402" y="136"/>
                  </a:cxn>
                  <a:cxn ang="0">
                    <a:pos x="345" y="136"/>
                  </a:cxn>
                  <a:cxn ang="0">
                    <a:pos x="345" y="109"/>
                  </a:cxn>
                  <a:cxn ang="0">
                    <a:pos x="287" y="55"/>
                  </a:cxn>
                  <a:cxn ang="0">
                    <a:pos x="287" y="28"/>
                  </a:cxn>
                  <a:cxn ang="0">
                    <a:pos x="201" y="0"/>
                  </a:cxn>
                  <a:cxn ang="0">
                    <a:pos x="86" y="82"/>
                  </a:cxn>
                  <a:cxn ang="0">
                    <a:pos x="28" y="82"/>
                  </a:cxn>
                </a:cxnLst>
                <a:rect l="0" t="0" r="r" b="b"/>
                <a:pathLst>
                  <a:path w="430" h="516">
                    <a:moveTo>
                      <a:pt x="28" y="82"/>
                    </a:moveTo>
                    <a:lnTo>
                      <a:pt x="28" y="434"/>
                    </a:lnTo>
                    <a:lnTo>
                      <a:pt x="0" y="516"/>
                    </a:lnTo>
                    <a:lnTo>
                      <a:pt x="143" y="516"/>
                    </a:lnTo>
                    <a:lnTo>
                      <a:pt x="172" y="461"/>
                    </a:lnTo>
                    <a:lnTo>
                      <a:pt x="345" y="461"/>
                    </a:lnTo>
                    <a:lnTo>
                      <a:pt x="345" y="407"/>
                    </a:lnTo>
                    <a:lnTo>
                      <a:pt x="402" y="407"/>
                    </a:lnTo>
                    <a:lnTo>
                      <a:pt x="402" y="354"/>
                    </a:lnTo>
                    <a:lnTo>
                      <a:pt x="430" y="299"/>
                    </a:lnTo>
                    <a:lnTo>
                      <a:pt x="430" y="218"/>
                    </a:lnTo>
                    <a:lnTo>
                      <a:pt x="402" y="164"/>
                    </a:lnTo>
                    <a:lnTo>
                      <a:pt x="402" y="136"/>
                    </a:lnTo>
                    <a:lnTo>
                      <a:pt x="345" y="136"/>
                    </a:lnTo>
                    <a:lnTo>
                      <a:pt x="345" y="109"/>
                    </a:lnTo>
                    <a:lnTo>
                      <a:pt x="287" y="55"/>
                    </a:lnTo>
                    <a:lnTo>
                      <a:pt x="287" y="28"/>
                    </a:lnTo>
                    <a:lnTo>
                      <a:pt x="201" y="0"/>
                    </a:lnTo>
                    <a:lnTo>
                      <a:pt x="86" y="82"/>
                    </a:lnTo>
                    <a:lnTo>
                      <a:pt x="28" y="82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" name="Freeform 98"/>
              <p:cNvSpPr>
                <a:spLocks/>
              </p:cNvSpPr>
              <p:nvPr/>
            </p:nvSpPr>
            <p:spPr bwMode="auto">
              <a:xfrm>
                <a:off x="1529" y="2285"/>
                <a:ext cx="430" cy="516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8" y="434"/>
                  </a:cxn>
                  <a:cxn ang="0">
                    <a:pos x="0" y="516"/>
                  </a:cxn>
                  <a:cxn ang="0">
                    <a:pos x="143" y="516"/>
                  </a:cxn>
                  <a:cxn ang="0">
                    <a:pos x="172" y="461"/>
                  </a:cxn>
                  <a:cxn ang="0">
                    <a:pos x="345" y="461"/>
                  </a:cxn>
                  <a:cxn ang="0">
                    <a:pos x="345" y="407"/>
                  </a:cxn>
                  <a:cxn ang="0">
                    <a:pos x="402" y="407"/>
                  </a:cxn>
                  <a:cxn ang="0">
                    <a:pos x="402" y="354"/>
                  </a:cxn>
                  <a:cxn ang="0">
                    <a:pos x="430" y="299"/>
                  </a:cxn>
                  <a:cxn ang="0">
                    <a:pos x="430" y="218"/>
                  </a:cxn>
                  <a:cxn ang="0">
                    <a:pos x="402" y="164"/>
                  </a:cxn>
                  <a:cxn ang="0">
                    <a:pos x="402" y="136"/>
                  </a:cxn>
                  <a:cxn ang="0">
                    <a:pos x="345" y="136"/>
                  </a:cxn>
                  <a:cxn ang="0">
                    <a:pos x="345" y="109"/>
                  </a:cxn>
                  <a:cxn ang="0">
                    <a:pos x="287" y="55"/>
                  </a:cxn>
                  <a:cxn ang="0">
                    <a:pos x="287" y="28"/>
                  </a:cxn>
                  <a:cxn ang="0">
                    <a:pos x="201" y="0"/>
                  </a:cxn>
                  <a:cxn ang="0">
                    <a:pos x="86" y="82"/>
                  </a:cxn>
                  <a:cxn ang="0">
                    <a:pos x="28" y="82"/>
                  </a:cxn>
                </a:cxnLst>
                <a:rect l="0" t="0" r="r" b="b"/>
                <a:pathLst>
                  <a:path w="430" h="516">
                    <a:moveTo>
                      <a:pt x="28" y="82"/>
                    </a:moveTo>
                    <a:lnTo>
                      <a:pt x="28" y="434"/>
                    </a:lnTo>
                    <a:lnTo>
                      <a:pt x="0" y="516"/>
                    </a:lnTo>
                    <a:lnTo>
                      <a:pt x="143" y="516"/>
                    </a:lnTo>
                    <a:lnTo>
                      <a:pt x="172" y="461"/>
                    </a:lnTo>
                    <a:lnTo>
                      <a:pt x="345" y="461"/>
                    </a:lnTo>
                    <a:lnTo>
                      <a:pt x="345" y="407"/>
                    </a:lnTo>
                    <a:lnTo>
                      <a:pt x="402" y="407"/>
                    </a:lnTo>
                    <a:lnTo>
                      <a:pt x="402" y="354"/>
                    </a:lnTo>
                    <a:lnTo>
                      <a:pt x="430" y="299"/>
                    </a:lnTo>
                    <a:lnTo>
                      <a:pt x="430" y="218"/>
                    </a:lnTo>
                    <a:lnTo>
                      <a:pt x="402" y="164"/>
                    </a:lnTo>
                    <a:lnTo>
                      <a:pt x="402" y="136"/>
                    </a:lnTo>
                    <a:lnTo>
                      <a:pt x="345" y="136"/>
                    </a:lnTo>
                    <a:lnTo>
                      <a:pt x="345" y="109"/>
                    </a:lnTo>
                    <a:lnTo>
                      <a:pt x="287" y="55"/>
                    </a:lnTo>
                    <a:lnTo>
                      <a:pt x="287" y="28"/>
                    </a:lnTo>
                    <a:lnTo>
                      <a:pt x="201" y="0"/>
                    </a:lnTo>
                    <a:lnTo>
                      <a:pt x="86" y="82"/>
                    </a:lnTo>
                    <a:lnTo>
                      <a:pt x="28" y="8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" name="Group 99"/>
            <p:cNvGrpSpPr>
              <a:grpSpLocks/>
            </p:cNvGrpSpPr>
            <p:nvPr/>
          </p:nvGrpSpPr>
          <p:grpSpPr bwMode="auto">
            <a:xfrm>
              <a:off x="2655888" y="3843338"/>
              <a:ext cx="1225550" cy="906462"/>
              <a:chOff x="1673" y="2421"/>
              <a:chExt cx="772" cy="571"/>
            </a:xfrm>
          </p:grpSpPr>
          <p:sp>
            <p:nvSpPr>
              <p:cNvPr id="636" name="Freeform 100"/>
              <p:cNvSpPr>
                <a:spLocks/>
              </p:cNvSpPr>
              <p:nvPr/>
            </p:nvSpPr>
            <p:spPr bwMode="auto">
              <a:xfrm>
                <a:off x="1673" y="2421"/>
                <a:ext cx="772" cy="571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258" y="27"/>
                  </a:cxn>
                  <a:cxn ang="0">
                    <a:pos x="285" y="81"/>
                  </a:cxn>
                  <a:cxn ang="0">
                    <a:pos x="285" y="163"/>
                  </a:cxn>
                  <a:cxn ang="0">
                    <a:pos x="258" y="217"/>
                  </a:cxn>
                  <a:cxn ang="0">
                    <a:pos x="258" y="270"/>
                  </a:cxn>
                  <a:cxn ang="0">
                    <a:pos x="200" y="270"/>
                  </a:cxn>
                  <a:cxn ang="0">
                    <a:pos x="200" y="325"/>
                  </a:cxn>
                  <a:cxn ang="0">
                    <a:pos x="28" y="325"/>
                  </a:cxn>
                  <a:cxn ang="0">
                    <a:pos x="0" y="379"/>
                  </a:cxn>
                  <a:cxn ang="0">
                    <a:pos x="229" y="379"/>
                  </a:cxn>
                  <a:cxn ang="0">
                    <a:pos x="229" y="434"/>
                  </a:cxn>
                  <a:cxn ang="0">
                    <a:pos x="285" y="434"/>
                  </a:cxn>
                  <a:cxn ang="0">
                    <a:pos x="285" y="515"/>
                  </a:cxn>
                  <a:cxn ang="0">
                    <a:pos x="312" y="571"/>
                  </a:cxn>
                  <a:cxn ang="0">
                    <a:pos x="400" y="461"/>
                  </a:cxn>
                  <a:cxn ang="0">
                    <a:pos x="457" y="488"/>
                  </a:cxn>
                  <a:cxn ang="0">
                    <a:pos x="486" y="434"/>
                  </a:cxn>
                  <a:cxn ang="0">
                    <a:pos x="572" y="434"/>
                  </a:cxn>
                  <a:cxn ang="0">
                    <a:pos x="629" y="461"/>
                  </a:cxn>
                  <a:cxn ang="0">
                    <a:pos x="772" y="461"/>
                  </a:cxn>
                  <a:cxn ang="0">
                    <a:pos x="687" y="352"/>
                  </a:cxn>
                  <a:cxn ang="0">
                    <a:pos x="687" y="163"/>
                  </a:cxn>
                  <a:cxn ang="0">
                    <a:pos x="658" y="54"/>
                  </a:cxn>
                  <a:cxn ang="0">
                    <a:pos x="572" y="0"/>
                  </a:cxn>
                  <a:cxn ang="0">
                    <a:pos x="258" y="0"/>
                  </a:cxn>
                </a:cxnLst>
                <a:rect l="0" t="0" r="r" b="b"/>
                <a:pathLst>
                  <a:path w="772" h="571">
                    <a:moveTo>
                      <a:pt x="258" y="0"/>
                    </a:moveTo>
                    <a:lnTo>
                      <a:pt x="258" y="27"/>
                    </a:lnTo>
                    <a:lnTo>
                      <a:pt x="285" y="81"/>
                    </a:lnTo>
                    <a:lnTo>
                      <a:pt x="285" y="163"/>
                    </a:lnTo>
                    <a:lnTo>
                      <a:pt x="258" y="217"/>
                    </a:lnTo>
                    <a:lnTo>
                      <a:pt x="258" y="270"/>
                    </a:lnTo>
                    <a:lnTo>
                      <a:pt x="200" y="270"/>
                    </a:lnTo>
                    <a:lnTo>
                      <a:pt x="200" y="325"/>
                    </a:lnTo>
                    <a:lnTo>
                      <a:pt x="28" y="325"/>
                    </a:lnTo>
                    <a:lnTo>
                      <a:pt x="0" y="379"/>
                    </a:lnTo>
                    <a:lnTo>
                      <a:pt x="229" y="379"/>
                    </a:lnTo>
                    <a:lnTo>
                      <a:pt x="229" y="434"/>
                    </a:lnTo>
                    <a:lnTo>
                      <a:pt x="285" y="434"/>
                    </a:lnTo>
                    <a:lnTo>
                      <a:pt x="285" y="515"/>
                    </a:lnTo>
                    <a:lnTo>
                      <a:pt x="312" y="571"/>
                    </a:lnTo>
                    <a:lnTo>
                      <a:pt x="400" y="461"/>
                    </a:lnTo>
                    <a:lnTo>
                      <a:pt x="457" y="488"/>
                    </a:lnTo>
                    <a:lnTo>
                      <a:pt x="486" y="434"/>
                    </a:lnTo>
                    <a:lnTo>
                      <a:pt x="572" y="434"/>
                    </a:lnTo>
                    <a:lnTo>
                      <a:pt x="629" y="461"/>
                    </a:lnTo>
                    <a:lnTo>
                      <a:pt x="772" y="461"/>
                    </a:lnTo>
                    <a:lnTo>
                      <a:pt x="687" y="352"/>
                    </a:lnTo>
                    <a:lnTo>
                      <a:pt x="687" y="163"/>
                    </a:lnTo>
                    <a:lnTo>
                      <a:pt x="658" y="54"/>
                    </a:lnTo>
                    <a:lnTo>
                      <a:pt x="572" y="0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" name="Freeform 101"/>
              <p:cNvSpPr>
                <a:spLocks/>
              </p:cNvSpPr>
              <p:nvPr/>
            </p:nvSpPr>
            <p:spPr bwMode="auto">
              <a:xfrm>
                <a:off x="1673" y="2421"/>
                <a:ext cx="772" cy="571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258" y="27"/>
                  </a:cxn>
                  <a:cxn ang="0">
                    <a:pos x="285" y="81"/>
                  </a:cxn>
                  <a:cxn ang="0">
                    <a:pos x="285" y="163"/>
                  </a:cxn>
                  <a:cxn ang="0">
                    <a:pos x="258" y="217"/>
                  </a:cxn>
                  <a:cxn ang="0">
                    <a:pos x="258" y="270"/>
                  </a:cxn>
                  <a:cxn ang="0">
                    <a:pos x="200" y="270"/>
                  </a:cxn>
                  <a:cxn ang="0">
                    <a:pos x="200" y="325"/>
                  </a:cxn>
                  <a:cxn ang="0">
                    <a:pos x="28" y="325"/>
                  </a:cxn>
                  <a:cxn ang="0">
                    <a:pos x="0" y="379"/>
                  </a:cxn>
                  <a:cxn ang="0">
                    <a:pos x="229" y="379"/>
                  </a:cxn>
                  <a:cxn ang="0">
                    <a:pos x="229" y="434"/>
                  </a:cxn>
                  <a:cxn ang="0">
                    <a:pos x="285" y="434"/>
                  </a:cxn>
                  <a:cxn ang="0">
                    <a:pos x="285" y="515"/>
                  </a:cxn>
                  <a:cxn ang="0">
                    <a:pos x="312" y="571"/>
                  </a:cxn>
                  <a:cxn ang="0">
                    <a:pos x="400" y="461"/>
                  </a:cxn>
                  <a:cxn ang="0">
                    <a:pos x="457" y="488"/>
                  </a:cxn>
                  <a:cxn ang="0">
                    <a:pos x="486" y="434"/>
                  </a:cxn>
                  <a:cxn ang="0">
                    <a:pos x="572" y="434"/>
                  </a:cxn>
                  <a:cxn ang="0">
                    <a:pos x="629" y="461"/>
                  </a:cxn>
                  <a:cxn ang="0">
                    <a:pos x="772" y="461"/>
                  </a:cxn>
                  <a:cxn ang="0">
                    <a:pos x="687" y="352"/>
                  </a:cxn>
                  <a:cxn ang="0">
                    <a:pos x="687" y="163"/>
                  </a:cxn>
                  <a:cxn ang="0">
                    <a:pos x="658" y="54"/>
                  </a:cxn>
                  <a:cxn ang="0">
                    <a:pos x="572" y="0"/>
                  </a:cxn>
                  <a:cxn ang="0">
                    <a:pos x="258" y="0"/>
                  </a:cxn>
                </a:cxnLst>
                <a:rect l="0" t="0" r="r" b="b"/>
                <a:pathLst>
                  <a:path w="772" h="571">
                    <a:moveTo>
                      <a:pt x="258" y="0"/>
                    </a:moveTo>
                    <a:lnTo>
                      <a:pt x="258" y="27"/>
                    </a:lnTo>
                    <a:lnTo>
                      <a:pt x="285" y="81"/>
                    </a:lnTo>
                    <a:lnTo>
                      <a:pt x="285" y="163"/>
                    </a:lnTo>
                    <a:lnTo>
                      <a:pt x="258" y="217"/>
                    </a:lnTo>
                    <a:lnTo>
                      <a:pt x="258" y="270"/>
                    </a:lnTo>
                    <a:lnTo>
                      <a:pt x="200" y="270"/>
                    </a:lnTo>
                    <a:lnTo>
                      <a:pt x="200" y="325"/>
                    </a:lnTo>
                    <a:lnTo>
                      <a:pt x="28" y="325"/>
                    </a:lnTo>
                    <a:lnTo>
                      <a:pt x="0" y="379"/>
                    </a:lnTo>
                    <a:lnTo>
                      <a:pt x="229" y="379"/>
                    </a:lnTo>
                    <a:lnTo>
                      <a:pt x="229" y="434"/>
                    </a:lnTo>
                    <a:lnTo>
                      <a:pt x="285" y="434"/>
                    </a:lnTo>
                    <a:lnTo>
                      <a:pt x="285" y="515"/>
                    </a:lnTo>
                    <a:lnTo>
                      <a:pt x="312" y="571"/>
                    </a:lnTo>
                    <a:lnTo>
                      <a:pt x="400" y="461"/>
                    </a:lnTo>
                    <a:lnTo>
                      <a:pt x="457" y="488"/>
                    </a:lnTo>
                    <a:lnTo>
                      <a:pt x="486" y="434"/>
                    </a:lnTo>
                    <a:lnTo>
                      <a:pt x="572" y="434"/>
                    </a:lnTo>
                    <a:lnTo>
                      <a:pt x="629" y="461"/>
                    </a:lnTo>
                    <a:lnTo>
                      <a:pt x="772" y="461"/>
                    </a:lnTo>
                    <a:lnTo>
                      <a:pt x="687" y="352"/>
                    </a:lnTo>
                    <a:lnTo>
                      <a:pt x="687" y="163"/>
                    </a:lnTo>
                    <a:lnTo>
                      <a:pt x="658" y="54"/>
                    </a:lnTo>
                    <a:lnTo>
                      <a:pt x="572" y="0"/>
                    </a:lnTo>
                    <a:lnTo>
                      <a:pt x="258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" name="Group 102"/>
            <p:cNvGrpSpPr>
              <a:grpSpLocks/>
            </p:cNvGrpSpPr>
            <p:nvPr/>
          </p:nvGrpSpPr>
          <p:grpSpPr bwMode="auto">
            <a:xfrm>
              <a:off x="3565525" y="3540125"/>
              <a:ext cx="830263" cy="862013"/>
              <a:chOff x="2246" y="2230"/>
              <a:chExt cx="523" cy="543"/>
            </a:xfrm>
          </p:grpSpPr>
          <p:sp>
            <p:nvSpPr>
              <p:cNvPr id="634" name="Freeform 103"/>
              <p:cNvSpPr>
                <a:spLocks/>
              </p:cNvSpPr>
              <p:nvPr/>
            </p:nvSpPr>
            <p:spPr bwMode="auto">
              <a:xfrm>
                <a:off x="2246" y="2230"/>
                <a:ext cx="523" cy="543"/>
              </a:xfrm>
              <a:custGeom>
                <a:avLst/>
                <a:gdLst/>
                <a:ahLst/>
                <a:cxnLst>
                  <a:cxn ang="0">
                    <a:pos x="88" y="2"/>
                  </a:cxn>
                  <a:cxn ang="0">
                    <a:pos x="29" y="53"/>
                  </a:cxn>
                  <a:cxn ang="0">
                    <a:pos x="0" y="188"/>
                  </a:cxn>
                  <a:cxn ang="0">
                    <a:pos x="86" y="248"/>
                  </a:cxn>
                  <a:cxn ang="0">
                    <a:pos x="112" y="360"/>
                  </a:cxn>
                  <a:cxn ang="0">
                    <a:pos x="114" y="542"/>
                  </a:cxn>
                  <a:cxn ang="0">
                    <a:pos x="379" y="543"/>
                  </a:cxn>
                  <a:cxn ang="0">
                    <a:pos x="437" y="515"/>
                  </a:cxn>
                  <a:cxn ang="0">
                    <a:pos x="523" y="381"/>
                  </a:cxn>
                  <a:cxn ang="0">
                    <a:pos x="466" y="272"/>
                  </a:cxn>
                  <a:cxn ang="0">
                    <a:pos x="264" y="272"/>
                  </a:cxn>
                  <a:cxn ang="0">
                    <a:pos x="322" y="190"/>
                  </a:cxn>
                  <a:cxn ang="0">
                    <a:pos x="322" y="109"/>
                  </a:cxn>
                  <a:cxn ang="0">
                    <a:pos x="236" y="109"/>
                  </a:cxn>
                  <a:cxn ang="0">
                    <a:pos x="293" y="136"/>
                  </a:cxn>
                  <a:cxn ang="0">
                    <a:pos x="293" y="190"/>
                  </a:cxn>
                  <a:cxn ang="0">
                    <a:pos x="207" y="163"/>
                  </a:cxn>
                  <a:cxn ang="0">
                    <a:pos x="149" y="27"/>
                  </a:cxn>
                  <a:cxn ang="0">
                    <a:pos x="92" y="0"/>
                  </a:cxn>
                  <a:cxn ang="0">
                    <a:pos x="88" y="2"/>
                  </a:cxn>
                </a:cxnLst>
                <a:rect l="0" t="0" r="r" b="b"/>
                <a:pathLst>
                  <a:path w="523" h="543">
                    <a:moveTo>
                      <a:pt x="88" y="2"/>
                    </a:moveTo>
                    <a:lnTo>
                      <a:pt x="29" y="53"/>
                    </a:lnTo>
                    <a:lnTo>
                      <a:pt x="0" y="188"/>
                    </a:lnTo>
                    <a:lnTo>
                      <a:pt x="86" y="248"/>
                    </a:lnTo>
                    <a:lnTo>
                      <a:pt x="112" y="360"/>
                    </a:lnTo>
                    <a:lnTo>
                      <a:pt x="114" y="542"/>
                    </a:lnTo>
                    <a:lnTo>
                      <a:pt x="379" y="543"/>
                    </a:lnTo>
                    <a:lnTo>
                      <a:pt x="437" y="515"/>
                    </a:lnTo>
                    <a:lnTo>
                      <a:pt x="523" y="381"/>
                    </a:lnTo>
                    <a:lnTo>
                      <a:pt x="466" y="272"/>
                    </a:lnTo>
                    <a:lnTo>
                      <a:pt x="264" y="272"/>
                    </a:lnTo>
                    <a:lnTo>
                      <a:pt x="322" y="190"/>
                    </a:lnTo>
                    <a:lnTo>
                      <a:pt x="322" y="109"/>
                    </a:lnTo>
                    <a:lnTo>
                      <a:pt x="236" y="109"/>
                    </a:lnTo>
                    <a:lnTo>
                      <a:pt x="293" y="136"/>
                    </a:lnTo>
                    <a:lnTo>
                      <a:pt x="293" y="190"/>
                    </a:lnTo>
                    <a:lnTo>
                      <a:pt x="207" y="163"/>
                    </a:lnTo>
                    <a:lnTo>
                      <a:pt x="149" y="27"/>
                    </a:lnTo>
                    <a:lnTo>
                      <a:pt x="92" y="0"/>
                    </a:lnTo>
                    <a:lnTo>
                      <a:pt x="88" y="2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" name="Freeform 104"/>
              <p:cNvSpPr>
                <a:spLocks/>
              </p:cNvSpPr>
              <p:nvPr/>
            </p:nvSpPr>
            <p:spPr bwMode="auto">
              <a:xfrm>
                <a:off x="2246" y="2230"/>
                <a:ext cx="523" cy="543"/>
              </a:xfrm>
              <a:custGeom>
                <a:avLst/>
                <a:gdLst/>
                <a:ahLst/>
                <a:cxnLst>
                  <a:cxn ang="0">
                    <a:pos x="88" y="2"/>
                  </a:cxn>
                  <a:cxn ang="0">
                    <a:pos x="29" y="53"/>
                  </a:cxn>
                  <a:cxn ang="0">
                    <a:pos x="0" y="188"/>
                  </a:cxn>
                  <a:cxn ang="0">
                    <a:pos x="86" y="248"/>
                  </a:cxn>
                  <a:cxn ang="0">
                    <a:pos x="112" y="360"/>
                  </a:cxn>
                  <a:cxn ang="0">
                    <a:pos x="114" y="542"/>
                  </a:cxn>
                  <a:cxn ang="0">
                    <a:pos x="379" y="543"/>
                  </a:cxn>
                  <a:cxn ang="0">
                    <a:pos x="437" y="515"/>
                  </a:cxn>
                  <a:cxn ang="0">
                    <a:pos x="523" y="381"/>
                  </a:cxn>
                  <a:cxn ang="0">
                    <a:pos x="466" y="272"/>
                  </a:cxn>
                  <a:cxn ang="0">
                    <a:pos x="264" y="272"/>
                  </a:cxn>
                  <a:cxn ang="0">
                    <a:pos x="322" y="190"/>
                  </a:cxn>
                  <a:cxn ang="0">
                    <a:pos x="322" y="109"/>
                  </a:cxn>
                  <a:cxn ang="0">
                    <a:pos x="236" y="109"/>
                  </a:cxn>
                  <a:cxn ang="0">
                    <a:pos x="293" y="136"/>
                  </a:cxn>
                  <a:cxn ang="0">
                    <a:pos x="293" y="190"/>
                  </a:cxn>
                  <a:cxn ang="0">
                    <a:pos x="207" y="163"/>
                  </a:cxn>
                  <a:cxn ang="0">
                    <a:pos x="149" y="27"/>
                  </a:cxn>
                  <a:cxn ang="0">
                    <a:pos x="92" y="0"/>
                  </a:cxn>
                </a:cxnLst>
                <a:rect l="0" t="0" r="r" b="b"/>
                <a:pathLst>
                  <a:path w="523" h="543">
                    <a:moveTo>
                      <a:pt x="88" y="2"/>
                    </a:moveTo>
                    <a:lnTo>
                      <a:pt x="29" y="53"/>
                    </a:lnTo>
                    <a:lnTo>
                      <a:pt x="0" y="188"/>
                    </a:lnTo>
                    <a:lnTo>
                      <a:pt x="86" y="248"/>
                    </a:lnTo>
                    <a:lnTo>
                      <a:pt x="112" y="360"/>
                    </a:lnTo>
                    <a:lnTo>
                      <a:pt x="114" y="542"/>
                    </a:lnTo>
                    <a:lnTo>
                      <a:pt x="379" y="543"/>
                    </a:lnTo>
                    <a:lnTo>
                      <a:pt x="437" y="515"/>
                    </a:lnTo>
                    <a:lnTo>
                      <a:pt x="523" y="381"/>
                    </a:lnTo>
                    <a:lnTo>
                      <a:pt x="466" y="272"/>
                    </a:lnTo>
                    <a:lnTo>
                      <a:pt x="264" y="272"/>
                    </a:lnTo>
                    <a:lnTo>
                      <a:pt x="322" y="190"/>
                    </a:lnTo>
                    <a:lnTo>
                      <a:pt x="322" y="109"/>
                    </a:lnTo>
                    <a:lnTo>
                      <a:pt x="236" y="109"/>
                    </a:lnTo>
                    <a:lnTo>
                      <a:pt x="293" y="136"/>
                    </a:lnTo>
                    <a:lnTo>
                      <a:pt x="293" y="190"/>
                    </a:lnTo>
                    <a:lnTo>
                      <a:pt x="207" y="163"/>
                    </a:lnTo>
                    <a:lnTo>
                      <a:pt x="149" y="27"/>
                    </a:lnTo>
                    <a:lnTo>
                      <a:pt x="92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" name="Group 105"/>
            <p:cNvGrpSpPr>
              <a:grpSpLocks/>
            </p:cNvGrpSpPr>
            <p:nvPr/>
          </p:nvGrpSpPr>
          <p:grpSpPr bwMode="auto">
            <a:xfrm>
              <a:off x="4384675" y="3541713"/>
              <a:ext cx="727075" cy="604837"/>
              <a:chOff x="2762" y="2231"/>
              <a:chExt cx="458" cy="381"/>
            </a:xfrm>
          </p:grpSpPr>
          <p:sp>
            <p:nvSpPr>
              <p:cNvPr id="632" name="Freeform 106"/>
              <p:cNvSpPr>
                <a:spLocks/>
              </p:cNvSpPr>
              <p:nvPr/>
            </p:nvSpPr>
            <p:spPr bwMode="auto">
              <a:xfrm>
                <a:off x="2762" y="2231"/>
                <a:ext cx="458" cy="381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56" y="218"/>
                  </a:cxn>
                  <a:cxn ang="0">
                    <a:pos x="0" y="327"/>
                  </a:cxn>
                  <a:cxn ang="0">
                    <a:pos x="0" y="381"/>
                  </a:cxn>
                  <a:cxn ang="0">
                    <a:pos x="56" y="327"/>
                  </a:cxn>
                  <a:cxn ang="0">
                    <a:pos x="458" y="327"/>
                  </a:cxn>
                  <a:cxn ang="0">
                    <a:pos x="430" y="136"/>
                  </a:cxn>
                  <a:cxn ang="0">
                    <a:pos x="458" y="0"/>
                  </a:cxn>
                  <a:cxn ang="0">
                    <a:pos x="114" y="0"/>
                  </a:cxn>
                </a:cxnLst>
                <a:rect l="0" t="0" r="r" b="b"/>
                <a:pathLst>
                  <a:path w="458" h="381">
                    <a:moveTo>
                      <a:pt x="114" y="0"/>
                    </a:moveTo>
                    <a:lnTo>
                      <a:pt x="56" y="218"/>
                    </a:lnTo>
                    <a:lnTo>
                      <a:pt x="0" y="327"/>
                    </a:lnTo>
                    <a:lnTo>
                      <a:pt x="0" y="381"/>
                    </a:lnTo>
                    <a:lnTo>
                      <a:pt x="56" y="327"/>
                    </a:lnTo>
                    <a:lnTo>
                      <a:pt x="458" y="327"/>
                    </a:lnTo>
                    <a:lnTo>
                      <a:pt x="430" y="136"/>
                    </a:lnTo>
                    <a:lnTo>
                      <a:pt x="458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" name="Freeform 107"/>
              <p:cNvSpPr>
                <a:spLocks/>
              </p:cNvSpPr>
              <p:nvPr/>
            </p:nvSpPr>
            <p:spPr bwMode="auto">
              <a:xfrm>
                <a:off x="2762" y="2231"/>
                <a:ext cx="458" cy="381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56" y="218"/>
                  </a:cxn>
                  <a:cxn ang="0">
                    <a:pos x="0" y="327"/>
                  </a:cxn>
                  <a:cxn ang="0">
                    <a:pos x="0" y="381"/>
                  </a:cxn>
                  <a:cxn ang="0">
                    <a:pos x="56" y="327"/>
                  </a:cxn>
                  <a:cxn ang="0">
                    <a:pos x="458" y="327"/>
                  </a:cxn>
                  <a:cxn ang="0">
                    <a:pos x="430" y="136"/>
                  </a:cxn>
                  <a:cxn ang="0">
                    <a:pos x="458" y="0"/>
                  </a:cxn>
                  <a:cxn ang="0">
                    <a:pos x="114" y="0"/>
                  </a:cxn>
                </a:cxnLst>
                <a:rect l="0" t="0" r="r" b="b"/>
                <a:pathLst>
                  <a:path w="458" h="381">
                    <a:moveTo>
                      <a:pt x="114" y="0"/>
                    </a:moveTo>
                    <a:lnTo>
                      <a:pt x="56" y="218"/>
                    </a:lnTo>
                    <a:lnTo>
                      <a:pt x="0" y="327"/>
                    </a:lnTo>
                    <a:lnTo>
                      <a:pt x="0" y="381"/>
                    </a:lnTo>
                    <a:lnTo>
                      <a:pt x="56" y="327"/>
                    </a:lnTo>
                    <a:lnTo>
                      <a:pt x="458" y="327"/>
                    </a:lnTo>
                    <a:lnTo>
                      <a:pt x="430" y="136"/>
                    </a:lnTo>
                    <a:lnTo>
                      <a:pt x="458" y="0"/>
                    </a:lnTo>
                    <a:lnTo>
                      <a:pt x="114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" name="Group 108"/>
            <p:cNvGrpSpPr>
              <a:grpSpLocks/>
            </p:cNvGrpSpPr>
            <p:nvPr/>
          </p:nvGrpSpPr>
          <p:grpSpPr bwMode="auto">
            <a:xfrm>
              <a:off x="5021263" y="3541713"/>
              <a:ext cx="500062" cy="604837"/>
              <a:chOff x="3163" y="2231"/>
              <a:chExt cx="315" cy="381"/>
            </a:xfrm>
          </p:grpSpPr>
          <p:sp>
            <p:nvSpPr>
              <p:cNvPr id="630" name="Freeform 109"/>
              <p:cNvSpPr>
                <a:spLocks/>
              </p:cNvSpPr>
              <p:nvPr/>
            </p:nvSpPr>
            <p:spPr bwMode="auto">
              <a:xfrm>
                <a:off x="3163" y="2231"/>
                <a:ext cx="315" cy="381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29" y="136"/>
                  </a:cxn>
                  <a:cxn ang="0">
                    <a:pos x="57" y="327"/>
                  </a:cxn>
                  <a:cxn ang="0">
                    <a:pos x="0" y="381"/>
                  </a:cxn>
                  <a:cxn ang="0">
                    <a:pos x="315" y="381"/>
                  </a:cxn>
                  <a:cxn ang="0">
                    <a:pos x="315" y="0"/>
                  </a:cxn>
                  <a:cxn ang="0">
                    <a:pos x="57" y="0"/>
                  </a:cxn>
                </a:cxnLst>
                <a:rect l="0" t="0" r="r" b="b"/>
                <a:pathLst>
                  <a:path w="315" h="381">
                    <a:moveTo>
                      <a:pt x="57" y="0"/>
                    </a:moveTo>
                    <a:lnTo>
                      <a:pt x="29" y="136"/>
                    </a:lnTo>
                    <a:lnTo>
                      <a:pt x="57" y="327"/>
                    </a:lnTo>
                    <a:lnTo>
                      <a:pt x="0" y="381"/>
                    </a:lnTo>
                    <a:lnTo>
                      <a:pt x="315" y="381"/>
                    </a:lnTo>
                    <a:lnTo>
                      <a:pt x="315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9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" name="Freeform 110"/>
              <p:cNvSpPr>
                <a:spLocks/>
              </p:cNvSpPr>
              <p:nvPr/>
            </p:nvSpPr>
            <p:spPr bwMode="auto">
              <a:xfrm>
                <a:off x="3163" y="2231"/>
                <a:ext cx="315" cy="381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29" y="136"/>
                  </a:cxn>
                  <a:cxn ang="0">
                    <a:pos x="57" y="327"/>
                  </a:cxn>
                  <a:cxn ang="0">
                    <a:pos x="0" y="381"/>
                  </a:cxn>
                  <a:cxn ang="0">
                    <a:pos x="315" y="381"/>
                  </a:cxn>
                  <a:cxn ang="0">
                    <a:pos x="315" y="0"/>
                  </a:cxn>
                  <a:cxn ang="0">
                    <a:pos x="57" y="0"/>
                  </a:cxn>
                </a:cxnLst>
                <a:rect l="0" t="0" r="r" b="b"/>
                <a:pathLst>
                  <a:path w="315" h="381">
                    <a:moveTo>
                      <a:pt x="57" y="0"/>
                    </a:moveTo>
                    <a:lnTo>
                      <a:pt x="29" y="136"/>
                    </a:lnTo>
                    <a:lnTo>
                      <a:pt x="57" y="327"/>
                    </a:lnTo>
                    <a:lnTo>
                      <a:pt x="0" y="381"/>
                    </a:lnTo>
                    <a:lnTo>
                      <a:pt x="315" y="381"/>
                    </a:lnTo>
                    <a:lnTo>
                      <a:pt x="315" y="0"/>
                    </a:lnTo>
                    <a:lnTo>
                      <a:pt x="57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" name="Group 111"/>
            <p:cNvGrpSpPr>
              <a:grpSpLocks/>
            </p:cNvGrpSpPr>
            <p:nvPr/>
          </p:nvGrpSpPr>
          <p:grpSpPr bwMode="auto">
            <a:xfrm>
              <a:off x="5521325" y="3541713"/>
              <a:ext cx="500063" cy="1162050"/>
              <a:chOff x="3478" y="2231"/>
              <a:chExt cx="315" cy="732"/>
            </a:xfrm>
          </p:grpSpPr>
          <p:sp>
            <p:nvSpPr>
              <p:cNvPr id="628" name="Freeform 112"/>
              <p:cNvSpPr>
                <a:spLocks/>
              </p:cNvSpPr>
              <p:nvPr/>
            </p:nvSpPr>
            <p:spPr bwMode="auto">
              <a:xfrm>
                <a:off x="3478" y="2231"/>
                <a:ext cx="315" cy="7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15"/>
                  </a:cxn>
                  <a:cxn ang="0">
                    <a:pos x="86" y="678"/>
                  </a:cxn>
                  <a:cxn ang="0">
                    <a:pos x="258" y="732"/>
                  </a:cxn>
                  <a:cxn ang="0">
                    <a:pos x="315" y="651"/>
                  </a:cxn>
                  <a:cxn ang="0">
                    <a:pos x="287" y="299"/>
                  </a:cxn>
                  <a:cxn ang="0">
                    <a:pos x="201" y="81"/>
                  </a:cxn>
                  <a:cxn ang="0">
                    <a:pos x="201" y="0"/>
                  </a:cxn>
                  <a:cxn ang="0">
                    <a:pos x="0" y="0"/>
                  </a:cxn>
                </a:cxnLst>
                <a:rect l="0" t="0" r="r" b="b"/>
                <a:pathLst>
                  <a:path w="315" h="732">
                    <a:moveTo>
                      <a:pt x="0" y="0"/>
                    </a:moveTo>
                    <a:lnTo>
                      <a:pt x="0" y="515"/>
                    </a:lnTo>
                    <a:lnTo>
                      <a:pt x="86" y="678"/>
                    </a:lnTo>
                    <a:lnTo>
                      <a:pt x="258" y="732"/>
                    </a:lnTo>
                    <a:lnTo>
                      <a:pt x="315" y="651"/>
                    </a:lnTo>
                    <a:lnTo>
                      <a:pt x="287" y="299"/>
                    </a:lnTo>
                    <a:lnTo>
                      <a:pt x="201" y="81"/>
                    </a:lnTo>
                    <a:lnTo>
                      <a:pt x="20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" name="Freeform 113"/>
              <p:cNvSpPr>
                <a:spLocks/>
              </p:cNvSpPr>
              <p:nvPr/>
            </p:nvSpPr>
            <p:spPr bwMode="auto">
              <a:xfrm>
                <a:off x="3478" y="2231"/>
                <a:ext cx="315" cy="7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15"/>
                  </a:cxn>
                  <a:cxn ang="0">
                    <a:pos x="86" y="678"/>
                  </a:cxn>
                  <a:cxn ang="0">
                    <a:pos x="258" y="732"/>
                  </a:cxn>
                  <a:cxn ang="0">
                    <a:pos x="315" y="651"/>
                  </a:cxn>
                  <a:cxn ang="0">
                    <a:pos x="287" y="299"/>
                  </a:cxn>
                  <a:cxn ang="0">
                    <a:pos x="201" y="81"/>
                  </a:cxn>
                  <a:cxn ang="0">
                    <a:pos x="201" y="0"/>
                  </a:cxn>
                  <a:cxn ang="0">
                    <a:pos x="0" y="0"/>
                  </a:cxn>
                </a:cxnLst>
                <a:rect l="0" t="0" r="r" b="b"/>
                <a:pathLst>
                  <a:path w="315" h="732">
                    <a:moveTo>
                      <a:pt x="0" y="0"/>
                    </a:moveTo>
                    <a:lnTo>
                      <a:pt x="0" y="515"/>
                    </a:lnTo>
                    <a:lnTo>
                      <a:pt x="86" y="678"/>
                    </a:lnTo>
                    <a:lnTo>
                      <a:pt x="258" y="732"/>
                    </a:lnTo>
                    <a:lnTo>
                      <a:pt x="315" y="651"/>
                    </a:lnTo>
                    <a:lnTo>
                      <a:pt x="287" y="299"/>
                    </a:lnTo>
                    <a:lnTo>
                      <a:pt x="201" y="81"/>
                    </a:lnTo>
                    <a:lnTo>
                      <a:pt x="20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" name="Group 114"/>
            <p:cNvGrpSpPr>
              <a:grpSpLocks/>
            </p:cNvGrpSpPr>
            <p:nvPr/>
          </p:nvGrpSpPr>
          <p:grpSpPr bwMode="auto">
            <a:xfrm>
              <a:off x="5842000" y="3541713"/>
              <a:ext cx="909638" cy="519112"/>
              <a:chOff x="3680" y="2231"/>
              <a:chExt cx="573" cy="327"/>
            </a:xfrm>
          </p:grpSpPr>
          <p:sp>
            <p:nvSpPr>
              <p:cNvPr id="626" name="Freeform 115"/>
              <p:cNvSpPr>
                <a:spLocks/>
              </p:cNvSpPr>
              <p:nvPr/>
            </p:nvSpPr>
            <p:spPr bwMode="auto">
              <a:xfrm>
                <a:off x="3680" y="2231"/>
                <a:ext cx="573" cy="3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2"/>
                  </a:cxn>
                  <a:cxn ang="0">
                    <a:pos x="85" y="300"/>
                  </a:cxn>
                  <a:cxn ang="0">
                    <a:pos x="343" y="327"/>
                  </a:cxn>
                  <a:cxn ang="0">
                    <a:pos x="458" y="327"/>
                  </a:cxn>
                  <a:cxn ang="0">
                    <a:pos x="573" y="0"/>
                  </a:cxn>
                  <a:cxn ang="0">
                    <a:pos x="0" y="0"/>
                  </a:cxn>
                </a:cxnLst>
                <a:rect l="0" t="0" r="r" b="b"/>
                <a:pathLst>
                  <a:path w="573" h="327">
                    <a:moveTo>
                      <a:pt x="0" y="0"/>
                    </a:moveTo>
                    <a:lnTo>
                      <a:pt x="0" y="82"/>
                    </a:lnTo>
                    <a:lnTo>
                      <a:pt x="85" y="300"/>
                    </a:lnTo>
                    <a:lnTo>
                      <a:pt x="343" y="327"/>
                    </a:lnTo>
                    <a:lnTo>
                      <a:pt x="458" y="327"/>
                    </a:lnTo>
                    <a:lnTo>
                      <a:pt x="57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" name="Freeform 116"/>
              <p:cNvSpPr>
                <a:spLocks/>
              </p:cNvSpPr>
              <p:nvPr/>
            </p:nvSpPr>
            <p:spPr bwMode="auto">
              <a:xfrm>
                <a:off x="3680" y="2231"/>
                <a:ext cx="573" cy="3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2"/>
                  </a:cxn>
                  <a:cxn ang="0">
                    <a:pos x="85" y="300"/>
                  </a:cxn>
                  <a:cxn ang="0">
                    <a:pos x="343" y="327"/>
                  </a:cxn>
                  <a:cxn ang="0">
                    <a:pos x="458" y="327"/>
                  </a:cxn>
                  <a:cxn ang="0">
                    <a:pos x="573" y="0"/>
                  </a:cxn>
                  <a:cxn ang="0">
                    <a:pos x="0" y="0"/>
                  </a:cxn>
                </a:cxnLst>
                <a:rect l="0" t="0" r="r" b="b"/>
                <a:pathLst>
                  <a:path w="573" h="327">
                    <a:moveTo>
                      <a:pt x="0" y="0"/>
                    </a:moveTo>
                    <a:lnTo>
                      <a:pt x="0" y="82"/>
                    </a:lnTo>
                    <a:lnTo>
                      <a:pt x="85" y="300"/>
                    </a:lnTo>
                    <a:lnTo>
                      <a:pt x="343" y="327"/>
                    </a:lnTo>
                    <a:lnTo>
                      <a:pt x="458" y="327"/>
                    </a:lnTo>
                    <a:lnTo>
                      <a:pt x="573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" name="Group 117"/>
            <p:cNvGrpSpPr>
              <a:grpSpLocks/>
            </p:cNvGrpSpPr>
            <p:nvPr/>
          </p:nvGrpSpPr>
          <p:grpSpPr bwMode="auto">
            <a:xfrm>
              <a:off x="5975350" y="4016375"/>
              <a:ext cx="1006475" cy="860425"/>
              <a:chOff x="3764" y="2530"/>
              <a:chExt cx="634" cy="542"/>
            </a:xfrm>
          </p:grpSpPr>
          <p:sp>
            <p:nvSpPr>
              <p:cNvPr id="624" name="Freeform 118"/>
              <p:cNvSpPr>
                <a:spLocks/>
              </p:cNvSpPr>
              <p:nvPr/>
            </p:nvSpPr>
            <p:spPr bwMode="auto">
              <a:xfrm>
                <a:off x="3764" y="2530"/>
                <a:ext cx="634" cy="5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352"/>
                  </a:cxn>
                  <a:cxn ang="0">
                    <a:pos x="87" y="325"/>
                  </a:cxn>
                  <a:cxn ang="0">
                    <a:pos x="260" y="406"/>
                  </a:cxn>
                  <a:cxn ang="0">
                    <a:pos x="260" y="461"/>
                  </a:cxn>
                  <a:cxn ang="0">
                    <a:pos x="519" y="542"/>
                  </a:cxn>
                  <a:cxn ang="0">
                    <a:pos x="605" y="515"/>
                  </a:cxn>
                  <a:cxn ang="0">
                    <a:pos x="634" y="461"/>
                  </a:cxn>
                  <a:cxn ang="0">
                    <a:pos x="548" y="243"/>
                  </a:cxn>
                  <a:cxn ang="0">
                    <a:pos x="375" y="27"/>
                  </a:cxn>
                  <a:cxn ang="0">
                    <a:pos x="260" y="27"/>
                  </a:cxn>
                  <a:cxn ang="0">
                    <a:pos x="0" y="0"/>
                  </a:cxn>
                </a:cxnLst>
                <a:rect l="0" t="0" r="r" b="b"/>
                <a:pathLst>
                  <a:path w="634" h="542">
                    <a:moveTo>
                      <a:pt x="0" y="0"/>
                    </a:moveTo>
                    <a:lnTo>
                      <a:pt x="29" y="352"/>
                    </a:lnTo>
                    <a:lnTo>
                      <a:pt x="87" y="325"/>
                    </a:lnTo>
                    <a:lnTo>
                      <a:pt x="260" y="406"/>
                    </a:lnTo>
                    <a:lnTo>
                      <a:pt x="260" y="461"/>
                    </a:lnTo>
                    <a:lnTo>
                      <a:pt x="519" y="542"/>
                    </a:lnTo>
                    <a:lnTo>
                      <a:pt x="605" y="515"/>
                    </a:lnTo>
                    <a:lnTo>
                      <a:pt x="634" y="461"/>
                    </a:lnTo>
                    <a:lnTo>
                      <a:pt x="548" y="243"/>
                    </a:lnTo>
                    <a:lnTo>
                      <a:pt x="375" y="27"/>
                    </a:lnTo>
                    <a:lnTo>
                      <a:pt x="260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" name="Freeform 119"/>
              <p:cNvSpPr>
                <a:spLocks/>
              </p:cNvSpPr>
              <p:nvPr/>
            </p:nvSpPr>
            <p:spPr bwMode="auto">
              <a:xfrm>
                <a:off x="3764" y="2530"/>
                <a:ext cx="634" cy="5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352"/>
                  </a:cxn>
                  <a:cxn ang="0">
                    <a:pos x="87" y="325"/>
                  </a:cxn>
                  <a:cxn ang="0">
                    <a:pos x="260" y="406"/>
                  </a:cxn>
                  <a:cxn ang="0">
                    <a:pos x="260" y="461"/>
                  </a:cxn>
                  <a:cxn ang="0">
                    <a:pos x="519" y="542"/>
                  </a:cxn>
                  <a:cxn ang="0">
                    <a:pos x="605" y="515"/>
                  </a:cxn>
                  <a:cxn ang="0">
                    <a:pos x="634" y="461"/>
                  </a:cxn>
                  <a:cxn ang="0">
                    <a:pos x="548" y="243"/>
                  </a:cxn>
                  <a:cxn ang="0">
                    <a:pos x="375" y="27"/>
                  </a:cxn>
                  <a:cxn ang="0">
                    <a:pos x="260" y="27"/>
                  </a:cxn>
                  <a:cxn ang="0">
                    <a:pos x="0" y="0"/>
                  </a:cxn>
                </a:cxnLst>
                <a:rect l="0" t="0" r="r" b="b"/>
                <a:pathLst>
                  <a:path w="634" h="542">
                    <a:moveTo>
                      <a:pt x="0" y="0"/>
                    </a:moveTo>
                    <a:lnTo>
                      <a:pt x="29" y="352"/>
                    </a:lnTo>
                    <a:lnTo>
                      <a:pt x="87" y="325"/>
                    </a:lnTo>
                    <a:lnTo>
                      <a:pt x="260" y="406"/>
                    </a:lnTo>
                    <a:lnTo>
                      <a:pt x="260" y="461"/>
                    </a:lnTo>
                    <a:lnTo>
                      <a:pt x="519" y="542"/>
                    </a:lnTo>
                    <a:lnTo>
                      <a:pt x="605" y="515"/>
                    </a:lnTo>
                    <a:lnTo>
                      <a:pt x="634" y="461"/>
                    </a:lnTo>
                    <a:lnTo>
                      <a:pt x="548" y="243"/>
                    </a:lnTo>
                    <a:lnTo>
                      <a:pt x="375" y="27"/>
                    </a:lnTo>
                    <a:lnTo>
                      <a:pt x="260" y="27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" name="Group 120"/>
            <p:cNvGrpSpPr>
              <a:grpSpLocks/>
            </p:cNvGrpSpPr>
            <p:nvPr/>
          </p:nvGrpSpPr>
          <p:grpSpPr bwMode="auto">
            <a:xfrm>
              <a:off x="741363" y="4403725"/>
              <a:ext cx="1273175" cy="776288"/>
              <a:chOff x="467" y="2774"/>
              <a:chExt cx="802" cy="489"/>
            </a:xfrm>
          </p:grpSpPr>
          <p:sp>
            <p:nvSpPr>
              <p:cNvPr id="622" name="Freeform 121"/>
              <p:cNvSpPr>
                <a:spLocks/>
              </p:cNvSpPr>
              <p:nvPr/>
            </p:nvSpPr>
            <p:spPr bwMode="auto">
              <a:xfrm>
                <a:off x="467" y="2774"/>
                <a:ext cx="802" cy="489"/>
              </a:xfrm>
              <a:custGeom>
                <a:avLst/>
                <a:gdLst/>
                <a:ahLst/>
                <a:cxnLst>
                  <a:cxn ang="0">
                    <a:pos x="28" y="108"/>
                  </a:cxn>
                  <a:cxn ang="0">
                    <a:pos x="0" y="190"/>
                  </a:cxn>
                  <a:cxn ang="0">
                    <a:pos x="57" y="244"/>
                  </a:cxn>
                  <a:cxn ang="0">
                    <a:pos x="28" y="489"/>
                  </a:cxn>
                  <a:cxn ang="0">
                    <a:pos x="716" y="489"/>
                  </a:cxn>
                  <a:cxn ang="0">
                    <a:pos x="716" y="435"/>
                  </a:cxn>
                  <a:cxn ang="0">
                    <a:pos x="802" y="435"/>
                  </a:cxn>
                  <a:cxn ang="0">
                    <a:pos x="802" y="353"/>
                  </a:cxn>
                  <a:cxn ang="0">
                    <a:pos x="716" y="353"/>
                  </a:cxn>
                  <a:cxn ang="0">
                    <a:pos x="716" y="271"/>
                  </a:cxn>
                  <a:cxn ang="0">
                    <a:pos x="687" y="271"/>
                  </a:cxn>
                  <a:cxn ang="0">
                    <a:pos x="687" y="136"/>
                  </a:cxn>
                  <a:cxn ang="0">
                    <a:pos x="601" y="136"/>
                  </a:cxn>
                  <a:cxn ang="0">
                    <a:pos x="601" y="108"/>
                  </a:cxn>
                  <a:cxn ang="0">
                    <a:pos x="344" y="108"/>
                  </a:cxn>
                  <a:cxn ang="0">
                    <a:pos x="344" y="0"/>
                  </a:cxn>
                  <a:cxn ang="0">
                    <a:pos x="258" y="0"/>
                  </a:cxn>
                  <a:cxn ang="0">
                    <a:pos x="258" y="108"/>
                  </a:cxn>
                  <a:cxn ang="0">
                    <a:pos x="28" y="108"/>
                  </a:cxn>
                </a:cxnLst>
                <a:rect l="0" t="0" r="r" b="b"/>
                <a:pathLst>
                  <a:path w="802" h="489">
                    <a:moveTo>
                      <a:pt x="28" y="108"/>
                    </a:moveTo>
                    <a:lnTo>
                      <a:pt x="0" y="190"/>
                    </a:lnTo>
                    <a:lnTo>
                      <a:pt x="57" y="244"/>
                    </a:lnTo>
                    <a:lnTo>
                      <a:pt x="28" y="489"/>
                    </a:lnTo>
                    <a:lnTo>
                      <a:pt x="716" y="489"/>
                    </a:lnTo>
                    <a:lnTo>
                      <a:pt x="716" y="435"/>
                    </a:lnTo>
                    <a:lnTo>
                      <a:pt x="802" y="435"/>
                    </a:lnTo>
                    <a:lnTo>
                      <a:pt x="802" y="353"/>
                    </a:lnTo>
                    <a:lnTo>
                      <a:pt x="716" y="353"/>
                    </a:lnTo>
                    <a:lnTo>
                      <a:pt x="716" y="271"/>
                    </a:lnTo>
                    <a:lnTo>
                      <a:pt x="687" y="271"/>
                    </a:lnTo>
                    <a:lnTo>
                      <a:pt x="687" y="136"/>
                    </a:lnTo>
                    <a:lnTo>
                      <a:pt x="601" y="136"/>
                    </a:lnTo>
                    <a:lnTo>
                      <a:pt x="601" y="108"/>
                    </a:lnTo>
                    <a:lnTo>
                      <a:pt x="344" y="108"/>
                    </a:lnTo>
                    <a:lnTo>
                      <a:pt x="344" y="0"/>
                    </a:lnTo>
                    <a:lnTo>
                      <a:pt x="258" y="0"/>
                    </a:lnTo>
                    <a:lnTo>
                      <a:pt x="258" y="108"/>
                    </a:lnTo>
                    <a:lnTo>
                      <a:pt x="28" y="108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" name="Freeform 122"/>
              <p:cNvSpPr>
                <a:spLocks/>
              </p:cNvSpPr>
              <p:nvPr/>
            </p:nvSpPr>
            <p:spPr bwMode="auto">
              <a:xfrm>
                <a:off x="467" y="2774"/>
                <a:ext cx="802" cy="489"/>
              </a:xfrm>
              <a:custGeom>
                <a:avLst/>
                <a:gdLst/>
                <a:ahLst/>
                <a:cxnLst>
                  <a:cxn ang="0">
                    <a:pos x="28" y="108"/>
                  </a:cxn>
                  <a:cxn ang="0">
                    <a:pos x="0" y="190"/>
                  </a:cxn>
                  <a:cxn ang="0">
                    <a:pos x="57" y="244"/>
                  </a:cxn>
                  <a:cxn ang="0">
                    <a:pos x="28" y="489"/>
                  </a:cxn>
                  <a:cxn ang="0">
                    <a:pos x="716" y="489"/>
                  </a:cxn>
                  <a:cxn ang="0">
                    <a:pos x="716" y="435"/>
                  </a:cxn>
                  <a:cxn ang="0">
                    <a:pos x="802" y="435"/>
                  </a:cxn>
                  <a:cxn ang="0">
                    <a:pos x="802" y="353"/>
                  </a:cxn>
                  <a:cxn ang="0">
                    <a:pos x="716" y="353"/>
                  </a:cxn>
                  <a:cxn ang="0">
                    <a:pos x="716" y="271"/>
                  </a:cxn>
                  <a:cxn ang="0">
                    <a:pos x="687" y="271"/>
                  </a:cxn>
                  <a:cxn ang="0">
                    <a:pos x="687" y="136"/>
                  </a:cxn>
                  <a:cxn ang="0">
                    <a:pos x="601" y="136"/>
                  </a:cxn>
                  <a:cxn ang="0">
                    <a:pos x="601" y="108"/>
                  </a:cxn>
                  <a:cxn ang="0">
                    <a:pos x="344" y="108"/>
                  </a:cxn>
                  <a:cxn ang="0">
                    <a:pos x="344" y="0"/>
                  </a:cxn>
                  <a:cxn ang="0">
                    <a:pos x="258" y="0"/>
                  </a:cxn>
                  <a:cxn ang="0">
                    <a:pos x="258" y="108"/>
                  </a:cxn>
                  <a:cxn ang="0">
                    <a:pos x="28" y="108"/>
                  </a:cxn>
                </a:cxnLst>
                <a:rect l="0" t="0" r="r" b="b"/>
                <a:pathLst>
                  <a:path w="802" h="489">
                    <a:moveTo>
                      <a:pt x="28" y="108"/>
                    </a:moveTo>
                    <a:lnTo>
                      <a:pt x="0" y="190"/>
                    </a:lnTo>
                    <a:lnTo>
                      <a:pt x="57" y="244"/>
                    </a:lnTo>
                    <a:lnTo>
                      <a:pt x="28" y="489"/>
                    </a:lnTo>
                    <a:lnTo>
                      <a:pt x="716" y="489"/>
                    </a:lnTo>
                    <a:lnTo>
                      <a:pt x="716" y="435"/>
                    </a:lnTo>
                    <a:lnTo>
                      <a:pt x="802" y="435"/>
                    </a:lnTo>
                    <a:lnTo>
                      <a:pt x="802" y="353"/>
                    </a:lnTo>
                    <a:lnTo>
                      <a:pt x="716" y="353"/>
                    </a:lnTo>
                    <a:lnTo>
                      <a:pt x="716" y="271"/>
                    </a:lnTo>
                    <a:lnTo>
                      <a:pt x="687" y="271"/>
                    </a:lnTo>
                    <a:lnTo>
                      <a:pt x="687" y="136"/>
                    </a:lnTo>
                    <a:lnTo>
                      <a:pt x="601" y="136"/>
                    </a:lnTo>
                    <a:lnTo>
                      <a:pt x="601" y="108"/>
                    </a:lnTo>
                    <a:lnTo>
                      <a:pt x="344" y="108"/>
                    </a:lnTo>
                    <a:lnTo>
                      <a:pt x="344" y="0"/>
                    </a:lnTo>
                    <a:lnTo>
                      <a:pt x="258" y="0"/>
                    </a:lnTo>
                    <a:lnTo>
                      <a:pt x="258" y="108"/>
                    </a:lnTo>
                    <a:lnTo>
                      <a:pt x="28" y="108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" name="Group 123"/>
            <p:cNvGrpSpPr>
              <a:grpSpLocks/>
            </p:cNvGrpSpPr>
            <p:nvPr/>
          </p:nvGrpSpPr>
          <p:grpSpPr bwMode="auto">
            <a:xfrm>
              <a:off x="1695450" y="4446588"/>
              <a:ext cx="822325" cy="733425"/>
              <a:chOff x="1068" y="2801"/>
              <a:chExt cx="518" cy="462"/>
            </a:xfrm>
          </p:grpSpPr>
          <p:sp>
            <p:nvSpPr>
              <p:cNvPr id="620" name="Freeform 124"/>
              <p:cNvSpPr>
                <a:spLocks/>
              </p:cNvSpPr>
              <p:nvPr/>
            </p:nvSpPr>
            <p:spPr bwMode="auto">
              <a:xfrm>
                <a:off x="1068" y="2801"/>
                <a:ext cx="518" cy="46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9"/>
                  </a:cxn>
                  <a:cxn ang="0">
                    <a:pos x="86" y="109"/>
                  </a:cxn>
                  <a:cxn ang="0">
                    <a:pos x="86" y="245"/>
                  </a:cxn>
                  <a:cxn ang="0">
                    <a:pos x="115" y="245"/>
                  </a:cxn>
                  <a:cxn ang="0">
                    <a:pos x="115" y="326"/>
                  </a:cxn>
                  <a:cxn ang="0">
                    <a:pos x="201" y="326"/>
                  </a:cxn>
                  <a:cxn ang="0">
                    <a:pos x="201" y="408"/>
                  </a:cxn>
                  <a:cxn ang="0">
                    <a:pos x="115" y="408"/>
                  </a:cxn>
                  <a:cxn ang="0">
                    <a:pos x="115" y="462"/>
                  </a:cxn>
                  <a:cxn ang="0">
                    <a:pos x="374" y="462"/>
                  </a:cxn>
                  <a:cxn ang="0">
                    <a:pos x="489" y="408"/>
                  </a:cxn>
                  <a:cxn ang="0">
                    <a:pos x="518" y="299"/>
                  </a:cxn>
                  <a:cxn ang="0">
                    <a:pos x="460" y="272"/>
                  </a:cxn>
                  <a:cxn ang="0">
                    <a:pos x="460" y="109"/>
                  </a:cxn>
                  <a:cxn ang="0">
                    <a:pos x="489" y="54"/>
                  </a:cxn>
                  <a:cxn ang="0">
                    <a:pos x="460" y="0"/>
                  </a:cxn>
                  <a:cxn ang="0">
                    <a:pos x="345" y="0"/>
                  </a:cxn>
                  <a:cxn ang="0">
                    <a:pos x="345" y="54"/>
                  </a:cxn>
                  <a:cxn ang="0">
                    <a:pos x="0" y="54"/>
                  </a:cxn>
                </a:cxnLst>
                <a:rect l="0" t="0" r="r" b="b"/>
                <a:pathLst>
                  <a:path w="518" h="462">
                    <a:moveTo>
                      <a:pt x="0" y="54"/>
                    </a:moveTo>
                    <a:lnTo>
                      <a:pt x="0" y="109"/>
                    </a:lnTo>
                    <a:lnTo>
                      <a:pt x="86" y="109"/>
                    </a:lnTo>
                    <a:lnTo>
                      <a:pt x="86" y="245"/>
                    </a:lnTo>
                    <a:lnTo>
                      <a:pt x="115" y="245"/>
                    </a:lnTo>
                    <a:lnTo>
                      <a:pt x="115" y="326"/>
                    </a:lnTo>
                    <a:lnTo>
                      <a:pt x="201" y="326"/>
                    </a:lnTo>
                    <a:lnTo>
                      <a:pt x="201" y="408"/>
                    </a:lnTo>
                    <a:lnTo>
                      <a:pt x="115" y="408"/>
                    </a:lnTo>
                    <a:lnTo>
                      <a:pt x="115" y="462"/>
                    </a:lnTo>
                    <a:lnTo>
                      <a:pt x="374" y="462"/>
                    </a:lnTo>
                    <a:lnTo>
                      <a:pt x="489" y="408"/>
                    </a:lnTo>
                    <a:lnTo>
                      <a:pt x="518" y="299"/>
                    </a:lnTo>
                    <a:lnTo>
                      <a:pt x="460" y="272"/>
                    </a:lnTo>
                    <a:lnTo>
                      <a:pt x="460" y="109"/>
                    </a:lnTo>
                    <a:lnTo>
                      <a:pt x="489" y="54"/>
                    </a:lnTo>
                    <a:lnTo>
                      <a:pt x="460" y="0"/>
                    </a:lnTo>
                    <a:lnTo>
                      <a:pt x="345" y="0"/>
                    </a:lnTo>
                    <a:lnTo>
                      <a:pt x="345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" name="Freeform 125"/>
              <p:cNvSpPr>
                <a:spLocks/>
              </p:cNvSpPr>
              <p:nvPr/>
            </p:nvSpPr>
            <p:spPr bwMode="auto">
              <a:xfrm>
                <a:off x="1068" y="2801"/>
                <a:ext cx="518" cy="46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9"/>
                  </a:cxn>
                  <a:cxn ang="0">
                    <a:pos x="86" y="109"/>
                  </a:cxn>
                  <a:cxn ang="0">
                    <a:pos x="86" y="245"/>
                  </a:cxn>
                  <a:cxn ang="0">
                    <a:pos x="115" y="245"/>
                  </a:cxn>
                  <a:cxn ang="0">
                    <a:pos x="115" y="326"/>
                  </a:cxn>
                  <a:cxn ang="0">
                    <a:pos x="201" y="326"/>
                  </a:cxn>
                  <a:cxn ang="0">
                    <a:pos x="201" y="408"/>
                  </a:cxn>
                  <a:cxn ang="0">
                    <a:pos x="115" y="408"/>
                  </a:cxn>
                  <a:cxn ang="0">
                    <a:pos x="115" y="462"/>
                  </a:cxn>
                  <a:cxn ang="0">
                    <a:pos x="374" y="462"/>
                  </a:cxn>
                  <a:cxn ang="0">
                    <a:pos x="489" y="408"/>
                  </a:cxn>
                  <a:cxn ang="0">
                    <a:pos x="518" y="299"/>
                  </a:cxn>
                  <a:cxn ang="0">
                    <a:pos x="460" y="272"/>
                  </a:cxn>
                  <a:cxn ang="0">
                    <a:pos x="460" y="109"/>
                  </a:cxn>
                  <a:cxn ang="0">
                    <a:pos x="489" y="54"/>
                  </a:cxn>
                  <a:cxn ang="0">
                    <a:pos x="460" y="0"/>
                  </a:cxn>
                  <a:cxn ang="0">
                    <a:pos x="345" y="0"/>
                  </a:cxn>
                  <a:cxn ang="0">
                    <a:pos x="345" y="54"/>
                  </a:cxn>
                  <a:cxn ang="0">
                    <a:pos x="0" y="54"/>
                  </a:cxn>
                </a:cxnLst>
                <a:rect l="0" t="0" r="r" b="b"/>
                <a:pathLst>
                  <a:path w="518" h="462">
                    <a:moveTo>
                      <a:pt x="0" y="54"/>
                    </a:moveTo>
                    <a:lnTo>
                      <a:pt x="0" y="109"/>
                    </a:lnTo>
                    <a:lnTo>
                      <a:pt x="86" y="109"/>
                    </a:lnTo>
                    <a:lnTo>
                      <a:pt x="86" y="245"/>
                    </a:lnTo>
                    <a:lnTo>
                      <a:pt x="115" y="245"/>
                    </a:lnTo>
                    <a:lnTo>
                      <a:pt x="115" y="326"/>
                    </a:lnTo>
                    <a:lnTo>
                      <a:pt x="201" y="326"/>
                    </a:lnTo>
                    <a:lnTo>
                      <a:pt x="201" y="408"/>
                    </a:lnTo>
                    <a:lnTo>
                      <a:pt x="115" y="408"/>
                    </a:lnTo>
                    <a:lnTo>
                      <a:pt x="115" y="462"/>
                    </a:lnTo>
                    <a:lnTo>
                      <a:pt x="374" y="462"/>
                    </a:lnTo>
                    <a:lnTo>
                      <a:pt x="489" y="408"/>
                    </a:lnTo>
                    <a:lnTo>
                      <a:pt x="518" y="299"/>
                    </a:lnTo>
                    <a:lnTo>
                      <a:pt x="460" y="272"/>
                    </a:lnTo>
                    <a:lnTo>
                      <a:pt x="460" y="109"/>
                    </a:lnTo>
                    <a:lnTo>
                      <a:pt x="489" y="54"/>
                    </a:lnTo>
                    <a:lnTo>
                      <a:pt x="460" y="0"/>
                    </a:lnTo>
                    <a:lnTo>
                      <a:pt x="345" y="0"/>
                    </a:lnTo>
                    <a:lnTo>
                      <a:pt x="345" y="54"/>
                    </a:lnTo>
                    <a:lnTo>
                      <a:pt x="0" y="5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8" name="Group 126"/>
            <p:cNvGrpSpPr>
              <a:grpSpLocks/>
            </p:cNvGrpSpPr>
            <p:nvPr/>
          </p:nvGrpSpPr>
          <p:grpSpPr bwMode="auto">
            <a:xfrm>
              <a:off x="2427288" y="4446588"/>
              <a:ext cx="725487" cy="690562"/>
              <a:chOff x="1529" y="2801"/>
              <a:chExt cx="457" cy="435"/>
            </a:xfrm>
          </p:grpSpPr>
          <p:sp>
            <p:nvSpPr>
              <p:cNvPr id="618" name="Freeform 127"/>
              <p:cNvSpPr>
                <a:spLocks/>
              </p:cNvSpPr>
              <p:nvPr/>
            </p:nvSpPr>
            <p:spPr bwMode="auto">
              <a:xfrm>
                <a:off x="1529" y="2801"/>
                <a:ext cx="457" cy="4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54"/>
                  </a:cxn>
                  <a:cxn ang="0">
                    <a:pos x="0" y="109"/>
                  </a:cxn>
                  <a:cxn ang="0">
                    <a:pos x="0" y="272"/>
                  </a:cxn>
                  <a:cxn ang="0">
                    <a:pos x="57" y="299"/>
                  </a:cxn>
                  <a:cxn ang="0">
                    <a:pos x="28" y="408"/>
                  </a:cxn>
                  <a:cxn ang="0">
                    <a:pos x="86" y="380"/>
                  </a:cxn>
                  <a:cxn ang="0">
                    <a:pos x="229" y="435"/>
                  </a:cxn>
                  <a:cxn ang="0">
                    <a:pos x="343" y="353"/>
                  </a:cxn>
                  <a:cxn ang="0">
                    <a:pos x="457" y="190"/>
                  </a:cxn>
                  <a:cxn ang="0">
                    <a:pos x="428" y="136"/>
                  </a:cxn>
                  <a:cxn ang="0">
                    <a:pos x="428" y="54"/>
                  </a:cxn>
                  <a:cxn ang="0">
                    <a:pos x="372" y="54"/>
                  </a:cxn>
                  <a:cxn ang="0">
                    <a:pos x="372" y="0"/>
                  </a:cxn>
                  <a:cxn ang="0">
                    <a:pos x="0" y="0"/>
                  </a:cxn>
                </a:cxnLst>
                <a:rect l="0" t="0" r="r" b="b"/>
                <a:pathLst>
                  <a:path w="457" h="435">
                    <a:moveTo>
                      <a:pt x="0" y="0"/>
                    </a:moveTo>
                    <a:lnTo>
                      <a:pt x="28" y="54"/>
                    </a:lnTo>
                    <a:lnTo>
                      <a:pt x="0" y="109"/>
                    </a:lnTo>
                    <a:lnTo>
                      <a:pt x="0" y="272"/>
                    </a:lnTo>
                    <a:lnTo>
                      <a:pt x="57" y="299"/>
                    </a:lnTo>
                    <a:lnTo>
                      <a:pt x="28" y="408"/>
                    </a:lnTo>
                    <a:lnTo>
                      <a:pt x="86" y="380"/>
                    </a:lnTo>
                    <a:lnTo>
                      <a:pt x="229" y="435"/>
                    </a:lnTo>
                    <a:lnTo>
                      <a:pt x="343" y="353"/>
                    </a:lnTo>
                    <a:lnTo>
                      <a:pt x="457" y="190"/>
                    </a:lnTo>
                    <a:lnTo>
                      <a:pt x="428" y="136"/>
                    </a:lnTo>
                    <a:lnTo>
                      <a:pt x="428" y="54"/>
                    </a:lnTo>
                    <a:lnTo>
                      <a:pt x="372" y="54"/>
                    </a:lnTo>
                    <a:lnTo>
                      <a:pt x="3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" name="Freeform 128"/>
              <p:cNvSpPr>
                <a:spLocks/>
              </p:cNvSpPr>
              <p:nvPr/>
            </p:nvSpPr>
            <p:spPr bwMode="auto">
              <a:xfrm>
                <a:off x="1529" y="2801"/>
                <a:ext cx="457" cy="4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54"/>
                  </a:cxn>
                  <a:cxn ang="0">
                    <a:pos x="0" y="109"/>
                  </a:cxn>
                  <a:cxn ang="0">
                    <a:pos x="0" y="272"/>
                  </a:cxn>
                  <a:cxn ang="0">
                    <a:pos x="57" y="299"/>
                  </a:cxn>
                  <a:cxn ang="0">
                    <a:pos x="28" y="408"/>
                  </a:cxn>
                  <a:cxn ang="0">
                    <a:pos x="86" y="380"/>
                  </a:cxn>
                  <a:cxn ang="0">
                    <a:pos x="229" y="435"/>
                  </a:cxn>
                  <a:cxn ang="0">
                    <a:pos x="343" y="353"/>
                  </a:cxn>
                  <a:cxn ang="0">
                    <a:pos x="457" y="190"/>
                  </a:cxn>
                  <a:cxn ang="0">
                    <a:pos x="428" y="136"/>
                  </a:cxn>
                  <a:cxn ang="0">
                    <a:pos x="428" y="54"/>
                  </a:cxn>
                  <a:cxn ang="0">
                    <a:pos x="372" y="54"/>
                  </a:cxn>
                  <a:cxn ang="0">
                    <a:pos x="372" y="0"/>
                  </a:cxn>
                  <a:cxn ang="0">
                    <a:pos x="0" y="0"/>
                  </a:cxn>
                </a:cxnLst>
                <a:rect l="0" t="0" r="r" b="b"/>
                <a:pathLst>
                  <a:path w="457" h="435">
                    <a:moveTo>
                      <a:pt x="0" y="0"/>
                    </a:moveTo>
                    <a:lnTo>
                      <a:pt x="28" y="54"/>
                    </a:lnTo>
                    <a:lnTo>
                      <a:pt x="0" y="109"/>
                    </a:lnTo>
                    <a:lnTo>
                      <a:pt x="0" y="272"/>
                    </a:lnTo>
                    <a:lnTo>
                      <a:pt x="57" y="299"/>
                    </a:lnTo>
                    <a:lnTo>
                      <a:pt x="28" y="408"/>
                    </a:lnTo>
                    <a:lnTo>
                      <a:pt x="86" y="380"/>
                    </a:lnTo>
                    <a:lnTo>
                      <a:pt x="229" y="435"/>
                    </a:lnTo>
                    <a:lnTo>
                      <a:pt x="343" y="353"/>
                    </a:lnTo>
                    <a:lnTo>
                      <a:pt x="457" y="190"/>
                    </a:lnTo>
                    <a:lnTo>
                      <a:pt x="428" y="136"/>
                    </a:lnTo>
                    <a:lnTo>
                      <a:pt x="428" y="54"/>
                    </a:lnTo>
                    <a:lnTo>
                      <a:pt x="372" y="54"/>
                    </a:lnTo>
                    <a:lnTo>
                      <a:pt x="372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" name="Group 129"/>
            <p:cNvGrpSpPr>
              <a:grpSpLocks/>
            </p:cNvGrpSpPr>
            <p:nvPr/>
          </p:nvGrpSpPr>
          <p:grpSpPr bwMode="auto">
            <a:xfrm>
              <a:off x="2971800" y="4575175"/>
              <a:ext cx="547688" cy="561975"/>
              <a:chOff x="1872" y="2882"/>
              <a:chExt cx="345" cy="354"/>
            </a:xfrm>
          </p:grpSpPr>
          <p:sp>
            <p:nvSpPr>
              <p:cNvPr id="616" name="Freeform 130"/>
              <p:cNvSpPr>
                <a:spLocks/>
              </p:cNvSpPr>
              <p:nvPr/>
            </p:nvSpPr>
            <p:spPr bwMode="auto">
              <a:xfrm>
                <a:off x="1872" y="2882"/>
                <a:ext cx="345" cy="354"/>
              </a:xfrm>
              <a:custGeom>
                <a:avLst/>
                <a:gdLst/>
                <a:ahLst/>
                <a:cxnLst>
                  <a:cxn ang="0">
                    <a:pos x="114" y="109"/>
                  </a:cxn>
                  <a:cxn ang="0">
                    <a:pos x="0" y="272"/>
                  </a:cxn>
                  <a:cxn ang="0">
                    <a:pos x="172" y="272"/>
                  </a:cxn>
                  <a:cxn ang="0">
                    <a:pos x="201" y="326"/>
                  </a:cxn>
                  <a:cxn ang="0">
                    <a:pos x="287" y="354"/>
                  </a:cxn>
                  <a:cxn ang="0">
                    <a:pos x="316" y="326"/>
                  </a:cxn>
                  <a:cxn ang="0">
                    <a:pos x="345" y="245"/>
                  </a:cxn>
                  <a:cxn ang="0">
                    <a:pos x="258" y="217"/>
                  </a:cxn>
                  <a:cxn ang="0">
                    <a:pos x="287" y="54"/>
                  </a:cxn>
                  <a:cxn ang="0">
                    <a:pos x="258" y="27"/>
                  </a:cxn>
                  <a:cxn ang="0">
                    <a:pos x="201" y="0"/>
                  </a:cxn>
                  <a:cxn ang="0">
                    <a:pos x="114" y="109"/>
                  </a:cxn>
                </a:cxnLst>
                <a:rect l="0" t="0" r="r" b="b"/>
                <a:pathLst>
                  <a:path w="345" h="354">
                    <a:moveTo>
                      <a:pt x="114" y="109"/>
                    </a:moveTo>
                    <a:lnTo>
                      <a:pt x="0" y="272"/>
                    </a:lnTo>
                    <a:lnTo>
                      <a:pt x="172" y="272"/>
                    </a:lnTo>
                    <a:lnTo>
                      <a:pt x="201" y="326"/>
                    </a:lnTo>
                    <a:lnTo>
                      <a:pt x="287" y="354"/>
                    </a:lnTo>
                    <a:lnTo>
                      <a:pt x="316" y="326"/>
                    </a:lnTo>
                    <a:lnTo>
                      <a:pt x="345" y="245"/>
                    </a:lnTo>
                    <a:lnTo>
                      <a:pt x="258" y="217"/>
                    </a:lnTo>
                    <a:lnTo>
                      <a:pt x="287" y="54"/>
                    </a:lnTo>
                    <a:lnTo>
                      <a:pt x="258" y="27"/>
                    </a:lnTo>
                    <a:lnTo>
                      <a:pt x="201" y="0"/>
                    </a:lnTo>
                    <a:lnTo>
                      <a:pt x="114" y="109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" name="Freeform 131"/>
              <p:cNvSpPr>
                <a:spLocks/>
              </p:cNvSpPr>
              <p:nvPr/>
            </p:nvSpPr>
            <p:spPr bwMode="auto">
              <a:xfrm>
                <a:off x="1872" y="2882"/>
                <a:ext cx="345" cy="354"/>
              </a:xfrm>
              <a:custGeom>
                <a:avLst/>
                <a:gdLst/>
                <a:ahLst/>
                <a:cxnLst>
                  <a:cxn ang="0">
                    <a:pos x="114" y="109"/>
                  </a:cxn>
                  <a:cxn ang="0">
                    <a:pos x="0" y="272"/>
                  </a:cxn>
                  <a:cxn ang="0">
                    <a:pos x="172" y="272"/>
                  </a:cxn>
                  <a:cxn ang="0">
                    <a:pos x="201" y="326"/>
                  </a:cxn>
                  <a:cxn ang="0">
                    <a:pos x="287" y="354"/>
                  </a:cxn>
                  <a:cxn ang="0">
                    <a:pos x="316" y="326"/>
                  </a:cxn>
                  <a:cxn ang="0">
                    <a:pos x="345" y="245"/>
                  </a:cxn>
                  <a:cxn ang="0">
                    <a:pos x="258" y="217"/>
                  </a:cxn>
                  <a:cxn ang="0">
                    <a:pos x="287" y="54"/>
                  </a:cxn>
                  <a:cxn ang="0">
                    <a:pos x="258" y="27"/>
                  </a:cxn>
                  <a:cxn ang="0">
                    <a:pos x="201" y="0"/>
                  </a:cxn>
                  <a:cxn ang="0">
                    <a:pos x="114" y="109"/>
                  </a:cxn>
                </a:cxnLst>
                <a:rect l="0" t="0" r="r" b="b"/>
                <a:pathLst>
                  <a:path w="345" h="354">
                    <a:moveTo>
                      <a:pt x="114" y="109"/>
                    </a:moveTo>
                    <a:lnTo>
                      <a:pt x="0" y="272"/>
                    </a:lnTo>
                    <a:lnTo>
                      <a:pt x="172" y="272"/>
                    </a:lnTo>
                    <a:lnTo>
                      <a:pt x="201" y="326"/>
                    </a:lnTo>
                    <a:lnTo>
                      <a:pt x="287" y="354"/>
                    </a:lnTo>
                    <a:lnTo>
                      <a:pt x="316" y="326"/>
                    </a:lnTo>
                    <a:lnTo>
                      <a:pt x="345" y="245"/>
                    </a:lnTo>
                    <a:lnTo>
                      <a:pt x="258" y="217"/>
                    </a:lnTo>
                    <a:lnTo>
                      <a:pt x="287" y="54"/>
                    </a:lnTo>
                    <a:lnTo>
                      <a:pt x="258" y="27"/>
                    </a:lnTo>
                    <a:lnTo>
                      <a:pt x="201" y="0"/>
                    </a:lnTo>
                    <a:lnTo>
                      <a:pt x="114" y="10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0" name="Group 132"/>
            <p:cNvGrpSpPr>
              <a:grpSpLocks/>
            </p:cNvGrpSpPr>
            <p:nvPr/>
          </p:nvGrpSpPr>
          <p:grpSpPr bwMode="auto">
            <a:xfrm>
              <a:off x="3838575" y="4402138"/>
              <a:ext cx="1003300" cy="733425"/>
              <a:chOff x="2418" y="2773"/>
              <a:chExt cx="632" cy="462"/>
            </a:xfrm>
          </p:grpSpPr>
          <p:sp>
            <p:nvSpPr>
              <p:cNvPr id="614" name="Freeform 133"/>
              <p:cNvSpPr>
                <a:spLocks/>
              </p:cNvSpPr>
              <p:nvPr/>
            </p:nvSpPr>
            <p:spPr bwMode="auto">
              <a:xfrm>
                <a:off x="2418" y="2773"/>
                <a:ext cx="632" cy="4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54"/>
                  </a:cxn>
                  <a:cxn ang="0">
                    <a:pos x="115" y="271"/>
                  </a:cxn>
                  <a:cxn ang="0">
                    <a:pos x="202" y="271"/>
                  </a:cxn>
                  <a:cxn ang="0">
                    <a:pos x="230" y="407"/>
                  </a:cxn>
                  <a:cxn ang="0">
                    <a:pos x="317" y="407"/>
                  </a:cxn>
                  <a:cxn ang="0">
                    <a:pos x="317" y="434"/>
                  </a:cxn>
                  <a:cxn ang="0">
                    <a:pos x="402" y="434"/>
                  </a:cxn>
                  <a:cxn ang="0">
                    <a:pos x="459" y="462"/>
                  </a:cxn>
                  <a:cxn ang="0">
                    <a:pos x="546" y="434"/>
                  </a:cxn>
                  <a:cxn ang="0">
                    <a:pos x="632" y="190"/>
                  </a:cxn>
                  <a:cxn ang="0">
                    <a:pos x="345" y="190"/>
                  </a:cxn>
                  <a:cxn ang="0">
                    <a:pos x="202" y="0"/>
                  </a:cxn>
                  <a:cxn ang="0">
                    <a:pos x="0" y="0"/>
                  </a:cxn>
                </a:cxnLst>
                <a:rect l="0" t="0" r="r" b="b"/>
                <a:pathLst>
                  <a:path w="632" h="462">
                    <a:moveTo>
                      <a:pt x="0" y="0"/>
                    </a:moveTo>
                    <a:lnTo>
                      <a:pt x="58" y="54"/>
                    </a:lnTo>
                    <a:lnTo>
                      <a:pt x="115" y="271"/>
                    </a:lnTo>
                    <a:lnTo>
                      <a:pt x="202" y="271"/>
                    </a:lnTo>
                    <a:lnTo>
                      <a:pt x="230" y="407"/>
                    </a:lnTo>
                    <a:lnTo>
                      <a:pt x="317" y="407"/>
                    </a:lnTo>
                    <a:lnTo>
                      <a:pt x="317" y="434"/>
                    </a:lnTo>
                    <a:lnTo>
                      <a:pt x="402" y="434"/>
                    </a:lnTo>
                    <a:lnTo>
                      <a:pt x="459" y="462"/>
                    </a:lnTo>
                    <a:lnTo>
                      <a:pt x="546" y="434"/>
                    </a:lnTo>
                    <a:lnTo>
                      <a:pt x="632" y="190"/>
                    </a:lnTo>
                    <a:lnTo>
                      <a:pt x="345" y="190"/>
                    </a:lnTo>
                    <a:lnTo>
                      <a:pt x="2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" name="Freeform 134"/>
              <p:cNvSpPr>
                <a:spLocks/>
              </p:cNvSpPr>
              <p:nvPr/>
            </p:nvSpPr>
            <p:spPr bwMode="auto">
              <a:xfrm>
                <a:off x="2418" y="2773"/>
                <a:ext cx="632" cy="4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54"/>
                  </a:cxn>
                  <a:cxn ang="0">
                    <a:pos x="115" y="271"/>
                  </a:cxn>
                  <a:cxn ang="0">
                    <a:pos x="202" y="271"/>
                  </a:cxn>
                  <a:cxn ang="0">
                    <a:pos x="230" y="407"/>
                  </a:cxn>
                  <a:cxn ang="0">
                    <a:pos x="317" y="407"/>
                  </a:cxn>
                  <a:cxn ang="0">
                    <a:pos x="317" y="434"/>
                  </a:cxn>
                  <a:cxn ang="0">
                    <a:pos x="402" y="434"/>
                  </a:cxn>
                  <a:cxn ang="0">
                    <a:pos x="459" y="462"/>
                  </a:cxn>
                  <a:cxn ang="0">
                    <a:pos x="546" y="434"/>
                  </a:cxn>
                  <a:cxn ang="0">
                    <a:pos x="632" y="190"/>
                  </a:cxn>
                  <a:cxn ang="0">
                    <a:pos x="345" y="190"/>
                  </a:cxn>
                  <a:cxn ang="0">
                    <a:pos x="202" y="0"/>
                  </a:cxn>
                  <a:cxn ang="0">
                    <a:pos x="0" y="0"/>
                  </a:cxn>
                </a:cxnLst>
                <a:rect l="0" t="0" r="r" b="b"/>
                <a:pathLst>
                  <a:path w="632" h="462">
                    <a:moveTo>
                      <a:pt x="0" y="0"/>
                    </a:moveTo>
                    <a:lnTo>
                      <a:pt x="58" y="54"/>
                    </a:lnTo>
                    <a:lnTo>
                      <a:pt x="115" y="271"/>
                    </a:lnTo>
                    <a:lnTo>
                      <a:pt x="202" y="271"/>
                    </a:lnTo>
                    <a:lnTo>
                      <a:pt x="230" y="407"/>
                    </a:lnTo>
                    <a:lnTo>
                      <a:pt x="317" y="407"/>
                    </a:lnTo>
                    <a:lnTo>
                      <a:pt x="317" y="434"/>
                    </a:lnTo>
                    <a:lnTo>
                      <a:pt x="402" y="434"/>
                    </a:lnTo>
                    <a:lnTo>
                      <a:pt x="459" y="462"/>
                    </a:lnTo>
                    <a:lnTo>
                      <a:pt x="546" y="434"/>
                    </a:lnTo>
                    <a:lnTo>
                      <a:pt x="632" y="190"/>
                    </a:lnTo>
                    <a:lnTo>
                      <a:pt x="345" y="190"/>
                    </a:lnTo>
                    <a:lnTo>
                      <a:pt x="202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" name="Group 135"/>
            <p:cNvGrpSpPr>
              <a:grpSpLocks/>
            </p:cNvGrpSpPr>
            <p:nvPr/>
          </p:nvGrpSpPr>
          <p:grpSpPr bwMode="auto">
            <a:xfrm>
              <a:off x="4156075" y="4144963"/>
              <a:ext cx="500063" cy="558800"/>
              <a:chOff x="2618" y="2611"/>
              <a:chExt cx="315" cy="352"/>
            </a:xfrm>
          </p:grpSpPr>
          <p:sp>
            <p:nvSpPr>
              <p:cNvPr id="612" name="Freeform 136"/>
              <p:cNvSpPr>
                <a:spLocks/>
              </p:cNvSpPr>
              <p:nvPr/>
            </p:nvSpPr>
            <p:spPr bwMode="auto">
              <a:xfrm>
                <a:off x="2618" y="2611"/>
                <a:ext cx="315" cy="35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44" y="352"/>
                  </a:cxn>
                  <a:cxn ang="0">
                    <a:pos x="315" y="352"/>
                  </a:cxn>
                  <a:cxn ang="0">
                    <a:pos x="315" y="325"/>
                  </a:cxn>
                  <a:cxn ang="0">
                    <a:pos x="229" y="325"/>
                  </a:cxn>
                  <a:cxn ang="0">
                    <a:pos x="258" y="216"/>
                  </a:cxn>
                  <a:cxn ang="0">
                    <a:pos x="258" y="135"/>
                  </a:cxn>
                  <a:cxn ang="0">
                    <a:pos x="200" y="81"/>
                  </a:cxn>
                  <a:cxn ang="0">
                    <a:pos x="144" y="81"/>
                  </a:cxn>
                  <a:cxn ang="0">
                    <a:pos x="144" y="0"/>
                  </a:cxn>
                  <a:cxn ang="0">
                    <a:pos x="57" y="135"/>
                  </a:cxn>
                  <a:cxn ang="0">
                    <a:pos x="0" y="162"/>
                  </a:cxn>
                </a:cxnLst>
                <a:rect l="0" t="0" r="r" b="b"/>
                <a:pathLst>
                  <a:path w="315" h="352">
                    <a:moveTo>
                      <a:pt x="0" y="162"/>
                    </a:moveTo>
                    <a:lnTo>
                      <a:pt x="144" y="352"/>
                    </a:lnTo>
                    <a:lnTo>
                      <a:pt x="315" y="352"/>
                    </a:lnTo>
                    <a:lnTo>
                      <a:pt x="315" y="325"/>
                    </a:lnTo>
                    <a:lnTo>
                      <a:pt x="229" y="325"/>
                    </a:lnTo>
                    <a:lnTo>
                      <a:pt x="258" y="216"/>
                    </a:lnTo>
                    <a:lnTo>
                      <a:pt x="258" y="135"/>
                    </a:lnTo>
                    <a:lnTo>
                      <a:pt x="200" y="81"/>
                    </a:lnTo>
                    <a:lnTo>
                      <a:pt x="144" y="81"/>
                    </a:lnTo>
                    <a:lnTo>
                      <a:pt x="144" y="0"/>
                    </a:lnTo>
                    <a:lnTo>
                      <a:pt x="57" y="135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3" name="Freeform 137"/>
              <p:cNvSpPr>
                <a:spLocks/>
              </p:cNvSpPr>
              <p:nvPr/>
            </p:nvSpPr>
            <p:spPr bwMode="auto">
              <a:xfrm>
                <a:off x="2618" y="2611"/>
                <a:ext cx="315" cy="35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44" y="352"/>
                  </a:cxn>
                  <a:cxn ang="0">
                    <a:pos x="315" y="352"/>
                  </a:cxn>
                  <a:cxn ang="0">
                    <a:pos x="315" y="325"/>
                  </a:cxn>
                  <a:cxn ang="0">
                    <a:pos x="229" y="325"/>
                  </a:cxn>
                  <a:cxn ang="0">
                    <a:pos x="258" y="216"/>
                  </a:cxn>
                  <a:cxn ang="0">
                    <a:pos x="258" y="135"/>
                  </a:cxn>
                  <a:cxn ang="0">
                    <a:pos x="200" y="81"/>
                  </a:cxn>
                  <a:cxn ang="0">
                    <a:pos x="144" y="81"/>
                  </a:cxn>
                  <a:cxn ang="0">
                    <a:pos x="144" y="0"/>
                  </a:cxn>
                  <a:cxn ang="0">
                    <a:pos x="57" y="135"/>
                  </a:cxn>
                  <a:cxn ang="0">
                    <a:pos x="0" y="162"/>
                  </a:cxn>
                </a:cxnLst>
                <a:rect l="0" t="0" r="r" b="b"/>
                <a:pathLst>
                  <a:path w="315" h="352">
                    <a:moveTo>
                      <a:pt x="0" y="162"/>
                    </a:moveTo>
                    <a:lnTo>
                      <a:pt x="144" y="352"/>
                    </a:lnTo>
                    <a:lnTo>
                      <a:pt x="315" y="352"/>
                    </a:lnTo>
                    <a:lnTo>
                      <a:pt x="315" y="325"/>
                    </a:lnTo>
                    <a:lnTo>
                      <a:pt x="229" y="325"/>
                    </a:lnTo>
                    <a:lnTo>
                      <a:pt x="258" y="216"/>
                    </a:lnTo>
                    <a:lnTo>
                      <a:pt x="258" y="135"/>
                    </a:lnTo>
                    <a:lnTo>
                      <a:pt x="200" y="81"/>
                    </a:lnTo>
                    <a:lnTo>
                      <a:pt x="144" y="81"/>
                    </a:lnTo>
                    <a:lnTo>
                      <a:pt x="144" y="0"/>
                    </a:lnTo>
                    <a:lnTo>
                      <a:pt x="57" y="135"/>
                    </a:lnTo>
                    <a:lnTo>
                      <a:pt x="0" y="16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" name="Group 138"/>
            <p:cNvGrpSpPr>
              <a:grpSpLocks/>
            </p:cNvGrpSpPr>
            <p:nvPr/>
          </p:nvGrpSpPr>
          <p:grpSpPr bwMode="auto">
            <a:xfrm>
              <a:off x="4384675" y="4059238"/>
              <a:ext cx="727075" cy="644525"/>
              <a:chOff x="2762" y="2557"/>
              <a:chExt cx="458" cy="406"/>
            </a:xfrm>
          </p:grpSpPr>
          <p:sp>
            <p:nvSpPr>
              <p:cNvPr id="610" name="Freeform 139"/>
              <p:cNvSpPr>
                <a:spLocks/>
              </p:cNvSpPr>
              <p:nvPr/>
            </p:nvSpPr>
            <p:spPr bwMode="auto">
              <a:xfrm>
                <a:off x="2762" y="2557"/>
                <a:ext cx="458" cy="406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35"/>
                  </a:cxn>
                  <a:cxn ang="0">
                    <a:pos x="56" y="135"/>
                  </a:cxn>
                  <a:cxn ang="0">
                    <a:pos x="114" y="189"/>
                  </a:cxn>
                  <a:cxn ang="0">
                    <a:pos x="114" y="270"/>
                  </a:cxn>
                  <a:cxn ang="0">
                    <a:pos x="85" y="379"/>
                  </a:cxn>
                  <a:cxn ang="0">
                    <a:pos x="171" y="379"/>
                  </a:cxn>
                  <a:cxn ang="0">
                    <a:pos x="171" y="406"/>
                  </a:cxn>
                  <a:cxn ang="0">
                    <a:pos x="286" y="406"/>
                  </a:cxn>
                  <a:cxn ang="0">
                    <a:pos x="343" y="379"/>
                  </a:cxn>
                  <a:cxn ang="0">
                    <a:pos x="430" y="352"/>
                  </a:cxn>
                  <a:cxn ang="0">
                    <a:pos x="343" y="243"/>
                  </a:cxn>
                  <a:cxn ang="0">
                    <a:pos x="315" y="135"/>
                  </a:cxn>
                  <a:cxn ang="0">
                    <a:pos x="401" y="54"/>
                  </a:cxn>
                  <a:cxn ang="0">
                    <a:pos x="458" y="0"/>
                  </a:cxn>
                  <a:cxn ang="0">
                    <a:pos x="56" y="0"/>
                  </a:cxn>
                  <a:cxn ang="0">
                    <a:pos x="0" y="54"/>
                  </a:cxn>
                </a:cxnLst>
                <a:rect l="0" t="0" r="r" b="b"/>
                <a:pathLst>
                  <a:path w="458" h="406">
                    <a:moveTo>
                      <a:pt x="0" y="54"/>
                    </a:moveTo>
                    <a:lnTo>
                      <a:pt x="0" y="135"/>
                    </a:lnTo>
                    <a:lnTo>
                      <a:pt x="56" y="135"/>
                    </a:lnTo>
                    <a:lnTo>
                      <a:pt x="114" y="189"/>
                    </a:lnTo>
                    <a:lnTo>
                      <a:pt x="114" y="270"/>
                    </a:lnTo>
                    <a:lnTo>
                      <a:pt x="85" y="379"/>
                    </a:lnTo>
                    <a:lnTo>
                      <a:pt x="171" y="379"/>
                    </a:lnTo>
                    <a:lnTo>
                      <a:pt x="171" y="406"/>
                    </a:lnTo>
                    <a:lnTo>
                      <a:pt x="286" y="406"/>
                    </a:lnTo>
                    <a:lnTo>
                      <a:pt x="343" y="379"/>
                    </a:lnTo>
                    <a:lnTo>
                      <a:pt x="430" y="352"/>
                    </a:lnTo>
                    <a:lnTo>
                      <a:pt x="343" y="243"/>
                    </a:lnTo>
                    <a:lnTo>
                      <a:pt x="315" y="135"/>
                    </a:lnTo>
                    <a:lnTo>
                      <a:pt x="401" y="54"/>
                    </a:lnTo>
                    <a:lnTo>
                      <a:pt x="458" y="0"/>
                    </a:lnTo>
                    <a:lnTo>
                      <a:pt x="56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" name="Freeform 140"/>
              <p:cNvSpPr>
                <a:spLocks/>
              </p:cNvSpPr>
              <p:nvPr/>
            </p:nvSpPr>
            <p:spPr bwMode="auto">
              <a:xfrm>
                <a:off x="2762" y="2557"/>
                <a:ext cx="458" cy="406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35"/>
                  </a:cxn>
                  <a:cxn ang="0">
                    <a:pos x="56" y="135"/>
                  </a:cxn>
                  <a:cxn ang="0">
                    <a:pos x="114" y="189"/>
                  </a:cxn>
                  <a:cxn ang="0">
                    <a:pos x="114" y="270"/>
                  </a:cxn>
                  <a:cxn ang="0">
                    <a:pos x="85" y="379"/>
                  </a:cxn>
                  <a:cxn ang="0">
                    <a:pos x="171" y="379"/>
                  </a:cxn>
                  <a:cxn ang="0">
                    <a:pos x="171" y="406"/>
                  </a:cxn>
                  <a:cxn ang="0">
                    <a:pos x="286" y="406"/>
                  </a:cxn>
                  <a:cxn ang="0">
                    <a:pos x="343" y="379"/>
                  </a:cxn>
                  <a:cxn ang="0">
                    <a:pos x="430" y="352"/>
                  </a:cxn>
                  <a:cxn ang="0">
                    <a:pos x="343" y="243"/>
                  </a:cxn>
                  <a:cxn ang="0">
                    <a:pos x="315" y="135"/>
                  </a:cxn>
                  <a:cxn ang="0">
                    <a:pos x="401" y="54"/>
                  </a:cxn>
                  <a:cxn ang="0">
                    <a:pos x="458" y="0"/>
                  </a:cxn>
                  <a:cxn ang="0">
                    <a:pos x="56" y="0"/>
                  </a:cxn>
                  <a:cxn ang="0">
                    <a:pos x="0" y="54"/>
                  </a:cxn>
                </a:cxnLst>
                <a:rect l="0" t="0" r="r" b="b"/>
                <a:pathLst>
                  <a:path w="458" h="406">
                    <a:moveTo>
                      <a:pt x="0" y="54"/>
                    </a:moveTo>
                    <a:lnTo>
                      <a:pt x="0" y="135"/>
                    </a:lnTo>
                    <a:lnTo>
                      <a:pt x="56" y="135"/>
                    </a:lnTo>
                    <a:lnTo>
                      <a:pt x="114" y="189"/>
                    </a:lnTo>
                    <a:lnTo>
                      <a:pt x="114" y="270"/>
                    </a:lnTo>
                    <a:lnTo>
                      <a:pt x="85" y="379"/>
                    </a:lnTo>
                    <a:lnTo>
                      <a:pt x="171" y="379"/>
                    </a:lnTo>
                    <a:lnTo>
                      <a:pt x="171" y="406"/>
                    </a:lnTo>
                    <a:lnTo>
                      <a:pt x="286" y="406"/>
                    </a:lnTo>
                    <a:lnTo>
                      <a:pt x="343" y="379"/>
                    </a:lnTo>
                    <a:lnTo>
                      <a:pt x="430" y="352"/>
                    </a:lnTo>
                    <a:lnTo>
                      <a:pt x="343" y="243"/>
                    </a:lnTo>
                    <a:lnTo>
                      <a:pt x="315" y="135"/>
                    </a:lnTo>
                    <a:lnTo>
                      <a:pt x="401" y="54"/>
                    </a:lnTo>
                    <a:lnTo>
                      <a:pt x="458" y="0"/>
                    </a:lnTo>
                    <a:lnTo>
                      <a:pt x="56" y="0"/>
                    </a:lnTo>
                    <a:lnTo>
                      <a:pt x="0" y="5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" name="Group 141"/>
            <p:cNvGrpSpPr>
              <a:grpSpLocks/>
            </p:cNvGrpSpPr>
            <p:nvPr/>
          </p:nvGrpSpPr>
          <p:grpSpPr bwMode="auto">
            <a:xfrm>
              <a:off x="4883150" y="4144963"/>
              <a:ext cx="777875" cy="731837"/>
              <a:chOff x="3076" y="2611"/>
              <a:chExt cx="490" cy="461"/>
            </a:xfrm>
          </p:grpSpPr>
          <p:sp>
            <p:nvSpPr>
              <p:cNvPr id="608" name="Freeform 142"/>
              <p:cNvSpPr>
                <a:spLocks/>
              </p:cNvSpPr>
              <p:nvPr/>
            </p:nvSpPr>
            <p:spPr bwMode="auto">
              <a:xfrm>
                <a:off x="3076" y="2611"/>
                <a:ext cx="490" cy="461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0" y="81"/>
                  </a:cxn>
                  <a:cxn ang="0">
                    <a:pos x="29" y="189"/>
                  </a:cxn>
                  <a:cxn ang="0">
                    <a:pos x="115" y="298"/>
                  </a:cxn>
                  <a:cxn ang="0">
                    <a:pos x="288" y="461"/>
                  </a:cxn>
                  <a:cxn ang="0">
                    <a:pos x="346" y="434"/>
                  </a:cxn>
                  <a:cxn ang="0">
                    <a:pos x="403" y="434"/>
                  </a:cxn>
                  <a:cxn ang="0">
                    <a:pos x="403" y="352"/>
                  </a:cxn>
                  <a:cxn ang="0">
                    <a:pos x="490" y="298"/>
                  </a:cxn>
                  <a:cxn ang="0">
                    <a:pos x="403" y="135"/>
                  </a:cxn>
                  <a:cxn ang="0">
                    <a:pos x="403" y="0"/>
                  </a:cxn>
                  <a:cxn ang="0">
                    <a:pos x="87" y="0"/>
                  </a:cxn>
                </a:cxnLst>
                <a:rect l="0" t="0" r="r" b="b"/>
                <a:pathLst>
                  <a:path w="490" h="461">
                    <a:moveTo>
                      <a:pt x="87" y="0"/>
                    </a:moveTo>
                    <a:lnTo>
                      <a:pt x="0" y="81"/>
                    </a:lnTo>
                    <a:lnTo>
                      <a:pt x="29" y="189"/>
                    </a:lnTo>
                    <a:lnTo>
                      <a:pt x="115" y="298"/>
                    </a:lnTo>
                    <a:lnTo>
                      <a:pt x="288" y="461"/>
                    </a:lnTo>
                    <a:lnTo>
                      <a:pt x="346" y="434"/>
                    </a:lnTo>
                    <a:lnTo>
                      <a:pt x="403" y="434"/>
                    </a:lnTo>
                    <a:lnTo>
                      <a:pt x="403" y="352"/>
                    </a:lnTo>
                    <a:lnTo>
                      <a:pt x="490" y="298"/>
                    </a:lnTo>
                    <a:lnTo>
                      <a:pt x="403" y="135"/>
                    </a:lnTo>
                    <a:lnTo>
                      <a:pt x="403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" name="Freeform 143"/>
              <p:cNvSpPr>
                <a:spLocks/>
              </p:cNvSpPr>
              <p:nvPr/>
            </p:nvSpPr>
            <p:spPr bwMode="auto">
              <a:xfrm>
                <a:off x="3076" y="2611"/>
                <a:ext cx="490" cy="461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0" y="81"/>
                  </a:cxn>
                  <a:cxn ang="0">
                    <a:pos x="29" y="189"/>
                  </a:cxn>
                  <a:cxn ang="0">
                    <a:pos x="115" y="298"/>
                  </a:cxn>
                  <a:cxn ang="0">
                    <a:pos x="288" y="461"/>
                  </a:cxn>
                  <a:cxn ang="0">
                    <a:pos x="346" y="434"/>
                  </a:cxn>
                  <a:cxn ang="0">
                    <a:pos x="403" y="434"/>
                  </a:cxn>
                  <a:cxn ang="0">
                    <a:pos x="403" y="352"/>
                  </a:cxn>
                  <a:cxn ang="0">
                    <a:pos x="490" y="298"/>
                  </a:cxn>
                  <a:cxn ang="0">
                    <a:pos x="403" y="135"/>
                  </a:cxn>
                  <a:cxn ang="0">
                    <a:pos x="403" y="0"/>
                  </a:cxn>
                  <a:cxn ang="0">
                    <a:pos x="87" y="0"/>
                  </a:cxn>
                </a:cxnLst>
                <a:rect l="0" t="0" r="r" b="b"/>
                <a:pathLst>
                  <a:path w="490" h="461">
                    <a:moveTo>
                      <a:pt x="87" y="0"/>
                    </a:moveTo>
                    <a:lnTo>
                      <a:pt x="0" y="81"/>
                    </a:lnTo>
                    <a:lnTo>
                      <a:pt x="29" y="189"/>
                    </a:lnTo>
                    <a:lnTo>
                      <a:pt x="115" y="298"/>
                    </a:lnTo>
                    <a:lnTo>
                      <a:pt x="288" y="461"/>
                    </a:lnTo>
                    <a:lnTo>
                      <a:pt x="346" y="434"/>
                    </a:lnTo>
                    <a:lnTo>
                      <a:pt x="403" y="434"/>
                    </a:lnTo>
                    <a:lnTo>
                      <a:pt x="403" y="352"/>
                    </a:lnTo>
                    <a:lnTo>
                      <a:pt x="490" y="298"/>
                    </a:lnTo>
                    <a:lnTo>
                      <a:pt x="403" y="135"/>
                    </a:lnTo>
                    <a:lnTo>
                      <a:pt x="403" y="0"/>
                    </a:lnTo>
                    <a:lnTo>
                      <a:pt x="87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" name="Group 144"/>
            <p:cNvGrpSpPr>
              <a:grpSpLocks/>
            </p:cNvGrpSpPr>
            <p:nvPr/>
          </p:nvGrpSpPr>
          <p:grpSpPr bwMode="auto">
            <a:xfrm>
              <a:off x="4703763" y="4618038"/>
              <a:ext cx="728662" cy="474662"/>
              <a:chOff x="2963" y="2909"/>
              <a:chExt cx="459" cy="299"/>
            </a:xfrm>
          </p:grpSpPr>
          <p:sp>
            <p:nvSpPr>
              <p:cNvPr id="606" name="Freeform 145"/>
              <p:cNvSpPr>
                <a:spLocks/>
              </p:cNvSpPr>
              <p:nvPr/>
            </p:nvSpPr>
            <p:spPr bwMode="auto">
              <a:xfrm>
                <a:off x="2963" y="2909"/>
                <a:ext cx="459" cy="299"/>
              </a:xfrm>
              <a:custGeom>
                <a:avLst/>
                <a:gdLst/>
                <a:ahLst/>
                <a:cxnLst>
                  <a:cxn ang="0">
                    <a:pos x="230" y="0"/>
                  </a:cxn>
                  <a:cxn ang="0">
                    <a:pos x="144" y="27"/>
                  </a:cxn>
                  <a:cxn ang="0">
                    <a:pos x="86" y="54"/>
                  </a:cxn>
                  <a:cxn ang="0">
                    <a:pos x="0" y="299"/>
                  </a:cxn>
                  <a:cxn ang="0">
                    <a:pos x="144" y="299"/>
                  </a:cxn>
                  <a:cxn ang="0">
                    <a:pos x="201" y="245"/>
                  </a:cxn>
                  <a:cxn ang="0">
                    <a:pos x="459" y="190"/>
                  </a:cxn>
                  <a:cxn ang="0">
                    <a:pos x="459" y="136"/>
                  </a:cxn>
                  <a:cxn ang="0">
                    <a:pos x="401" y="163"/>
                  </a:cxn>
                  <a:cxn ang="0">
                    <a:pos x="230" y="0"/>
                  </a:cxn>
                </a:cxnLst>
                <a:rect l="0" t="0" r="r" b="b"/>
                <a:pathLst>
                  <a:path w="459" h="299">
                    <a:moveTo>
                      <a:pt x="230" y="0"/>
                    </a:moveTo>
                    <a:lnTo>
                      <a:pt x="144" y="27"/>
                    </a:lnTo>
                    <a:lnTo>
                      <a:pt x="86" y="54"/>
                    </a:lnTo>
                    <a:lnTo>
                      <a:pt x="0" y="299"/>
                    </a:lnTo>
                    <a:lnTo>
                      <a:pt x="144" y="299"/>
                    </a:lnTo>
                    <a:lnTo>
                      <a:pt x="201" y="245"/>
                    </a:lnTo>
                    <a:lnTo>
                      <a:pt x="459" y="190"/>
                    </a:lnTo>
                    <a:lnTo>
                      <a:pt x="459" y="136"/>
                    </a:lnTo>
                    <a:lnTo>
                      <a:pt x="401" y="163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" name="Freeform 146"/>
              <p:cNvSpPr>
                <a:spLocks/>
              </p:cNvSpPr>
              <p:nvPr/>
            </p:nvSpPr>
            <p:spPr bwMode="auto">
              <a:xfrm>
                <a:off x="2963" y="2909"/>
                <a:ext cx="459" cy="299"/>
              </a:xfrm>
              <a:custGeom>
                <a:avLst/>
                <a:gdLst/>
                <a:ahLst/>
                <a:cxnLst>
                  <a:cxn ang="0">
                    <a:pos x="230" y="0"/>
                  </a:cxn>
                  <a:cxn ang="0">
                    <a:pos x="144" y="27"/>
                  </a:cxn>
                  <a:cxn ang="0">
                    <a:pos x="86" y="54"/>
                  </a:cxn>
                  <a:cxn ang="0">
                    <a:pos x="0" y="299"/>
                  </a:cxn>
                  <a:cxn ang="0">
                    <a:pos x="144" y="299"/>
                  </a:cxn>
                  <a:cxn ang="0">
                    <a:pos x="201" y="245"/>
                  </a:cxn>
                  <a:cxn ang="0">
                    <a:pos x="459" y="190"/>
                  </a:cxn>
                  <a:cxn ang="0">
                    <a:pos x="459" y="136"/>
                  </a:cxn>
                  <a:cxn ang="0">
                    <a:pos x="401" y="163"/>
                  </a:cxn>
                  <a:cxn ang="0">
                    <a:pos x="230" y="0"/>
                  </a:cxn>
                </a:cxnLst>
                <a:rect l="0" t="0" r="r" b="b"/>
                <a:pathLst>
                  <a:path w="459" h="299">
                    <a:moveTo>
                      <a:pt x="230" y="0"/>
                    </a:moveTo>
                    <a:lnTo>
                      <a:pt x="144" y="27"/>
                    </a:lnTo>
                    <a:lnTo>
                      <a:pt x="86" y="54"/>
                    </a:lnTo>
                    <a:lnTo>
                      <a:pt x="0" y="299"/>
                    </a:lnTo>
                    <a:lnTo>
                      <a:pt x="144" y="299"/>
                    </a:lnTo>
                    <a:lnTo>
                      <a:pt x="201" y="245"/>
                    </a:lnTo>
                    <a:lnTo>
                      <a:pt x="459" y="190"/>
                    </a:lnTo>
                    <a:lnTo>
                      <a:pt x="459" y="136"/>
                    </a:lnTo>
                    <a:lnTo>
                      <a:pt x="401" y="163"/>
                    </a:lnTo>
                    <a:lnTo>
                      <a:pt x="23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" name="Group 147"/>
            <p:cNvGrpSpPr>
              <a:grpSpLocks/>
            </p:cNvGrpSpPr>
            <p:nvPr/>
          </p:nvGrpSpPr>
          <p:grpSpPr bwMode="auto">
            <a:xfrm>
              <a:off x="5386388" y="4660900"/>
              <a:ext cx="544512" cy="692150"/>
              <a:chOff x="3393" y="2936"/>
              <a:chExt cx="343" cy="436"/>
            </a:xfrm>
          </p:grpSpPr>
          <p:sp>
            <p:nvSpPr>
              <p:cNvPr id="604" name="Freeform 148"/>
              <p:cNvSpPr>
                <a:spLocks/>
              </p:cNvSpPr>
              <p:nvPr/>
            </p:nvSpPr>
            <p:spPr bwMode="auto">
              <a:xfrm>
                <a:off x="3393" y="2936"/>
                <a:ext cx="343" cy="436"/>
              </a:xfrm>
              <a:custGeom>
                <a:avLst/>
                <a:gdLst/>
                <a:ahLst/>
                <a:cxnLst>
                  <a:cxn ang="0">
                    <a:pos x="28" y="109"/>
                  </a:cxn>
                  <a:cxn ang="0">
                    <a:pos x="28" y="164"/>
                  </a:cxn>
                  <a:cxn ang="0">
                    <a:pos x="0" y="300"/>
                  </a:cxn>
                  <a:cxn ang="0">
                    <a:pos x="28" y="436"/>
                  </a:cxn>
                  <a:cxn ang="0">
                    <a:pos x="114" y="436"/>
                  </a:cxn>
                  <a:cxn ang="0">
                    <a:pos x="114" y="300"/>
                  </a:cxn>
                  <a:cxn ang="0">
                    <a:pos x="201" y="300"/>
                  </a:cxn>
                  <a:cxn ang="0">
                    <a:pos x="258" y="245"/>
                  </a:cxn>
                  <a:cxn ang="0">
                    <a:pos x="229" y="164"/>
                  </a:cxn>
                  <a:cxn ang="0">
                    <a:pos x="229" y="109"/>
                  </a:cxn>
                  <a:cxn ang="0">
                    <a:pos x="343" y="27"/>
                  </a:cxn>
                  <a:cxn ang="0">
                    <a:pos x="258" y="0"/>
                  </a:cxn>
                  <a:cxn ang="0">
                    <a:pos x="172" y="136"/>
                  </a:cxn>
                  <a:cxn ang="0">
                    <a:pos x="114" y="136"/>
                  </a:cxn>
                  <a:cxn ang="0">
                    <a:pos x="86" y="109"/>
                  </a:cxn>
                  <a:cxn ang="0">
                    <a:pos x="28" y="109"/>
                  </a:cxn>
                </a:cxnLst>
                <a:rect l="0" t="0" r="r" b="b"/>
                <a:pathLst>
                  <a:path w="343" h="436">
                    <a:moveTo>
                      <a:pt x="28" y="109"/>
                    </a:moveTo>
                    <a:lnTo>
                      <a:pt x="28" y="164"/>
                    </a:lnTo>
                    <a:lnTo>
                      <a:pt x="0" y="300"/>
                    </a:lnTo>
                    <a:lnTo>
                      <a:pt x="28" y="436"/>
                    </a:lnTo>
                    <a:lnTo>
                      <a:pt x="114" y="436"/>
                    </a:lnTo>
                    <a:lnTo>
                      <a:pt x="114" y="300"/>
                    </a:lnTo>
                    <a:lnTo>
                      <a:pt x="201" y="300"/>
                    </a:lnTo>
                    <a:lnTo>
                      <a:pt x="258" y="245"/>
                    </a:lnTo>
                    <a:lnTo>
                      <a:pt x="229" y="164"/>
                    </a:lnTo>
                    <a:lnTo>
                      <a:pt x="229" y="109"/>
                    </a:lnTo>
                    <a:lnTo>
                      <a:pt x="343" y="27"/>
                    </a:lnTo>
                    <a:lnTo>
                      <a:pt x="258" y="0"/>
                    </a:lnTo>
                    <a:lnTo>
                      <a:pt x="172" y="136"/>
                    </a:lnTo>
                    <a:lnTo>
                      <a:pt x="114" y="136"/>
                    </a:lnTo>
                    <a:lnTo>
                      <a:pt x="86" y="109"/>
                    </a:lnTo>
                    <a:lnTo>
                      <a:pt x="28" y="109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" name="Freeform 149"/>
              <p:cNvSpPr>
                <a:spLocks/>
              </p:cNvSpPr>
              <p:nvPr/>
            </p:nvSpPr>
            <p:spPr bwMode="auto">
              <a:xfrm>
                <a:off x="3393" y="2936"/>
                <a:ext cx="343" cy="436"/>
              </a:xfrm>
              <a:custGeom>
                <a:avLst/>
                <a:gdLst/>
                <a:ahLst/>
                <a:cxnLst>
                  <a:cxn ang="0">
                    <a:pos x="28" y="109"/>
                  </a:cxn>
                  <a:cxn ang="0">
                    <a:pos x="28" y="164"/>
                  </a:cxn>
                  <a:cxn ang="0">
                    <a:pos x="0" y="300"/>
                  </a:cxn>
                  <a:cxn ang="0">
                    <a:pos x="28" y="436"/>
                  </a:cxn>
                  <a:cxn ang="0">
                    <a:pos x="114" y="436"/>
                  </a:cxn>
                  <a:cxn ang="0">
                    <a:pos x="114" y="300"/>
                  </a:cxn>
                  <a:cxn ang="0">
                    <a:pos x="201" y="300"/>
                  </a:cxn>
                  <a:cxn ang="0">
                    <a:pos x="258" y="245"/>
                  </a:cxn>
                  <a:cxn ang="0">
                    <a:pos x="229" y="164"/>
                  </a:cxn>
                  <a:cxn ang="0">
                    <a:pos x="229" y="109"/>
                  </a:cxn>
                  <a:cxn ang="0">
                    <a:pos x="343" y="27"/>
                  </a:cxn>
                  <a:cxn ang="0">
                    <a:pos x="258" y="0"/>
                  </a:cxn>
                  <a:cxn ang="0">
                    <a:pos x="172" y="136"/>
                  </a:cxn>
                  <a:cxn ang="0">
                    <a:pos x="114" y="136"/>
                  </a:cxn>
                  <a:cxn ang="0">
                    <a:pos x="86" y="109"/>
                  </a:cxn>
                  <a:cxn ang="0">
                    <a:pos x="28" y="109"/>
                  </a:cxn>
                </a:cxnLst>
                <a:rect l="0" t="0" r="r" b="b"/>
                <a:pathLst>
                  <a:path w="343" h="436">
                    <a:moveTo>
                      <a:pt x="28" y="109"/>
                    </a:moveTo>
                    <a:lnTo>
                      <a:pt x="28" y="164"/>
                    </a:lnTo>
                    <a:lnTo>
                      <a:pt x="0" y="300"/>
                    </a:lnTo>
                    <a:lnTo>
                      <a:pt x="28" y="436"/>
                    </a:lnTo>
                    <a:lnTo>
                      <a:pt x="114" y="436"/>
                    </a:lnTo>
                    <a:lnTo>
                      <a:pt x="114" y="300"/>
                    </a:lnTo>
                    <a:lnTo>
                      <a:pt x="201" y="300"/>
                    </a:lnTo>
                    <a:lnTo>
                      <a:pt x="258" y="245"/>
                    </a:lnTo>
                    <a:lnTo>
                      <a:pt x="229" y="164"/>
                    </a:lnTo>
                    <a:lnTo>
                      <a:pt x="229" y="109"/>
                    </a:lnTo>
                    <a:lnTo>
                      <a:pt x="343" y="27"/>
                    </a:lnTo>
                    <a:lnTo>
                      <a:pt x="258" y="0"/>
                    </a:lnTo>
                    <a:lnTo>
                      <a:pt x="172" y="136"/>
                    </a:lnTo>
                    <a:lnTo>
                      <a:pt x="114" y="136"/>
                    </a:lnTo>
                    <a:lnTo>
                      <a:pt x="86" y="109"/>
                    </a:lnTo>
                    <a:lnTo>
                      <a:pt x="28" y="10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" name="Group 150"/>
            <p:cNvGrpSpPr>
              <a:grpSpLocks/>
            </p:cNvGrpSpPr>
            <p:nvPr/>
          </p:nvGrpSpPr>
          <p:grpSpPr bwMode="auto">
            <a:xfrm>
              <a:off x="4922838" y="4926013"/>
              <a:ext cx="503237" cy="430212"/>
              <a:chOff x="3101" y="3103"/>
              <a:chExt cx="317" cy="271"/>
            </a:xfrm>
          </p:grpSpPr>
          <p:sp>
            <p:nvSpPr>
              <p:cNvPr id="602" name="Freeform 151"/>
              <p:cNvSpPr>
                <a:spLocks/>
              </p:cNvSpPr>
              <p:nvPr/>
            </p:nvSpPr>
            <p:spPr bwMode="auto">
              <a:xfrm>
                <a:off x="3101" y="3103"/>
                <a:ext cx="317" cy="271"/>
              </a:xfrm>
              <a:custGeom>
                <a:avLst/>
                <a:gdLst/>
                <a:ahLst/>
                <a:cxnLst>
                  <a:cxn ang="0">
                    <a:pos x="317" y="0"/>
                  </a:cxn>
                  <a:cxn ang="0">
                    <a:pos x="58" y="54"/>
                  </a:cxn>
                  <a:cxn ang="0">
                    <a:pos x="0" y="108"/>
                  </a:cxn>
                  <a:cxn ang="0">
                    <a:pos x="0" y="135"/>
                  </a:cxn>
                  <a:cxn ang="0">
                    <a:pos x="29" y="135"/>
                  </a:cxn>
                  <a:cxn ang="0">
                    <a:pos x="29" y="190"/>
                  </a:cxn>
                  <a:cxn ang="0">
                    <a:pos x="58" y="190"/>
                  </a:cxn>
                  <a:cxn ang="0">
                    <a:pos x="58" y="244"/>
                  </a:cxn>
                  <a:cxn ang="0">
                    <a:pos x="87" y="244"/>
                  </a:cxn>
                  <a:cxn ang="0">
                    <a:pos x="87" y="271"/>
                  </a:cxn>
                  <a:cxn ang="0">
                    <a:pos x="317" y="271"/>
                  </a:cxn>
                  <a:cxn ang="0">
                    <a:pos x="288" y="135"/>
                  </a:cxn>
                  <a:cxn ang="0">
                    <a:pos x="317" y="0"/>
                  </a:cxn>
                </a:cxnLst>
                <a:rect l="0" t="0" r="r" b="b"/>
                <a:pathLst>
                  <a:path w="317" h="271">
                    <a:moveTo>
                      <a:pt x="317" y="0"/>
                    </a:moveTo>
                    <a:lnTo>
                      <a:pt x="58" y="54"/>
                    </a:lnTo>
                    <a:lnTo>
                      <a:pt x="0" y="108"/>
                    </a:lnTo>
                    <a:lnTo>
                      <a:pt x="0" y="135"/>
                    </a:lnTo>
                    <a:lnTo>
                      <a:pt x="29" y="135"/>
                    </a:lnTo>
                    <a:lnTo>
                      <a:pt x="29" y="190"/>
                    </a:lnTo>
                    <a:lnTo>
                      <a:pt x="58" y="190"/>
                    </a:lnTo>
                    <a:lnTo>
                      <a:pt x="58" y="244"/>
                    </a:lnTo>
                    <a:lnTo>
                      <a:pt x="87" y="244"/>
                    </a:lnTo>
                    <a:lnTo>
                      <a:pt x="87" y="271"/>
                    </a:lnTo>
                    <a:lnTo>
                      <a:pt x="317" y="271"/>
                    </a:lnTo>
                    <a:lnTo>
                      <a:pt x="288" y="135"/>
                    </a:lnTo>
                    <a:lnTo>
                      <a:pt x="317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3" name="Freeform 152"/>
              <p:cNvSpPr>
                <a:spLocks/>
              </p:cNvSpPr>
              <p:nvPr/>
            </p:nvSpPr>
            <p:spPr bwMode="auto">
              <a:xfrm>
                <a:off x="3101" y="3103"/>
                <a:ext cx="317" cy="271"/>
              </a:xfrm>
              <a:custGeom>
                <a:avLst/>
                <a:gdLst/>
                <a:ahLst/>
                <a:cxnLst>
                  <a:cxn ang="0">
                    <a:pos x="317" y="0"/>
                  </a:cxn>
                  <a:cxn ang="0">
                    <a:pos x="58" y="54"/>
                  </a:cxn>
                  <a:cxn ang="0">
                    <a:pos x="0" y="108"/>
                  </a:cxn>
                  <a:cxn ang="0">
                    <a:pos x="0" y="135"/>
                  </a:cxn>
                  <a:cxn ang="0">
                    <a:pos x="29" y="135"/>
                  </a:cxn>
                  <a:cxn ang="0">
                    <a:pos x="29" y="190"/>
                  </a:cxn>
                  <a:cxn ang="0">
                    <a:pos x="58" y="190"/>
                  </a:cxn>
                  <a:cxn ang="0">
                    <a:pos x="58" y="244"/>
                  </a:cxn>
                  <a:cxn ang="0">
                    <a:pos x="87" y="244"/>
                  </a:cxn>
                  <a:cxn ang="0">
                    <a:pos x="87" y="271"/>
                  </a:cxn>
                  <a:cxn ang="0">
                    <a:pos x="317" y="271"/>
                  </a:cxn>
                  <a:cxn ang="0">
                    <a:pos x="288" y="135"/>
                  </a:cxn>
                  <a:cxn ang="0">
                    <a:pos x="317" y="0"/>
                  </a:cxn>
                </a:cxnLst>
                <a:rect l="0" t="0" r="r" b="b"/>
                <a:pathLst>
                  <a:path w="317" h="271">
                    <a:moveTo>
                      <a:pt x="317" y="0"/>
                    </a:moveTo>
                    <a:lnTo>
                      <a:pt x="58" y="54"/>
                    </a:lnTo>
                    <a:lnTo>
                      <a:pt x="0" y="108"/>
                    </a:lnTo>
                    <a:lnTo>
                      <a:pt x="0" y="135"/>
                    </a:lnTo>
                    <a:lnTo>
                      <a:pt x="29" y="135"/>
                    </a:lnTo>
                    <a:lnTo>
                      <a:pt x="29" y="190"/>
                    </a:lnTo>
                    <a:lnTo>
                      <a:pt x="58" y="190"/>
                    </a:lnTo>
                    <a:lnTo>
                      <a:pt x="58" y="244"/>
                    </a:lnTo>
                    <a:lnTo>
                      <a:pt x="87" y="244"/>
                    </a:lnTo>
                    <a:lnTo>
                      <a:pt x="87" y="271"/>
                    </a:lnTo>
                    <a:lnTo>
                      <a:pt x="317" y="271"/>
                    </a:lnTo>
                    <a:lnTo>
                      <a:pt x="288" y="135"/>
                    </a:lnTo>
                    <a:lnTo>
                      <a:pt x="317" y="0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7" name="Group 153"/>
            <p:cNvGrpSpPr>
              <a:grpSpLocks/>
            </p:cNvGrpSpPr>
            <p:nvPr/>
          </p:nvGrpSpPr>
          <p:grpSpPr bwMode="auto">
            <a:xfrm>
              <a:off x="420688" y="5180013"/>
              <a:ext cx="2049462" cy="730250"/>
              <a:chOff x="265" y="3263"/>
              <a:chExt cx="1291" cy="460"/>
            </a:xfrm>
          </p:grpSpPr>
          <p:sp>
            <p:nvSpPr>
              <p:cNvPr id="600" name="Freeform 154"/>
              <p:cNvSpPr>
                <a:spLocks/>
              </p:cNvSpPr>
              <p:nvPr/>
            </p:nvSpPr>
            <p:spPr bwMode="auto">
              <a:xfrm>
                <a:off x="265" y="3263"/>
                <a:ext cx="1291" cy="460"/>
              </a:xfrm>
              <a:custGeom>
                <a:avLst/>
                <a:gdLst/>
                <a:ahLst/>
                <a:cxnLst>
                  <a:cxn ang="0">
                    <a:pos x="230" y="0"/>
                  </a:cxn>
                  <a:cxn ang="0">
                    <a:pos x="0" y="216"/>
                  </a:cxn>
                  <a:cxn ang="0">
                    <a:pos x="115" y="351"/>
                  </a:cxn>
                  <a:cxn ang="0">
                    <a:pos x="230" y="297"/>
                  </a:cxn>
                  <a:cxn ang="0">
                    <a:pos x="689" y="243"/>
                  </a:cxn>
                  <a:cxn ang="0">
                    <a:pos x="1291" y="460"/>
                  </a:cxn>
                  <a:cxn ang="0">
                    <a:pos x="1291" y="0"/>
                  </a:cxn>
                  <a:cxn ang="0">
                    <a:pos x="230" y="0"/>
                  </a:cxn>
                </a:cxnLst>
                <a:rect l="0" t="0" r="r" b="b"/>
                <a:pathLst>
                  <a:path w="1291" h="460">
                    <a:moveTo>
                      <a:pt x="230" y="0"/>
                    </a:moveTo>
                    <a:lnTo>
                      <a:pt x="0" y="216"/>
                    </a:lnTo>
                    <a:lnTo>
                      <a:pt x="115" y="351"/>
                    </a:lnTo>
                    <a:lnTo>
                      <a:pt x="230" y="297"/>
                    </a:lnTo>
                    <a:lnTo>
                      <a:pt x="689" y="243"/>
                    </a:lnTo>
                    <a:lnTo>
                      <a:pt x="1291" y="460"/>
                    </a:lnTo>
                    <a:lnTo>
                      <a:pt x="1291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1" name="Freeform 155"/>
              <p:cNvSpPr>
                <a:spLocks/>
              </p:cNvSpPr>
              <p:nvPr/>
            </p:nvSpPr>
            <p:spPr bwMode="auto">
              <a:xfrm>
                <a:off x="265" y="3263"/>
                <a:ext cx="1291" cy="460"/>
              </a:xfrm>
              <a:custGeom>
                <a:avLst/>
                <a:gdLst/>
                <a:ahLst/>
                <a:cxnLst>
                  <a:cxn ang="0">
                    <a:pos x="230" y="0"/>
                  </a:cxn>
                  <a:cxn ang="0">
                    <a:pos x="0" y="216"/>
                  </a:cxn>
                  <a:cxn ang="0">
                    <a:pos x="115" y="351"/>
                  </a:cxn>
                  <a:cxn ang="0">
                    <a:pos x="230" y="297"/>
                  </a:cxn>
                  <a:cxn ang="0">
                    <a:pos x="689" y="243"/>
                  </a:cxn>
                  <a:cxn ang="0">
                    <a:pos x="1291" y="460"/>
                  </a:cxn>
                  <a:cxn ang="0">
                    <a:pos x="1291" y="0"/>
                  </a:cxn>
                  <a:cxn ang="0">
                    <a:pos x="230" y="0"/>
                  </a:cxn>
                </a:cxnLst>
                <a:rect l="0" t="0" r="r" b="b"/>
                <a:pathLst>
                  <a:path w="1291" h="460">
                    <a:moveTo>
                      <a:pt x="230" y="0"/>
                    </a:moveTo>
                    <a:lnTo>
                      <a:pt x="0" y="216"/>
                    </a:lnTo>
                    <a:lnTo>
                      <a:pt x="115" y="351"/>
                    </a:lnTo>
                    <a:lnTo>
                      <a:pt x="230" y="297"/>
                    </a:lnTo>
                    <a:lnTo>
                      <a:pt x="689" y="243"/>
                    </a:lnTo>
                    <a:lnTo>
                      <a:pt x="1291" y="460"/>
                    </a:lnTo>
                    <a:lnTo>
                      <a:pt x="1291" y="0"/>
                    </a:lnTo>
                    <a:lnTo>
                      <a:pt x="23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" name="Group 156"/>
            <p:cNvGrpSpPr>
              <a:grpSpLocks/>
            </p:cNvGrpSpPr>
            <p:nvPr/>
          </p:nvGrpSpPr>
          <p:grpSpPr bwMode="auto">
            <a:xfrm>
              <a:off x="2287588" y="5006975"/>
              <a:ext cx="1138237" cy="989013"/>
              <a:chOff x="1441" y="3154"/>
              <a:chExt cx="717" cy="623"/>
            </a:xfrm>
          </p:grpSpPr>
          <p:sp>
            <p:nvSpPr>
              <p:cNvPr id="598" name="Freeform 157"/>
              <p:cNvSpPr>
                <a:spLocks/>
              </p:cNvSpPr>
              <p:nvPr/>
            </p:nvSpPr>
            <p:spPr bwMode="auto">
              <a:xfrm>
                <a:off x="1441" y="3154"/>
                <a:ext cx="717" cy="623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15" y="109"/>
                  </a:cxn>
                  <a:cxn ang="0">
                    <a:pos x="115" y="569"/>
                  </a:cxn>
                  <a:cxn ang="0">
                    <a:pos x="431" y="623"/>
                  </a:cxn>
                  <a:cxn ang="0">
                    <a:pos x="545" y="569"/>
                  </a:cxn>
                  <a:cxn ang="0">
                    <a:pos x="660" y="569"/>
                  </a:cxn>
                  <a:cxn ang="0">
                    <a:pos x="689" y="515"/>
                  </a:cxn>
                  <a:cxn ang="0">
                    <a:pos x="602" y="515"/>
                  </a:cxn>
                  <a:cxn ang="0">
                    <a:pos x="488" y="406"/>
                  </a:cxn>
                  <a:cxn ang="0">
                    <a:pos x="717" y="352"/>
                  </a:cxn>
                  <a:cxn ang="0">
                    <a:pos x="717" y="298"/>
                  </a:cxn>
                  <a:cxn ang="0">
                    <a:pos x="689" y="136"/>
                  </a:cxn>
                  <a:cxn ang="0">
                    <a:pos x="717" y="82"/>
                  </a:cxn>
                  <a:cxn ang="0">
                    <a:pos x="631" y="54"/>
                  </a:cxn>
                  <a:cxn ang="0">
                    <a:pos x="602" y="0"/>
                  </a:cxn>
                  <a:cxn ang="0">
                    <a:pos x="431" y="0"/>
                  </a:cxn>
                  <a:cxn ang="0">
                    <a:pos x="316" y="82"/>
                  </a:cxn>
                  <a:cxn ang="0">
                    <a:pos x="172" y="27"/>
                  </a:cxn>
                  <a:cxn ang="0">
                    <a:pos x="115" y="54"/>
                  </a:cxn>
                  <a:cxn ang="0">
                    <a:pos x="0" y="109"/>
                  </a:cxn>
                </a:cxnLst>
                <a:rect l="0" t="0" r="r" b="b"/>
                <a:pathLst>
                  <a:path w="717" h="623">
                    <a:moveTo>
                      <a:pt x="0" y="109"/>
                    </a:moveTo>
                    <a:lnTo>
                      <a:pt x="115" y="109"/>
                    </a:lnTo>
                    <a:lnTo>
                      <a:pt x="115" y="569"/>
                    </a:lnTo>
                    <a:lnTo>
                      <a:pt x="431" y="623"/>
                    </a:lnTo>
                    <a:lnTo>
                      <a:pt x="545" y="569"/>
                    </a:lnTo>
                    <a:lnTo>
                      <a:pt x="660" y="569"/>
                    </a:lnTo>
                    <a:lnTo>
                      <a:pt x="689" y="515"/>
                    </a:lnTo>
                    <a:lnTo>
                      <a:pt x="602" y="515"/>
                    </a:lnTo>
                    <a:lnTo>
                      <a:pt x="488" y="406"/>
                    </a:lnTo>
                    <a:lnTo>
                      <a:pt x="717" y="352"/>
                    </a:lnTo>
                    <a:lnTo>
                      <a:pt x="717" y="298"/>
                    </a:lnTo>
                    <a:lnTo>
                      <a:pt x="689" y="136"/>
                    </a:lnTo>
                    <a:lnTo>
                      <a:pt x="717" y="82"/>
                    </a:lnTo>
                    <a:lnTo>
                      <a:pt x="631" y="54"/>
                    </a:lnTo>
                    <a:lnTo>
                      <a:pt x="602" y="0"/>
                    </a:lnTo>
                    <a:lnTo>
                      <a:pt x="431" y="0"/>
                    </a:lnTo>
                    <a:lnTo>
                      <a:pt x="316" y="82"/>
                    </a:lnTo>
                    <a:lnTo>
                      <a:pt x="172" y="27"/>
                    </a:lnTo>
                    <a:lnTo>
                      <a:pt x="115" y="54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9" name="Freeform 158"/>
              <p:cNvSpPr>
                <a:spLocks/>
              </p:cNvSpPr>
              <p:nvPr/>
            </p:nvSpPr>
            <p:spPr bwMode="auto">
              <a:xfrm>
                <a:off x="1441" y="3154"/>
                <a:ext cx="717" cy="623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15" y="109"/>
                  </a:cxn>
                  <a:cxn ang="0">
                    <a:pos x="115" y="569"/>
                  </a:cxn>
                  <a:cxn ang="0">
                    <a:pos x="431" y="623"/>
                  </a:cxn>
                  <a:cxn ang="0">
                    <a:pos x="545" y="569"/>
                  </a:cxn>
                  <a:cxn ang="0">
                    <a:pos x="660" y="569"/>
                  </a:cxn>
                  <a:cxn ang="0">
                    <a:pos x="689" y="515"/>
                  </a:cxn>
                  <a:cxn ang="0">
                    <a:pos x="602" y="515"/>
                  </a:cxn>
                  <a:cxn ang="0">
                    <a:pos x="488" y="406"/>
                  </a:cxn>
                  <a:cxn ang="0">
                    <a:pos x="717" y="352"/>
                  </a:cxn>
                  <a:cxn ang="0">
                    <a:pos x="717" y="298"/>
                  </a:cxn>
                  <a:cxn ang="0">
                    <a:pos x="689" y="136"/>
                  </a:cxn>
                  <a:cxn ang="0">
                    <a:pos x="717" y="82"/>
                  </a:cxn>
                  <a:cxn ang="0">
                    <a:pos x="631" y="54"/>
                  </a:cxn>
                  <a:cxn ang="0">
                    <a:pos x="602" y="0"/>
                  </a:cxn>
                  <a:cxn ang="0">
                    <a:pos x="431" y="0"/>
                  </a:cxn>
                  <a:cxn ang="0">
                    <a:pos x="316" y="82"/>
                  </a:cxn>
                  <a:cxn ang="0">
                    <a:pos x="172" y="27"/>
                  </a:cxn>
                  <a:cxn ang="0">
                    <a:pos x="115" y="54"/>
                  </a:cxn>
                  <a:cxn ang="0">
                    <a:pos x="0" y="109"/>
                  </a:cxn>
                </a:cxnLst>
                <a:rect l="0" t="0" r="r" b="b"/>
                <a:pathLst>
                  <a:path w="717" h="623">
                    <a:moveTo>
                      <a:pt x="0" y="109"/>
                    </a:moveTo>
                    <a:lnTo>
                      <a:pt x="115" y="109"/>
                    </a:lnTo>
                    <a:lnTo>
                      <a:pt x="115" y="569"/>
                    </a:lnTo>
                    <a:lnTo>
                      <a:pt x="431" y="623"/>
                    </a:lnTo>
                    <a:lnTo>
                      <a:pt x="545" y="569"/>
                    </a:lnTo>
                    <a:lnTo>
                      <a:pt x="660" y="569"/>
                    </a:lnTo>
                    <a:lnTo>
                      <a:pt x="689" y="515"/>
                    </a:lnTo>
                    <a:lnTo>
                      <a:pt x="602" y="515"/>
                    </a:lnTo>
                    <a:lnTo>
                      <a:pt x="488" y="406"/>
                    </a:lnTo>
                    <a:lnTo>
                      <a:pt x="717" y="352"/>
                    </a:lnTo>
                    <a:lnTo>
                      <a:pt x="717" y="298"/>
                    </a:lnTo>
                    <a:lnTo>
                      <a:pt x="689" y="136"/>
                    </a:lnTo>
                    <a:lnTo>
                      <a:pt x="717" y="82"/>
                    </a:lnTo>
                    <a:lnTo>
                      <a:pt x="631" y="54"/>
                    </a:lnTo>
                    <a:lnTo>
                      <a:pt x="602" y="0"/>
                    </a:lnTo>
                    <a:lnTo>
                      <a:pt x="431" y="0"/>
                    </a:lnTo>
                    <a:lnTo>
                      <a:pt x="316" y="82"/>
                    </a:lnTo>
                    <a:lnTo>
                      <a:pt x="172" y="27"/>
                    </a:lnTo>
                    <a:lnTo>
                      <a:pt x="115" y="54"/>
                    </a:lnTo>
                    <a:lnTo>
                      <a:pt x="0" y="10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" name="Group 159"/>
            <p:cNvGrpSpPr>
              <a:grpSpLocks/>
            </p:cNvGrpSpPr>
            <p:nvPr/>
          </p:nvGrpSpPr>
          <p:grpSpPr bwMode="auto">
            <a:xfrm>
              <a:off x="3379788" y="5048250"/>
              <a:ext cx="1187450" cy="603250"/>
              <a:chOff x="2129" y="3180"/>
              <a:chExt cx="748" cy="380"/>
            </a:xfrm>
          </p:grpSpPr>
          <p:sp>
            <p:nvSpPr>
              <p:cNvPr id="596" name="Freeform 160"/>
              <p:cNvSpPr>
                <a:spLocks/>
              </p:cNvSpPr>
              <p:nvPr/>
            </p:nvSpPr>
            <p:spPr bwMode="auto">
              <a:xfrm>
                <a:off x="2129" y="3180"/>
                <a:ext cx="748" cy="380"/>
              </a:xfrm>
              <a:custGeom>
                <a:avLst/>
                <a:gdLst/>
                <a:ahLst/>
                <a:cxnLst>
                  <a:cxn ang="0">
                    <a:pos x="58" y="28"/>
                  </a:cxn>
                  <a:cxn ang="0">
                    <a:pos x="29" y="55"/>
                  </a:cxn>
                  <a:cxn ang="0">
                    <a:pos x="0" y="109"/>
                  </a:cxn>
                  <a:cxn ang="0">
                    <a:pos x="29" y="271"/>
                  </a:cxn>
                  <a:cxn ang="0">
                    <a:pos x="173" y="271"/>
                  </a:cxn>
                  <a:cxn ang="0">
                    <a:pos x="115" y="380"/>
                  </a:cxn>
                  <a:cxn ang="0">
                    <a:pos x="288" y="271"/>
                  </a:cxn>
                  <a:cxn ang="0">
                    <a:pos x="346" y="164"/>
                  </a:cxn>
                  <a:cxn ang="0">
                    <a:pos x="490" y="137"/>
                  </a:cxn>
                  <a:cxn ang="0">
                    <a:pos x="690" y="137"/>
                  </a:cxn>
                  <a:cxn ang="0">
                    <a:pos x="748" y="55"/>
                  </a:cxn>
                  <a:cxn ang="0">
                    <a:pos x="690" y="28"/>
                  </a:cxn>
                  <a:cxn ang="0">
                    <a:pos x="490" y="28"/>
                  </a:cxn>
                  <a:cxn ang="0">
                    <a:pos x="461" y="82"/>
                  </a:cxn>
                  <a:cxn ang="0">
                    <a:pos x="374" y="55"/>
                  </a:cxn>
                  <a:cxn ang="0">
                    <a:pos x="317" y="0"/>
                  </a:cxn>
                  <a:cxn ang="0">
                    <a:pos x="230" y="0"/>
                  </a:cxn>
                  <a:cxn ang="0">
                    <a:pos x="173" y="55"/>
                  </a:cxn>
                  <a:cxn ang="0">
                    <a:pos x="58" y="28"/>
                  </a:cxn>
                </a:cxnLst>
                <a:rect l="0" t="0" r="r" b="b"/>
                <a:pathLst>
                  <a:path w="748" h="380">
                    <a:moveTo>
                      <a:pt x="58" y="28"/>
                    </a:moveTo>
                    <a:lnTo>
                      <a:pt x="29" y="55"/>
                    </a:lnTo>
                    <a:lnTo>
                      <a:pt x="0" y="109"/>
                    </a:lnTo>
                    <a:lnTo>
                      <a:pt x="29" y="271"/>
                    </a:lnTo>
                    <a:lnTo>
                      <a:pt x="173" y="271"/>
                    </a:lnTo>
                    <a:lnTo>
                      <a:pt x="115" y="380"/>
                    </a:lnTo>
                    <a:lnTo>
                      <a:pt x="288" y="271"/>
                    </a:lnTo>
                    <a:lnTo>
                      <a:pt x="346" y="164"/>
                    </a:lnTo>
                    <a:lnTo>
                      <a:pt x="490" y="137"/>
                    </a:lnTo>
                    <a:lnTo>
                      <a:pt x="690" y="137"/>
                    </a:lnTo>
                    <a:lnTo>
                      <a:pt x="748" y="55"/>
                    </a:lnTo>
                    <a:lnTo>
                      <a:pt x="690" y="28"/>
                    </a:lnTo>
                    <a:lnTo>
                      <a:pt x="490" y="28"/>
                    </a:lnTo>
                    <a:lnTo>
                      <a:pt x="461" y="82"/>
                    </a:lnTo>
                    <a:lnTo>
                      <a:pt x="374" y="55"/>
                    </a:lnTo>
                    <a:lnTo>
                      <a:pt x="317" y="0"/>
                    </a:lnTo>
                    <a:lnTo>
                      <a:pt x="230" y="0"/>
                    </a:lnTo>
                    <a:lnTo>
                      <a:pt x="173" y="55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7" name="Freeform 161"/>
              <p:cNvSpPr>
                <a:spLocks/>
              </p:cNvSpPr>
              <p:nvPr/>
            </p:nvSpPr>
            <p:spPr bwMode="auto">
              <a:xfrm>
                <a:off x="2129" y="3180"/>
                <a:ext cx="748" cy="380"/>
              </a:xfrm>
              <a:custGeom>
                <a:avLst/>
                <a:gdLst/>
                <a:ahLst/>
                <a:cxnLst>
                  <a:cxn ang="0">
                    <a:pos x="58" y="28"/>
                  </a:cxn>
                  <a:cxn ang="0">
                    <a:pos x="29" y="55"/>
                  </a:cxn>
                  <a:cxn ang="0">
                    <a:pos x="0" y="109"/>
                  </a:cxn>
                  <a:cxn ang="0">
                    <a:pos x="29" y="271"/>
                  </a:cxn>
                  <a:cxn ang="0">
                    <a:pos x="173" y="271"/>
                  </a:cxn>
                  <a:cxn ang="0">
                    <a:pos x="115" y="380"/>
                  </a:cxn>
                  <a:cxn ang="0">
                    <a:pos x="288" y="271"/>
                  </a:cxn>
                  <a:cxn ang="0">
                    <a:pos x="346" y="164"/>
                  </a:cxn>
                  <a:cxn ang="0">
                    <a:pos x="490" y="137"/>
                  </a:cxn>
                  <a:cxn ang="0">
                    <a:pos x="690" y="137"/>
                  </a:cxn>
                  <a:cxn ang="0">
                    <a:pos x="748" y="55"/>
                  </a:cxn>
                  <a:cxn ang="0">
                    <a:pos x="690" y="28"/>
                  </a:cxn>
                  <a:cxn ang="0">
                    <a:pos x="490" y="28"/>
                  </a:cxn>
                  <a:cxn ang="0">
                    <a:pos x="461" y="82"/>
                  </a:cxn>
                  <a:cxn ang="0">
                    <a:pos x="374" y="55"/>
                  </a:cxn>
                  <a:cxn ang="0">
                    <a:pos x="317" y="0"/>
                  </a:cxn>
                  <a:cxn ang="0">
                    <a:pos x="230" y="0"/>
                  </a:cxn>
                  <a:cxn ang="0">
                    <a:pos x="173" y="55"/>
                  </a:cxn>
                  <a:cxn ang="0">
                    <a:pos x="58" y="28"/>
                  </a:cxn>
                </a:cxnLst>
                <a:rect l="0" t="0" r="r" b="b"/>
                <a:pathLst>
                  <a:path w="748" h="380">
                    <a:moveTo>
                      <a:pt x="58" y="28"/>
                    </a:moveTo>
                    <a:lnTo>
                      <a:pt x="29" y="55"/>
                    </a:lnTo>
                    <a:lnTo>
                      <a:pt x="0" y="109"/>
                    </a:lnTo>
                    <a:lnTo>
                      <a:pt x="29" y="271"/>
                    </a:lnTo>
                    <a:lnTo>
                      <a:pt x="173" y="271"/>
                    </a:lnTo>
                    <a:lnTo>
                      <a:pt x="115" y="380"/>
                    </a:lnTo>
                    <a:lnTo>
                      <a:pt x="288" y="271"/>
                    </a:lnTo>
                    <a:lnTo>
                      <a:pt x="346" y="164"/>
                    </a:lnTo>
                    <a:lnTo>
                      <a:pt x="490" y="137"/>
                    </a:lnTo>
                    <a:lnTo>
                      <a:pt x="690" y="137"/>
                    </a:lnTo>
                    <a:lnTo>
                      <a:pt x="748" y="55"/>
                    </a:lnTo>
                    <a:lnTo>
                      <a:pt x="690" y="28"/>
                    </a:lnTo>
                    <a:lnTo>
                      <a:pt x="490" y="28"/>
                    </a:lnTo>
                    <a:lnTo>
                      <a:pt x="461" y="82"/>
                    </a:lnTo>
                    <a:lnTo>
                      <a:pt x="374" y="55"/>
                    </a:lnTo>
                    <a:lnTo>
                      <a:pt x="317" y="0"/>
                    </a:lnTo>
                    <a:lnTo>
                      <a:pt x="230" y="0"/>
                    </a:lnTo>
                    <a:lnTo>
                      <a:pt x="173" y="55"/>
                    </a:lnTo>
                    <a:lnTo>
                      <a:pt x="58" y="28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" name="Group 162"/>
            <p:cNvGrpSpPr>
              <a:grpSpLocks/>
            </p:cNvGrpSpPr>
            <p:nvPr/>
          </p:nvGrpSpPr>
          <p:grpSpPr bwMode="auto">
            <a:xfrm>
              <a:off x="3379788" y="5824538"/>
              <a:ext cx="457200" cy="260350"/>
              <a:chOff x="2129" y="3669"/>
              <a:chExt cx="288" cy="164"/>
            </a:xfrm>
          </p:grpSpPr>
          <p:sp>
            <p:nvSpPr>
              <p:cNvPr id="594" name="Freeform 163"/>
              <p:cNvSpPr>
                <a:spLocks/>
              </p:cNvSpPr>
              <p:nvPr/>
            </p:nvSpPr>
            <p:spPr bwMode="auto">
              <a:xfrm>
                <a:off x="2129" y="3669"/>
                <a:ext cx="288" cy="16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54"/>
                  </a:cxn>
                  <a:cxn ang="0">
                    <a:pos x="202" y="164"/>
                  </a:cxn>
                  <a:cxn ang="0">
                    <a:pos x="288" y="54"/>
                  </a:cxn>
                  <a:cxn ang="0">
                    <a:pos x="87" y="0"/>
                  </a:cxn>
                  <a:cxn ang="0">
                    <a:pos x="29" y="0"/>
                  </a:cxn>
                </a:cxnLst>
                <a:rect l="0" t="0" r="r" b="b"/>
                <a:pathLst>
                  <a:path w="288" h="164">
                    <a:moveTo>
                      <a:pt x="29" y="0"/>
                    </a:moveTo>
                    <a:lnTo>
                      <a:pt x="0" y="54"/>
                    </a:lnTo>
                    <a:lnTo>
                      <a:pt x="202" y="164"/>
                    </a:lnTo>
                    <a:lnTo>
                      <a:pt x="288" y="54"/>
                    </a:lnTo>
                    <a:lnTo>
                      <a:pt x="87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" name="Freeform 164"/>
              <p:cNvSpPr>
                <a:spLocks/>
              </p:cNvSpPr>
              <p:nvPr/>
            </p:nvSpPr>
            <p:spPr bwMode="auto">
              <a:xfrm>
                <a:off x="2129" y="3669"/>
                <a:ext cx="288" cy="16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54"/>
                  </a:cxn>
                  <a:cxn ang="0">
                    <a:pos x="202" y="164"/>
                  </a:cxn>
                  <a:cxn ang="0">
                    <a:pos x="288" y="54"/>
                  </a:cxn>
                  <a:cxn ang="0">
                    <a:pos x="87" y="0"/>
                  </a:cxn>
                  <a:cxn ang="0">
                    <a:pos x="29" y="0"/>
                  </a:cxn>
                </a:cxnLst>
                <a:rect l="0" t="0" r="r" b="b"/>
                <a:pathLst>
                  <a:path w="288" h="164">
                    <a:moveTo>
                      <a:pt x="29" y="0"/>
                    </a:moveTo>
                    <a:lnTo>
                      <a:pt x="0" y="54"/>
                    </a:lnTo>
                    <a:lnTo>
                      <a:pt x="202" y="164"/>
                    </a:lnTo>
                    <a:lnTo>
                      <a:pt x="288" y="54"/>
                    </a:lnTo>
                    <a:lnTo>
                      <a:pt x="87" y="0"/>
                    </a:lnTo>
                    <a:lnTo>
                      <a:pt x="29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" name="Group 165"/>
            <p:cNvGrpSpPr>
              <a:grpSpLocks/>
            </p:cNvGrpSpPr>
            <p:nvPr/>
          </p:nvGrpSpPr>
          <p:grpSpPr bwMode="auto">
            <a:xfrm>
              <a:off x="3379788" y="4403725"/>
              <a:ext cx="958850" cy="776288"/>
              <a:chOff x="2129" y="2774"/>
              <a:chExt cx="604" cy="489"/>
            </a:xfrm>
          </p:grpSpPr>
          <p:sp>
            <p:nvSpPr>
              <p:cNvPr id="592" name="Freeform 166"/>
              <p:cNvSpPr>
                <a:spLocks/>
              </p:cNvSpPr>
              <p:nvPr/>
            </p:nvSpPr>
            <p:spPr bwMode="auto">
              <a:xfrm>
                <a:off x="2129" y="2774"/>
                <a:ext cx="604" cy="489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29" y="163"/>
                  </a:cxn>
                  <a:cxn ang="0">
                    <a:pos x="0" y="326"/>
                  </a:cxn>
                  <a:cxn ang="0">
                    <a:pos x="86" y="353"/>
                  </a:cxn>
                  <a:cxn ang="0">
                    <a:pos x="58" y="435"/>
                  </a:cxn>
                  <a:cxn ang="0">
                    <a:pos x="172" y="462"/>
                  </a:cxn>
                  <a:cxn ang="0">
                    <a:pos x="230" y="407"/>
                  </a:cxn>
                  <a:cxn ang="0">
                    <a:pos x="316" y="407"/>
                  </a:cxn>
                  <a:cxn ang="0">
                    <a:pos x="374" y="462"/>
                  </a:cxn>
                  <a:cxn ang="0">
                    <a:pos x="460" y="489"/>
                  </a:cxn>
                  <a:cxn ang="0">
                    <a:pos x="489" y="435"/>
                  </a:cxn>
                  <a:cxn ang="0">
                    <a:pos x="604" y="435"/>
                  </a:cxn>
                  <a:cxn ang="0">
                    <a:pos x="604" y="407"/>
                  </a:cxn>
                  <a:cxn ang="0">
                    <a:pos x="517" y="407"/>
                  </a:cxn>
                  <a:cxn ang="0">
                    <a:pos x="489" y="271"/>
                  </a:cxn>
                  <a:cxn ang="0">
                    <a:pos x="402" y="271"/>
                  </a:cxn>
                  <a:cxn ang="0">
                    <a:pos x="345" y="54"/>
                  </a:cxn>
                  <a:cxn ang="0">
                    <a:pos x="287" y="0"/>
                  </a:cxn>
                  <a:cxn ang="0">
                    <a:pos x="230" y="0"/>
                  </a:cxn>
                  <a:cxn ang="0">
                    <a:pos x="316" y="108"/>
                  </a:cxn>
                  <a:cxn ang="0">
                    <a:pos x="172" y="108"/>
                  </a:cxn>
                  <a:cxn ang="0">
                    <a:pos x="115" y="81"/>
                  </a:cxn>
                  <a:cxn ang="0">
                    <a:pos x="29" y="81"/>
                  </a:cxn>
                  <a:cxn ang="0">
                    <a:pos x="0" y="136"/>
                  </a:cxn>
                </a:cxnLst>
                <a:rect l="0" t="0" r="r" b="b"/>
                <a:pathLst>
                  <a:path w="604" h="489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86" y="353"/>
                    </a:lnTo>
                    <a:lnTo>
                      <a:pt x="58" y="435"/>
                    </a:lnTo>
                    <a:lnTo>
                      <a:pt x="172" y="462"/>
                    </a:lnTo>
                    <a:lnTo>
                      <a:pt x="230" y="407"/>
                    </a:lnTo>
                    <a:lnTo>
                      <a:pt x="316" y="407"/>
                    </a:lnTo>
                    <a:lnTo>
                      <a:pt x="374" y="462"/>
                    </a:lnTo>
                    <a:lnTo>
                      <a:pt x="460" y="489"/>
                    </a:lnTo>
                    <a:lnTo>
                      <a:pt x="489" y="435"/>
                    </a:lnTo>
                    <a:lnTo>
                      <a:pt x="604" y="435"/>
                    </a:lnTo>
                    <a:lnTo>
                      <a:pt x="604" y="407"/>
                    </a:lnTo>
                    <a:lnTo>
                      <a:pt x="517" y="407"/>
                    </a:lnTo>
                    <a:lnTo>
                      <a:pt x="489" y="271"/>
                    </a:lnTo>
                    <a:lnTo>
                      <a:pt x="402" y="271"/>
                    </a:lnTo>
                    <a:lnTo>
                      <a:pt x="345" y="54"/>
                    </a:lnTo>
                    <a:lnTo>
                      <a:pt x="287" y="0"/>
                    </a:lnTo>
                    <a:lnTo>
                      <a:pt x="230" y="0"/>
                    </a:lnTo>
                    <a:lnTo>
                      <a:pt x="316" y="108"/>
                    </a:lnTo>
                    <a:lnTo>
                      <a:pt x="172" y="108"/>
                    </a:lnTo>
                    <a:lnTo>
                      <a:pt x="115" y="81"/>
                    </a:lnTo>
                    <a:lnTo>
                      <a:pt x="29" y="81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" name="Freeform 167"/>
              <p:cNvSpPr>
                <a:spLocks/>
              </p:cNvSpPr>
              <p:nvPr/>
            </p:nvSpPr>
            <p:spPr bwMode="auto">
              <a:xfrm>
                <a:off x="2129" y="2774"/>
                <a:ext cx="604" cy="489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29" y="163"/>
                  </a:cxn>
                  <a:cxn ang="0">
                    <a:pos x="0" y="326"/>
                  </a:cxn>
                  <a:cxn ang="0">
                    <a:pos x="86" y="353"/>
                  </a:cxn>
                  <a:cxn ang="0">
                    <a:pos x="58" y="435"/>
                  </a:cxn>
                  <a:cxn ang="0">
                    <a:pos x="172" y="462"/>
                  </a:cxn>
                  <a:cxn ang="0">
                    <a:pos x="230" y="407"/>
                  </a:cxn>
                  <a:cxn ang="0">
                    <a:pos x="316" y="407"/>
                  </a:cxn>
                  <a:cxn ang="0">
                    <a:pos x="374" y="462"/>
                  </a:cxn>
                  <a:cxn ang="0">
                    <a:pos x="460" y="489"/>
                  </a:cxn>
                  <a:cxn ang="0">
                    <a:pos x="489" y="435"/>
                  </a:cxn>
                  <a:cxn ang="0">
                    <a:pos x="604" y="435"/>
                  </a:cxn>
                  <a:cxn ang="0">
                    <a:pos x="604" y="407"/>
                  </a:cxn>
                  <a:cxn ang="0">
                    <a:pos x="517" y="407"/>
                  </a:cxn>
                  <a:cxn ang="0">
                    <a:pos x="489" y="271"/>
                  </a:cxn>
                  <a:cxn ang="0">
                    <a:pos x="402" y="271"/>
                  </a:cxn>
                  <a:cxn ang="0">
                    <a:pos x="345" y="54"/>
                  </a:cxn>
                  <a:cxn ang="0">
                    <a:pos x="287" y="0"/>
                  </a:cxn>
                  <a:cxn ang="0">
                    <a:pos x="230" y="0"/>
                  </a:cxn>
                  <a:cxn ang="0">
                    <a:pos x="316" y="108"/>
                  </a:cxn>
                  <a:cxn ang="0">
                    <a:pos x="172" y="108"/>
                  </a:cxn>
                  <a:cxn ang="0">
                    <a:pos x="115" y="81"/>
                  </a:cxn>
                  <a:cxn ang="0">
                    <a:pos x="29" y="81"/>
                  </a:cxn>
                  <a:cxn ang="0">
                    <a:pos x="0" y="136"/>
                  </a:cxn>
                </a:cxnLst>
                <a:rect l="0" t="0" r="r" b="b"/>
                <a:pathLst>
                  <a:path w="604" h="489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86" y="353"/>
                    </a:lnTo>
                    <a:lnTo>
                      <a:pt x="58" y="435"/>
                    </a:lnTo>
                    <a:lnTo>
                      <a:pt x="172" y="462"/>
                    </a:lnTo>
                    <a:lnTo>
                      <a:pt x="230" y="407"/>
                    </a:lnTo>
                    <a:lnTo>
                      <a:pt x="316" y="407"/>
                    </a:lnTo>
                    <a:lnTo>
                      <a:pt x="374" y="462"/>
                    </a:lnTo>
                    <a:lnTo>
                      <a:pt x="460" y="489"/>
                    </a:lnTo>
                    <a:lnTo>
                      <a:pt x="489" y="435"/>
                    </a:lnTo>
                    <a:lnTo>
                      <a:pt x="604" y="435"/>
                    </a:lnTo>
                    <a:lnTo>
                      <a:pt x="604" y="407"/>
                    </a:lnTo>
                    <a:lnTo>
                      <a:pt x="517" y="407"/>
                    </a:lnTo>
                    <a:lnTo>
                      <a:pt x="489" y="271"/>
                    </a:lnTo>
                    <a:lnTo>
                      <a:pt x="402" y="271"/>
                    </a:lnTo>
                    <a:lnTo>
                      <a:pt x="345" y="54"/>
                    </a:lnTo>
                    <a:lnTo>
                      <a:pt x="287" y="0"/>
                    </a:lnTo>
                    <a:lnTo>
                      <a:pt x="230" y="0"/>
                    </a:lnTo>
                    <a:lnTo>
                      <a:pt x="316" y="108"/>
                    </a:lnTo>
                    <a:lnTo>
                      <a:pt x="172" y="108"/>
                    </a:lnTo>
                    <a:lnTo>
                      <a:pt x="115" y="81"/>
                    </a:lnTo>
                    <a:lnTo>
                      <a:pt x="29" y="81"/>
                    </a:lnTo>
                    <a:lnTo>
                      <a:pt x="0" y="13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" name="Group 168"/>
            <p:cNvGrpSpPr>
              <a:grpSpLocks/>
            </p:cNvGrpSpPr>
            <p:nvPr/>
          </p:nvGrpSpPr>
          <p:grpSpPr bwMode="auto">
            <a:xfrm>
              <a:off x="4473575" y="5094288"/>
              <a:ext cx="592138" cy="688975"/>
              <a:chOff x="2818" y="3209"/>
              <a:chExt cx="373" cy="434"/>
            </a:xfrm>
          </p:grpSpPr>
          <p:sp>
            <p:nvSpPr>
              <p:cNvPr id="590" name="Freeform 169"/>
              <p:cNvSpPr>
                <a:spLocks/>
              </p:cNvSpPr>
              <p:nvPr/>
            </p:nvSpPr>
            <p:spPr bwMode="auto">
              <a:xfrm>
                <a:off x="2818" y="3209"/>
                <a:ext cx="373" cy="434"/>
              </a:xfrm>
              <a:custGeom>
                <a:avLst/>
                <a:gdLst/>
                <a:ahLst/>
                <a:cxnLst>
                  <a:cxn ang="0">
                    <a:pos x="58" y="27"/>
                  </a:cxn>
                  <a:cxn ang="0">
                    <a:pos x="0" y="108"/>
                  </a:cxn>
                  <a:cxn ang="0">
                    <a:pos x="86" y="216"/>
                  </a:cxn>
                  <a:cxn ang="0">
                    <a:pos x="172" y="243"/>
                  </a:cxn>
                  <a:cxn ang="0">
                    <a:pos x="172" y="351"/>
                  </a:cxn>
                  <a:cxn ang="0">
                    <a:pos x="203" y="434"/>
                  </a:cxn>
                  <a:cxn ang="0">
                    <a:pos x="262" y="352"/>
                  </a:cxn>
                  <a:cxn ang="0">
                    <a:pos x="344" y="189"/>
                  </a:cxn>
                  <a:cxn ang="0">
                    <a:pos x="373" y="189"/>
                  </a:cxn>
                  <a:cxn ang="0">
                    <a:pos x="373" y="135"/>
                  </a:cxn>
                  <a:cxn ang="0">
                    <a:pos x="344" y="135"/>
                  </a:cxn>
                  <a:cxn ang="0">
                    <a:pos x="344" y="81"/>
                  </a:cxn>
                  <a:cxn ang="0">
                    <a:pos x="316" y="81"/>
                  </a:cxn>
                  <a:cxn ang="0">
                    <a:pos x="316" y="27"/>
                  </a:cxn>
                  <a:cxn ang="0">
                    <a:pos x="287" y="27"/>
                  </a:cxn>
                  <a:cxn ang="0">
                    <a:pos x="287" y="0"/>
                  </a:cxn>
                  <a:cxn ang="0">
                    <a:pos x="144" y="0"/>
                  </a:cxn>
                  <a:cxn ang="0">
                    <a:pos x="58" y="27"/>
                  </a:cxn>
                </a:cxnLst>
                <a:rect l="0" t="0" r="r" b="b"/>
                <a:pathLst>
                  <a:path w="373" h="434">
                    <a:moveTo>
                      <a:pt x="58" y="27"/>
                    </a:moveTo>
                    <a:lnTo>
                      <a:pt x="0" y="108"/>
                    </a:lnTo>
                    <a:lnTo>
                      <a:pt x="86" y="216"/>
                    </a:lnTo>
                    <a:lnTo>
                      <a:pt x="172" y="243"/>
                    </a:lnTo>
                    <a:lnTo>
                      <a:pt x="172" y="351"/>
                    </a:lnTo>
                    <a:lnTo>
                      <a:pt x="203" y="434"/>
                    </a:lnTo>
                    <a:lnTo>
                      <a:pt x="262" y="352"/>
                    </a:lnTo>
                    <a:lnTo>
                      <a:pt x="344" y="189"/>
                    </a:lnTo>
                    <a:lnTo>
                      <a:pt x="373" y="189"/>
                    </a:lnTo>
                    <a:lnTo>
                      <a:pt x="373" y="135"/>
                    </a:lnTo>
                    <a:lnTo>
                      <a:pt x="344" y="135"/>
                    </a:lnTo>
                    <a:lnTo>
                      <a:pt x="344" y="81"/>
                    </a:lnTo>
                    <a:lnTo>
                      <a:pt x="316" y="81"/>
                    </a:lnTo>
                    <a:lnTo>
                      <a:pt x="316" y="27"/>
                    </a:lnTo>
                    <a:lnTo>
                      <a:pt x="287" y="27"/>
                    </a:lnTo>
                    <a:lnTo>
                      <a:pt x="287" y="0"/>
                    </a:lnTo>
                    <a:lnTo>
                      <a:pt x="144" y="0"/>
                    </a:lnTo>
                    <a:lnTo>
                      <a:pt x="58" y="27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1" name="Freeform 170"/>
              <p:cNvSpPr>
                <a:spLocks/>
              </p:cNvSpPr>
              <p:nvPr/>
            </p:nvSpPr>
            <p:spPr bwMode="auto">
              <a:xfrm>
                <a:off x="2818" y="3209"/>
                <a:ext cx="373" cy="434"/>
              </a:xfrm>
              <a:custGeom>
                <a:avLst/>
                <a:gdLst/>
                <a:ahLst/>
                <a:cxnLst>
                  <a:cxn ang="0">
                    <a:pos x="58" y="27"/>
                  </a:cxn>
                  <a:cxn ang="0">
                    <a:pos x="0" y="108"/>
                  </a:cxn>
                  <a:cxn ang="0">
                    <a:pos x="86" y="216"/>
                  </a:cxn>
                  <a:cxn ang="0">
                    <a:pos x="172" y="243"/>
                  </a:cxn>
                  <a:cxn ang="0">
                    <a:pos x="172" y="351"/>
                  </a:cxn>
                  <a:cxn ang="0">
                    <a:pos x="203" y="434"/>
                  </a:cxn>
                  <a:cxn ang="0">
                    <a:pos x="262" y="352"/>
                  </a:cxn>
                  <a:cxn ang="0">
                    <a:pos x="344" y="189"/>
                  </a:cxn>
                  <a:cxn ang="0">
                    <a:pos x="373" y="189"/>
                  </a:cxn>
                  <a:cxn ang="0">
                    <a:pos x="373" y="135"/>
                  </a:cxn>
                  <a:cxn ang="0">
                    <a:pos x="344" y="135"/>
                  </a:cxn>
                  <a:cxn ang="0">
                    <a:pos x="344" y="81"/>
                  </a:cxn>
                  <a:cxn ang="0">
                    <a:pos x="316" y="81"/>
                  </a:cxn>
                  <a:cxn ang="0">
                    <a:pos x="316" y="27"/>
                  </a:cxn>
                  <a:cxn ang="0">
                    <a:pos x="287" y="27"/>
                  </a:cxn>
                  <a:cxn ang="0">
                    <a:pos x="287" y="0"/>
                  </a:cxn>
                  <a:cxn ang="0">
                    <a:pos x="144" y="0"/>
                  </a:cxn>
                  <a:cxn ang="0">
                    <a:pos x="58" y="27"/>
                  </a:cxn>
                </a:cxnLst>
                <a:rect l="0" t="0" r="r" b="b"/>
                <a:pathLst>
                  <a:path w="373" h="434">
                    <a:moveTo>
                      <a:pt x="58" y="27"/>
                    </a:moveTo>
                    <a:lnTo>
                      <a:pt x="0" y="108"/>
                    </a:lnTo>
                    <a:lnTo>
                      <a:pt x="86" y="216"/>
                    </a:lnTo>
                    <a:lnTo>
                      <a:pt x="172" y="243"/>
                    </a:lnTo>
                    <a:lnTo>
                      <a:pt x="172" y="351"/>
                    </a:lnTo>
                    <a:lnTo>
                      <a:pt x="203" y="434"/>
                    </a:lnTo>
                    <a:lnTo>
                      <a:pt x="262" y="352"/>
                    </a:lnTo>
                    <a:lnTo>
                      <a:pt x="344" y="189"/>
                    </a:lnTo>
                    <a:lnTo>
                      <a:pt x="373" y="189"/>
                    </a:lnTo>
                    <a:lnTo>
                      <a:pt x="373" y="135"/>
                    </a:lnTo>
                    <a:lnTo>
                      <a:pt x="344" y="135"/>
                    </a:lnTo>
                    <a:lnTo>
                      <a:pt x="344" y="81"/>
                    </a:lnTo>
                    <a:lnTo>
                      <a:pt x="316" y="81"/>
                    </a:lnTo>
                    <a:lnTo>
                      <a:pt x="316" y="27"/>
                    </a:lnTo>
                    <a:lnTo>
                      <a:pt x="287" y="27"/>
                    </a:lnTo>
                    <a:lnTo>
                      <a:pt x="287" y="0"/>
                    </a:lnTo>
                    <a:lnTo>
                      <a:pt x="144" y="0"/>
                    </a:lnTo>
                    <a:lnTo>
                      <a:pt x="58" y="2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" name="Group 171"/>
            <p:cNvGrpSpPr>
              <a:grpSpLocks/>
            </p:cNvGrpSpPr>
            <p:nvPr/>
          </p:nvGrpSpPr>
          <p:grpSpPr bwMode="auto">
            <a:xfrm>
              <a:off x="4156075" y="5265738"/>
              <a:ext cx="593725" cy="385762"/>
              <a:chOff x="2618" y="3317"/>
              <a:chExt cx="374" cy="243"/>
            </a:xfrm>
          </p:grpSpPr>
          <p:sp>
            <p:nvSpPr>
              <p:cNvPr id="588" name="Freeform 172"/>
              <p:cNvSpPr>
                <a:spLocks/>
              </p:cNvSpPr>
              <p:nvPr/>
            </p:nvSpPr>
            <p:spPr bwMode="auto">
              <a:xfrm>
                <a:off x="2618" y="3317"/>
                <a:ext cx="374" cy="2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5" y="108"/>
                  </a:cxn>
                  <a:cxn ang="0">
                    <a:pos x="115" y="216"/>
                  </a:cxn>
                  <a:cxn ang="0">
                    <a:pos x="374" y="243"/>
                  </a:cxn>
                  <a:cxn ang="0">
                    <a:pos x="374" y="135"/>
                  </a:cxn>
                  <a:cxn ang="0">
                    <a:pos x="287" y="108"/>
                  </a:cxn>
                  <a:cxn ang="0">
                    <a:pos x="200" y="0"/>
                  </a:cxn>
                  <a:cxn ang="0">
                    <a:pos x="29" y="0"/>
                  </a:cxn>
                  <a:cxn ang="0">
                    <a:pos x="0" y="0"/>
                  </a:cxn>
                </a:cxnLst>
                <a:rect l="0" t="0" r="r" b="b"/>
                <a:pathLst>
                  <a:path w="374" h="243">
                    <a:moveTo>
                      <a:pt x="0" y="0"/>
                    </a:moveTo>
                    <a:lnTo>
                      <a:pt x="115" y="108"/>
                    </a:lnTo>
                    <a:lnTo>
                      <a:pt x="115" y="216"/>
                    </a:lnTo>
                    <a:lnTo>
                      <a:pt x="374" y="243"/>
                    </a:lnTo>
                    <a:lnTo>
                      <a:pt x="374" y="135"/>
                    </a:lnTo>
                    <a:lnTo>
                      <a:pt x="287" y="108"/>
                    </a:lnTo>
                    <a:lnTo>
                      <a:pt x="200" y="0"/>
                    </a:lnTo>
                    <a:lnTo>
                      <a:pt x="2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9" name="Freeform 173"/>
              <p:cNvSpPr>
                <a:spLocks/>
              </p:cNvSpPr>
              <p:nvPr/>
            </p:nvSpPr>
            <p:spPr bwMode="auto">
              <a:xfrm>
                <a:off x="2618" y="3317"/>
                <a:ext cx="374" cy="2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5" y="108"/>
                  </a:cxn>
                  <a:cxn ang="0">
                    <a:pos x="115" y="216"/>
                  </a:cxn>
                  <a:cxn ang="0">
                    <a:pos x="374" y="243"/>
                  </a:cxn>
                  <a:cxn ang="0">
                    <a:pos x="374" y="135"/>
                  </a:cxn>
                  <a:cxn ang="0">
                    <a:pos x="287" y="108"/>
                  </a:cxn>
                  <a:cxn ang="0">
                    <a:pos x="200" y="0"/>
                  </a:cxn>
                  <a:cxn ang="0">
                    <a:pos x="29" y="0"/>
                  </a:cxn>
                  <a:cxn ang="0">
                    <a:pos x="0" y="0"/>
                  </a:cxn>
                </a:cxnLst>
                <a:rect l="0" t="0" r="r" b="b"/>
                <a:pathLst>
                  <a:path w="374" h="243">
                    <a:moveTo>
                      <a:pt x="0" y="0"/>
                    </a:moveTo>
                    <a:lnTo>
                      <a:pt x="115" y="108"/>
                    </a:lnTo>
                    <a:lnTo>
                      <a:pt x="115" y="216"/>
                    </a:lnTo>
                    <a:lnTo>
                      <a:pt x="374" y="243"/>
                    </a:lnTo>
                    <a:lnTo>
                      <a:pt x="374" y="135"/>
                    </a:lnTo>
                    <a:lnTo>
                      <a:pt x="287" y="108"/>
                    </a:lnTo>
                    <a:lnTo>
                      <a:pt x="200" y="0"/>
                    </a:lnTo>
                    <a:lnTo>
                      <a:pt x="2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" name="Group 174"/>
            <p:cNvGrpSpPr>
              <a:grpSpLocks/>
            </p:cNvGrpSpPr>
            <p:nvPr/>
          </p:nvGrpSpPr>
          <p:grpSpPr bwMode="auto">
            <a:xfrm>
              <a:off x="3563938" y="5265738"/>
              <a:ext cx="1228725" cy="819150"/>
              <a:chOff x="2245" y="3317"/>
              <a:chExt cx="774" cy="516"/>
            </a:xfrm>
          </p:grpSpPr>
          <p:sp>
            <p:nvSpPr>
              <p:cNvPr id="586" name="Freeform 175"/>
              <p:cNvSpPr>
                <a:spLocks/>
              </p:cNvSpPr>
              <p:nvPr/>
            </p:nvSpPr>
            <p:spPr bwMode="auto">
              <a:xfrm>
                <a:off x="2245" y="3317"/>
                <a:ext cx="774" cy="516"/>
              </a:xfrm>
              <a:custGeom>
                <a:avLst/>
                <a:gdLst/>
                <a:ahLst/>
                <a:cxnLst>
                  <a:cxn ang="0">
                    <a:pos x="230" y="28"/>
                  </a:cxn>
                  <a:cxn ang="0">
                    <a:pos x="172" y="135"/>
                  </a:cxn>
                  <a:cxn ang="0">
                    <a:pos x="0" y="244"/>
                  </a:cxn>
                  <a:cxn ang="0">
                    <a:pos x="258" y="244"/>
                  </a:cxn>
                  <a:cxn ang="0">
                    <a:pos x="230" y="353"/>
                  </a:cxn>
                  <a:cxn ang="0">
                    <a:pos x="316" y="353"/>
                  </a:cxn>
                  <a:cxn ang="0">
                    <a:pos x="344" y="461"/>
                  </a:cxn>
                  <a:cxn ang="0">
                    <a:pos x="459" y="434"/>
                  </a:cxn>
                  <a:cxn ang="0">
                    <a:pos x="573" y="516"/>
                  </a:cxn>
                  <a:cxn ang="0">
                    <a:pos x="659" y="353"/>
                  </a:cxn>
                  <a:cxn ang="0">
                    <a:pos x="774" y="326"/>
                  </a:cxn>
                  <a:cxn ang="0">
                    <a:pos x="745" y="244"/>
                  </a:cxn>
                  <a:cxn ang="0">
                    <a:pos x="488" y="217"/>
                  </a:cxn>
                  <a:cxn ang="0">
                    <a:pos x="488" y="108"/>
                  </a:cxn>
                  <a:cxn ang="0">
                    <a:pos x="373" y="0"/>
                  </a:cxn>
                  <a:cxn ang="0">
                    <a:pos x="230" y="28"/>
                  </a:cxn>
                </a:cxnLst>
                <a:rect l="0" t="0" r="r" b="b"/>
                <a:pathLst>
                  <a:path w="774" h="516">
                    <a:moveTo>
                      <a:pt x="230" y="28"/>
                    </a:moveTo>
                    <a:lnTo>
                      <a:pt x="172" y="135"/>
                    </a:lnTo>
                    <a:lnTo>
                      <a:pt x="0" y="244"/>
                    </a:lnTo>
                    <a:lnTo>
                      <a:pt x="258" y="244"/>
                    </a:lnTo>
                    <a:lnTo>
                      <a:pt x="230" y="353"/>
                    </a:lnTo>
                    <a:lnTo>
                      <a:pt x="316" y="353"/>
                    </a:lnTo>
                    <a:lnTo>
                      <a:pt x="344" y="461"/>
                    </a:lnTo>
                    <a:lnTo>
                      <a:pt x="459" y="434"/>
                    </a:lnTo>
                    <a:lnTo>
                      <a:pt x="573" y="516"/>
                    </a:lnTo>
                    <a:lnTo>
                      <a:pt x="659" y="353"/>
                    </a:lnTo>
                    <a:lnTo>
                      <a:pt x="774" y="326"/>
                    </a:lnTo>
                    <a:lnTo>
                      <a:pt x="745" y="244"/>
                    </a:lnTo>
                    <a:lnTo>
                      <a:pt x="488" y="217"/>
                    </a:lnTo>
                    <a:lnTo>
                      <a:pt x="488" y="108"/>
                    </a:lnTo>
                    <a:lnTo>
                      <a:pt x="373" y="0"/>
                    </a:lnTo>
                    <a:lnTo>
                      <a:pt x="230" y="28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" name="Freeform 176"/>
              <p:cNvSpPr>
                <a:spLocks/>
              </p:cNvSpPr>
              <p:nvPr/>
            </p:nvSpPr>
            <p:spPr bwMode="auto">
              <a:xfrm>
                <a:off x="2245" y="3317"/>
                <a:ext cx="774" cy="516"/>
              </a:xfrm>
              <a:custGeom>
                <a:avLst/>
                <a:gdLst/>
                <a:ahLst/>
                <a:cxnLst>
                  <a:cxn ang="0">
                    <a:pos x="230" y="28"/>
                  </a:cxn>
                  <a:cxn ang="0">
                    <a:pos x="172" y="135"/>
                  </a:cxn>
                  <a:cxn ang="0">
                    <a:pos x="0" y="244"/>
                  </a:cxn>
                  <a:cxn ang="0">
                    <a:pos x="258" y="244"/>
                  </a:cxn>
                  <a:cxn ang="0">
                    <a:pos x="230" y="353"/>
                  </a:cxn>
                  <a:cxn ang="0">
                    <a:pos x="316" y="353"/>
                  </a:cxn>
                  <a:cxn ang="0">
                    <a:pos x="344" y="461"/>
                  </a:cxn>
                  <a:cxn ang="0">
                    <a:pos x="459" y="434"/>
                  </a:cxn>
                  <a:cxn ang="0">
                    <a:pos x="573" y="516"/>
                  </a:cxn>
                  <a:cxn ang="0">
                    <a:pos x="659" y="353"/>
                  </a:cxn>
                  <a:cxn ang="0">
                    <a:pos x="774" y="326"/>
                  </a:cxn>
                  <a:cxn ang="0">
                    <a:pos x="745" y="244"/>
                  </a:cxn>
                  <a:cxn ang="0">
                    <a:pos x="488" y="217"/>
                  </a:cxn>
                  <a:cxn ang="0">
                    <a:pos x="488" y="108"/>
                  </a:cxn>
                  <a:cxn ang="0">
                    <a:pos x="373" y="0"/>
                  </a:cxn>
                  <a:cxn ang="0">
                    <a:pos x="230" y="28"/>
                  </a:cxn>
                </a:cxnLst>
                <a:rect l="0" t="0" r="r" b="b"/>
                <a:pathLst>
                  <a:path w="774" h="516">
                    <a:moveTo>
                      <a:pt x="230" y="28"/>
                    </a:moveTo>
                    <a:lnTo>
                      <a:pt x="172" y="135"/>
                    </a:lnTo>
                    <a:lnTo>
                      <a:pt x="0" y="244"/>
                    </a:lnTo>
                    <a:lnTo>
                      <a:pt x="258" y="244"/>
                    </a:lnTo>
                    <a:lnTo>
                      <a:pt x="230" y="353"/>
                    </a:lnTo>
                    <a:lnTo>
                      <a:pt x="316" y="353"/>
                    </a:lnTo>
                    <a:lnTo>
                      <a:pt x="344" y="461"/>
                    </a:lnTo>
                    <a:lnTo>
                      <a:pt x="459" y="434"/>
                    </a:lnTo>
                    <a:lnTo>
                      <a:pt x="573" y="516"/>
                    </a:lnTo>
                    <a:lnTo>
                      <a:pt x="659" y="353"/>
                    </a:lnTo>
                    <a:lnTo>
                      <a:pt x="774" y="326"/>
                    </a:lnTo>
                    <a:lnTo>
                      <a:pt x="745" y="244"/>
                    </a:lnTo>
                    <a:lnTo>
                      <a:pt x="488" y="217"/>
                    </a:lnTo>
                    <a:lnTo>
                      <a:pt x="488" y="108"/>
                    </a:lnTo>
                    <a:lnTo>
                      <a:pt x="373" y="0"/>
                    </a:lnTo>
                    <a:lnTo>
                      <a:pt x="230" y="28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" name="Group 177"/>
            <p:cNvGrpSpPr>
              <a:grpSpLocks/>
            </p:cNvGrpSpPr>
            <p:nvPr/>
          </p:nvGrpSpPr>
          <p:grpSpPr bwMode="auto">
            <a:xfrm>
              <a:off x="4432300" y="5565775"/>
              <a:ext cx="1409700" cy="1076325"/>
              <a:chOff x="2792" y="3506"/>
              <a:chExt cx="888" cy="678"/>
            </a:xfrm>
          </p:grpSpPr>
          <p:sp>
            <p:nvSpPr>
              <p:cNvPr id="584" name="Freeform 178"/>
              <p:cNvSpPr>
                <a:spLocks/>
              </p:cNvSpPr>
              <p:nvPr/>
            </p:nvSpPr>
            <p:spPr bwMode="auto">
              <a:xfrm>
                <a:off x="2792" y="3506"/>
                <a:ext cx="888" cy="678"/>
              </a:xfrm>
              <a:custGeom>
                <a:avLst/>
                <a:gdLst/>
                <a:ahLst/>
                <a:cxnLst>
                  <a:cxn ang="0">
                    <a:pos x="114" y="163"/>
                  </a:cxn>
                  <a:cxn ang="0">
                    <a:pos x="28" y="326"/>
                  </a:cxn>
                  <a:cxn ang="0">
                    <a:pos x="85" y="380"/>
                  </a:cxn>
                  <a:cxn ang="0">
                    <a:pos x="0" y="489"/>
                  </a:cxn>
                  <a:cxn ang="0">
                    <a:pos x="85" y="571"/>
                  </a:cxn>
                  <a:cxn ang="0">
                    <a:pos x="200" y="571"/>
                  </a:cxn>
                  <a:cxn ang="0">
                    <a:pos x="372" y="624"/>
                  </a:cxn>
                  <a:cxn ang="0">
                    <a:pos x="429" y="678"/>
                  </a:cxn>
                  <a:cxn ang="0">
                    <a:pos x="630" y="624"/>
                  </a:cxn>
                  <a:cxn ang="0">
                    <a:pos x="716" y="489"/>
                  </a:cxn>
                  <a:cxn ang="0">
                    <a:pos x="830" y="435"/>
                  </a:cxn>
                  <a:cxn ang="0">
                    <a:pos x="888" y="516"/>
                  </a:cxn>
                  <a:cxn ang="0">
                    <a:pos x="888" y="408"/>
                  </a:cxn>
                  <a:cxn ang="0">
                    <a:pos x="486" y="0"/>
                  </a:cxn>
                  <a:cxn ang="0">
                    <a:pos x="458" y="27"/>
                  </a:cxn>
                  <a:cxn ang="0">
                    <a:pos x="401" y="27"/>
                  </a:cxn>
                  <a:cxn ang="0">
                    <a:pos x="401" y="55"/>
                  </a:cxn>
                  <a:cxn ang="0">
                    <a:pos x="286" y="55"/>
                  </a:cxn>
                  <a:cxn ang="0">
                    <a:pos x="228" y="136"/>
                  </a:cxn>
                  <a:cxn ang="0">
                    <a:pos x="114" y="163"/>
                  </a:cxn>
                </a:cxnLst>
                <a:rect l="0" t="0" r="r" b="b"/>
                <a:pathLst>
                  <a:path w="888" h="678">
                    <a:moveTo>
                      <a:pt x="114" y="163"/>
                    </a:moveTo>
                    <a:lnTo>
                      <a:pt x="28" y="326"/>
                    </a:lnTo>
                    <a:lnTo>
                      <a:pt x="85" y="380"/>
                    </a:lnTo>
                    <a:lnTo>
                      <a:pt x="0" y="489"/>
                    </a:lnTo>
                    <a:lnTo>
                      <a:pt x="85" y="571"/>
                    </a:lnTo>
                    <a:lnTo>
                      <a:pt x="200" y="571"/>
                    </a:lnTo>
                    <a:lnTo>
                      <a:pt x="372" y="624"/>
                    </a:lnTo>
                    <a:lnTo>
                      <a:pt x="429" y="678"/>
                    </a:lnTo>
                    <a:lnTo>
                      <a:pt x="630" y="624"/>
                    </a:lnTo>
                    <a:lnTo>
                      <a:pt x="716" y="489"/>
                    </a:lnTo>
                    <a:lnTo>
                      <a:pt x="830" y="435"/>
                    </a:lnTo>
                    <a:lnTo>
                      <a:pt x="888" y="516"/>
                    </a:lnTo>
                    <a:lnTo>
                      <a:pt x="888" y="408"/>
                    </a:lnTo>
                    <a:lnTo>
                      <a:pt x="486" y="0"/>
                    </a:lnTo>
                    <a:lnTo>
                      <a:pt x="458" y="27"/>
                    </a:lnTo>
                    <a:lnTo>
                      <a:pt x="401" y="27"/>
                    </a:lnTo>
                    <a:lnTo>
                      <a:pt x="401" y="55"/>
                    </a:lnTo>
                    <a:lnTo>
                      <a:pt x="286" y="55"/>
                    </a:lnTo>
                    <a:lnTo>
                      <a:pt x="228" y="136"/>
                    </a:lnTo>
                    <a:lnTo>
                      <a:pt x="114" y="163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" name="Freeform 179"/>
              <p:cNvSpPr>
                <a:spLocks/>
              </p:cNvSpPr>
              <p:nvPr/>
            </p:nvSpPr>
            <p:spPr bwMode="auto">
              <a:xfrm>
                <a:off x="2792" y="3506"/>
                <a:ext cx="888" cy="678"/>
              </a:xfrm>
              <a:custGeom>
                <a:avLst/>
                <a:gdLst/>
                <a:ahLst/>
                <a:cxnLst>
                  <a:cxn ang="0">
                    <a:pos x="114" y="163"/>
                  </a:cxn>
                  <a:cxn ang="0">
                    <a:pos x="28" y="326"/>
                  </a:cxn>
                  <a:cxn ang="0">
                    <a:pos x="85" y="380"/>
                  </a:cxn>
                  <a:cxn ang="0">
                    <a:pos x="0" y="489"/>
                  </a:cxn>
                  <a:cxn ang="0">
                    <a:pos x="85" y="571"/>
                  </a:cxn>
                  <a:cxn ang="0">
                    <a:pos x="200" y="571"/>
                  </a:cxn>
                  <a:cxn ang="0">
                    <a:pos x="372" y="624"/>
                  </a:cxn>
                  <a:cxn ang="0">
                    <a:pos x="429" y="678"/>
                  </a:cxn>
                  <a:cxn ang="0">
                    <a:pos x="630" y="624"/>
                  </a:cxn>
                  <a:cxn ang="0">
                    <a:pos x="716" y="489"/>
                  </a:cxn>
                  <a:cxn ang="0">
                    <a:pos x="830" y="435"/>
                  </a:cxn>
                  <a:cxn ang="0">
                    <a:pos x="888" y="516"/>
                  </a:cxn>
                  <a:cxn ang="0">
                    <a:pos x="888" y="408"/>
                  </a:cxn>
                  <a:cxn ang="0">
                    <a:pos x="486" y="0"/>
                  </a:cxn>
                  <a:cxn ang="0">
                    <a:pos x="458" y="27"/>
                  </a:cxn>
                  <a:cxn ang="0">
                    <a:pos x="401" y="27"/>
                  </a:cxn>
                  <a:cxn ang="0">
                    <a:pos x="401" y="55"/>
                  </a:cxn>
                  <a:cxn ang="0">
                    <a:pos x="286" y="55"/>
                  </a:cxn>
                  <a:cxn ang="0">
                    <a:pos x="228" y="136"/>
                  </a:cxn>
                  <a:cxn ang="0">
                    <a:pos x="114" y="163"/>
                  </a:cxn>
                </a:cxnLst>
                <a:rect l="0" t="0" r="r" b="b"/>
                <a:pathLst>
                  <a:path w="888" h="678">
                    <a:moveTo>
                      <a:pt x="114" y="163"/>
                    </a:moveTo>
                    <a:lnTo>
                      <a:pt x="28" y="326"/>
                    </a:lnTo>
                    <a:lnTo>
                      <a:pt x="85" y="380"/>
                    </a:lnTo>
                    <a:lnTo>
                      <a:pt x="0" y="489"/>
                    </a:lnTo>
                    <a:lnTo>
                      <a:pt x="85" y="571"/>
                    </a:lnTo>
                    <a:lnTo>
                      <a:pt x="200" y="571"/>
                    </a:lnTo>
                    <a:lnTo>
                      <a:pt x="372" y="624"/>
                    </a:lnTo>
                    <a:lnTo>
                      <a:pt x="429" y="678"/>
                    </a:lnTo>
                    <a:lnTo>
                      <a:pt x="630" y="624"/>
                    </a:lnTo>
                    <a:lnTo>
                      <a:pt x="716" y="489"/>
                    </a:lnTo>
                    <a:lnTo>
                      <a:pt x="830" y="435"/>
                    </a:lnTo>
                    <a:lnTo>
                      <a:pt x="888" y="516"/>
                    </a:lnTo>
                    <a:lnTo>
                      <a:pt x="888" y="408"/>
                    </a:lnTo>
                    <a:lnTo>
                      <a:pt x="486" y="0"/>
                    </a:lnTo>
                    <a:lnTo>
                      <a:pt x="458" y="27"/>
                    </a:lnTo>
                    <a:lnTo>
                      <a:pt x="401" y="27"/>
                    </a:lnTo>
                    <a:lnTo>
                      <a:pt x="401" y="55"/>
                    </a:lnTo>
                    <a:lnTo>
                      <a:pt x="286" y="55"/>
                    </a:lnTo>
                    <a:lnTo>
                      <a:pt x="228" y="136"/>
                    </a:lnTo>
                    <a:lnTo>
                      <a:pt x="114" y="16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6" name="Group 180"/>
            <p:cNvGrpSpPr>
              <a:grpSpLocks/>
            </p:cNvGrpSpPr>
            <p:nvPr/>
          </p:nvGrpSpPr>
          <p:grpSpPr bwMode="auto">
            <a:xfrm>
              <a:off x="4883150" y="5351463"/>
              <a:ext cx="1503363" cy="1290637"/>
              <a:chOff x="3076" y="3371"/>
              <a:chExt cx="947" cy="813"/>
            </a:xfrm>
          </p:grpSpPr>
          <p:sp>
            <p:nvSpPr>
              <p:cNvPr id="582" name="Freeform 181"/>
              <p:cNvSpPr>
                <a:spLocks/>
              </p:cNvSpPr>
              <p:nvPr/>
            </p:nvSpPr>
            <p:spPr bwMode="auto">
              <a:xfrm>
                <a:off x="3076" y="3371"/>
                <a:ext cx="947" cy="813"/>
              </a:xfrm>
              <a:custGeom>
                <a:avLst/>
                <a:gdLst/>
                <a:ahLst/>
                <a:cxnLst>
                  <a:cxn ang="0">
                    <a:pos x="115" y="0"/>
                  </a:cxn>
                  <a:cxn ang="0">
                    <a:pos x="115" y="26"/>
                  </a:cxn>
                  <a:cxn ang="0">
                    <a:pos x="86" y="26"/>
                  </a:cxn>
                  <a:cxn ang="0">
                    <a:pos x="0" y="189"/>
                  </a:cxn>
                  <a:cxn ang="0">
                    <a:pos x="115" y="189"/>
                  </a:cxn>
                  <a:cxn ang="0">
                    <a:pos x="115" y="162"/>
                  </a:cxn>
                  <a:cxn ang="0">
                    <a:pos x="173" y="162"/>
                  </a:cxn>
                  <a:cxn ang="0">
                    <a:pos x="201" y="135"/>
                  </a:cxn>
                  <a:cxn ang="0">
                    <a:pos x="603" y="542"/>
                  </a:cxn>
                  <a:cxn ang="0">
                    <a:pos x="603" y="651"/>
                  </a:cxn>
                  <a:cxn ang="0">
                    <a:pos x="660" y="597"/>
                  </a:cxn>
                  <a:cxn ang="0">
                    <a:pos x="746" y="813"/>
                  </a:cxn>
                  <a:cxn ang="0">
                    <a:pos x="890" y="706"/>
                  </a:cxn>
                  <a:cxn ang="0">
                    <a:pos x="890" y="624"/>
                  </a:cxn>
                  <a:cxn ang="0">
                    <a:pos x="947" y="461"/>
                  </a:cxn>
                  <a:cxn ang="0">
                    <a:pos x="832" y="407"/>
                  </a:cxn>
                  <a:cxn ang="0">
                    <a:pos x="775" y="325"/>
                  </a:cxn>
                  <a:cxn ang="0">
                    <a:pos x="804" y="298"/>
                  </a:cxn>
                  <a:cxn ang="0">
                    <a:pos x="804" y="216"/>
                  </a:cxn>
                  <a:cxn ang="0">
                    <a:pos x="746" y="189"/>
                  </a:cxn>
                  <a:cxn ang="0">
                    <a:pos x="603" y="189"/>
                  </a:cxn>
                  <a:cxn ang="0">
                    <a:pos x="603" y="135"/>
                  </a:cxn>
                  <a:cxn ang="0">
                    <a:pos x="517" y="107"/>
                  </a:cxn>
                  <a:cxn ang="0">
                    <a:pos x="489" y="26"/>
                  </a:cxn>
                  <a:cxn ang="0">
                    <a:pos x="431" y="0"/>
                  </a:cxn>
                  <a:cxn ang="0">
                    <a:pos x="115" y="0"/>
                  </a:cxn>
                </a:cxnLst>
                <a:rect l="0" t="0" r="r" b="b"/>
                <a:pathLst>
                  <a:path w="947" h="813">
                    <a:moveTo>
                      <a:pt x="115" y="0"/>
                    </a:moveTo>
                    <a:lnTo>
                      <a:pt x="115" y="26"/>
                    </a:lnTo>
                    <a:lnTo>
                      <a:pt x="86" y="26"/>
                    </a:lnTo>
                    <a:lnTo>
                      <a:pt x="0" y="189"/>
                    </a:lnTo>
                    <a:lnTo>
                      <a:pt x="115" y="189"/>
                    </a:lnTo>
                    <a:lnTo>
                      <a:pt x="115" y="162"/>
                    </a:lnTo>
                    <a:lnTo>
                      <a:pt x="173" y="162"/>
                    </a:lnTo>
                    <a:lnTo>
                      <a:pt x="201" y="135"/>
                    </a:lnTo>
                    <a:lnTo>
                      <a:pt x="603" y="542"/>
                    </a:lnTo>
                    <a:lnTo>
                      <a:pt x="603" y="651"/>
                    </a:lnTo>
                    <a:lnTo>
                      <a:pt x="660" y="597"/>
                    </a:lnTo>
                    <a:lnTo>
                      <a:pt x="746" y="813"/>
                    </a:lnTo>
                    <a:lnTo>
                      <a:pt x="890" y="706"/>
                    </a:lnTo>
                    <a:lnTo>
                      <a:pt x="890" y="624"/>
                    </a:lnTo>
                    <a:lnTo>
                      <a:pt x="947" y="461"/>
                    </a:lnTo>
                    <a:lnTo>
                      <a:pt x="832" y="407"/>
                    </a:lnTo>
                    <a:lnTo>
                      <a:pt x="775" y="325"/>
                    </a:lnTo>
                    <a:lnTo>
                      <a:pt x="804" y="298"/>
                    </a:lnTo>
                    <a:lnTo>
                      <a:pt x="804" y="216"/>
                    </a:lnTo>
                    <a:lnTo>
                      <a:pt x="746" y="189"/>
                    </a:lnTo>
                    <a:lnTo>
                      <a:pt x="603" y="189"/>
                    </a:lnTo>
                    <a:lnTo>
                      <a:pt x="603" y="135"/>
                    </a:lnTo>
                    <a:lnTo>
                      <a:pt x="517" y="107"/>
                    </a:lnTo>
                    <a:lnTo>
                      <a:pt x="489" y="26"/>
                    </a:lnTo>
                    <a:lnTo>
                      <a:pt x="431" y="0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" name="Freeform 182"/>
              <p:cNvSpPr>
                <a:spLocks/>
              </p:cNvSpPr>
              <p:nvPr/>
            </p:nvSpPr>
            <p:spPr bwMode="auto">
              <a:xfrm>
                <a:off x="3076" y="3371"/>
                <a:ext cx="947" cy="813"/>
              </a:xfrm>
              <a:custGeom>
                <a:avLst/>
                <a:gdLst/>
                <a:ahLst/>
                <a:cxnLst>
                  <a:cxn ang="0">
                    <a:pos x="115" y="0"/>
                  </a:cxn>
                  <a:cxn ang="0">
                    <a:pos x="115" y="26"/>
                  </a:cxn>
                  <a:cxn ang="0">
                    <a:pos x="86" y="26"/>
                  </a:cxn>
                  <a:cxn ang="0">
                    <a:pos x="0" y="189"/>
                  </a:cxn>
                  <a:cxn ang="0">
                    <a:pos x="115" y="189"/>
                  </a:cxn>
                  <a:cxn ang="0">
                    <a:pos x="115" y="162"/>
                  </a:cxn>
                  <a:cxn ang="0">
                    <a:pos x="173" y="162"/>
                  </a:cxn>
                  <a:cxn ang="0">
                    <a:pos x="201" y="135"/>
                  </a:cxn>
                  <a:cxn ang="0">
                    <a:pos x="603" y="542"/>
                  </a:cxn>
                  <a:cxn ang="0">
                    <a:pos x="603" y="651"/>
                  </a:cxn>
                  <a:cxn ang="0">
                    <a:pos x="660" y="597"/>
                  </a:cxn>
                  <a:cxn ang="0">
                    <a:pos x="746" y="813"/>
                  </a:cxn>
                  <a:cxn ang="0">
                    <a:pos x="890" y="706"/>
                  </a:cxn>
                  <a:cxn ang="0">
                    <a:pos x="890" y="624"/>
                  </a:cxn>
                  <a:cxn ang="0">
                    <a:pos x="947" y="461"/>
                  </a:cxn>
                  <a:cxn ang="0">
                    <a:pos x="832" y="407"/>
                  </a:cxn>
                  <a:cxn ang="0">
                    <a:pos x="775" y="325"/>
                  </a:cxn>
                  <a:cxn ang="0">
                    <a:pos x="804" y="298"/>
                  </a:cxn>
                  <a:cxn ang="0">
                    <a:pos x="804" y="216"/>
                  </a:cxn>
                  <a:cxn ang="0">
                    <a:pos x="746" y="189"/>
                  </a:cxn>
                  <a:cxn ang="0">
                    <a:pos x="603" y="189"/>
                  </a:cxn>
                  <a:cxn ang="0">
                    <a:pos x="603" y="135"/>
                  </a:cxn>
                  <a:cxn ang="0">
                    <a:pos x="517" y="107"/>
                  </a:cxn>
                  <a:cxn ang="0">
                    <a:pos x="489" y="26"/>
                  </a:cxn>
                  <a:cxn ang="0">
                    <a:pos x="431" y="0"/>
                  </a:cxn>
                  <a:cxn ang="0">
                    <a:pos x="115" y="0"/>
                  </a:cxn>
                </a:cxnLst>
                <a:rect l="0" t="0" r="r" b="b"/>
                <a:pathLst>
                  <a:path w="947" h="813">
                    <a:moveTo>
                      <a:pt x="115" y="0"/>
                    </a:moveTo>
                    <a:lnTo>
                      <a:pt x="115" y="26"/>
                    </a:lnTo>
                    <a:lnTo>
                      <a:pt x="86" y="26"/>
                    </a:lnTo>
                    <a:lnTo>
                      <a:pt x="0" y="189"/>
                    </a:lnTo>
                    <a:lnTo>
                      <a:pt x="115" y="189"/>
                    </a:lnTo>
                    <a:lnTo>
                      <a:pt x="115" y="162"/>
                    </a:lnTo>
                    <a:lnTo>
                      <a:pt x="173" y="162"/>
                    </a:lnTo>
                    <a:lnTo>
                      <a:pt x="201" y="135"/>
                    </a:lnTo>
                    <a:lnTo>
                      <a:pt x="603" y="542"/>
                    </a:lnTo>
                    <a:lnTo>
                      <a:pt x="603" y="651"/>
                    </a:lnTo>
                    <a:lnTo>
                      <a:pt x="660" y="597"/>
                    </a:lnTo>
                    <a:lnTo>
                      <a:pt x="746" y="813"/>
                    </a:lnTo>
                    <a:lnTo>
                      <a:pt x="890" y="706"/>
                    </a:lnTo>
                    <a:lnTo>
                      <a:pt x="890" y="624"/>
                    </a:lnTo>
                    <a:lnTo>
                      <a:pt x="947" y="461"/>
                    </a:lnTo>
                    <a:lnTo>
                      <a:pt x="832" y="407"/>
                    </a:lnTo>
                    <a:lnTo>
                      <a:pt x="775" y="325"/>
                    </a:lnTo>
                    <a:lnTo>
                      <a:pt x="804" y="298"/>
                    </a:lnTo>
                    <a:lnTo>
                      <a:pt x="804" y="216"/>
                    </a:lnTo>
                    <a:lnTo>
                      <a:pt x="746" y="189"/>
                    </a:lnTo>
                    <a:lnTo>
                      <a:pt x="603" y="189"/>
                    </a:lnTo>
                    <a:lnTo>
                      <a:pt x="603" y="135"/>
                    </a:lnTo>
                    <a:lnTo>
                      <a:pt x="517" y="107"/>
                    </a:lnTo>
                    <a:lnTo>
                      <a:pt x="489" y="26"/>
                    </a:lnTo>
                    <a:lnTo>
                      <a:pt x="431" y="0"/>
                    </a:lnTo>
                    <a:lnTo>
                      <a:pt x="115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7" name="Group 183"/>
            <p:cNvGrpSpPr>
              <a:grpSpLocks/>
            </p:cNvGrpSpPr>
            <p:nvPr/>
          </p:nvGrpSpPr>
          <p:grpSpPr bwMode="auto">
            <a:xfrm>
              <a:off x="5568950" y="5048250"/>
              <a:ext cx="546100" cy="604838"/>
              <a:chOff x="3508" y="3180"/>
              <a:chExt cx="344" cy="381"/>
            </a:xfrm>
          </p:grpSpPr>
          <p:sp>
            <p:nvSpPr>
              <p:cNvPr id="580" name="Freeform 184"/>
              <p:cNvSpPr>
                <a:spLocks/>
              </p:cNvSpPr>
              <p:nvPr/>
            </p:nvSpPr>
            <p:spPr bwMode="auto">
              <a:xfrm>
                <a:off x="3508" y="3180"/>
                <a:ext cx="344" cy="381"/>
              </a:xfrm>
              <a:custGeom>
                <a:avLst/>
                <a:gdLst/>
                <a:ahLst/>
                <a:cxnLst>
                  <a:cxn ang="0">
                    <a:pos x="0" y="191"/>
                  </a:cxn>
                  <a:cxn ang="0">
                    <a:pos x="57" y="217"/>
                  </a:cxn>
                  <a:cxn ang="0">
                    <a:pos x="86" y="299"/>
                  </a:cxn>
                  <a:cxn ang="0">
                    <a:pos x="172" y="326"/>
                  </a:cxn>
                  <a:cxn ang="0">
                    <a:pos x="172" y="381"/>
                  </a:cxn>
                  <a:cxn ang="0">
                    <a:pos x="315" y="381"/>
                  </a:cxn>
                  <a:cxn ang="0">
                    <a:pos x="344" y="244"/>
                  </a:cxn>
                  <a:cxn ang="0">
                    <a:pos x="286" y="217"/>
                  </a:cxn>
                  <a:cxn ang="0">
                    <a:pos x="258" y="137"/>
                  </a:cxn>
                  <a:cxn ang="0">
                    <a:pos x="258" y="28"/>
                  </a:cxn>
                  <a:cxn ang="0">
                    <a:pos x="143" y="0"/>
                  </a:cxn>
                  <a:cxn ang="0">
                    <a:pos x="86" y="55"/>
                  </a:cxn>
                  <a:cxn ang="0">
                    <a:pos x="0" y="55"/>
                  </a:cxn>
                  <a:cxn ang="0">
                    <a:pos x="0" y="191"/>
                  </a:cxn>
                </a:cxnLst>
                <a:rect l="0" t="0" r="r" b="b"/>
                <a:pathLst>
                  <a:path w="344" h="381">
                    <a:moveTo>
                      <a:pt x="0" y="191"/>
                    </a:moveTo>
                    <a:lnTo>
                      <a:pt x="57" y="217"/>
                    </a:lnTo>
                    <a:lnTo>
                      <a:pt x="86" y="299"/>
                    </a:lnTo>
                    <a:lnTo>
                      <a:pt x="172" y="326"/>
                    </a:lnTo>
                    <a:lnTo>
                      <a:pt x="172" y="381"/>
                    </a:lnTo>
                    <a:lnTo>
                      <a:pt x="315" y="381"/>
                    </a:lnTo>
                    <a:lnTo>
                      <a:pt x="344" y="244"/>
                    </a:lnTo>
                    <a:lnTo>
                      <a:pt x="286" y="217"/>
                    </a:lnTo>
                    <a:lnTo>
                      <a:pt x="258" y="137"/>
                    </a:lnTo>
                    <a:lnTo>
                      <a:pt x="258" y="28"/>
                    </a:lnTo>
                    <a:lnTo>
                      <a:pt x="143" y="0"/>
                    </a:lnTo>
                    <a:lnTo>
                      <a:pt x="86" y="55"/>
                    </a:lnTo>
                    <a:lnTo>
                      <a:pt x="0" y="55"/>
                    </a:lnTo>
                    <a:lnTo>
                      <a:pt x="0" y="191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1" name="Freeform 185"/>
              <p:cNvSpPr>
                <a:spLocks/>
              </p:cNvSpPr>
              <p:nvPr/>
            </p:nvSpPr>
            <p:spPr bwMode="auto">
              <a:xfrm>
                <a:off x="3508" y="3180"/>
                <a:ext cx="344" cy="381"/>
              </a:xfrm>
              <a:custGeom>
                <a:avLst/>
                <a:gdLst/>
                <a:ahLst/>
                <a:cxnLst>
                  <a:cxn ang="0">
                    <a:pos x="0" y="191"/>
                  </a:cxn>
                  <a:cxn ang="0">
                    <a:pos x="57" y="217"/>
                  </a:cxn>
                  <a:cxn ang="0">
                    <a:pos x="86" y="299"/>
                  </a:cxn>
                  <a:cxn ang="0">
                    <a:pos x="172" y="326"/>
                  </a:cxn>
                  <a:cxn ang="0">
                    <a:pos x="172" y="381"/>
                  </a:cxn>
                  <a:cxn ang="0">
                    <a:pos x="315" y="381"/>
                  </a:cxn>
                  <a:cxn ang="0">
                    <a:pos x="344" y="244"/>
                  </a:cxn>
                  <a:cxn ang="0">
                    <a:pos x="286" y="217"/>
                  </a:cxn>
                  <a:cxn ang="0">
                    <a:pos x="258" y="137"/>
                  </a:cxn>
                  <a:cxn ang="0">
                    <a:pos x="258" y="28"/>
                  </a:cxn>
                  <a:cxn ang="0">
                    <a:pos x="143" y="0"/>
                  </a:cxn>
                  <a:cxn ang="0">
                    <a:pos x="86" y="55"/>
                  </a:cxn>
                  <a:cxn ang="0">
                    <a:pos x="0" y="55"/>
                  </a:cxn>
                  <a:cxn ang="0">
                    <a:pos x="0" y="191"/>
                  </a:cxn>
                </a:cxnLst>
                <a:rect l="0" t="0" r="r" b="b"/>
                <a:pathLst>
                  <a:path w="344" h="381">
                    <a:moveTo>
                      <a:pt x="0" y="191"/>
                    </a:moveTo>
                    <a:lnTo>
                      <a:pt x="57" y="217"/>
                    </a:lnTo>
                    <a:lnTo>
                      <a:pt x="86" y="299"/>
                    </a:lnTo>
                    <a:lnTo>
                      <a:pt x="172" y="326"/>
                    </a:lnTo>
                    <a:lnTo>
                      <a:pt x="172" y="381"/>
                    </a:lnTo>
                    <a:lnTo>
                      <a:pt x="315" y="381"/>
                    </a:lnTo>
                    <a:lnTo>
                      <a:pt x="344" y="244"/>
                    </a:lnTo>
                    <a:lnTo>
                      <a:pt x="286" y="217"/>
                    </a:lnTo>
                    <a:lnTo>
                      <a:pt x="258" y="137"/>
                    </a:lnTo>
                    <a:lnTo>
                      <a:pt x="258" y="28"/>
                    </a:lnTo>
                    <a:lnTo>
                      <a:pt x="143" y="0"/>
                    </a:lnTo>
                    <a:lnTo>
                      <a:pt x="86" y="55"/>
                    </a:lnTo>
                    <a:lnTo>
                      <a:pt x="0" y="55"/>
                    </a:lnTo>
                    <a:lnTo>
                      <a:pt x="0" y="19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8" name="Group 186"/>
            <p:cNvGrpSpPr>
              <a:grpSpLocks/>
            </p:cNvGrpSpPr>
            <p:nvPr/>
          </p:nvGrpSpPr>
          <p:grpSpPr bwMode="auto">
            <a:xfrm>
              <a:off x="5975350" y="5094288"/>
              <a:ext cx="503238" cy="990600"/>
              <a:chOff x="3764" y="3209"/>
              <a:chExt cx="317" cy="624"/>
            </a:xfrm>
          </p:grpSpPr>
          <p:sp>
            <p:nvSpPr>
              <p:cNvPr id="578" name="Freeform 187"/>
              <p:cNvSpPr>
                <a:spLocks/>
              </p:cNvSpPr>
              <p:nvPr/>
            </p:nvSpPr>
            <p:spPr bwMode="auto">
              <a:xfrm>
                <a:off x="3764" y="3209"/>
                <a:ext cx="317" cy="6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8"/>
                  </a:cxn>
                  <a:cxn ang="0">
                    <a:pos x="29" y="189"/>
                  </a:cxn>
                  <a:cxn ang="0">
                    <a:pos x="87" y="216"/>
                  </a:cxn>
                  <a:cxn ang="0">
                    <a:pos x="58" y="352"/>
                  </a:cxn>
                  <a:cxn ang="0">
                    <a:pos x="115" y="379"/>
                  </a:cxn>
                  <a:cxn ang="0">
                    <a:pos x="115" y="461"/>
                  </a:cxn>
                  <a:cxn ang="0">
                    <a:pos x="87" y="488"/>
                  </a:cxn>
                  <a:cxn ang="0">
                    <a:pos x="144" y="569"/>
                  </a:cxn>
                  <a:cxn ang="0">
                    <a:pos x="259" y="624"/>
                  </a:cxn>
                  <a:cxn ang="0">
                    <a:pos x="317" y="597"/>
                  </a:cxn>
                  <a:cxn ang="0">
                    <a:pos x="288" y="434"/>
                  </a:cxn>
                  <a:cxn ang="0">
                    <a:pos x="202" y="270"/>
                  </a:cxn>
                  <a:cxn ang="0">
                    <a:pos x="259" y="136"/>
                  </a:cxn>
                  <a:cxn ang="0">
                    <a:pos x="202" y="108"/>
                  </a:cxn>
                  <a:cxn ang="0">
                    <a:pos x="173" y="136"/>
                  </a:cxn>
                  <a:cxn ang="0">
                    <a:pos x="115" y="136"/>
                  </a:cxn>
                  <a:cxn ang="0">
                    <a:pos x="144" y="27"/>
                  </a:cxn>
                  <a:cxn ang="0">
                    <a:pos x="0" y="0"/>
                  </a:cxn>
                </a:cxnLst>
                <a:rect l="0" t="0" r="r" b="b"/>
                <a:pathLst>
                  <a:path w="317" h="624">
                    <a:moveTo>
                      <a:pt x="0" y="0"/>
                    </a:moveTo>
                    <a:lnTo>
                      <a:pt x="0" y="108"/>
                    </a:lnTo>
                    <a:lnTo>
                      <a:pt x="29" y="189"/>
                    </a:lnTo>
                    <a:lnTo>
                      <a:pt x="87" y="216"/>
                    </a:lnTo>
                    <a:lnTo>
                      <a:pt x="58" y="352"/>
                    </a:lnTo>
                    <a:lnTo>
                      <a:pt x="115" y="379"/>
                    </a:lnTo>
                    <a:lnTo>
                      <a:pt x="115" y="461"/>
                    </a:lnTo>
                    <a:lnTo>
                      <a:pt x="87" y="488"/>
                    </a:lnTo>
                    <a:lnTo>
                      <a:pt x="144" y="569"/>
                    </a:lnTo>
                    <a:lnTo>
                      <a:pt x="259" y="624"/>
                    </a:lnTo>
                    <a:lnTo>
                      <a:pt x="317" y="597"/>
                    </a:lnTo>
                    <a:lnTo>
                      <a:pt x="288" y="434"/>
                    </a:lnTo>
                    <a:lnTo>
                      <a:pt x="202" y="270"/>
                    </a:lnTo>
                    <a:lnTo>
                      <a:pt x="259" y="136"/>
                    </a:lnTo>
                    <a:lnTo>
                      <a:pt x="202" y="108"/>
                    </a:lnTo>
                    <a:lnTo>
                      <a:pt x="173" y="136"/>
                    </a:lnTo>
                    <a:lnTo>
                      <a:pt x="115" y="136"/>
                    </a:lnTo>
                    <a:lnTo>
                      <a:pt x="144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" name="Freeform 188"/>
              <p:cNvSpPr>
                <a:spLocks/>
              </p:cNvSpPr>
              <p:nvPr/>
            </p:nvSpPr>
            <p:spPr bwMode="auto">
              <a:xfrm>
                <a:off x="3764" y="3209"/>
                <a:ext cx="317" cy="6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8"/>
                  </a:cxn>
                  <a:cxn ang="0">
                    <a:pos x="29" y="189"/>
                  </a:cxn>
                  <a:cxn ang="0">
                    <a:pos x="87" y="216"/>
                  </a:cxn>
                  <a:cxn ang="0">
                    <a:pos x="58" y="352"/>
                  </a:cxn>
                  <a:cxn ang="0">
                    <a:pos x="115" y="379"/>
                  </a:cxn>
                  <a:cxn ang="0">
                    <a:pos x="115" y="461"/>
                  </a:cxn>
                  <a:cxn ang="0">
                    <a:pos x="87" y="488"/>
                  </a:cxn>
                  <a:cxn ang="0">
                    <a:pos x="144" y="569"/>
                  </a:cxn>
                  <a:cxn ang="0">
                    <a:pos x="259" y="624"/>
                  </a:cxn>
                  <a:cxn ang="0">
                    <a:pos x="317" y="597"/>
                  </a:cxn>
                  <a:cxn ang="0">
                    <a:pos x="288" y="434"/>
                  </a:cxn>
                  <a:cxn ang="0">
                    <a:pos x="202" y="270"/>
                  </a:cxn>
                  <a:cxn ang="0">
                    <a:pos x="259" y="136"/>
                  </a:cxn>
                  <a:cxn ang="0">
                    <a:pos x="202" y="108"/>
                  </a:cxn>
                  <a:cxn ang="0">
                    <a:pos x="173" y="136"/>
                  </a:cxn>
                  <a:cxn ang="0">
                    <a:pos x="115" y="136"/>
                  </a:cxn>
                  <a:cxn ang="0">
                    <a:pos x="144" y="27"/>
                  </a:cxn>
                  <a:cxn ang="0">
                    <a:pos x="0" y="0"/>
                  </a:cxn>
                </a:cxnLst>
                <a:rect l="0" t="0" r="r" b="b"/>
                <a:pathLst>
                  <a:path w="317" h="624">
                    <a:moveTo>
                      <a:pt x="0" y="0"/>
                    </a:moveTo>
                    <a:lnTo>
                      <a:pt x="0" y="108"/>
                    </a:lnTo>
                    <a:lnTo>
                      <a:pt x="29" y="189"/>
                    </a:lnTo>
                    <a:lnTo>
                      <a:pt x="87" y="216"/>
                    </a:lnTo>
                    <a:lnTo>
                      <a:pt x="58" y="352"/>
                    </a:lnTo>
                    <a:lnTo>
                      <a:pt x="115" y="379"/>
                    </a:lnTo>
                    <a:lnTo>
                      <a:pt x="115" y="461"/>
                    </a:lnTo>
                    <a:lnTo>
                      <a:pt x="87" y="488"/>
                    </a:lnTo>
                    <a:lnTo>
                      <a:pt x="144" y="569"/>
                    </a:lnTo>
                    <a:lnTo>
                      <a:pt x="259" y="624"/>
                    </a:lnTo>
                    <a:lnTo>
                      <a:pt x="317" y="597"/>
                    </a:lnTo>
                    <a:lnTo>
                      <a:pt x="288" y="434"/>
                    </a:lnTo>
                    <a:lnTo>
                      <a:pt x="202" y="270"/>
                    </a:lnTo>
                    <a:lnTo>
                      <a:pt x="259" y="136"/>
                    </a:lnTo>
                    <a:lnTo>
                      <a:pt x="202" y="108"/>
                    </a:lnTo>
                    <a:lnTo>
                      <a:pt x="173" y="136"/>
                    </a:lnTo>
                    <a:lnTo>
                      <a:pt x="115" y="136"/>
                    </a:lnTo>
                    <a:lnTo>
                      <a:pt x="144" y="27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9" name="Group 189"/>
            <p:cNvGrpSpPr>
              <a:grpSpLocks/>
            </p:cNvGrpSpPr>
            <p:nvPr/>
          </p:nvGrpSpPr>
          <p:grpSpPr bwMode="auto">
            <a:xfrm>
              <a:off x="6159500" y="4876800"/>
              <a:ext cx="774700" cy="476250"/>
              <a:chOff x="3880" y="3072"/>
              <a:chExt cx="488" cy="300"/>
            </a:xfrm>
          </p:grpSpPr>
          <p:sp>
            <p:nvSpPr>
              <p:cNvPr id="576" name="Freeform 190"/>
              <p:cNvSpPr>
                <a:spLocks/>
              </p:cNvSpPr>
              <p:nvPr/>
            </p:nvSpPr>
            <p:spPr bwMode="auto">
              <a:xfrm>
                <a:off x="3880" y="3072"/>
                <a:ext cx="488" cy="300"/>
              </a:xfrm>
              <a:custGeom>
                <a:avLst/>
                <a:gdLst/>
                <a:ahLst/>
                <a:cxnLst>
                  <a:cxn ang="0">
                    <a:pos x="29" y="164"/>
                  </a:cxn>
                  <a:cxn ang="0">
                    <a:pos x="0" y="273"/>
                  </a:cxn>
                  <a:cxn ang="0">
                    <a:pos x="58" y="273"/>
                  </a:cxn>
                  <a:cxn ang="0">
                    <a:pos x="86" y="245"/>
                  </a:cxn>
                  <a:cxn ang="0">
                    <a:pos x="144" y="273"/>
                  </a:cxn>
                  <a:cxn ang="0">
                    <a:pos x="230" y="300"/>
                  </a:cxn>
                  <a:cxn ang="0">
                    <a:pos x="230" y="273"/>
                  </a:cxn>
                  <a:cxn ang="0">
                    <a:pos x="144" y="218"/>
                  </a:cxn>
                  <a:cxn ang="0">
                    <a:pos x="172" y="164"/>
                  </a:cxn>
                  <a:cxn ang="0">
                    <a:pos x="258" y="191"/>
                  </a:cxn>
                  <a:cxn ang="0">
                    <a:pos x="316" y="137"/>
                  </a:cxn>
                  <a:cxn ang="0">
                    <a:pos x="402" y="137"/>
                  </a:cxn>
                  <a:cxn ang="0">
                    <a:pos x="488" y="0"/>
                  </a:cxn>
                  <a:cxn ang="0">
                    <a:pos x="373" y="28"/>
                  </a:cxn>
                  <a:cxn ang="0">
                    <a:pos x="345" y="82"/>
                  </a:cxn>
                  <a:cxn ang="0">
                    <a:pos x="258" y="0"/>
                  </a:cxn>
                  <a:cxn ang="0">
                    <a:pos x="115" y="137"/>
                  </a:cxn>
                  <a:cxn ang="0">
                    <a:pos x="29" y="164"/>
                  </a:cxn>
                </a:cxnLst>
                <a:rect l="0" t="0" r="r" b="b"/>
                <a:pathLst>
                  <a:path w="488" h="300">
                    <a:moveTo>
                      <a:pt x="29" y="164"/>
                    </a:moveTo>
                    <a:lnTo>
                      <a:pt x="0" y="273"/>
                    </a:lnTo>
                    <a:lnTo>
                      <a:pt x="58" y="273"/>
                    </a:lnTo>
                    <a:lnTo>
                      <a:pt x="86" y="245"/>
                    </a:lnTo>
                    <a:lnTo>
                      <a:pt x="144" y="273"/>
                    </a:lnTo>
                    <a:lnTo>
                      <a:pt x="230" y="300"/>
                    </a:lnTo>
                    <a:lnTo>
                      <a:pt x="230" y="273"/>
                    </a:lnTo>
                    <a:lnTo>
                      <a:pt x="144" y="218"/>
                    </a:lnTo>
                    <a:lnTo>
                      <a:pt x="172" y="164"/>
                    </a:lnTo>
                    <a:lnTo>
                      <a:pt x="258" y="191"/>
                    </a:lnTo>
                    <a:lnTo>
                      <a:pt x="316" y="137"/>
                    </a:lnTo>
                    <a:lnTo>
                      <a:pt x="402" y="137"/>
                    </a:lnTo>
                    <a:lnTo>
                      <a:pt x="488" y="0"/>
                    </a:lnTo>
                    <a:lnTo>
                      <a:pt x="373" y="28"/>
                    </a:lnTo>
                    <a:lnTo>
                      <a:pt x="345" y="82"/>
                    </a:lnTo>
                    <a:lnTo>
                      <a:pt x="258" y="0"/>
                    </a:lnTo>
                    <a:lnTo>
                      <a:pt x="115" y="137"/>
                    </a:lnTo>
                    <a:lnTo>
                      <a:pt x="29" y="164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" name="Freeform 191"/>
              <p:cNvSpPr>
                <a:spLocks/>
              </p:cNvSpPr>
              <p:nvPr/>
            </p:nvSpPr>
            <p:spPr bwMode="auto">
              <a:xfrm>
                <a:off x="3880" y="3072"/>
                <a:ext cx="488" cy="300"/>
              </a:xfrm>
              <a:custGeom>
                <a:avLst/>
                <a:gdLst/>
                <a:ahLst/>
                <a:cxnLst>
                  <a:cxn ang="0">
                    <a:pos x="29" y="164"/>
                  </a:cxn>
                  <a:cxn ang="0">
                    <a:pos x="0" y="273"/>
                  </a:cxn>
                  <a:cxn ang="0">
                    <a:pos x="58" y="273"/>
                  </a:cxn>
                  <a:cxn ang="0">
                    <a:pos x="86" y="245"/>
                  </a:cxn>
                  <a:cxn ang="0">
                    <a:pos x="144" y="273"/>
                  </a:cxn>
                  <a:cxn ang="0">
                    <a:pos x="230" y="300"/>
                  </a:cxn>
                  <a:cxn ang="0">
                    <a:pos x="230" y="273"/>
                  </a:cxn>
                  <a:cxn ang="0">
                    <a:pos x="144" y="218"/>
                  </a:cxn>
                  <a:cxn ang="0">
                    <a:pos x="172" y="164"/>
                  </a:cxn>
                  <a:cxn ang="0">
                    <a:pos x="258" y="191"/>
                  </a:cxn>
                  <a:cxn ang="0">
                    <a:pos x="316" y="137"/>
                  </a:cxn>
                  <a:cxn ang="0">
                    <a:pos x="402" y="137"/>
                  </a:cxn>
                  <a:cxn ang="0">
                    <a:pos x="488" y="0"/>
                  </a:cxn>
                  <a:cxn ang="0">
                    <a:pos x="373" y="28"/>
                  </a:cxn>
                  <a:cxn ang="0">
                    <a:pos x="345" y="82"/>
                  </a:cxn>
                  <a:cxn ang="0">
                    <a:pos x="258" y="0"/>
                  </a:cxn>
                  <a:cxn ang="0">
                    <a:pos x="115" y="137"/>
                  </a:cxn>
                  <a:cxn ang="0">
                    <a:pos x="29" y="164"/>
                  </a:cxn>
                </a:cxnLst>
                <a:rect l="0" t="0" r="r" b="b"/>
                <a:pathLst>
                  <a:path w="488" h="300">
                    <a:moveTo>
                      <a:pt x="29" y="164"/>
                    </a:moveTo>
                    <a:lnTo>
                      <a:pt x="0" y="273"/>
                    </a:lnTo>
                    <a:lnTo>
                      <a:pt x="58" y="273"/>
                    </a:lnTo>
                    <a:lnTo>
                      <a:pt x="86" y="245"/>
                    </a:lnTo>
                    <a:lnTo>
                      <a:pt x="144" y="273"/>
                    </a:lnTo>
                    <a:lnTo>
                      <a:pt x="230" y="300"/>
                    </a:lnTo>
                    <a:lnTo>
                      <a:pt x="230" y="273"/>
                    </a:lnTo>
                    <a:lnTo>
                      <a:pt x="144" y="218"/>
                    </a:lnTo>
                    <a:lnTo>
                      <a:pt x="172" y="164"/>
                    </a:lnTo>
                    <a:lnTo>
                      <a:pt x="258" y="191"/>
                    </a:lnTo>
                    <a:lnTo>
                      <a:pt x="316" y="137"/>
                    </a:lnTo>
                    <a:lnTo>
                      <a:pt x="402" y="137"/>
                    </a:lnTo>
                    <a:lnTo>
                      <a:pt x="488" y="0"/>
                    </a:lnTo>
                    <a:lnTo>
                      <a:pt x="373" y="28"/>
                    </a:lnTo>
                    <a:lnTo>
                      <a:pt x="345" y="82"/>
                    </a:lnTo>
                    <a:lnTo>
                      <a:pt x="258" y="0"/>
                    </a:lnTo>
                    <a:lnTo>
                      <a:pt x="115" y="137"/>
                    </a:lnTo>
                    <a:lnTo>
                      <a:pt x="29" y="16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0" name="Group 192"/>
            <p:cNvGrpSpPr>
              <a:grpSpLocks/>
            </p:cNvGrpSpPr>
            <p:nvPr/>
          </p:nvGrpSpPr>
          <p:grpSpPr bwMode="auto">
            <a:xfrm>
              <a:off x="6296025" y="5310188"/>
              <a:ext cx="1593850" cy="1374775"/>
              <a:chOff x="3966" y="3345"/>
              <a:chExt cx="1004" cy="866"/>
            </a:xfrm>
          </p:grpSpPr>
          <p:sp>
            <p:nvSpPr>
              <p:cNvPr id="574" name="Freeform 193"/>
              <p:cNvSpPr>
                <a:spLocks/>
              </p:cNvSpPr>
              <p:nvPr/>
            </p:nvSpPr>
            <p:spPr bwMode="auto">
              <a:xfrm>
                <a:off x="3966" y="3345"/>
                <a:ext cx="1004" cy="866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0" y="134"/>
                  </a:cxn>
                  <a:cxn ang="0">
                    <a:pos x="86" y="297"/>
                  </a:cxn>
                  <a:cxn ang="0">
                    <a:pos x="115" y="460"/>
                  </a:cxn>
                  <a:cxn ang="0">
                    <a:pos x="230" y="433"/>
                  </a:cxn>
                  <a:cxn ang="0">
                    <a:pos x="287" y="596"/>
                  </a:cxn>
                  <a:cxn ang="0">
                    <a:pos x="602" y="677"/>
                  </a:cxn>
                  <a:cxn ang="0">
                    <a:pos x="660" y="812"/>
                  </a:cxn>
                  <a:cxn ang="0">
                    <a:pos x="746" y="839"/>
                  </a:cxn>
                  <a:cxn ang="0">
                    <a:pos x="918" y="866"/>
                  </a:cxn>
                  <a:cxn ang="0">
                    <a:pos x="1004" y="677"/>
                  </a:cxn>
                  <a:cxn ang="0">
                    <a:pos x="832" y="542"/>
                  </a:cxn>
                  <a:cxn ang="0">
                    <a:pos x="488" y="460"/>
                  </a:cxn>
                  <a:cxn ang="0">
                    <a:pos x="316" y="270"/>
                  </a:cxn>
                  <a:cxn ang="0">
                    <a:pos x="431" y="297"/>
                  </a:cxn>
                  <a:cxn ang="0">
                    <a:pos x="488" y="216"/>
                  </a:cxn>
                  <a:cxn ang="0">
                    <a:pos x="172" y="80"/>
                  </a:cxn>
                  <a:cxn ang="0">
                    <a:pos x="144" y="27"/>
                  </a:cxn>
                  <a:cxn ang="0">
                    <a:pos x="57" y="0"/>
                  </a:cxn>
                </a:cxnLst>
                <a:rect l="0" t="0" r="r" b="b"/>
                <a:pathLst>
                  <a:path w="1004" h="866">
                    <a:moveTo>
                      <a:pt x="57" y="0"/>
                    </a:moveTo>
                    <a:lnTo>
                      <a:pt x="0" y="134"/>
                    </a:lnTo>
                    <a:lnTo>
                      <a:pt x="86" y="297"/>
                    </a:lnTo>
                    <a:lnTo>
                      <a:pt x="115" y="460"/>
                    </a:lnTo>
                    <a:lnTo>
                      <a:pt x="230" y="433"/>
                    </a:lnTo>
                    <a:lnTo>
                      <a:pt x="287" y="596"/>
                    </a:lnTo>
                    <a:lnTo>
                      <a:pt x="602" y="677"/>
                    </a:lnTo>
                    <a:lnTo>
                      <a:pt x="660" y="812"/>
                    </a:lnTo>
                    <a:lnTo>
                      <a:pt x="746" y="839"/>
                    </a:lnTo>
                    <a:lnTo>
                      <a:pt x="918" y="866"/>
                    </a:lnTo>
                    <a:lnTo>
                      <a:pt x="1004" y="677"/>
                    </a:lnTo>
                    <a:lnTo>
                      <a:pt x="832" y="542"/>
                    </a:lnTo>
                    <a:lnTo>
                      <a:pt x="488" y="460"/>
                    </a:lnTo>
                    <a:lnTo>
                      <a:pt x="316" y="270"/>
                    </a:lnTo>
                    <a:lnTo>
                      <a:pt x="431" y="297"/>
                    </a:lnTo>
                    <a:lnTo>
                      <a:pt x="488" y="216"/>
                    </a:lnTo>
                    <a:lnTo>
                      <a:pt x="172" y="80"/>
                    </a:lnTo>
                    <a:lnTo>
                      <a:pt x="144" y="2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" name="Freeform 194"/>
              <p:cNvSpPr>
                <a:spLocks/>
              </p:cNvSpPr>
              <p:nvPr/>
            </p:nvSpPr>
            <p:spPr bwMode="auto">
              <a:xfrm>
                <a:off x="3966" y="3345"/>
                <a:ext cx="1004" cy="866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0" y="134"/>
                  </a:cxn>
                  <a:cxn ang="0">
                    <a:pos x="86" y="297"/>
                  </a:cxn>
                  <a:cxn ang="0">
                    <a:pos x="115" y="460"/>
                  </a:cxn>
                  <a:cxn ang="0">
                    <a:pos x="230" y="433"/>
                  </a:cxn>
                  <a:cxn ang="0">
                    <a:pos x="287" y="596"/>
                  </a:cxn>
                  <a:cxn ang="0">
                    <a:pos x="602" y="677"/>
                  </a:cxn>
                  <a:cxn ang="0">
                    <a:pos x="660" y="812"/>
                  </a:cxn>
                  <a:cxn ang="0">
                    <a:pos x="746" y="839"/>
                  </a:cxn>
                  <a:cxn ang="0">
                    <a:pos x="918" y="866"/>
                  </a:cxn>
                  <a:cxn ang="0">
                    <a:pos x="1004" y="677"/>
                  </a:cxn>
                  <a:cxn ang="0">
                    <a:pos x="832" y="542"/>
                  </a:cxn>
                  <a:cxn ang="0">
                    <a:pos x="488" y="460"/>
                  </a:cxn>
                  <a:cxn ang="0">
                    <a:pos x="316" y="270"/>
                  </a:cxn>
                  <a:cxn ang="0">
                    <a:pos x="431" y="297"/>
                  </a:cxn>
                  <a:cxn ang="0">
                    <a:pos x="488" y="216"/>
                  </a:cxn>
                  <a:cxn ang="0">
                    <a:pos x="172" y="80"/>
                  </a:cxn>
                  <a:cxn ang="0">
                    <a:pos x="144" y="27"/>
                  </a:cxn>
                  <a:cxn ang="0">
                    <a:pos x="57" y="0"/>
                  </a:cxn>
                </a:cxnLst>
                <a:rect l="0" t="0" r="r" b="b"/>
                <a:pathLst>
                  <a:path w="1004" h="866">
                    <a:moveTo>
                      <a:pt x="57" y="0"/>
                    </a:moveTo>
                    <a:lnTo>
                      <a:pt x="0" y="134"/>
                    </a:lnTo>
                    <a:lnTo>
                      <a:pt x="86" y="297"/>
                    </a:lnTo>
                    <a:lnTo>
                      <a:pt x="115" y="460"/>
                    </a:lnTo>
                    <a:lnTo>
                      <a:pt x="230" y="433"/>
                    </a:lnTo>
                    <a:lnTo>
                      <a:pt x="287" y="596"/>
                    </a:lnTo>
                    <a:lnTo>
                      <a:pt x="602" y="677"/>
                    </a:lnTo>
                    <a:lnTo>
                      <a:pt x="660" y="812"/>
                    </a:lnTo>
                    <a:lnTo>
                      <a:pt x="746" y="839"/>
                    </a:lnTo>
                    <a:lnTo>
                      <a:pt x="918" y="866"/>
                    </a:lnTo>
                    <a:lnTo>
                      <a:pt x="1004" y="677"/>
                    </a:lnTo>
                    <a:lnTo>
                      <a:pt x="832" y="542"/>
                    </a:lnTo>
                    <a:lnTo>
                      <a:pt x="488" y="460"/>
                    </a:lnTo>
                    <a:lnTo>
                      <a:pt x="316" y="270"/>
                    </a:lnTo>
                    <a:lnTo>
                      <a:pt x="431" y="297"/>
                    </a:lnTo>
                    <a:lnTo>
                      <a:pt x="488" y="216"/>
                    </a:lnTo>
                    <a:lnTo>
                      <a:pt x="172" y="80"/>
                    </a:lnTo>
                    <a:lnTo>
                      <a:pt x="144" y="27"/>
                    </a:lnTo>
                    <a:lnTo>
                      <a:pt x="57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" name="Group 195"/>
            <p:cNvGrpSpPr>
              <a:grpSpLocks/>
            </p:cNvGrpSpPr>
            <p:nvPr/>
          </p:nvGrpSpPr>
          <p:grpSpPr bwMode="auto">
            <a:xfrm>
              <a:off x="3711575" y="3498850"/>
              <a:ext cx="863600" cy="635000"/>
              <a:chOff x="2338" y="2204"/>
              <a:chExt cx="544" cy="400"/>
            </a:xfrm>
          </p:grpSpPr>
          <p:sp>
            <p:nvSpPr>
              <p:cNvPr id="572" name="Freeform 196"/>
              <p:cNvSpPr>
                <a:spLocks/>
              </p:cNvSpPr>
              <p:nvPr/>
            </p:nvSpPr>
            <p:spPr bwMode="auto">
              <a:xfrm>
                <a:off x="2338" y="2204"/>
                <a:ext cx="544" cy="400"/>
              </a:xfrm>
              <a:custGeom>
                <a:avLst/>
                <a:gdLst/>
                <a:ahLst/>
                <a:cxnLst>
                  <a:cxn ang="0">
                    <a:pos x="136" y="24"/>
                  </a:cxn>
                  <a:cxn ang="0">
                    <a:pos x="111" y="53"/>
                  </a:cxn>
                  <a:cxn ang="0">
                    <a:pos x="29" y="0"/>
                  </a:cxn>
                  <a:cxn ang="0">
                    <a:pos x="0" y="27"/>
                  </a:cxn>
                  <a:cxn ang="0">
                    <a:pos x="57" y="54"/>
                  </a:cxn>
                  <a:cxn ang="0">
                    <a:pos x="115" y="190"/>
                  </a:cxn>
                  <a:cxn ang="0">
                    <a:pos x="201" y="218"/>
                  </a:cxn>
                  <a:cxn ang="0">
                    <a:pos x="201" y="163"/>
                  </a:cxn>
                  <a:cxn ang="0">
                    <a:pos x="143" y="136"/>
                  </a:cxn>
                  <a:cxn ang="0">
                    <a:pos x="229" y="136"/>
                  </a:cxn>
                  <a:cxn ang="0">
                    <a:pos x="229" y="218"/>
                  </a:cxn>
                  <a:cxn ang="0">
                    <a:pos x="172" y="300"/>
                  </a:cxn>
                  <a:cxn ang="0">
                    <a:pos x="373" y="300"/>
                  </a:cxn>
                  <a:cxn ang="0">
                    <a:pos x="423" y="400"/>
                  </a:cxn>
                  <a:cxn ang="0">
                    <a:pos x="430" y="354"/>
                  </a:cxn>
                  <a:cxn ang="0">
                    <a:pos x="487" y="245"/>
                  </a:cxn>
                  <a:cxn ang="0">
                    <a:pos x="544" y="27"/>
                  </a:cxn>
                  <a:cxn ang="0">
                    <a:pos x="143" y="27"/>
                  </a:cxn>
                  <a:cxn ang="0">
                    <a:pos x="136" y="24"/>
                  </a:cxn>
                </a:cxnLst>
                <a:rect l="0" t="0" r="r" b="b"/>
                <a:pathLst>
                  <a:path w="544" h="400">
                    <a:moveTo>
                      <a:pt x="136" y="24"/>
                    </a:moveTo>
                    <a:lnTo>
                      <a:pt x="111" y="53"/>
                    </a:lnTo>
                    <a:lnTo>
                      <a:pt x="29" y="0"/>
                    </a:lnTo>
                    <a:lnTo>
                      <a:pt x="0" y="27"/>
                    </a:lnTo>
                    <a:lnTo>
                      <a:pt x="57" y="54"/>
                    </a:lnTo>
                    <a:lnTo>
                      <a:pt x="115" y="190"/>
                    </a:lnTo>
                    <a:lnTo>
                      <a:pt x="201" y="218"/>
                    </a:lnTo>
                    <a:lnTo>
                      <a:pt x="201" y="163"/>
                    </a:lnTo>
                    <a:lnTo>
                      <a:pt x="143" y="136"/>
                    </a:lnTo>
                    <a:lnTo>
                      <a:pt x="229" y="136"/>
                    </a:lnTo>
                    <a:lnTo>
                      <a:pt x="229" y="218"/>
                    </a:lnTo>
                    <a:lnTo>
                      <a:pt x="172" y="300"/>
                    </a:lnTo>
                    <a:lnTo>
                      <a:pt x="373" y="300"/>
                    </a:lnTo>
                    <a:lnTo>
                      <a:pt x="423" y="400"/>
                    </a:lnTo>
                    <a:lnTo>
                      <a:pt x="430" y="354"/>
                    </a:lnTo>
                    <a:lnTo>
                      <a:pt x="487" y="245"/>
                    </a:lnTo>
                    <a:lnTo>
                      <a:pt x="544" y="27"/>
                    </a:lnTo>
                    <a:lnTo>
                      <a:pt x="143" y="27"/>
                    </a:lnTo>
                    <a:lnTo>
                      <a:pt x="136" y="24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" name="Freeform 197"/>
              <p:cNvSpPr>
                <a:spLocks/>
              </p:cNvSpPr>
              <p:nvPr/>
            </p:nvSpPr>
            <p:spPr bwMode="auto">
              <a:xfrm>
                <a:off x="2338" y="2204"/>
                <a:ext cx="544" cy="400"/>
              </a:xfrm>
              <a:custGeom>
                <a:avLst/>
                <a:gdLst/>
                <a:ahLst/>
                <a:cxnLst>
                  <a:cxn ang="0">
                    <a:pos x="136" y="24"/>
                  </a:cxn>
                  <a:cxn ang="0">
                    <a:pos x="111" y="53"/>
                  </a:cxn>
                  <a:cxn ang="0">
                    <a:pos x="29" y="0"/>
                  </a:cxn>
                  <a:cxn ang="0">
                    <a:pos x="0" y="27"/>
                  </a:cxn>
                  <a:cxn ang="0">
                    <a:pos x="57" y="54"/>
                  </a:cxn>
                  <a:cxn ang="0">
                    <a:pos x="115" y="190"/>
                  </a:cxn>
                  <a:cxn ang="0">
                    <a:pos x="201" y="218"/>
                  </a:cxn>
                  <a:cxn ang="0">
                    <a:pos x="201" y="163"/>
                  </a:cxn>
                  <a:cxn ang="0">
                    <a:pos x="143" y="136"/>
                  </a:cxn>
                  <a:cxn ang="0">
                    <a:pos x="229" y="136"/>
                  </a:cxn>
                  <a:cxn ang="0">
                    <a:pos x="229" y="218"/>
                  </a:cxn>
                  <a:cxn ang="0">
                    <a:pos x="172" y="300"/>
                  </a:cxn>
                  <a:cxn ang="0">
                    <a:pos x="373" y="300"/>
                  </a:cxn>
                  <a:cxn ang="0">
                    <a:pos x="423" y="400"/>
                  </a:cxn>
                  <a:cxn ang="0">
                    <a:pos x="430" y="354"/>
                  </a:cxn>
                  <a:cxn ang="0">
                    <a:pos x="487" y="245"/>
                  </a:cxn>
                  <a:cxn ang="0">
                    <a:pos x="544" y="27"/>
                  </a:cxn>
                  <a:cxn ang="0">
                    <a:pos x="143" y="27"/>
                  </a:cxn>
                </a:cxnLst>
                <a:rect l="0" t="0" r="r" b="b"/>
                <a:pathLst>
                  <a:path w="544" h="400">
                    <a:moveTo>
                      <a:pt x="136" y="24"/>
                    </a:moveTo>
                    <a:lnTo>
                      <a:pt x="111" y="53"/>
                    </a:lnTo>
                    <a:lnTo>
                      <a:pt x="29" y="0"/>
                    </a:lnTo>
                    <a:lnTo>
                      <a:pt x="0" y="27"/>
                    </a:lnTo>
                    <a:lnTo>
                      <a:pt x="57" y="54"/>
                    </a:lnTo>
                    <a:lnTo>
                      <a:pt x="115" y="190"/>
                    </a:lnTo>
                    <a:lnTo>
                      <a:pt x="201" y="218"/>
                    </a:lnTo>
                    <a:lnTo>
                      <a:pt x="201" y="163"/>
                    </a:lnTo>
                    <a:lnTo>
                      <a:pt x="143" y="136"/>
                    </a:lnTo>
                    <a:lnTo>
                      <a:pt x="229" y="136"/>
                    </a:lnTo>
                    <a:lnTo>
                      <a:pt x="229" y="218"/>
                    </a:lnTo>
                    <a:lnTo>
                      <a:pt x="172" y="300"/>
                    </a:lnTo>
                    <a:lnTo>
                      <a:pt x="373" y="300"/>
                    </a:lnTo>
                    <a:lnTo>
                      <a:pt x="423" y="400"/>
                    </a:lnTo>
                    <a:lnTo>
                      <a:pt x="430" y="354"/>
                    </a:lnTo>
                    <a:lnTo>
                      <a:pt x="487" y="245"/>
                    </a:lnTo>
                    <a:lnTo>
                      <a:pt x="544" y="27"/>
                    </a:lnTo>
                    <a:lnTo>
                      <a:pt x="143" y="2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" name="Group 198"/>
            <p:cNvGrpSpPr>
              <a:grpSpLocks/>
            </p:cNvGrpSpPr>
            <p:nvPr/>
          </p:nvGrpSpPr>
          <p:grpSpPr bwMode="auto">
            <a:xfrm>
              <a:off x="6383338" y="4968875"/>
              <a:ext cx="993775" cy="674688"/>
              <a:chOff x="4021" y="3130"/>
              <a:chExt cx="626" cy="425"/>
            </a:xfrm>
          </p:grpSpPr>
          <p:sp>
            <p:nvSpPr>
              <p:cNvPr id="570" name="Freeform 199"/>
              <p:cNvSpPr>
                <a:spLocks/>
              </p:cNvSpPr>
              <p:nvPr/>
            </p:nvSpPr>
            <p:spPr bwMode="auto">
              <a:xfrm>
                <a:off x="4021" y="3130"/>
                <a:ext cx="626" cy="425"/>
              </a:xfrm>
              <a:custGeom>
                <a:avLst/>
                <a:gdLst/>
                <a:ahLst/>
                <a:cxnLst>
                  <a:cxn ang="0">
                    <a:pos x="31" y="101"/>
                  </a:cxn>
                  <a:cxn ang="0">
                    <a:pos x="176" y="160"/>
                  </a:cxn>
                  <a:cxn ang="0">
                    <a:pos x="238" y="136"/>
                  </a:cxn>
                  <a:cxn ang="0">
                    <a:pos x="259" y="163"/>
                  </a:cxn>
                  <a:cxn ang="0">
                    <a:pos x="238" y="183"/>
                  </a:cxn>
                  <a:cxn ang="0">
                    <a:pos x="327" y="245"/>
                  </a:cxn>
                  <a:cxn ang="0">
                    <a:pos x="377" y="210"/>
                  </a:cxn>
                  <a:cxn ang="0">
                    <a:pos x="374" y="112"/>
                  </a:cxn>
                  <a:cxn ang="0">
                    <a:pos x="489" y="0"/>
                  </a:cxn>
                  <a:cxn ang="0">
                    <a:pos x="547" y="54"/>
                  </a:cxn>
                  <a:cxn ang="0">
                    <a:pos x="547" y="210"/>
                  </a:cxn>
                  <a:cxn ang="0">
                    <a:pos x="626" y="313"/>
                  </a:cxn>
                  <a:cxn ang="0">
                    <a:pos x="456" y="319"/>
                  </a:cxn>
                  <a:cxn ang="0">
                    <a:pos x="432" y="374"/>
                  </a:cxn>
                  <a:cxn ang="0">
                    <a:pos x="338" y="343"/>
                  </a:cxn>
                  <a:cxn ang="0">
                    <a:pos x="424" y="425"/>
                  </a:cxn>
                  <a:cxn ang="0">
                    <a:pos x="119" y="299"/>
                  </a:cxn>
                  <a:cxn ang="0">
                    <a:pos x="90" y="238"/>
                  </a:cxn>
                  <a:cxn ang="0">
                    <a:pos x="87" y="210"/>
                  </a:cxn>
                  <a:cxn ang="0">
                    <a:pos x="0" y="160"/>
                  </a:cxn>
                  <a:cxn ang="0">
                    <a:pos x="31" y="108"/>
                  </a:cxn>
                  <a:cxn ang="0">
                    <a:pos x="31" y="101"/>
                  </a:cxn>
                </a:cxnLst>
                <a:rect l="0" t="0" r="r" b="b"/>
                <a:pathLst>
                  <a:path w="626" h="425">
                    <a:moveTo>
                      <a:pt x="31" y="101"/>
                    </a:moveTo>
                    <a:lnTo>
                      <a:pt x="176" y="160"/>
                    </a:lnTo>
                    <a:lnTo>
                      <a:pt x="238" y="136"/>
                    </a:lnTo>
                    <a:lnTo>
                      <a:pt x="259" y="163"/>
                    </a:lnTo>
                    <a:lnTo>
                      <a:pt x="238" y="183"/>
                    </a:lnTo>
                    <a:lnTo>
                      <a:pt x="327" y="245"/>
                    </a:lnTo>
                    <a:lnTo>
                      <a:pt x="377" y="210"/>
                    </a:lnTo>
                    <a:lnTo>
                      <a:pt x="374" y="112"/>
                    </a:lnTo>
                    <a:lnTo>
                      <a:pt x="489" y="0"/>
                    </a:lnTo>
                    <a:lnTo>
                      <a:pt x="547" y="54"/>
                    </a:lnTo>
                    <a:lnTo>
                      <a:pt x="547" y="210"/>
                    </a:lnTo>
                    <a:lnTo>
                      <a:pt x="626" y="313"/>
                    </a:lnTo>
                    <a:lnTo>
                      <a:pt x="456" y="319"/>
                    </a:lnTo>
                    <a:lnTo>
                      <a:pt x="432" y="374"/>
                    </a:lnTo>
                    <a:lnTo>
                      <a:pt x="338" y="343"/>
                    </a:lnTo>
                    <a:lnTo>
                      <a:pt x="424" y="425"/>
                    </a:lnTo>
                    <a:lnTo>
                      <a:pt x="119" y="299"/>
                    </a:lnTo>
                    <a:lnTo>
                      <a:pt x="90" y="238"/>
                    </a:lnTo>
                    <a:lnTo>
                      <a:pt x="87" y="210"/>
                    </a:lnTo>
                    <a:lnTo>
                      <a:pt x="0" y="160"/>
                    </a:lnTo>
                    <a:lnTo>
                      <a:pt x="31" y="108"/>
                    </a:lnTo>
                    <a:lnTo>
                      <a:pt x="31" y="101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" name="Freeform 200"/>
              <p:cNvSpPr>
                <a:spLocks/>
              </p:cNvSpPr>
              <p:nvPr/>
            </p:nvSpPr>
            <p:spPr bwMode="auto">
              <a:xfrm>
                <a:off x="4021" y="3130"/>
                <a:ext cx="626" cy="425"/>
              </a:xfrm>
              <a:custGeom>
                <a:avLst/>
                <a:gdLst/>
                <a:ahLst/>
                <a:cxnLst>
                  <a:cxn ang="0">
                    <a:pos x="31" y="101"/>
                  </a:cxn>
                  <a:cxn ang="0">
                    <a:pos x="176" y="160"/>
                  </a:cxn>
                  <a:cxn ang="0">
                    <a:pos x="238" y="136"/>
                  </a:cxn>
                  <a:cxn ang="0">
                    <a:pos x="259" y="163"/>
                  </a:cxn>
                  <a:cxn ang="0">
                    <a:pos x="238" y="183"/>
                  </a:cxn>
                  <a:cxn ang="0">
                    <a:pos x="327" y="245"/>
                  </a:cxn>
                  <a:cxn ang="0">
                    <a:pos x="377" y="210"/>
                  </a:cxn>
                  <a:cxn ang="0">
                    <a:pos x="374" y="112"/>
                  </a:cxn>
                  <a:cxn ang="0">
                    <a:pos x="489" y="0"/>
                  </a:cxn>
                  <a:cxn ang="0">
                    <a:pos x="547" y="54"/>
                  </a:cxn>
                  <a:cxn ang="0">
                    <a:pos x="547" y="210"/>
                  </a:cxn>
                  <a:cxn ang="0">
                    <a:pos x="626" y="313"/>
                  </a:cxn>
                  <a:cxn ang="0">
                    <a:pos x="456" y="319"/>
                  </a:cxn>
                  <a:cxn ang="0">
                    <a:pos x="432" y="374"/>
                  </a:cxn>
                  <a:cxn ang="0">
                    <a:pos x="338" y="343"/>
                  </a:cxn>
                  <a:cxn ang="0">
                    <a:pos x="424" y="425"/>
                  </a:cxn>
                  <a:cxn ang="0">
                    <a:pos x="119" y="299"/>
                  </a:cxn>
                  <a:cxn ang="0">
                    <a:pos x="90" y="238"/>
                  </a:cxn>
                  <a:cxn ang="0">
                    <a:pos x="87" y="210"/>
                  </a:cxn>
                  <a:cxn ang="0">
                    <a:pos x="0" y="160"/>
                  </a:cxn>
                  <a:cxn ang="0">
                    <a:pos x="31" y="108"/>
                  </a:cxn>
                </a:cxnLst>
                <a:rect l="0" t="0" r="r" b="b"/>
                <a:pathLst>
                  <a:path w="626" h="425">
                    <a:moveTo>
                      <a:pt x="31" y="101"/>
                    </a:moveTo>
                    <a:lnTo>
                      <a:pt x="176" y="160"/>
                    </a:lnTo>
                    <a:lnTo>
                      <a:pt x="238" y="136"/>
                    </a:lnTo>
                    <a:lnTo>
                      <a:pt x="259" y="163"/>
                    </a:lnTo>
                    <a:lnTo>
                      <a:pt x="238" y="183"/>
                    </a:lnTo>
                    <a:lnTo>
                      <a:pt x="327" y="245"/>
                    </a:lnTo>
                    <a:lnTo>
                      <a:pt x="377" y="210"/>
                    </a:lnTo>
                    <a:lnTo>
                      <a:pt x="374" y="112"/>
                    </a:lnTo>
                    <a:lnTo>
                      <a:pt x="489" y="0"/>
                    </a:lnTo>
                    <a:lnTo>
                      <a:pt x="547" y="54"/>
                    </a:lnTo>
                    <a:lnTo>
                      <a:pt x="547" y="210"/>
                    </a:lnTo>
                    <a:lnTo>
                      <a:pt x="626" y="313"/>
                    </a:lnTo>
                    <a:lnTo>
                      <a:pt x="456" y="319"/>
                    </a:lnTo>
                    <a:lnTo>
                      <a:pt x="432" y="374"/>
                    </a:lnTo>
                    <a:lnTo>
                      <a:pt x="338" y="343"/>
                    </a:lnTo>
                    <a:lnTo>
                      <a:pt x="424" y="425"/>
                    </a:lnTo>
                    <a:lnTo>
                      <a:pt x="119" y="299"/>
                    </a:lnTo>
                    <a:lnTo>
                      <a:pt x="90" y="238"/>
                    </a:lnTo>
                    <a:lnTo>
                      <a:pt x="87" y="210"/>
                    </a:lnTo>
                    <a:lnTo>
                      <a:pt x="0" y="160"/>
                    </a:lnTo>
                    <a:lnTo>
                      <a:pt x="31" y="108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" name="Rectangle 201"/>
            <p:cNvSpPr>
              <a:spLocks noChangeArrowheads="1"/>
            </p:cNvSpPr>
            <p:nvPr/>
          </p:nvSpPr>
          <p:spPr bwMode="auto">
            <a:xfrm>
              <a:off x="323850" y="998538"/>
              <a:ext cx="28098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CADDO</a:t>
              </a:r>
              <a:endParaRPr lang="en-US" sz="1800" b="0" i="0"/>
            </a:p>
          </p:txBody>
        </p:sp>
        <p:sp>
          <p:nvSpPr>
            <p:cNvPr id="74" name="Rectangle 202"/>
            <p:cNvSpPr>
              <a:spLocks noChangeArrowheads="1"/>
            </p:cNvSpPr>
            <p:nvPr/>
          </p:nvSpPr>
          <p:spPr bwMode="auto">
            <a:xfrm>
              <a:off x="704850" y="604838"/>
              <a:ext cx="3429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BOSSIER</a:t>
              </a:r>
              <a:endParaRPr lang="en-US" sz="1800" b="0" i="0"/>
            </a:p>
          </p:txBody>
        </p:sp>
        <p:sp>
          <p:nvSpPr>
            <p:cNvPr id="75" name="Rectangle 203"/>
            <p:cNvSpPr>
              <a:spLocks noChangeArrowheads="1"/>
            </p:cNvSpPr>
            <p:nvPr/>
          </p:nvSpPr>
          <p:spPr bwMode="auto">
            <a:xfrm>
              <a:off x="1587500" y="539750"/>
              <a:ext cx="45402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CLAIBORNE</a:t>
              </a:r>
              <a:endParaRPr lang="en-US" sz="1800" b="0" i="0"/>
            </a:p>
          </p:txBody>
        </p:sp>
        <p:sp>
          <p:nvSpPr>
            <p:cNvPr id="76" name="Rectangle 204"/>
            <p:cNvSpPr>
              <a:spLocks noChangeArrowheads="1"/>
            </p:cNvSpPr>
            <p:nvPr/>
          </p:nvSpPr>
          <p:spPr bwMode="auto">
            <a:xfrm>
              <a:off x="2635250" y="598488"/>
              <a:ext cx="2460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UNION</a:t>
              </a:r>
              <a:endParaRPr lang="en-US" sz="1800" b="0" i="0"/>
            </a:p>
          </p:txBody>
        </p:sp>
        <p:sp>
          <p:nvSpPr>
            <p:cNvPr id="77" name="Rectangle 205"/>
            <p:cNvSpPr>
              <a:spLocks noChangeArrowheads="1"/>
            </p:cNvSpPr>
            <p:nvPr/>
          </p:nvSpPr>
          <p:spPr bwMode="auto">
            <a:xfrm>
              <a:off x="3287713" y="511175"/>
              <a:ext cx="50006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MOREHOUSE</a:t>
              </a:r>
              <a:endParaRPr lang="en-US" sz="1800" b="0" i="0"/>
            </a:p>
          </p:txBody>
        </p:sp>
        <p:sp>
          <p:nvSpPr>
            <p:cNvPr id="78" name="Rectangle 206"/>
            <p:cNvSpPr>
              <a:spLocks noChangeArrowheads="1"/>
            </p:cNvSpPr>
            <p:nvPr/>
          </p:nvSpPr>
          <p:spPr bwMode="auto">
            <a:xfrm>
              <a:off x="3956050" y="549275"/>
              <a:ext cx="21907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WEST</a:t>
              </a:r>
              <a:endParaRPr lang="en-US" sz="1800" b="0" i="0"/>
            </a:p>
          </p:txBody>
        </p:sp>
        <p:sp>
          <p:nvSpPr>
            <p:cNvPr id="79" name="Rectangle 207"/>
            <p:cNvSpPr>
              <a:spLocks noChangeArrowheads="1"/>
            </p:cNvSpPr>
            <p:nvPr/>
          </p:nvSpPr>
          <p:spPr bwMode="auto">
            <a:xfrm>
              <a:off x="4321175" y="549275"/>
              <a:ext cx="2032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EAST</a:t>
              </a:r>
              <a:endParaRPr lang="en-US" sz="1800" b="0" i="0"/>
            </a:p>
          </p:txBody>
        </p:sp>
        <p:sp>
          <p:nvSpPr>
            <p:cNvPr id="80" name="Rectangle 208"/>
            <p:cNvSpPr>
              <a:spLocks noChangeArrowheads="1"/>
            </p:cNvSpPr>
            <p:nvPr/>
          </p:nvSpPr>
          <p:spPr bwMode="auto">
            <a:xfrm>
              <a:off x="531813" y="1844675"/>
              <a:ext cx="32067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DESOTO</a:t>
              </a:r>
              <a:endParaRPr lang="en-US" sz="1800" b="0" i="0"/>
            </a:p>
          </p:txBody>
        </p:sp>
        <p:sp>
          <p:nvSpPr>
            <p:cNvPr id="81" name="Rectangle 209"/>
            <p:cNvSpPr>
              <a:spLocks noChangeArrowheads="1"/>
            </p:cNvSpPr>
            <p:nvPr/>
          </p:nvSpPr>
          <p:spPr bwMode="auto">
            <a:xfrm>
              <a:off x="1220788" y="1757363"/>
              <a:ext cx="16192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RED</a:t>
              </a:r>
              <a:endParaRPr lang="en-US" sz="1800" b="0" i="0"/>
            </a:p>
          </p:txBody>
        </p:sp>
        <p:sp>
          <p:nvSpPr>
            <p:cNvPr id="82" name="Rectangle 210"/>
            <p:cNvSpPr>
              <a:spLocks noChangeArrowheads="1"/>
            </p:cNvSpPr>
            <p:nvPr/>
          </p:nvSpPr>
          <p:spPr bwMode="auto">
            <a:xfrm>
              <a:off x="1220788" y="1851025"/>
              <a:ext cx="23336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RIVER</a:t>
              </a:r>
              <a:endParaRPr lang="en-US" sz="1800" b="0" i="0"/>
            </a:p>
          </p:txBody>
        </p:sp>
        <p:sp>
          <p:nvSpPr>
            <p:cNvPr id="83" name="Rectangle 211"/>
            <p:cNvSpPr>
              <a:spLocks noChangeArrowheads="1"/>
            </p:cNvSpPr>
            <p:nvPr/>
          </p:nvSpPr>
          <p:spPr bwMode="auto">
            <a:xfrm>
              <a:off x="1587500" y="1438275"/>
              <a:ext cx="39687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BIENVILLE</a:t>
              </a:r>
              <a:endParaRPr lang="en-US" sz="1800" b="0" i="0"/>
            </a:p>
          </p:txBody>
        </p:sp>
        <p:sp>
          <p:nvSpPr>
            <p:cNvPr id="84" name="Rectangle 212"/>
            <p:cNvSpPr>
              <a:spLocks noChangeArrowheads="1"/>
            </p:cNvSpPr>
            <p:nvPr/>
          </p:nvSpPr>
          <p:spPr bwMode="auto">
            <a:xfrm>
              <a:off x="2233613" y="1368425"/>
              <a:ext cx="37465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JACKSON</a:t>
              </a:r>
              <a:endParaRPr lang="en-US" sz="1800" b="0" i="0"/>
            </a:p>
          </p:txBody>
        </p:sp>
        <p:sp>
          <p:nvSpPr>
            <p:cNvPr id="85" name="Rectangle 213"/>
            <p:cNvSpPr>
              <a:spLocks noChangeArrowheads="1"/>
            </p:cNvSpPr>
            <p:nvPr/>
          </p:nvSpPr>
          <p:spPr bwMode="auto">
            <a:xfrm>
              <a:off x="2081213" y="969963"/>
              <a:ext cx="33813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LINCOLN</a:t>
              </a:r>
              <a:endParaRPr lang="en-US" sz="1800" b="0" i="0"/>
            </a:p>
          </p:txBody>
        </p:sp>
        <p:sp>
          <p:nvSpPr>
            <p:cNvPr id="86" name="Rectangle 214"/>
            <p:cNvSpPr>
              <a:spLocks noChangeArrowheads="1"/>
            </p:cNvSpPr>
            <p:nvPr/>
          </p:nvSpPr>
          <p:spPr bwMode="auto">
            <a:xfrm>
              <a:off x="2770188" y="1262063"/>
              <a:ext cx="40322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OUACHITA</a:t>
              </a:r>
              <a:endParaRPr lang="en-US" sz="1800" b="0" i="0"/>
            </a:p>
          </p:txBody>
        </p:sp>
        <p:sp>
          <p:nvSpPr>
            <p:cNvPr id="87" name="Rectangle 215"/>
            <p:cNvSpPr>
              <a:spLocks noChangeArrowheads="1"/>
            </p:cNvSpPr>
            <p:nvPr/>
          </p:nvSpPr>
          <p:spPr bwMode="auto">
            <a:xfrm>
              <a:off x="3440113" y="1239838"/>
              <a:ext cx="40005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RICHLAND</a:t>
              </a:r>
              <a:endParaRPr lang="en-US" sz="1800" b="0" i="0"/>
            </a:p>
          </p:txBody>
        </p:sp>
        <p:sp>
          <p:nvSpPr>
            <p:cNvPr id="88" name="Rectangle 216"/>
            <p:cNvSpPr>
              <a:spLocks noChangeArrowheads="1"/>
            </p:cNvSpPr>
            <p:nvPr/>
          </p:nvSpPr>
          <p:spPr bwMode="auto">
            <a:xfrm>
              <a:off x="4229100" y="1304925"/>
              <a:ext cx="3603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MADISON</a:t>
              </a:r>
              <a:endParaRPr lang="en-US" sz="1800" b="0" i="0"/>
            </a:p>
          </p:txBody>
        </p:sp>
        <p:sp>
          <p:nvSpPr>
            <p:cNvPr id="89" name="Rectangle 217"/>
            <p:cNvSpPr>
              <a:spLocks noChangeArrowheads="1"/>
            </p:cNvSpPr>
            <p:nvPr/>
          </p:nvSpPr>
          <p:spPr bwMode="auto">
            <a:xfrm>
              <a:off x="836613" y="2546350"/>
              <a:ext cx="28892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SABINE</a:t>
              </a:r>
              <a:endParaRPr lang="en-US" sz="1800" b="0" i="0"/>
            </a:p>
          </p:txBody>
        </p:sp>
        <p:sp>
          <p:nvSpPr>
            <p:cNvPr id="90" name="Rectangle 218"/>
            <p:cNvSpPr>
              <a:spLocks noChangeArrowheads="1"/>
            </p:cNvSpPr>
            <p:nvPr/>
          </p:nvSpPr>
          <p:spPr bwMode="auto">
            <a:xfrm>
              <a:off x="1693863" y="1822450"/>
              <a:ext cx="5556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N</a:t>
              </a:r>
              <a:endParaRPr lang="en-US" sz="1800" b="0" i="0"/>
            </a:p>
          </p:txBody>
        </p:sp>
        <p:sp>
          <p:nvSpPr>
            <p:cNvPr id="91" name="Rectangle 219"/>
            <p:cNvSpPr>
              <a:spLocks noChangeArrowheads="1"/>
            </p:cNvSpPr>
            <p:nvPr/>
          </p:nvSpPr>
          <p:spPr bwMode="auto">
            <a:xfrm>
              <a:off x="1695450" y="1916113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A</a:t>
              </a:r>
              <a:endParaRPr lang="en-US" sz="1800" b="0" i="0"/>
            </a:p>
          </p:txBody>
        </p:sp>
        <p:sp>
          <p:nvSpPr>
            <p:cNvPr id="92" name="Rectangle 220"/>
            <p:cNvSpPr>
              <a:spLocks noChangeArrowheads="1"/>
            </p:cNvSpPr>
            <p:nvPr/>
          </p:nvSpPr>
          <p:spPr bwMode="auto">
            <a:xfrm>
              <a:off x="1698625" y="2008188"/>
              <a:ext cx="4603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T</a:t>
              </a:r>
              <a:endParaRPr lang="en-US" sz="1800" b="0" i="0"/>
            </a:p>
          </p:txBody>
        </p:sp>
        <p:sp>
          <p:nvSpPr>
            <p:cNvPr id="93" name="Rectangle 221"/>
            <p:cNvSpPr>
              <a:spLocks noChangeArrowheads="1"/>
            </p:cNvSpPr>
            <p:nvPr/>
          </p:nvSpPr>
          <p:spPr bwMode="auto">
            <a:xfrm>
              <a:off x="1693863" y="2100263"/>
              <a:ext cx="5556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C</a:t>
              </a:r>
              <a:endParaRPr lang="en-US" sz="1800" b="0" i="0"/>
            </a:p>
          </p:txBody>
        </p:sp>
        <p:sp>
          <p:nvSpPr>
            <p:cNvPr id="94" name="Rectangle 222"/>
            <p:cNvSpPr>
              <a:spLocks noChangeArrowheads="1"/>
            </p:cNvSpPr>
            <p:nvPr/>
          </p:nvSpPr>
          <p:spPr bwMode="auto">
            <a:xfrm>
              <a:off x="1693863" y="2193925"/>
              <a:ext cx="5556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H</a:t>
              </a:r>
              <a:endParaRPr lang="en-US" sz="1800" b="0" i="0"/>
            </a:p>
          </p:txBody>
        </p:sp>
        <p:sp>
          <p:nvSpPr>
            <p:cNvPr id="95" name="Rectangle 223"/>
            <p:cNvSpPr>
              <a:spLocks noChangeArrowheads="1"/>
            </p:cNvSpPr>
            <p:nvPr/>
          </p:nvSpPr>
          <p:spPr bwMode="auto">
            <a:xfrm>
              <a:off x="1712913" y="2286000"/>
              <a:ext cx="2063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I</a:t>
              </a:r>
              <a:endParaRPr lang="en-US" sz="1800" b="0" i="0"/>
            </a:p>
          </p:txBody>
        </p:sp>
        <p:sp>
          <p:nvSpPr>
            <p:cNvPr id="96" name="Rectangle 224"/>
            <p:cNvSpPr>
              <a:spLocks noChangeArrowheads="1"/>
            </p:cNvSpPr>
            <p:nvPr/>
          </p:nvSpPr>
          <p:spPr bwMode="auto">
            <a:xfrm>
              <a:off x="1698625" y="2379663"/>
              <a:ext cx="4603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T</a:t>
              </a:r>
              <a:endParaRPr lang="en-US" sz="1800" b="0" i="0"/>
            </a:p>
          </p:txBody>
        </p:sp>
        <p:sp>
          <p:nvSpPr>
            <p:cNvPr id="97" name="Rectangle 225"/>
            <p:cNvSpPr>
              <a:spLocks noChangeArrowheads="1"/>
            </p:cNvSpPr>
            <p:nvPr/>
          </p:nvSpPr>
          <p:spPr bwMode="auto">
            <a:xfrm>
              <a:off x="1692275" y="2471738"/>
              <a:ext cx="5873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O</a:t>
              </a:r>
              <a:endParaRPr lang="en-US" sz="1800" b="0" i="0"/>
            </a:p>
          </p:txBody>
        </p:sp>
        <p:sp>
          <p:nvSpPr>
            <p:cNvPr id="98" name="Rectangle 226"/>
            <p:cNvSpPr>
              <a:spLocks noChangeArrowheads="1"/>
            </p:cNvSpPr>
            <p:nvPr/>
          </p:nvSpPr>
          <p:spPr bwMode="auto">
            <a:xfrm>
              <a:off x="1693863" y="2563813"/>
              <a:ext cx="5556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C</a:t>
              </a:r>
              <a:endParaRPr lang="en-US" sz="1800" b="0" i="0"/>
            </a:p>
          </p:txBody>
        </p:sp>
        <p:sp>
          <p:nvSpPr>
            <p:cNvPr id="99" name="Rectangle 227"/>
            <p:cNvSpPr>
              <a:spLocks noChangeArrowheads="1"/>
            </p:cNvSpPr>
            <p:nvPr/>
          </p:nvSpPr>
          <p:spPr bwMode="auto">
            <a:xfrm>
              <a:off x="1693863" y="2657475"/>
              <a:ext cx="5556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H</a:t>
              </a:r>
              <a:endParaRPr lang="en-US" sz="1800" b="0" i="0"/>
            </a:p>
          </p:txBody>
        </p:sp>
        <p:sp>
          <p:nvSpPr>
            <p:cNvPr id="100" name="Rectangle 228"/>
            <p:cNvSpPr>
              <a:spLocks noChangeArrowheads="1"/>
            </p:cNvSpPr>
            <p:nvPr/>
          </p:nvSpPr>
          <p:spPr bwMode="auto">
            <a:xfrm>
              <a:off x="1697038" y="2751138"/>
              <a:ext cx="508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E</a:t>
              </a:r>
              <a:endParaRPr lang="en-US" sz="1800" b="0" i="0"/>
            </a:p>
          </p:txBody>
        </p:sp>
        <p:sp>
          <p:nvSpPr>
            <p:cNvPr id="101" name="Rectangle 229"/>
            <p:cNvSpPr>
              <a:spLocks noChangeArrowheads="1"/>
            </p:cNvSpPr>
            <p:nvPr/>
          </p:nvSpPr>
          <p:spPr bwMode="auto">
            <a:xfrm>
              <a:off x="1697038" y="2844800"/>
              <a:ext cx="508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S</a:t>
              </a:r>
              <a:endParaRPr lang="en-US" sz="1800" b="0" i="0"/>
            </a:p>
          </p:txBody>
        </p:sp>
        <p:sp>
          <p:nvSpPr>
            <p:cNvPr id="102" name="Rectangle 230"/>
            <p:cNvSpPr>
              <a:spLocks noChangeArrowheads="1"/>
            </p:cNvSpPr>
            <p:nvPr/>
          </p:nvSpPr>
          <p:spPr bwMode="auto">
            <a:xfrm>
              <a:off x="1276350" y="425450"/>
              <a:ext cx="7143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W</a:t>
              </a:r>
              <a:endParaRPr lang="en-US" sz="1800" b="0" i="0"/>
            </a:p>
          </p:txBody>
        </p:sp>
        <p:sp>
          <p:nvSpPr>
            <p:cNvPr id="103" name="Rectangle 231"/>
            <p:cNvSpPr>
              <a:spLocks noChangeArrowheads="1"/>
            </p:cNvSpPr>
            <p:nvPr/>
          </p:nvSpPr>
          <p:spPr bwMode="auto">
            <a:xfrm>
              <a:off x="1281113" y="517525"/>
              <a:ext cx="508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E</a:t>
              </a:r>
              <a:endParaRPr lang="en-US" sz="1800" b="0" i="0"/>
            </a:p>
          </p:txBody>
        </p:sp>
        <p:sp>
          <p:nvSpPr>
            <p:cNvPr id="104" name="Rectangle 232"/>
            <p:cNvSpPr>
              <a:spLocks noChangeArrowheads="1"/>
            </p:cNvSpPr>
            <p:nvPr/>
          </p:nvSpPr>
          <p:spPr bwMode="auto">
            <a:xfrm>
              <a:off x="1279525" y="611188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B</a:t>
              </a:r>
              <a:endParaRPr lang="en-US" sz="1800" b="0" i="0"/>
            </a:p>
          </p:txBody>
        </p:sp>
        <p:sp>
          <p:nvSpPr>
            <p:cNvPr id="105" name="Rectangle 233"/>
            <p:cNvSpPr>
              <a:spLocks noChangeArrowheads="1"/>
            </p:cNvSpPr>
            <p:nvPr/>
          </p:nvSpPr>
          <p:spPr bwMode="auto">
            <a:xfrm>
              <a:off x="1281113" y="703263"/>
              <a:ext cx="508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S</a:t>
              </a:r>
              <a:endParaRPr lang="en-US" sz="1800" b="0" i="0"/>
            </a:p>
          </p:txBody>
        </p:sp>
        <p:sp>
          <p:nvSpPr>
            <p:cNvPr id="106" name="Rectangle 234"/>
            <p:cNvSpPr>
              <a:spLocks noChangeArrowheads="1"/>
            </p:cNvSpPr>
            <p:nvPr/>
          </p:nvSpPr>
          <p:spPr bwMode="auto">
            <a:xfrm>
              <a:off x="1282700" y="796925"/>
              <a:ext cx="4603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T</a:t>
              </a:r>
              <a:endParaRPr lang="en-US" sz="1800" b="0" i="0"/>
            </a:p>
          </p:txBody>
        </p:sp>
        <p:sp>
          <p:nvSpPr>
            <p:cNvPr id="107" name="Rectangle 235"/>
            <p:cNvSpPr>
              <a:spLocks noChangeArrowheads="1"/>
            </p:cNvSpPr>
            <p:nvPr/>
          </p:nvSpPr>
          <p:spPr bwMode="auto">
            <a:xfrm>
              <a:off x="1281113" y="890588"/>
              <a:ext cx="508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E</a:t>
              </a:r>
              <a:endParaRPr lang="en-US" sz="1800" b="0" i="0"/>
            </a:p>
          </p:txBody>
        </p:sp>
        <p:sp>
          <p:nvSpPr>
            <p:cNvPr id="108" name="Rectangle 236"/>
            <p:cNvSpPr>
              <a:spLocks noChangeArrowheads="1"/>
            </p:cNvSpPr>
            <p:nvPr/>
          </p:nvSpPr>
          <p:spPr bwMode="auto">
            <a:xfrm>
              <a:off x="1279525" y="982663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R</a:t>
              </a:r>
              <a:endParaRPr lang="en-US" sz="1800" b="0" i="0"/>
            </a:p>
          </p:txBody>
        </p:sp>
        <p:sp>
          <p:nvSpPr>
            <p:cNvPr id="109" name="Rectangle 237"/>
            <p:cNvSpPr>
              <a:spLocks noChangeArrowheads="1"/>
            </p:cNvSpPr>
            <p:nvPr/>
          </p:nvSpPr>
          <p:spPr bwMode="auto">
            <a:xfrm>
              <a:off x="4048125" y="720725"/>
              <a:ext cx="3730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CARROLL</a:t>
              </a:r>
              <a:endParaRPr lang="en-US" sz="1800" b="0" i="0"/>
            </a:p>
          </p:txBody>
        </p:sp>
        <p:sp>
          <p:nvSpPr>
            <p:cNvPr id="110" name="Rectangle 238"/>
            <p:cNvSpPr>
              <a:spLocks noChangeArrowheads="1"/>
            </p:cNvSpPr>
            <p:nvPr/>
          </p:nvSpPr>
          <p:spPr bwMode="auto">
            <a:xfrm>
              <a:off x="2314575" y="2025650"/>
              <a:ext cx="2032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WINN</a:t>
              </a:r>
              <a:endParaRPr lang="en-US" sz="1800" b="0" i="0"/>
            </a:p>
          </p:txBody>
        </p:sp>
        <p:sp>
          <p:nvSpPr>
            <p:cNvPr id="111" name="Rectangle 239"/>
            <p:cNvSpPr>
              <a:spLocks noChangeArrowheads="1"/>
            </p:cNvSpPr>
            <p:nvPr/>
          </p:nvSpPr>
          <p:spPr bwMode="auto">
            <a:xfrm>
              <a:off x="2906713" y="1757363"/>
              <a:ext cx="42703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CALDWELL</a:t>
              </a:r>
              <a:endParaRPr lang="en-US" sz="1800" b="0" i="0"/>
            </a:p>
          </p:txBody>
        </p:sp>
        <p:sp>
          <p:nvSpPr>
            <p:cNvPr id="112" name="Rectangle 240"/>
            <p:cNvSpPr>
              <a:spLocks noChangeArrowheads="1"/>
            </p:cNvSpPr>
            <p:nvPr/>
          </p:nvSpPr>
          <p:spPr bwMode="auto">
            <a:xfrm>
              <a:off x="3519488" y="1746250"/>
              <a:ext cx="39052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FRANKLIN</a:t>
              </a:r>
              <a:endParaRPr lang="en-US" sz="1800" b="0" i="0"/>
            </a:p>
          </p:txBody>
        </p:sp>
        <p:sp>
          <p:nvSpPr>
            <p:cNvPr id="113" name="Rectangle 241"/>
            <p:cNvSpPr>
              <a:spLocks noChangeArrowheads="1"/>
            </p:cNvSpPr>
            <p:nvPr/>
          </p:nvSpPr>
          <p:spPr bwMode="auto">
            <a:xfrm>
              <a:off x="4140200" y="1757363"/>
              <a:ext cx="309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TENSAS</a:t>
              </a:r>
              <a:endParaRPr lang="en-US" sz="1800" b="0" i="0"/>
            </a:p>
          </p:txBody>
        </p:sp>
        <p:sp>
          <p:nvSpPr>
            <p:cNvPr id="114" name="Rectangle 242"/>
            <p:cNvSpPr>
              <a:spLocks noChangeArrowheads="1"/>
            </p:cNvSpPr>
            <p:nvPr/>
          </p:nvSpPr>
          <p:spPr bwMode="auto">
            <a:xfrm>
              <a:off x="2325688" y="2600325"/>
              <a:ext cx="27146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GRANT</a:t>
              </a:r>
              <a:endParaRPr lang="en-US" sz="1800" b="0" i="0"/>
            </a:p>
          </p:txBody>
        </p:sp>
        <p:sp>
          <p:nvSpPr>
            <p:cNvPr id="115" name="Rectangle 243"/>
            <p:cNvSpPr>
              <a:spLocks noChangeArrowheads="1"/>
            </p:cNvSpPr>
            <p:nvPr/>
          </p:nvSpPr>
          <p:spPr bwMode="auto">
            <a:xfrm>
              <a:off x="2820988" y="2468563"/>
              <a:ext cx="35083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LASALLE</a:t>
              </a:r>
              <a:endParaRPr lang="en-US" sz="1800" b="0" i="0"/>
            </a:p>
          </p:txBody>
        </p:sp>
        <p:sp>
          <p:nvSpPr>
            <p:cNvPr id="116" name="Rectangle 244"/>
            <p:cNvSpPr>
              <a:spLocks noChangeArrowheads="1"/>
            </p:cNvSpPr>
            <p:nvPr/>
          </p:nvSpPr>
          <p:spPr bwMode="auto">
            <a:xfrm>
              <a:off x="3349625" y="2222500"/>
              <a:ext cx="48418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CATAHOULA</a:t>
              </a:r>
              <a:endParaRPr lang="en-US" sz="1800" b="0" i="0"/>
            </a:p>
          </p:txBody>
        </p:sp>
        <p:sp>
          <p:nvSpPr>
            <p:cNvPr id="117" name="Rectangle 245"/>
            <p:cNvSpPr>
              <a:spLocks noChangeArrowheads="1"/>
            </p:cNvSpPr>
            <p:nvPr/>
          </p:nvSpPr>
          <p:spPr bwMode="auto">
            <a:xfrm>
              <a:off x="3790950" y="2447925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C</a:t>
              </a:r>
              <a:endParaRPr lang="en-US" sz="1800" b="0" i="0"/>
            </a:p>
          </p:txBody>
        </p:sp>
        <p:sp>
          <p:nvSpPr>
            <p:cNvPr id="118" name="Rectangle 246"/>
            <p:cNvSpPr>
              <a:spLocks noChangeArrowheads="1"/>
            </p:cNvSpPr>
            <p:nvPr/>
          </p:nvSpPr>
          <p:spPr bwMode="auto">
            <a:xfrm>
              <a:off x="3790950" y="2541588"/>
              <a:ext cx="5873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O</a:t>
              </a:r>
              <a:endParaRPr lang="en-US" sz="1800" b="0" i="0"/>
            </a:p>
          </p:txBody>
        </p:sp>
        <p:sp>
          <p:nvSpPr>
            <p:cNvPr id="119" name="Rectangle 247"/>
            <p:cNvSpPr>
              <a:spLocks noChangeArrowheads="1"/>
            </p:cNvSpPr>
            <p:nvPr/>
          </p:nvSpPr>
          <p:spPr bwMode="auto">
            <a:xfrm>
              <a:off x="3790950" y="2633663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N</a:t>
              </a:r>
              <a:endParaRPr lang="en-US" sz="1800" b="0" i="0"/>
            </a:p>
          </p:txBody>
        </p:sp>
        <p:sp>
          <p:nvSpPr>
            <p:cNvPr id="120" name="Rectangle 248"/>
            <p:cNvSpPr>
              <a:spLocks noChangeArrowheads="1"/>
            </p:cNvSpPr>
            <p:nvPr/>
          </p:nvSpPr>
          <p:spPr bwMode="auto">
            <a:xfrm>
              <a:off x="3790950" y="2727325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C</a:t>
              </a:r>
              <a:endParaRPr lang="en-US" sz="1800" b="0" i="0"/>
            </a:p>
          </p:txBody>
        </p:sp>
        <p:sp>
          <p:nvSpPr>
            <p:cNvPr id="121" name="Rectangle 249"/>
            <p:cNvSpPr>
              <a:spLocks noChangeArrowheads="1"/>
            </p:cNvSpPr>
            <p:nvPr/>
          </p:nvSpPr>
          <p:spPr bwMode="auto">
            <a:xfrm>
              <a:off x="3790950" y="2819400"/>
              <a:ext cx="5873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O</a:t>
              </a:r>
              <a:endParaRPr lang="en-US" sz="1800" b="0" i="0"/>
            </a:p>
          </p:txBody>
        </p:sp>
        <p:sp>
          <p:nvSpPr>
            <p:cNvPr id="122" name="Rectangle 250"/>
            <p:cNvSpPr>
              <a:spLocks noChangeArrowheads="1"/>
            </p:cNvSpPr>
            <p:nvPr/>
          </p:nvSpPr>
          <p:spPr bwMode="auto">
            <a:xfrm>
              <a:off x="3790950" y="2911475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R</a:t>
              </a:r>
              <a:endParaRPr lang="en-US" sz="1800" b="0" i="0"/>
            </a:p>
          </p:txBody>
        </p:sp>
        <p:sp>
          <p:nvSpPr>
            <p:cNvPr id="123" name="Rectangle 251"/>
            <p:cNvSpPr>
              <a:spLocks noChangeArrowheads="1"/>
            </p:cNvSpPr>
            <p:nvPr/>
          </p:nvSpPr>
          <p:spPr bwMode="auto">
            <a:xfrm>
              <a:off x="3790950" y="3005138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D</a:t>
              </a:r>
              <a:endParaRPr lang="en-US" sz="1800" b="0" i="0"/>
            </a:p>
          </p:txBody>
        </p:sp>
        <p:sp>
          <p:nvSpPr>
            <p:cNvPr id="124" name="Rectangle 252"/>
            <p:cNvSpPr>
              <a:spLocks noChangeArrowheads="1"/>
            </p:cNvSpPr>
            <p:nvPr/>
          </p:nvSpPr>
          <p:spPr bwMode="auto">
            <a:xfrm>
              <a:off x="3813175" y="3097213"/>
              <a:ext cx="2063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I</a:t>
              </a:r>
              <a:endParaRPr lang="en-US" sz="1800" b="0" i="0"/>
            </a:p>
          </p:txBody>
        </p:sp>
        <p:sp>
          <p:nvSpPr>
            <p:cNvPr id="125" name="Rectangle 253"/>
            <p:cNvSpPr>
              <a:spLocks noChangeArrowheads="1"/>
            </p:cNvSpPr>
            <p:nvPr/>
          </p:nvSpPr>
          <p:spPr bwMode="auto">
            <a:xfrm>
              <a:off x="3790950" y="3192463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A</a:t>
              </a:r>
              <a:endParaRPr lang="en-US" sz="1800" b="0" i="0"/>
            </a:p>
          </p:txBody>
        </p:sp>
        <p:sp>
          <p:nvSpPr>
            <p:cNvPr id="126" name="Rectangle 254"/>
            <p:cNvSpPr>
              <a:spLocks noChangeArrowheads="1"/>
            </p:cNvSpPr>
            <p:nvPr/>
          </p:nvSpPr>
          <p:spPr bwMode="auto">
            <a:xfrm>
              <a:off x="1370013" y="3378200"/>
              <a:ext cx="32702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VERNON</a:t>
              </a:r>
              <a:endParaRPr lang="en-US" sz="1800" b="0" i="0"/>
            </a:p>
          </p:txBody>
        </p:sp>
        <p:sp>
          <p:nvSpPr>
            <p:cNvPr id="127" name="Rectangle 255"/>
            <p:cNvSpPr>
              <a:spLocks noChangeArrowheads="1"/>
            </p:cNvSpPr>
            <p:nvPr/>
          </p:nvSpPr>
          <p:spPr bwMode="auto">
            <a:xfrm>
              <a:off x="2338388" y="3309938"/>
              <a:ext cx="33972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RAPIDES</a:t>
              </a:r>
              <a:endParaRPr lang="en-US" sz="1800" b="0" i="0"/>
            </a:p>
          </p:txBody>
        </p:sp>
        <p:sp>
          <p:nvSpPr>
            <p:cNvPr id="128" name="Rectangle 256"/>
            <p:cNvSpPr>
              <a:spLocks noChangeArrowheads="1"/>
            </p:cNvSpPr>
            <p:nvPr/>
          </p:nvSpPr>
          <p:spPr bwMode="auto">
            <a:xfrm>
              <a:off x="3127375" y="3421063"/>
              <a:ext cx="46037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AVOYELLES</a:t>
              </a:r>
              <a:endParaRPr lang="en-US" sz="1800" b="0" i="0"/>
            </a:p>
          </p:txBody>
        </p:sp>
        <p:sp>
          <p:nvSpPr>
            <p:cNvPr id="129" name="Rectangle 257"/>
            <p:cNvSpPr>
              <a:spLocks noChangeArrowheads="1"/>
            </p:cNvSpPr>
            <p:nvPr/>
          </p:nvSpPr>
          <p:spPr bwMode="auto">
            <a:xfrm>
              <a:off x="1130300" y="3987800"/>
              <a:ext cx="54927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BEAUREGARD</a:t>
              </a:r>
              <a:endParaRPr lang="en-US" sz="1800" b="0" i="0"/>
            </a:p>
          </p:txBody>
        </p:sp>
        <p:sp>
          <p:nvSpPr>
            <p:cNvPr id="130" name="Rectangle 258"/>
            <p:cNvSpPr>
              <a:spLocks noChangeArrowheads="1"/>
            </p:cNvSpPr>
            <p:nvPr/>
          </p:nvSpPr>
          <p:spPr bwMode="auto">
            <a:xfrm>
              <a:off x="2043113" y="4140200"/>
              <a:ext cx="2540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ALLEN</a:t>
              </a:r>
              <a:endParaRPr lang="en-US" sz="1800" b="0" i="0"/>
            </a:p>
          </p:txBody>
        </p:sp>
        <p:sp>
          <p:nvSpPr>
            <p:cNvPr id="131" name="Rectangle 259"/>
            <p:cNvSpPr>
              <a:spLocks noChangeArrowheads="1"/>
            </p:cNvSpPr>
            <p:nvPr/>
          </p:nvSpPr>
          <p:spPr bwMode="auto">
            <a:xfrm>
              <a:off x="2498725" y="3935413"/>
              <a:ext cx="4953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EVANGELINE</a:t>
              </a:r>
              <a:endParaRPr lang="en-US" sz="1800" b="0" i="0"/>
            </a:p>
          </p:txBody>
        </p:sp>
        <p:sp>
          <p:nvSpPr>
            <p:cNvPr id="132" name="Rectangle 260"/>
            <p:cNvSpPr>
              <a:spLocks noChangeArrowheads="1"/>
            </p:cNvSpPr>
            <p:nvPr/>
          </p:nvSpPr>
          <p:spPr bwMode="auto">
            <a:xfrm>
              <a:off x="3201988" y="4086225"/>
              <a:ext cx="2286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SAINT</a:t>
              </a:r>
              <a:endParaRPr lang="en-US" sz="1800" b="0" i="0"/>
            </a:p>
          </p:txBody>
        </p:sp>
        <p:sp>
          <p:nvSpPr>
            <p:cNvPr id="133" name="Rectangle 261"/>
            <p:cNvSpPr>
              <a:spLocks noChangeArrowheads="1"/>
            </p:cNvSpPr>
            <p:nvPr/>
          </p:nvSpPr>
          <p:spPr bwMode="auto">
            <a:xfrm>
              <a:off x="3178175" y="4178300"/>
              <a:ext cx="31908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LANDRY</a:t>
              </a:r>
              <a:endParaRPr lang="en-US" sz="1800" b="0" i="0"/>
            </a:p>
          </p:txBody>
        </p:sp>
        <p:sp>
          <p:nvSpPr>
            <p:cNvPr id="134" name="Rectangle 262"/>
            <p:cNvSpPr>
              <a:spLocks noChangeArrowheads="1"/>
            </p:cNvSpPr>
            <p:nvPr/>
          </p:nvSpPr>
          <p:spPr bwMode="auto">
            <a:xfrm>
              <a:off x="3829050" y="4075113"/>
              <a:ext cx="28257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POINTE</a:t>
              </a:r>
              <a:endParaRPr lang="en-US" sz="1800" b="0" i="0"/>
            </a:p>
          </p:txBody>
        </p:sp>
        <p:sp>
          <p:nvSpPr>
            <p:cNvPr id="135" name="Rectangle 263"/>
            <p:cNvSpPr>
              <a:spLocks noChangeArrowheads="1"/>
            </p:cNvSpPr>
            <p:nvPr/>
          </p:nvSpPr>
          <p:spPr bwMode="auto">
            <a:xfrm>
              <a:off x="3829050" y="4168775"/>
              <a:ext cx="3222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COUPEE</a:t>
              </a:r>
              <a:endParaRPr lang="en-US" sz="1800" b="0" i="0"/>
            </a:p>
          </p:txBody>
        </p:sp>
        <p:sp>
          <p:nvSpPr>
            <p:cNvPr id="136" name="Rectangle 264"/>
            <p:cNvSpPr>
              <a:spLocks noChangeArrowheads="1"/>
            </p:cNvSpPr>
            <p:nvPr/>
          </p:nvSpPr>
          <p:spPr bwMode="auto">
            <a:xfrm>
              <a:off x="4127500" y="3606800"/>
              <a:ext cx="184150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chemeClr val="bg1"/>
                  </a:solidFill>
                </a:rPr>
                <a:t>WEST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37" name="Rectangle 265"/>
            <p:cNvSpPr>
              <a:spLocks noChangeArrowheads="1"/>
            </p:cNvSpPr>
            <p:nvPr/>
          </p:nvSpPr>
          <p:spPr bwMode="auto">
            <a:xfrm>
              <a:off x="4127500" y="3684588"/>
              <a:ext cx="338138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chemeClr val="bg1"/>
                  </a:solidFill>
                </a:rPr>
                <a:t>FELICIANA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38" name="Rectangle 266"/>
            <p:cNvSpPr>
              <a:spLocks noChangeArrowheads="1"/>
            </p:cNvSpPr>
            <p:nvPr/>
          </p:nvSpPr>
          <p:spPr bwMode="auto">
            <a:xfrm>
              <a:off x="4664075" y="3662363"/>
              <a:ext cx="2032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EAST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39" name="Rectangle 267"/>
            <p:cNvSpPr>
              <a:spLocks noChangeArrowheads="1"/>
            </p:cNvSpPr>
            <p:nvPr/>
          </p:nvSpPr>
          <p:spPr bwMode="auto">
            <a:xfrm>
              <a:off x="4554538" y="3754438"/>
              <a:ext cx="4064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FELICIANA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40" name="Rectangle 268"/>
            <p:cNvSpPr>
              <a:spLocks noChangeArrowheads="1"/>
            </p:cNvSpPr>
            <p:nvPr/>
          </p:nvSpPr>
          <p:spPr bwMode="auto">
            <a:xfrm>
              <a:off x="5178425" y="3722688"/>
              <a:ext cx="2286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SAINT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41" name="Rectangle 269"/>
            <p:cNvSpPr>
              <a:spLocks noChangeArrowheads="1"/>
            </p:cNvSpPr>
            <p:nvPr/>
          </p:nvSpPr>
          <p:spPr bwMode="auto">
            <a:xfrm>
              <a:off x="5156200" y="3814763"/>
              <a:ext cx="31432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HELENA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42" name="Rectangle 270"/>
            <p:cNvSpPr>
              <a:spLocks noChangeArrowheads="1"/>
            </p:cNvSpPr>
            <p:nvPr/>
          </p:nvSpPr>
          <p:spPr bwMode="auto">
            <a:xfrm>
              <a:off x="5695950" y="3663950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A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43" name="Rectangle 271"/>
            <p:cNvSpPr>
              <a:spLocks noChangeArrowheads="1"/>
            </p:cNvSpPr>
            <p:nvPr/>
          </p:nvSpPr>
          <p:spPr bwMode="auto">
            <a:xfrm>
              <a:off x="5695950" y="3756025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N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44" name="Rectangle 272"/>
            <p:cNvSpPr>
              <a:spLocks noChangeArrowheads="1"/>
            </p:cNvSpPr>
            <p:nvPr/>
          </p:nvSpPr>
          <p:spPr bwMode="auto">
            <a:xfrm>
              <a:off x="5694363" y="3849688"/>
              <a:ext cx="5873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G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45" name="Rectangle 273"/>
            <p:cNvSpPr>
              <a:spLocks noChangeArrowheads="1"/>
            </p:cNvSpPr>
            <p:nvPr/>
          </p:nvSpPr>
          <p:spPr bwMode="auto">
            <a:xfrm>
              <a:off x="5713413" y="3941763"/>
              <a:ext cx="2063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I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46" name="Rectangle 274"/>
            <p:cNvSpPr>
              <a:spLocks noChangeArrowheads="1"/>
            </p:cNvSpPr>
            <p:nvPr/>
          </p:nvSpPr>
          <p:spPr bwMode="auto">
            <a:xfrm>
              <a:off x="5697538" y="4035425"/>
              <a:ext cx="508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P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47" name="Rectangle 275"/>
            <p:cNvSpPr>
              <a:spLocks noChangeArrowheads="1"/>
            </p:cNvSpPr>
            <p:nvPr/>
          </p:nvSpPr>
          <p:spPr bwMode="auto">
            <a:xfrm>
              <a:off x="5695950" y="4127500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A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48" name="Rectangle 276"/>
            <p:cNvSpPr>
              <a:spLocks noChangeArrowheads="1"/>
            </p:cNvSpPr>
            <p:nvPr/>
          </p:nvSpPr>
          <p:spPr bwMode="auto">
            <a:xfrm>
              <a:off x="5695950" y="4221163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H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49" name="Rectangle 277"/>
            <p:cNvSpPr>
              <a:spLocks noChangeArrowheads="1"/>
            </p:cNvSpPr>
            <p:nvPr/>
          </p:nvSpPr>
          <p:spPr bwMode="auto">
            <a:xfrm>
              <a:off x="5694363" y="4314825"/>
              <a:ext cx="5873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O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50" name="Rectangle 278"/>
            <p:cNvSpPr>
              <a:spLocks noChangeArrowheads="1"/>
            </p:cNvSpPr>
            <p:nvPr/>
          </p:nvSpPr>
          <p:spPr bwMode="auto">
            <a:xfrm>
              <a:off x="5695950" y="4406900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A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51" name="Rectangle 279"/>
            <p:cNvSpPr>
              <a:spLocks noChangeArrowheads="1"/>
            </p:cNvSpPr>
            <p:nvPr/>
          </p:nvSpPr>
          <p:spPr bwMode="auto">
            <a:xfrm>
              <a:off x="1069975" y="4746625"/>
              <a:ext cx="44608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CALCASIEU</a:t>
              </a:r>
              <a:endParaRPr lang="en-US" sz="1800" b="0" i="0"/>
            </a:p>
          </p:txBody>
        </p:sp>
        <p:sp>
          <p:nvSpPr>
            <p:cNvPr id="152" name="Rectangle 280"/>
            <p:cNvSpPr>
              <a:spLocks noChangeArrowheads="1"/>
            </p:cNvSpPr>
            <p:nvPr/>
          </p:nvSpPr>
          <p:spPr bwMode="auto">
            <a:xfrm>
              <a:off x="1906588" y="4727575"/>
              <a:ext cx="4572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JEFFERSON</a:t>
              </a:r>
              <a:endParaRPr lang="en-US" sz="1800" b="0" i="0"/>
            </a:p>
          </p:txBody>
        </p:sp>
        <p:sp>
          <p:nvSpPr>
            <p:cNvPr id="153" name="Rectangle 281"/>
            <p:cNvSpPr>
              <a:spLocks noChangeArrowheads="1"/>
            </p:cNvSpPr>
            <p:nvPr/>
          </p:nvSpPr>
          <p:spPr bwMode="auto">
            <a:xfrm>
              <a:off x="2038350" y="4819650"/>
              <a:ext cx="2333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DAVIS</a:t>
              </a:r>
              <a:endParaRPr lang="en-US" sz="1800" b="0" i="0"/>
            </a:p>
          </p:txBody>
        </p:sp>
        <p:sp>
          <p:nvSpPr>
            <p:cNvPr id="154" name="Rectangle 282"/>
            <p:cNvSpPr>
              <a:spLocks noChangeArrowheads="1"/>
            </p:cNvSpPr>
            <p:nvPr/>
          </p:nvSpPr>
          <p:spPr bwMode="auto">
            <a:xfrm>
              <a:off x="2587625" y="4657725"/>
              <a:ext cx="29845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ACADIA</a:t>
              </a:r>
              <a:endParaRPr lang="en-US" sz="1800" b="0" i="0"/>
            </a:p>
          </p:txBody>
        </p:sp>
        <p:sp>
          <p:nvSpPr>
            <p:cNvPr id="155" name="Rectangle 283"/>
            <p:cNvSpPr>
              <a:spLocks noChangeArrowheads="1"/>
            </p:cNvSpPr>
            <p:nvPr/>
          </p:nvSpPr>
          <p:spPr bwMode="auto">
            <a:xfrm>
              <a:off x="1279525" y="5332413"/>
              <a:ext cx="39528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CAMERON</a:t>
              </a:r>
              <a:endParaRPr lang="en-US" sz="1800" b="0" i="0"/>
            </a:p>
          </p:txBody>
        </p:sp>
        <p:sp>
          <p:nvSpPr>
            <p:cNvPr id="156" name="Rectangle 284"/>
            <p:cNvSpPr>
              <a:spLocks noChangeArrowheads="1"/>
            </p:cNvSpPr>
            <p:nvPr/>
          </p:nvSpPr>
          <p:spPr bwMode="auto">
            <a:xfrm>
              <a:off x="2608263" y="5348288"/>
              <a:ext cx="42227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VERMILION</a:t>
              </a:r>
              <a:endParaRPr lang="en-US" sz="1800" b="0" i="0"/>
            </a:p>
          </p:txBody>
        </p:sp>
        <p:sp>
          <p:nvSpPr>
            <p:cNvPr id="157" name="Rectangle 285"/>
            <p:cNvSpPr>
              <a:spLocks noChangeArrowheads="1"/>
            </p:cNvSpPr>
            <p:nvPr/>
          </p:nvSpPr>
          <p:spPr bwMode="auto">
            <a:xfrm>
              <a:off x="3535363" y="5910263"/>
              <a:ext cx="131762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</a:rPr>
                <a:t>VER</a:t>
              </a:r>
              <a:endParaRPr lang="en-US" sz="1800" b="0" i="0"/>
            </a:p>
          </p:txBody>
        </p:sp>
        <p:sp>
          <p:nvSpPr>
            <p:cNvPr id="158" name="Rectangle 286"/>
            <p:cNvSpPr>
              <a:spLocks noChangeArrowheads="1"/>
            </p:cNvSpPr>
            <p:nvPr/>
          </p:nvSpPr>
          <p:spPr bwMode="auto">
            <a:xfrm rot="18420000">
              <a:off x="3032918" y="4761707"/>
              <a:ext cx="373063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</a:rPr>
                <a:t>LAFAYETTE</a:t>
              </a:r>
              <a:endParaRPr lang="en-US" sz="1800" b="0" i="0"/>
            </a:p>
          </p:txBody>
        </p:sp>
        <p:sp>
          <p:nvSpPr>
            <p:cNvPr id="159" name="Rectangle 287"/>
            <p:cNvSpPr>
              <a:spLocks noChangeArrowheads="1"/>
            </p:cNvSpPr>
            <p:nvPr/>
          </p:nvSpPr>
          <p:spPr bwMode="auto">
            <a:xfrm>
              <a:off x="3613150" y="4692650"/>
              <a:ext cx="2286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SAINT</a:t>
              </a:r>
              <a:endParaRPr lang="en-US" sz="1800" b="0" i="0"/>
            </a:p>
          </p:txBody>
        </p:sp>
        <p:sp>
          <p:nvSpPr>
            <p:cNvPr id="160" name="Rectangle 288"/>
            <p:cNvSpPr>
              <a:spLocks noChangeArrowheads="1"/>
            </p:cNvSpPr>
            <p:nvPr/>
          </p:nvSpPr>
          <p:spPr bwMode="auto">
            <a:xfrm>
              <a:off x="3590925" y="4784725"/>
              <a:ext cx="2968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MARTIN</a:t>
              </a:r>
              <a:endParaRPr lang="en-US" sz="1800" b="0" i="0"/>
            </a:p>
          </p:txBody>
        </p:sp>
        <p:sp>
          <p:nvSpPr>
            <p:cNvPr id="161" name="Rectangle 289"/>
            <p:cNvSpPr>
              <a:spLocks noChangeArrowheads="1"/>
            </p:cNvSpPr>
            <p:nvPr/>
          </p:nvSpPr>
          <p:spPr bwMode="auto">
            <a:xfrm>
              <a:off x="3549650" y="5214938"/>
              <a:ext cx="2587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IBERIA</a:t>
              </a:r>
              <a:endParaRPr lang="en-US" sz="1800" b="0" i="0"/>
            </a:p>
          </p:txBody>
        </p:sp>
        <p:sp>
          <p:nvSpPr>
            <p:cNvPr id="162" name="Rectangle 290"/>
            <p:cNvSpPr>
              <a:spLocks noChangeArrowheads="1"/>
            </p:cNvSpPr>
            <p:nvPr/>
          </p:nvSpPr>
          <p:spPr bwMode="auto">
            <a:xfrm>
              <a:off x="4048125" y="5591175"/>
              <a:ext cx="2286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SAINT</a:t>
              </a:r>
              <a:endParaRPr lang="en-US" sz="1800" b="0" i="0"/>
            </a:p>
          </p:txBody>
        </p:sp>
        <p:sp>
          <p:nvSpPr>
            <p:cNvPr id="163" name="Rectangle 291"/>
            <p:cNvSpPr>
              <a:spLocks noChangeArrowheads="1"/>
            </p:cNvSpPr>
            <p:nvPr/>
          </p:nvSpPr>
          <p:spPr bwMode="auto">
            <a:xfrm>
              <a:off x="4070350" y="5684838"/>
              <a:ext cx="22542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MARY</a:t>
              </a:r>
              <a:endParaRPr lang="en-US" sz="1800" b="0" i="0"/>
            </a:p>
          </p:txBody>
        </p:sp>
        <p:sp>
          <p:nvSpPr>
            <p:cNvPr id="164" name="Rectangle 292"/>
            <p:cNvSpPr>
              <a:spLocks noChangeArrowheads="1"/>
            </p:cNvSpPr>
            <p:nvPr/>
          </p:nvSpPr>
          <p:spPr bwMode="auto">
            <a:xfrm>
              <a:off x="4411663" y="5383213"/>
              <a:ext cx="11747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ST.</a:t>
              </a:r>
              <a:endParaRPr lang="en-US" sz="1800" b="0" i="0"/>
            </a:p>
          </p:txBody>
        </p:sp>
        <p:sp>
          <p:nvSpPr>
            <p:cNvPr id="165" name="Rectangle 293"/>
            <p:cNvSpPr>
              <a:spLocks noChangeArrowheads="1"/>
            </p:cNvSpPr>
            <p:nvPr/>
          </p:nvSpPr>
          <p:spPr bwMode="auto">
            <a:xfrm>
              <a:off x="4411663" y="5475288"/>
              <a:ext cx="29686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MARTIN</a:t>
              </a:r>
              <a:endParaRPr lang="en-US" sz="1800" b="0" i="0"/>
            </a:p>
          </p:txBody>
        </p:sp>
        <p:sp>
          <p:nvSpPr>
            <p:cNvPr id="166" name="Rectangle 294"/>
            <p:cNvSpPr>
              <a:spLocks noChangeArrowheads="1"/>
            </p:cNvSpPr>
            <p:nvPr/>
          </p:nvSpPr>
          <p:spPr bwMode="auto">
            <a:xfrm>
              <a:off x="5964238" y="3687763"/>
              <a:ext cx="52863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WASHINGTON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67" name="Rectangle 295"/>
            <p:cNvSpPr>
              <a:spLocks noChangeArrowheads="1"/>
            </p:cNvSpPr>
            <p:nvPr/>
          </p:nvSpPr>
          <p:spPr bwMode="auto">
            <a:xfrm>
              <a:off x="4583113" y="4203700"/>
              <a:ext cx="169862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chemeClr val="bg1"/>
                  </a:solidFill>
                </a:rPr>
                <a:t>EAST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68" name="Rectangle 296"/>
            <p:cNvSpPr>
              <a:spLocks noChangeArrowheads="1"/>
            </p:cNvSpPr>
            <p:nvPr/>
          </p:nvSpPr>
          <p:spPr bwMode="auto">
            <a:xfrm>
              <a:off x="4602163" y="4279900"/>
              <a:ext cx="225425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chemeClr val="bg1"/>
                  </a:solidFill>
                </a:rPr>
                <a:t>BATON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69" name="Rectangle 297"/>
            <p:cNvSpPr>
              <a:spLocks noChangeArrowheads="1"/>
            </p:cNvSpPr>
            <p:nvPr/>
          </p:nvSpPr>
          <p:spPr bwMode="auto">
            <a:xfrm>
              <a:off x="4621213" y="4357688"/>
              <a:ext cx="233362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chemeClr val="bg1"/>
                  </a:solidFill>
                </a:rPr>
                <a:t>ROUGE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70" name="Rectangle 298"/>
            <p:cNvSpPr>
              <a:spLocks noChangeArrowheads="1"/>
            </p:cNvSpPr>
            <p:nvPr/>
          </p:nvSpPr>
          <p:spPr bwMode="auto">
            <a:xfrm>
              <a:off x="5011738" y="4430713"/>
              <a:ext cx="46355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LIVINGSTON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71" name="Rectangle 299"/>
            <p:cNvSpPr>
              <a:spLocks noChangeArrowheads="1"/>
            </p:cNvSpPr>
            <p:nvPr/>
          </p:nvSpPr>
          <p:spPr bwMode="auto">
            <a:xfrm>
              <a:off x="6283325" y="4217988"/>
              <a:ext cx="2286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SAINT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72" name="Rectangle 300"/>
            <p:cNvSpPr>
              <a:spLocks noChangeArrowheads="1"/>
            </p:cNvSpPr>
            <p:nvPr/>
          </p:nvSpPr>
          <p:spPr bwMode="auto">
            <a:xfrm>
              <a:off x="6216650" y="4311650"/>
              <a:ext cx="39052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TAMMANY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73" name="Rectangle 301"/>
            <p:cNvSpPr>
              <a:spLocks noChangeArrowheads="1"/>
            </p:cNvSpPr>
            <p:nvPr/>
          </p:nvSpPr>
          <p:spPr bwMode="auto">
            <a:xfrm>
              <a:off x="4240213" y="4843463"/>
              <a:ext cx="39687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IBERVILLE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74" name="Rectangle 302"/>
            <p:cNvSpPr>
              <a:spLocks noChangeArrowheads="1"/>
            </p:cNvSpPr>
            <p:nvPr/>
          </p:nvSpPr>
          <p:spPr bwMode="auto">
            <a:xfrm>
              <a:off x="4273550" y="4322763"/>
              <a:ext cx="184150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chemeClr val="bg1"/>
                  </a:solidFill>
                </a:rPr>
                <a:t>WEST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75" name="Rectangle 303"/>
            <p:cNvSpPr>
              <a:spLocks noChangeArrowheads="1"/>
            </p:cNvSpPr>
            <p:nvPr/>
          </p:nvSpPr>
          <p:spPr bwMode="auto">
            <a:xfrm>
              <a:off x="4284663" y="4402138"/>
              <a:ext cx="225425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chemeClr val="bg1"/>
                  </a:solidFill>
                </a:rPr>
                <a:t>BATON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76" name="Rectangle 304"/>
            <p:cNvSpPr>
              <a:spLocks noChangeArrowheads="1"/>
            </p:cNvSpPr>
            <p:nvPr/>
          </p:nvSpPr>
          <p:spPr bwMode="auto">
            <a:xfrm>
              <a:off x="4303713" y="4478338"/>
              <a:ext cx="233362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chemeClr val="bg1"/>
                  </a:solidFill>
                </a:rPr>
                <a:t>ROUGE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77" name="Rectangle 305"/>
            <p:cNvSpPr>
              <a:spLocks noChangeArrowheads="1"/>
            </p:cNvSpPr>
            <p:nvPr/>
          </p:nvSpPr>
          <p:spPr bwMode="auto">
            <a:xfrm>
              <a:off x="4860925" y="4835525"/>
              <a:ext cx="379413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chemeClr val="bg1"/>
                  </a:solidFill>
                </a:rPr>
                <a:t>ASCENSION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78" name="Rectangle 306"/>
            <p:cNvSpPr>
              <a:spLocks noChangeArrowheads="1"/>
            </p:cNvSpPr>
            <p:nvPr/>
          </p:nvSpPr>
          <p:spPr bwMode="auto">
            <a:xfrm>
              <a:off x="5483225" y="4929188"/>
              <a:ext cx="190500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chemeClr val="bg1"/>
                  </a:solidFill>
                </a:rPr>
                <a:t>SAINT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79" name="Rectangle 307"/>
            <p:cNvSpPr>
              <a:spLocks noChangeArrowheads="1"/>
            </p:cNvSpPr>
            <p:nvPr/>
          </p:nvSpPr>
          <p:spPr bwMode="auto">
            <a:xfrm>
              <a:off x="5480050" y="5010150"/>
              <a:ext cx="176213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chemeClr val="bg1"/>
                  </a:solidFill>
                </a:rPr>
                <a:t>JOHN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80" name="Rectangle 308"/>
            <p:cNvSpPr>
              <a:spLocks noChangeArrowheads="1"/>
            </p:cNvSpPr>
            <p:nvPr/>
          </p:nvSpPr>
          <p:spPr bwMode="auto">
            <a:xfrm>
              <a:off x="5632450" y="5194300"/>
              <a:ext cx="190500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chemeClr val="bg1"/>
                  </a:solidFill>
                </a:rPr>
                <a:t>SAINT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81" name="Rectangle 309"/>
            <p:cNvSpPr>
              <a:spLocks noChangeArrowheads="1"/>
            </p:cNvSpPr>
            <p:nvPr/>
          </p:nvSpPr>
          <p:spPr bwMode="auto">
            <a:xfrm>
              <a:off x="5629275" y="5273675"/>
              <a:ext cx="307975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chemeClr val="bg1"/>
                  </a:solidFill>
                </a:rPr>
                <a:t>CHARLES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82" name="Rectangle 310"/>
            <p:cNvSpPr>
              <a:spLocks noChangeArrowheads="1"/>
            </p:cNvSpPr>
            <p:nvPr/>
          </p:nvSpPr>
          <p:spPr bwMode="auto">
            <a:xfrm>
              <a:off x="5546725" y="5457825"/>
              <a:ext cx="4603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L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83" name="Rectangle 311"/>
            <p:cNvSpPr>
              <a:spLocks noChangeArrowheads="1"/>
            </p:cNvSpPr>
            <p:nvPr/>
          </p:nvSpPr>
          <p:spPr bwMode="auto">
            <a:xfrm>
              <a:off x="5591175" y="5549900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A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84" name="Rectangle 312"/>
            <p:cNvSpPr>
              <a:spLocks noChangeArrowheads="1"/>
            </p:cNvSpPr>
            <p:nvPr/>
          </p:nvSpPr>
          <p:spPr bwMode="auto">
            <a:xfrm>
              <a:off x="5675313" y="5643563"/>
              <a:ext cx="4603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F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85" name="Rectangle 313"/>
            <p:cNvSpPr>
              <a:spLocks noChangeArrowheads="1"/>
            </p:cNvSpPr>
            <p:nvPr/>
          </p:nvSpPr>
          <p:spPr bwMode="auto">
            <a:xfrm>
              <a:off x="5719763" y="5735638"/>
              <a:ext cx="5873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O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86" name="Rectangle 314"/>
            <p:cNvSpPr>
              <a:spLocks noChangeArrowheads="1"/>
            </p:cNvSpPr>
            <p:nvPr/>
          </p:nvSpPr>
          <p:spPr bwMode="auto">
            <a:xfrm>
              <a:off x="5784850" y="5829300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U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87" name="Rectangle 315"/>
            <p:cNvSpPr>
              <a:spLocks noChangeArrowheads="1"/>
            </p:cNvSpPr>
            <p:nvPr/>
          </p:nvSpPr>
          <p:spPr bwMode="auto">
            <a:xfrm>
              <a:off x="5827713" y="5922963"/>
              <a:ext cx="5556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R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88" name="Rectangle 316"/>
            <p:cNvSpPr>
              <a:spLocks noChangeArrowheads="1"/>
            </p:cNvSpPr>
            <p:nvPr/>
          </p:nvSpPr>
          <p:spPr bwMode="auto">
            <a:xfrm>
              <a:off x="5894388" y="6015038"/>
              <a:ext cx="5556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C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89" name="Rectangle 317"/>
            <p:cNvSpPr>
              <a:spLocks noChangeArrowheads="1"/>
            </p:cNvSpPr>
            <p:nvPr/>
          </p:nvSpPr>
          <p:spPr bwMode="auto">
            <a:xfrm>
              <a:off x="5957888" y="6108700"/>
              <a:ext cx="5556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H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90" name="Rectangle 318"/>
            <p:cNvSpPr>
              <a:spLocks noChangeArrowheads="1"/>
            </p:cNvSpPr>
            <p:nvPr/>
          </p:nvSpPr>
          <p:spPr bwMode="auto">
            <a:xfrm>
              <a:off x="6043613" y="6200775"/>
              <a:ext cx="508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E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91" name="Rectangle 319"/>
            <p:cNvSpPr>
              <a:spLocks noChangeArrowheads="1"/>
            </p:cNvSpPr>
            <p:nvPr/>
          </p:nvSpPr>
          <p:spPr bwMode="auto">
            <a:xfrm>
              <a:off x="4827588" y="6061075"/>
              <a:ext cx="53498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TERREBONNE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92" name="Rectangle 320"/>
            <p:cNvSpPr>
              <a:spLocks noChangeArrowheads="1"/>
            </p:cNvSpPr>
            <p:nvPr/>
          </p:nvSpPr>
          <p:spPr bwMode="auto">
            <a:xfrm>
              <a:off x="6086475" y="5192713"/>
              <a:ext cx="34925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</a:rPr>
                <a:t>J</a:t>
              </a:r>
              <a:endParaRPr lang="en-US" sz="1800" b="0" i="0"/>
            </a:p>
          </p:txBody>
        </p:sp>
        <p:sp>
          <p:nvSpPr>
            <p:cNvPr id="193" name="Rectangle 321"/>
            <p:cNvSpPr>
              <a:spLocks noChangeArrowheads="1"/>
            </p:cNvSpPr>
            <p:nvPr/>
          </p:nvSpPr>
          <p:spPr bwMode="auto">
            <a:xfrm>
              <a:off x="6102350" y="5268913"/>
              <a:ext cx="42863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</a:rPr>
                <a:t>E</a:t>
              </a:r>
              <a:endParaRPr lang="en-US" sz="1800" b="0" i="0"/>
            </a:p>
          </p:txBody>
        </p:sp>
        <p:sp>
          <p:nvSpPr>
            <p:cNvPr id="194" name="Rectangle 322"/>
            <p:cNvSpPr>
              <a:spLocks noChangeArrowheads="1"/>
            </p:cNvSpPr>
            <p:nvPr/>
          </p:nvSpPr>
          <p:spPr bwMode="auto">
            <a:xfrm>
              <a:off x="6148388" y="5346700"/>
              <a:ext cx="38100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</a:rPr>
                <a:t>F</a:t>
              </a:r>
              <a:endParaRPr lang="en-US" sz="1800" b="0" i="0"/>
            </a:p>
          </p:txBody>
        </p:sp>
        <p:sp>
          <p:nvSpPr>
            <p:cNvPr id="195" name="Rectangle 323"/>
            <p:cNvSpPr>
              <a:spLocks noChangeArrowheads="1"/>
            </p:cNvSpPr>
            <p:nvPr/>
          </p:nvSpPr>
          <p:spPr bwMode="auto">
            <a:xfrm>
              <a:off x="6165850" y="5422900"/>
              <a:ext cx="38100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</a:rPr>
                <a:t>F</a:t>
              </a:r>
              <a:endParaRPr lang="en-US" sz="1800" b="0" i="0"/>
            </a:p>
          </p:txBody>
        </p:sp>
        <p:sp>
          <p:nvSpPr>
            <p:cNvPr id="196" name="Rectangle 324"/>
            <p:cNvSpPr>
              <a:spLocks noChangeArrowheads="1"/>
            </p:cNvSpPr>
            <p:nvPr/>
          </p:nvSpPr>
          <p:spPr bwMode="auto">
            <a:xfrm>
              <a:off x="6175375" y="5499100"/>
              <a:ext cx="42863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</a:rPr>
                <a:t>E</a:t>
              </a:r>
              <a:endParaRPr lang="en-US" sz="1800" b="0" i="0"/>
            </a:p>
          </p:txBody>
        </p:sp>
        <p:sp>
          <p:nvSpPr>
            <p:cNvPr id="197" name="Rectangle 325"/>
            <p:cNvSpPr>
              <a:spLocks noChangeArrowheads="1"/>
            </p:cNvSpPr>
            <p:nvPr/>
          </p:nvSpPr>
          <p:spPr bwMode="auto">
            <a:xfrm>
              <a:off x="6200775" y="5576888"/>
              <a:ext cx="46038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</a:rPr>
                <a:t>R</a:t>
              </a:r>
              <a:endParaRPr lang="en-US" sz="1800" b="0" i="0"/>
            </a:p>
          </p:txBody>
        </p:sp>
        <p:sp>
          <p:nvSpPr>
            <p:cNvPr id="198" name="Rectangle 326"/>
            <p:cNvSpPr>
              <a:spLocks noChangeArrowheads="1"/>
            </p:cNvSpPr>
            <p:nvPr/>
          </p:nvSpPr>
          <p:spPr bwMode="auto">
            <a:xfrm>
              <a:off x="6210300" y="5653088"/>
              <a:ext cx="42863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</a:rPr>
                <a:t>S</a:t>
              </a:r>
              <a:endParaRPr lang="en-US" sz="1800" b="0" i="0"/>
            </a:p>
          </p:txBody>
        </p:sp>
        <p:sp>
          <p:nvSpPr>
            <p:cNvPr id="199" name="Rectangle 327"/>
            <p:cNvSpPr>
              <a:spLocks noChangeArrowheads="1"/>
            </p:cNvSpPr>
            <p:nvPr/>
          </p:nvSpPr>
          <p:spPr bwMode="auto">
            <a:xfrm>
              <a:off x="6215063" y="5730875"/>
              <a:ext cx="49212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</a:rPr>
                <a:t>O</a:t>
              </a:r>
              <a:endParaRPr lang="en-US" sz="1800" b="0" i="0"/>
            </a:p>
          </p:txBody>
        </p:sp>
        <p:sp>
          <p:nvSpPr>
            <p:cNvPr id="200" name="Rectangle 328"/>
            <p:cNvSpPr>
              <a:spLocks noChangeArrowheads="1"/>
            </p:cNvSpPr>
            <p:nvPr/>
          </p:nvSpPr>
          <p:spPr bwMode="auto">
            <a:xfrm>
              <a:off x="6227763" y="5807075"/>
              <a:ext cx="46037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</a:rPr>
                <a:t>N</a:t>
              </a:r>
              <a:endParaRPr lang="en-US" sz="1800" b="0" i="0"/>
            </a:p>
          </p:txBody>
        </p:sp>
        <p:sp>
          <p:nvSpPr>
            <p:cNvPr id="201" name="Rectangle 329"/>
            <p:cNvSpPr>
              <a:spLocks noChangeArrowheads="1"/>
            </p:cNvSpPr>
            <p:nvPr/>
          </p:nvSpPr>
          <p:spPr bwMode="auto">
            <a:xfrm>
              <a:off x="6457950" y="5443538"/>
              <a:ext cx="508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P</a:t>
              </a:r>
              <a:endParaRPr lang="en-US" sz="1800" b="0" i="0"/>
            </a:p>
          </p:txBody>
        </p:sp>
        <p:sp>
          <p:nvSpPr>
            <p:cNvPr id="202" name="Rectangle 330"/>
            <p:cNvSpPr>
              <a:spLocks noChangeArrowheads="1"/>
            </p:cNvSpPr>
            <p:nvPr/>
          </p:nvSpPr>
          <p:spPr bwMode="auto">
            <a:xfrm>
              <a:off x="6524625" y="5537200"/>
              <a:ext cx="4603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L</a:t>
              </a:r>
              <a:endParaRPr lang="en-US" sz="1800" b="0" i="0"/>
            </a:p>
          </p:txBody>
        </p:sp>
        <p:sp>
          <p:nvSpPr>
            <p:cNvPr id="203" name="Rectangle 331"/>
            <p:cNvSpPr>
              <a:spLocks noChangeArrowheads="1"/>
            </p:cNvSpPr>
            <p:nvPr/>
          </p:nvSpPr>
          <p:spPr bwMode="auto">
            <a:xfrm>
              <a:off x="6589713" y="5630863"/>
              <a:ext cx="5556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A</a:t>
              </a:r>
              <a:endParaRPr lang="en-US" sz="1800" b="0" i="0"/>
            </a:p>
          </p:txBody>
        </p:sp>
        <p:sp>
          <p:nvSpPr>
            <p:cNvPr id="204" name="Rectangle 332"/>
            <p:cNvSpPr>
              <a:spLocks noChangeArrowheads="1"/>
            </p:cNvSpPr>
            <p:nvPr/>
          </p:nvSpPr>
          <p:spPr bwMode="auto">
            <a:xfrm>
              <a:off x="6675438" y="5724525"/>
              <a:ext cx="5873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Q</a:t>
              </a:r>
              <a:endParaRPr lang="en-US" sz="1800" b="0" i="0"/>
            </a:p>
          </p:txBody>
        </p:sp>
        <p:sp>
          <p:nvSpPr>
            <p:cNvPr id="205" name="Rectangle 333"/>
            <p:cNvSpPr>
              <a:spLocks noChangeArrowheads="1"/>
            </p:cNvSpPr>
            <p:nvPr/>
          </p:nvSpPr>
          <p:spPr bwMode="auto">
            <a:xfrm>
              <a:off x="6762750" y="5816600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U</a:t>
              </a:r>
              <a:endParaRPr lang="en-US" sz="1800" b="0" i="0"/>
            </a:p>
          </p:txBody>
        </p:sp>
        <p:sp>
          <p:nvSpPr>
            <p:cNvPr id="206" name="Rectangle 334"/>
            <p:cNvSpPr>
              <a:spLocks noChangeArrowheads="1"/>
            </p:cNvSpPr>
            <p:nvPr/>
          </p:nvSpPr>
          <p:spPr bwMode="auto">
            <a:xfrm>
              <a:off x="6848475" y="5908675"/>
              <a:ext cx="508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E</a:t>
              </a:r>
              <a:endParaRPr lang="en-US" sz="1800" b="0" i="0"/>
            </a:p>
          </p:txBody>
        </p:sp>
        <p:sp>
          <p:nvSpPr>
            <p:cNvPr id="207" name="Rectangle 335"/>
            <p:cNvSpPr>
              <a:spLocks noChangeArrowheads="1"/>
            </p:cNvSpPr>
            <p:nvPr/>
          </p:nvSpPr>
          <p:spPr bwMode="auto">
            <a:xfrm>
              <a:off x="6934200" y="6002338"/>
              <a:ext cx="635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M</a:t>
              </a:r>
              <a:endParaRPr lang="en-US" sz="1800" b="0" i="0"/>
            </a:p>
          </p:txBody>
        </p:sp>
        <p:sp>
          <p:nvSpPr>
            <p:cNvPr id="208" name="Rectangle 336"/>
            <p:cNvSpPr>
              <a:spLocks noChangeArrowheads="1"/>
            </p:cNvSpPr>
            <p:nvPr/>
          </p:nvSpPr>
          <p:spPr bwMode="auto">
            <a:xfrm>
              <a:off x="7062788" y="6094413"/>
              <a:ext cx="4127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I </a:t>
              </a:r>
              <a:endParaRPr lang="en-US" sz="1800" b="0" i="0"/>
            </a:p>
          </p:txBody>
        </p:sp>
        <p:sp>
          <p:nvSpPr>
            <p:cNvPr id="209" name="Rectangle 337"/>
            <p:cNvSpPr>
              <a:spLocks noChangeArrowheads="1"/>
            </p:cNvSpPr>
            <p:nvPr/>
          </p:nvSpPr>
          <p:spPr bwMode="auto">
            <a:xfrm>
              <a:off x="7172325" y="6188075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N</a:t>
              </a:r>
              <a:endParaRPr lang="en-US" sz="1800" b="0" i="0"/>
            </a:p>
          </p:txBody>
        </p:sp>
        <p:sp>
          <p:nvSpPr>
            <p:cNvPr id="210" name="Rectangle 338"/>
            <p:cNvSpPr>
              <a:spLocks noChangeArrowheads="1"/>
            </p:cNvSpPr>
            <p:nvPr/>
          </p:nvSpPr>
          <p:spPr bwMode="auto">
            <a:xfrm>
              <a:off x="7300913" y="6280150"/>
              <a:ext cx="508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E</a:t>
              </a:r>
              <a:endParaRPr lang="en-US" sz="1800" b="0" i="0"/>
            </a:p>
          </p:txBody>
        </p:sp>
        <p:sp>
          <p:nvSpPr>
            <p:cNvPr id="211" name="Rectangle 339"/>
            <p:cNvSpPr>
              <a:spLocks noChangeArrowheads="1"/>
            </p:cNvSpPr>
            <p:nvPr/>
          </p:nvSpPr>
          <p:spPr bwMode="auto">
            <a:xfrm>
              <a:off x="7386638" y="6373813"/>
              <a:ext cx="11271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S   </a:t>
              </a:r>
              <a:endParaRPr lang="en-US" sz="1800" b="0" i="0"/>
            </a:p>
          </p:txBody>
        </p:sp>
        <p:sp>
          <p:nvSpPr>
            <p:cNvPr id="212" name="Rectangle 340"/>
            <p:cNvSpPr>
              <a:spLocks noChangeArrowheads="1"/>
            </p:cNvSpPr>
            <p:nvPr/>
          </p:nvSpPr>
          <p:spPr bwMode="auto">
            <a:xfrm>
              <a:off x="6616700" y="5372100"/>
              <a:ext cx="544513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</a:rPr>
                <a:t>SAINT  BERNARD</a:t>
              </a:r>
              <a:endParaRPr lang="en-US" sz="1800" b="0" i="0"/>
            </a:p>
          </p:txBody>
        </p:sp>
        <p:sp>
          <p:nvSpPr>
            <p:cNvPr id="213" name="Rectangle 341"/>
            <p:cNvSpPr>
              <a:spLocks noChangeArrowheads="1"/>
            </p:cNvSpPr>
            <p:nvPr/>
          </p:nvSpPr>
          <p:spPr bwMode="auto">
            <a:xfrm>
              <a:off x="6461125" y="4997450"/>
              <a:ext cx="311150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</a:rPr>
                <a:t>ORLEANS</a:t>
              </a:r>
              <a:endParaRPr lang="en-US" sz="1800" b="0" i="0"/>
            </a:p>
          </p:txBody>
        </p:sp>
        <p:sp>
          <p:nvSpPr>
            <p:cNvPr id="214" name="Rectangle 342"/>
            <p:cNvSpPr>
              <a:spLocks noChangeArrowheads="1"/>
            </p:cNvSpPr>
            <p:nvPr/>
          </p:nvSpPr>
          <p:spPr bwMode="auto">
            <a:xfrm>
              <a:off x="4551363" y="5241925"/>
              <a:ext cx="423862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chemeClr val="bg1"/>
                  </a:solidFill>
                </a:rPr>
                <a:t>ASSUMPTION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215" name="Rectangle 343"/>
            <p:cNvSpPr>
              <a:spLocks noChangeArrowheads="1"/>
            </p:cNvSpPr>
            <p:nvPr/>
          </p:nvSpPr>
          <p:spPr bwMode="auto">
            <a:xfrm>
              <a:off x="5054600" y="5067300"/>
              <a:ext cx="11747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ST.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216" name="Rectangle 344"/>
            <p:cNvSpPr>
              <a:spLocks noChangeArrowheads="1"/>
            </p:cNvSpPr>
            <p:nvPr/>
          </p:nvSpPr>
          <p:spPr bwMode="auto">
            <a:xfrm>
              <a:off x="5054600" y="5159375"/>
              <a:ext cx="2841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JAM ES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grpSp>
          <p:nvGrpSpPr>
            <p:cNvPr id="217" name="Group 345"/>
            <p:cNvGrpSpPr>
              <a:grpSpLocks/>
            </p:cNvGrpSpPr>
            <p:nvPr/>
          </p:nvGrpSpPr>
          <p:grpSpPr bwMode="auto">
            <a:xfrm>
              <a:off x="241300" y="311150"/>
              <a:ext cx="909638" cy="1335088"/>
              <a:chOff x="152" y="196"/>
              <a:chExt cx="573" cy="841"/>
            </a:xfrm>
          </p:grpSpPr>
          <p:sp>
            <p:nvSpPr>
              <p:cNvPr id="568" name="Freeform 346"/>
              <p:cNvSpPr>
                <a:spLocks/>
              </p:cNvSpPr>
              <p:nvPr/>
            </p:nvSpPr>
            <p:spPr bwMode="auto">
              <a:xfrm>
                <a:off x="152" y="196"/>
                <a:ext cx="573" cy="841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9" y="0"/>
                  </a:cxn>
                  <a:cxn ang="0">
                    <a:pos x="257" y="299"/>
                  </a:cxn>
                  <a:cxn ang="0">
                    <a:pos x="314" y="542"/>
                  </a:cxn>
                  <a:cxn ang="0">
                    <a:pos x="400" y="678"/>
                  </a:cxn>
                  <a:cxn ang="0">
                    <a:pos x="573" y="814"/>
                  </a:cxn>
                  <a:cxn ang="0">
                    <a:pos x="429" y="814"/>
                  </a:cxn>
                  <a:cxn ang="0">
                    <a:pos x="372" y="733"/>
                  </a:cxn>
                  <a:cxn ang="0">
                    <a:pos x="229" y="705"/>
                  </a:cxn>
                  <a:cxn ang="0">
                    <a:pos x="114" y="841"/>
                  </a:cxn>
                  <a:cxn ang="0">
                    <a:pos x="0" y="841"/>
                  </a:cxn>
                  <a:cxn ang="0">
                    <a:pos x="29" y="0"/>
                  </a:cxn>
                </a:cxnLst>
                <a:rect l="0" t="0" r="r" b="b"/>
                <a:pathLst>
                  <a:path w="573" h="841">
                    <a:moveTo>
                      <a:pt x="29" y="0"/>
                    </a:moveTo>
                    <a:lnTo>
                      <a:pt x="229" y="0"/>
                    </a:lnTo>
                    <a:lnTo>
                      <a:pt x="257" y="299"/>
                    </a:lnTo>
                    <a:lnTo>
                      <a:pt x="314" y="542"/>
                    </a:lnTo>
                    <a:lnTo>
                      <a:pt x="400" y="678"/>
                    </a:lnTo>
                    <a:lnTo>
                      <a:pt x="573" y="814"/>
                    </a:lnTo>
                    <a:lnTo>
                      <a:pt x="429" y="814"/>
                    </a:lnTo>
                    <a:lnTo>
                      <a:pt x="372" y="733"/>
                    </a:lnTo>
                    <a:lnTo>
                      <a:pt x="229" y="705"/>
                    </a:lnTo>
                    <a:lnTo>
                      <a:pt x="114" y="841"/>
                    </a:lnTo>
                    <a:lnTo>
                      <a:pt x="0" y="84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" name="Freeform 347"/>
              <p:cNvSpPr>
                <a:spLocks/>
              </p:cNvSpPr>
              <p:nvPr/>
            </p:nvSpPr>
            <p:spPr bwMode="auto">
              <a:xfrm>
                <a:off x="152" y="196"/>
                <a:ext cx="573" cy="841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9" y="0"/>
                  </a:cxn>
                  <a:cxn ang="0">
                    <a:pos x="257" y="299"/>
                  </a:cxn>
                  <a:cxn ang="0">
                    <a:pos x="314" y="542"/>
                  </a:cxn>
                  <a:cxn ang="0">
                    <a:pos x="400" y="678"/>
                  </a:cxn>
                  <a:cxn ang="0">
                    <a:pos x="573" y="814"/>
                  </a:cxn>
                  <a:cxn ang="0">
                    <a:pos x="429" y="814"/>
                  </a:cxn>
                  <a:cxn ang="0">
                    <a:pos x="372" y="733"/>
                  </a:cxn>
                  <a:cxn ang="0">
                    <a:pos x="229" y="705"/>
                  </a:cxn>
                  <a:cxn ang="0">
                    <a:pos x="114" y="841"/>
                  </a:cxn>
                  <a:cxn ang="0">
                    <a:pos x="0" y="841"/>
                  </a:cxn>
                  <a:cxn ang="0">
                    <a:pos x="29" y="0"/>
                  </a:cxn>
                </a:cxnLst>
                <a:rect l="0" t="0" r="r" b="b"/>
                <a:pathLst>
                  <a:path w="573" h="841">
                    <a:moveTo>
                      <a:pt x="29" y="0"/>
                    </a:moveTo>
                    <a:lnTo>
                      <a:pt x="229" y="0"/>
                    </a:lnTo>
                    <a:lnTo>
                      <a:pt x="257" y="299"/>
                    </a:lnTo>
                    <a:lnTo>
                      <a:pt x="314" y="542"/>
                    </a:lnTo>
                    <a:lnTo>
                      <a:pt x="400" y="678"/>
                    </a:lnTo>
                    <a:lnTo>
                      <a:pt x="573" y="814"/>
                    </a:lnTo>
                    <a:lnTo>
                      <a:pt x="429" y="814"/>
                    </a:lnTo>
                    <a:lnTo>
                      <a:pt x="372" y="733"/>
                    </a:lnTo>
                    <a:lnTo>
                      <a:pt x="229" y="705"/>
                    </a:lnTo>
                    <a:lnTo>
                      <a:pt x="114" y="841"/>
                    </a:lnTo>
                    <a:lnTo>
                      <a:pt x="0" y="841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006600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8" name="Group 348"/>
            <p:cNvGrpSpPr>
              <a:grpSpLocks/>
            </p:cNvGrpSpPr>
            <p:nvPr/>
          </p:nvGrpSpPr>
          <p:grpSpPr bwMode="auto">
            <a:xfrm>
              <a:off x="603250" y="311150"/>
              <a:ext cx="638175" cy="1292225"/>
              <a:chOff x="380" y="196"/>
              <a:chExt cx="402" cy="814"/>
            </a:xfrm>
          </p:grpSpPr>
          <p:sp>
            <p:nvSpPr>
              <p:cNvPr id="566" name="Freeform 349"/>
              <p:cNvSpPr>
                <a:spLocks/>
              </p:cNvSpPr>
              <p:nvPr/>
            </p:nvSpPr>
            <p:spPr bwMode="auto">
              <a:xfrm>
                <a:off x="380" y="196"/>
                <a:ext cx="402" cy="8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299"/>
                  </a:cxn>
                  <a:cxn ang="0">
                    <a:pos x="86" y="542"/>
                  </a:cxn>
                  <a:cxn ang="0">
                    <a:pos x="172" y="678"/>
                  </a:cxn>
                  <a:cxn ang="0">
                    <a:pos x="345" y="814"/>
                  </a:cxn>
                  <a:cxn ang="0">
                    <a:pos x="373" y="814"/>
                  </a:cxn>
                  <a:cxn ang="0">
                    <a:pos x="373" y="678"/>
                  </a:cxn>
                  <a:cxn ang="0">
                    <a:pos x="402" y="651"/>
                  </a:cxn>
                  <a:cxn ang="0">
                    <a:pos x="345" y="651"/>
                  </a:cxn>
                  <a:cxn ang="0">
                    <a:pos x="345" y="272"/>
                  </a:cxn>
                  <a:cxn ang="0">
                    <a:pos x="316" y="272"/>
                  </a:cxn>
                  <a:cxn ang="0">
                    <a:pos x="345" y="190"/>
                  </a:cxn>
                  <a:cxn ang="0">
                    <a:pos x="287" y="54"/>
                  </a:cxn>
                  <a:cxn ang="0">
                    <a:pos x="316" y="0"/>
                  </a:cxn>
                  <a:cxn ang="0">
                    <a:pos x="0" y="0"/>
                  </a:cxn>
                </a:cxnLst>
                <a:rect l="0" t="0" r="r" b="b"/>
                <a:pathLst>
                  <a:path w="402" h="814">
                    <a:moveTo>
                      <a:pt x="0" y="0"/>
                    </a:moveTo>
                    <a:lnTo>
                      <a:pt x="29" y="299"/>
                    </a:lnTo>
                    <a:lnTo>
                      <a:pt x="86" y="542"/>
                    </a:lnTo>
                    <a:lnTo>
                      <a:pt x="172" y="678"/>
                    </a:lnTo>
                    <a:lnTo>
                      <a:pt x="345" y="814"/>
                    </a:lnTo>
                    <a:lnTo>
                      <a:pt x="373" y="814"/>
                    </a:lnTo>
                    <a:lnTo>
                      <a:pt x="373" y="678"/>
                    </a:lnTo>
                    <a:lnTo>
                      <a:pt x="402" y="651"/>
                    </a:lnTo>
                    <a:lnTo>
                      <a:pt x="345" y="651"/>
                    </a:lnTo>
                    <a:lnTo>
                      <a:pt x="345" y="272"/>
                    </a:lnTo>
                    <a:lnTo>
                      <a:pt x="316" y="272"/>
                    </a:lnTo>
                    <a:lnTo>
                      <a:pt x="345" y="190"/>
                    </a:lnTo>
                    <a:lnTo>
                      <a:pt x="287" y="54"/>
                    </a:lnTo>
                    <a:lnTo>
                      <a:pt x="3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" name="Freeform 350"/>
              <p:cNvSpPr>
                <a:spLocks/>
              </p:cNvSpPr>
              <p:nvPr/>
            </p:nvSpPr>
            <p:spPr bwMode="auto">
              <a:xfrm>
                <a:off x="380" y="196"/>
                <a:ext cx="402" cy="8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299"/>
                  </a:cxn>
                  <a:cxn ang="0">
                    <a:pos x="86" y="542"/>
                  </a:cxn>
                  <a:cxn ang="0">
                    <a:pos x="172" y="678"/>
                  </a:cxn>
                  <a:cxn ang="0">
                    <a:pos x="345" y="814"/>
                  </a:cxn>
                  <a:cxn ang="0">
                    <a:pos x="373" y="814"/>
                  </a:cxn>
                  <a:cxn ang="0">
                    <a:pos x="373" y="678"/>
                  </a:cxn>
                  <a:cxn ang="0">
                    <a:pos x="402" y="651"/>
                  </a:cxn>
                  <a:cxn ang="0">
                    <a:pos x="345" y="651"/>
                  </a:cxn>
                  <a:cxn ang="0">
                    <a:pos x="345" y="272"/>
                  </a:cxn>
                  <a:cxn ang="0">
                    <a:pos x="316" y="272"/>
                  </a:cxn>
                  <a:cxn ang="0">
                    <a:pos x="345" y="190"/>
                  </a:cxn>
                  <a:cxn ang="0">
                    <a:pos x="287" y="54"/>
                  </a:cxn>
                  <a:cxn ang="0">
                    <a:pos x="316" y="0"/>
                  </a:cxn>
                  <a:cxn ang="0">
                    <a:pos x="0" y="0"/>
                  </a:cxn>
                </a:cxnLst>
                <a:rect l="0" t="0" r="r" b="b"/>
                <a:pathLst>
                  <a:path w="402" h="814">
                    <a:moveTo>
                      <a:pt x="0" y="0"/>
                    </a:moveTo>
                    <a:lnTo>
                      <a:pt x="29" y="299"/>
                    </a:lnTo>
                    <a:lnTo>
                      <a:pt x="86" y="542"/>
                    </a:lnTo>
                    <a:lnTo>
                      <a:pt x="172" y="678"/>
                    </a:lnTo>
                    <a:lnTo>
                      <a:pt x="345" y="814"/>
                    </a:lnTo>
                    <a:lnTo>
                      <a:pt x="373" y="814"/>
                    </a:lnTo>
                    <a:lnTo>
                      <a:pt x="373" y="678"/>
                    </a:lnTo>
                    <a:lnTo>
                      <a:pt x="402" y="651"/>
                    </a:lnTo>
                    <a:lnTo>
                      <a:pt x="345" y="651"/>
                    </a:lnTo>
                    <a:lnTo>
                      <a:pt x="345" y="272"/>
                    </a:lnTo>
                    <a:lnTo>
                      <a:pt x="316" y="272"/>
                    </a:lnTo>
                    <a:lnTo>
                      <a:pt x="345" y="190"/>
                    </a:lnTo>
                    <a:lnTo>
                      <a:pt x="287" y="54"/>
                    </a:lnTo>
                    <a:lnTo>
                      <a:pt x="3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6600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9" name="Group 351"/>
            <p:cNvGrpSpPr>
              <a:grpSpLocks/>
            </p:cNvGrpSpPr>
            <p:nvPr/>
          </p:nvGrpSpPr>
          <p:grpSpPr bwMode="auto">
            <a:xfrm>
              <a:off x="1058863" y="311150"/>
              <a:ext cx="547687" cy="1035050"/>
              <a:chOff x="667" y="196"/>
              <a:chExt cx="345" cy="652"/>
            </a:xfrm>
          </p:grpSpPr>
          <p:sp>
            <p:nvSpPr>
              <p:cNvPr id="564" name="Freeform 352"/>
              <p:cNvSpPr>
                <a:spLocks/>
              </p:cNvSpPr>
              <p:nvPr/>
            </p:nvSpPr>
            <p:spPr bwMode="auto">
              <a:xfrm>
                <a:off x="667" y="196"/>
                <a:ext cx="345" cy="65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54"/>
                  </a:cxn>
                  <a:cxn ang="0">
                    <a:pos x="58" y="190"/>
                  </a:cxn>
                  <a:cxn ang="0">
                    <a:pos x="29" y="272"/>
                  </a:cxn>
                  <a:cxn ang="0">
                    <a:pos x="58" y="272"/>
                  </a:cxn>
                  <a:cxn ang="0">
                    <a:pos x="58" y="652"/>
                  </a:cxn>
                  <a:cxn ang="0">
                    <a:pos x="259" y="652"/>
                  </a:cxn>
                  <a:cxn ang="0">
                    <a:pos x="259" y="597"/>
                  </a:cxn>
                  <a:cxn ang="0">
                    <a:pos x="345" y="597"/>
                  </a:cxn>
                  <a:cxn ang="0">
                    <a:pos x="316" y="461"/>
                  </a:cxn>
                  <a:cxn ang="0">
                    <a:pos x="316" y="326"/>
                  </a:cxn>
                  <a:cxn ang="0">
                    <a:pos x="259" y="326"/>
                  </a:cxn>
                  <a:cxn ang="0">
                    <a:pos x="259" y="0"/>
                  </a:cxn>
                  <a:cxn ang="0">
                    <a:pos x="29" y="0"/>
                  </a:cxn>
                </a:cxnLst>
                <a:rect l="0" t="0" r="r" b="b"/>
                <a:pathLst>
                  <a:path w="345" h="652">
                    <a:moveTo>
                      <a:pt x="29" y="0"/>
                    </a:moveTo>
                    <a:lnTo>
                      <a:pt x="0" y="54"/>
                    </a:lnTo>
                    <a:lnTo>
                      <a:pt x="58" y="190"/>
                    </a:lnTo>
                    <a:lnTo>
                      <a:pt x="29" y="272"/>
                    </a:lnTo>
                    <a:lnTo>
                      <a:pt x="58" y="272"/>
                    </a:lnTo>
                    <a:lnTo>
                      <a:pt x="58" y="652"/>
                    </a:lnTo>
                    <a:lnTo>
                      <a:pt x="259" y="652"/>
                    </a:lnTo>
                    <a:lnTo>
                      <a:pt x="259" y="597"/>
                    </a:lnTo>
                    <a:lnTo>
                      <a:pt x="345" y="597"/>
                    </a:lnTo>
                    <a:lnTo>
                      <a:pt x="316" y="461"/>
                    </a:lnTo>
                    <a:lnTo>
                      <a:pt x="316" y="326"/>
                    </a:lnTo>
                    <a:lnTo>
                      <a:pt x="259" y="326"/>
                    </a:lnTo>
                    <a:lnTo>
                      <a:pt x="259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" name="Freeform 353"/>
              <p:cNvSpPr>
                <a:spLocks/>
              </p:cNvSpPr>
              <p:nvPr/>
            </p:nvSpPr>
            <p:spPr bwMode="auto">
              <a:xfrm>
                <a:off x="667" y="196"/>
                <a:ext cx="345" cy="65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54"/>
                  </a:cxn>
                  <a:cxn ang="0">
                    <a:pos x="58" y="190"/>
                  </a:cxn>
                  <a:cxn ang="0">
                    <a:pos x="29" y="272"/>
                  </a:cxn>
                  <a:cxn ang="0">
                    <a:pos x="58" y="272"/>
                  </a:cxn>
                  <a:cxn ang="0">
                    <a:pos x="58" y="652"/>
                  </a:cxn>
                  <a:cxn ang="0">
                    <a:pos x="259" y="652"/>
                  </a:cxn>
                  <a:cxn ang="0">
                    <a:pos x="259" y="597"/>
                  </a:cxn>
                  <a:cxn ang="0">
                    <a:pos x="345" y="597"/>
                  </a:cxn>
                  <a:cxn ang="0">
                    <a:pos x="316" y="461"/>
                  </a:cxn>
                  <a:cxn ang="0">
                    <a:pos x="316" y="326"/>
                  </a:cxn>
                  <a:cxn ang="0">
                    <a:pos x="259" y="326"/>
                  </a:cxn>
                  <a:cxn ang="0">
                    <a:pos x="259" y="0"/>
                  </a:cxn>
                  <a:cxn ang="0">
                    <a:pos x="29" y="0"/>
                  </a:cxn>
                </a:cxnLst>
                <a:rect l="0" t="0" r="r" b="b"/>
                <a:pathLst>
                  <a:path w="345" h="652">
                    <a:moveTo>
                      <a:pt x="29" y="0"/>
                    </a:moveTo>
                    <a:lnTo>
                      <a:pt x="0" y="54"/>
                    </a:lnTo>
                    <a:lnTo>
                      <a:pt x="58" y="190"/>
                    </a:lnTo>
                    <a:lnTo>
                      <a:pt x="29" y="272"/>
                    </a:lnTo>
                    <a:lnTo>
                      <a:pt x="58" y="272"/>
                    </a:lnTo>
                    <a:lnTo>
                      <a:pt x="58" y="652"/>
                    </a:lnTo>
                    <a:lnTo>
                      <a:pt x="259" y="652"/>
                    </a:lnTo>
                    <a:lnTo>
                      <a:pt x="259" y="597"/>
                    </a:lnTo>
                    <a:lnTo>
                      <a:pt x="345" y="597"/>
                    </a:lnTo>
                    <a:lnTo>
                      <a:pt x="316" y="461"/>
                    </a:lnTo>
                    <a:lnTo>
                      <a:pt x="316" y="326"/>
                    </a:lnTo>
                    <a:lnTo>
                      <a:pt x="259" y="326"/>
                    </a:lnTo>
                    <a:lnTo>
                      <a:pt x="259" y="0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006600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0" name="Group 354"/>
            <p:cNvGrpSpPr>
              <a:grpSpLocks/>
            </p:cNvGrpSpPr>
            <p:nvPr/>
          </p:nvGrpSpPr>
          <p:grpSpPr bwMode="auto">
            <a:xfrm>
              <a:off x="1471613" y="311150"/>
              <a:ext cx="771525" cy="731838"/>
              <a:chOff x="927" y="196"/>
              <a:chExt cx="486" cy="461"/>
            </a:xfrm>
          </p:grpSpPr>
          <p:sp>
            <p:nvSpPr>
              <p:cNvPr id="562" name="Freeform 355"/>
              <p:cNvSpPr>
                <a:spLocks/>
              </p:cNvSpPr>
              <p:nvPr/>
            </p:nvSpPr>
            <p:spPr bwMode="auto">
              <a:xfrm>
                <a:off x="927" y="196"/>
                <a:ext cx="486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26"/>
                  </a:cxn>
                  <a:cxn ang="0">
                    <a:pos x="57" y="326"/>
                  </a:cxn>
                  <a:cxn ang="0">
                    <a:pos x="57" y="461"/>
                  </a:cxn>
                  <a:cxn ang="0">
                    <a:pos x="343" y="461"/>
                  </a:cxn>
                  <a:cxn ang="0">
                    <a:pos x="343" y="379"/>
                  </a:cxn>
                  <a:cxn ang="0">
                    <a:pos x="371" y="326"/>
                  </a:cxn>
                  <a:cxn ang="0">
                    <a:pos x="371" y="272"/>
                  </a:cxn>
                  <a:cxn ang="0">
                    <a:pos x="486" y="272"/>
                  </a:cxn>
                  <a:cxn ang="0">
                    <a:pos x="486" y="0"/>
                  </a:cxn>
                  <a:cxn ang="0">
                    <a:pos x="0" y="0"/>
                  </a:cxn>
                </a:cxnLst>
                <a:rect l="0" t="0" r="r" b="b"/>
                <a:pathLst>
                  <a:path w="486" h="461">
                    <a:moveTo>
                      <a:pt x="0" y="0"/>
                    </a:moveTo>
                    <a:lnTo>
                      <a:pt x="0" y="326"/>
                    </a:lnTo>
                    <a:lnTo>
                      <a:pt x="57" y="326"/>
                    </a:lnTo>
                    <a:lnTo>
                      <a:pt x="57" y="461"/>
                    </a:lnTo>
                    <a:lnTo>
                      <a:pt x="343" y="461"/>
                    </a:lnTo>
                    <a:lnTo>
                      <a:pt x="343" y="379"/>
                    </a:lnTo>
                    <a:lnTo>
                      <a:pt x="371" y="326"/>
                    </a:lnTo>
                    <a:lnTo>
                      <a:pt x="371" y="272"/>
                    </a:lnTo>
                    <a:lnTo>
                      <a:pt x="486" y="272"/>
                    </a:lnTo>
                    <a:lnTo>
                      <a:pt x="4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" name="Freeform 356"/>
              <p:cNvSpPr>
                <a:spLocks/>
              </p:cNvSpPr>
              <p:nvPr/>
            </p:nvSpPr>
            <p:spPr bwMode="auto">
              <a:xfrm>
                <a:off x="927" y="196"/>
                <a:ext cx="486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26"/>
                  </a:cxn>
                  <a:cxn ang="0">
                    <a:pos x="57" y="326"/>
                  </a:cxn>
                  <a:cxn ang="0">
                    <a:pos x="57" y="461"/>
                  </a:cxn>
                  <a:cxn ang="0">
                    <a:pos x="343" y="461"/>
                  </a:cxn>
                  <a:cxn ang="0">
                    <a:pos x="343" y="379"/>
                  </a:cxn>
                  <a:cxn ang="0">
                    <a:pos x="371" y="326"/>
                  </a:cxn>
                  <a:cxn ang="0">
                    <a:pos x="371" y="272"/>
                  </a:cxn>
                  <a:cxn ang="0">
                    <a:pos x="486" y="272"/>
                  </a:cxn>
                  <a:cxn ang="0">
                    <a:pos x="486" y="0"/>
                  </a:cxn>
                  <a:cxn ang="0">
                    <a:pos x="0" y="0"/>
                  </a:cxn>
                </a:cxnLst>
                <a:rect l="0" t="0" r="r" b="b"/>
                <a:pathLst>
                  <a:path w="486" h="461">
                    <a:moveTo>
                      <a:pt x="0" y="0"/>
                    </a:moveTo>
                    <a:lnTo>
                      <a:pt x="0" y="326"/>
                    </a:lnTo>
                    <a:lnTo>
                      <a:pt x="57" y="326"/>
                    </a:lnTo>
                    <a:lnTo>
                      <a:pt x="57" y="461"/>
                    </a:lnTo>
                    <a:lnTo>
                      <a:pt x="343" y="461"/>
                    </a:lnTo>
                    <a:lnTo>
                      <a:pt x="343" y="379"/>
                    </a:lnTo>
                    <a:lnTo>
                      <a:pt x="371" y="326"/>
                    </a:lnTo>
                    <a:lnTo>
                      <a:pt x="371" y="272"/>
                    </a:lnTo>
                    <a:lnTo>
                      <a:pt x="486" y="272"/>
                    </a:lnTo>
                    <a:lnTo>
                      <a:pt x="48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6600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1" name="Group 357"/>
            <p:cNvGrpSpPr>
              <a:grpSpLocks/>
            </p:cNvGrpSpPr>
            <p:nvPr/>
          </p:nvGrpSpPr>
          <p:grpSpPr bwMode="auto">
            <a:xfrm>
              <a:off x="2243138" y="311150"/>
              <a:ext cx="954087" cy="731838"/>
              <a:chOff x="1413" y="196"/>
              <a:chExt cx="601" cy="461"/>
            </a:xfrm>
          </p:grpSpPr>
          <p:sp>
            <p:nvSpPr>
              <p:cNvPr id="560" name="Freeform 358"/>
              <p:cNvSpPr>
                <a:spLocks/>
              </p:cNvSpPr>
              <p:nvPr/>
            </p:nvSpPr>
            <p:spPr bwMode="auto">
              <a:xfrm>
                <a:off x="1413" y="196"/>
                <a:ext cx="601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57" y="272"/>
                  </a:cxn>
                  <a:cxn ang="0">
                    <a:pos x="172" y="326"/>
                  </a:cxn>
                  <a:cxn ang="0">
                    <a:pos x="172" y="379"/>
                  </a:cxn>
                  <a:cxn ang="0">
                    <a:pos x="287" y="379"/>
                  </a:cxn>
                  <a:cxn ang="0">
                    <a:pos x="287" y="461"/>
                  </a:cxn>
                  <a:cxn ang="0">
                    <a:pos x="401" y="461"/>
                  </a:cxn>
                  <a:cxn ang="0">
                    <a:pos x="601" y="326"/>
                  </a:cxn>
                  <a:cxn ang="0">
                    <a:pos x="601" y="190"/>
                  </a:cxn>
                  <a:cxn ang="0">
                    <a:pos x="572" y="136"/>
                  </a:cxn>
                  <a:cxn ang="0">
                    <a:pos x="601" y="0"/>
                  </a:cxn>
                  <a:cxn ang="0">
                    <a:pos x="0" y="0"/>
                  </a:cxn>
                </a:cxnLst>
                <a:rect l="0" t="0" r="r" b="b"/>
                <a:pathLst>
                  <a:path w="601" h="461">
                    <a:moveTo>
                      <a:pt x="0" y="0"/>
                    </a:moveTo>
                    <a:lnTo>
                      <a:pt x="0" y="272"/>
                    </a:lnTo>
                    <a:lnTo>
                      <a:pt x="57" y="272"/>
                    </a:lnTo>
                    <a:lnTo>
                      <a:pt x="172" y="326"/>
                    </a:lnTo>
                    <a:lnTo>
                      <a:pt x="172" y="379"/>
                    </a:lnTo>
                    <a:lnTo>
                      <a:pt x="287" y="379"/>
                    </a:lnTo>
                    <a:lnTo>
                      <a:pt x="287" y="461"/>
                    </a:lnTo>
                    <a:lnTo>
                      <a:pt x="401" y="461"/>
                    </a:lnTo>
                    <a:lnTo>
                      <a:pt x="601" y="326"/>
                    </a:lnTo>
                    <a:lnTo>
                      <a:pt x="601" y="190"/>
                    </a:lnTo>
                    <a:lnTo>
                      <a:pt x="572" y="136"/>
                    </a:lnTo>
                    <a:lnTo>
                      <a:pt x="60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44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" name="Freeform 359"/>
              <p:cNvSpPr>
                <a:spLocks/>
              </p:cNvSpPr>
              <p:nvPr/>
            </p:nvSpPr>
            <p:spPr bwMode="auto">
              <a:xfrm>
                <a:off x="1413" y="196"/>
                <a:ext cx="601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57" y="272"/>
                  </a:cxn>
                  <a:cxn ang="0">
                    <a:pos x="172" y="326"/>
                  </a:cxn>
                  <a:cxn ang="0">
                    <a:pos x="172" y="379"/>
                  </a:cxn>
                  <a:cxn ang="0">
                    <a:pos x="287" y="379"/>
                  </a:cxn>
                  <a:cxn ang="0">
                    <a:pos x="287" y="461"/>
                  </a:cxn>
                  <a:cxn ang="0">
                    <a:pos x="401" y="461"/>
                  </a:cxn>
                  <a:cxn ang="0">
                    <a:pos x="601" y="326"/>
                  </a:cxn>
                  <a:cxn ang="0">
                    <a:pos x="601" y="190"/>
                  </a:cxn>
                  <a:cxn ang="0">
                    <a:pos x="572" y="136"/>
                  </a:cxn>
                  <a:cxn ang="0">
                    <a:pos x="601" y="0"/>
                  </a:cxn>
                  <a:cxn ang="0">
                    <a:pos x="0" y="0"/>
                  </a:cxn>
                </a:cxnLst>
                <a:rect l="0" t="0" r="r" b="b"/>
                <a:pathLst>
                  <a:path w="601" h="461">
                    <a:moveTo>
                      <a:pt x="0" y="0"/>
                    </a:moveTo>
                    <a:lnTo>
                      <a:pt x="0" y="272"/>
                    </a:lnTo>
                    <a:lnTo>
                      <a:pt x="57" y="272"/>
                    </a:lnTo>
                    <a:lnTo>
                      <a:pt x="172" y="326"/>
                    </a:lnTo>
                    <a:lnTo>
                      <a:pt x="172" y="379"/>
                    </a:lnTo>
                    <a:lnTo>
                      <a:pt x="287" y="379"/>
                    </a:lnTo>
                    <a:lnTo>
                      <a:pt x="287" y="461"/>
                    </a:lnTo>
                    <a:lnTo>
                      <a:pt x="401" y="461"/>
                    </a:lnTo>
                    <a:lnTo>
                      <a:pt x="601" y="326"/>
                    </a:lnTo>
                    <a:lnTo>
                      <a:pt x="601" y="190"/>
                    </a:lnTo>
                    <a:lnTo>
                      <a:pt x="572" y="136"/>
                    </a:lnTo>
                    <a:lnTo>
                      <a:pt x="60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44CC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2" name="Group 360"/>
            <p:cNvGrpSpPr>
              <a:grpSpLocks/>
            </p:cNvGrpSpPr>
            <p:nvPr/>
          </p:nvGrpSpPr>
          <p:grpSpPr bwMode="auto">
            <a:xfrm>
              <a:off x="3152775" y="311150"/>
              <a:ext cx="955675" cy="815975"/>
              <a:chOff x="1986" y="196"/>
              <a:chExt cx="602" cy="514"/>
            </a:xfrm>
          </p:grpSpPr>
          <p:sp>
            <p:nvSpPr>
              <p:cNvPr id="558" name="Freeform 361"/>
              <p:cNvSpPr>
                <a:spLocks/>
              </p:cNvSpPr>
              <p:nvPr/>
            </p:nvSpPr>
            <p:spPr bwMode="auto">
              <a:xfrm>
                <a:off x="1986" y="196"/>
                <a:ext cx="602" cy="51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136"/>
                  </a:cxn>
                  <a:cxn ang="0">
                    <a:pos x="29" y="190"/>
                  </a:cxn>
                  <a:cxn ang="0">
                    <a:pos x="29" y="326"/>
                  </a:cxn>
                  <a:cxn ang="0">
                    <a:pos x="57" y="352"/>
                  </a:cxn>
                  <a:cxn ang="0">
                    <a:pos x="115" y="352"/>
                  </a:cxn>
                  <a:cxn ang="0">
                    <a:pos x="143" y="379"/>
                  </a:cxn>
                  <a:cxn ang="0">
                    <a:pos x="172" y="514"/>
                  </a:cxn>
                  <a:cxn ang="0">
                    <a:pos x="402" y="406"/>
                  </a:cxn>
                  <a:cxn ang="0">
                    <a:pos x="430" y="352"/>
                  </a:cxn>
                  <a:cxn ang="0">
                    <a:pos x="488" y="136"/>
                  </a:cxn>
                  <a:cxn ang="0">
                    <a:pos x="602" y="0"/>
                  </a:cxn>
                  <a:cxn ang="0">
                    <a:pos x="29" y="0"/>
                  </a:cxn>
                </a:cxnLst>
                <a:rect l="0" t="0" r="r" b="b"/>
                <a:pathLst>
                  <a:path w="602" h="514">
                    <a:moveTo>
                      <a:pt x="29" y="0"/>
                    </a:moveTo>
                    <a:lnTo>
                      <a:pt x="0" y="136"/>
                    </a:lnTo>
                    <a:lnTo>
                      <a:pt x="29" y="190"/>
                    </a:lnTo>
                    <a:lnTo>
                      <a:pt x="29" y="326"/>
                    </a:lnTo>
                    <a:lnTo>
                      <a:pt x="57" y="352"/>
                    </a:lnTo>
                    <a:lnTo>
                      <a:pt x="115" y="352"/>
                    </a:lnTo>
                    <a:lnTo>
                      <a:pt x="143" y="379"/>
                    </a:lnTo>
                    <a:lnTo>
                      <a:pt x="172" y="514"/>
                    </a:lnTo>
                    <a:lnTo>
                      <a:pt x="402" y="406"/>
                    </a:lnTo>
                    <a:lnTo>
                      <a:pt x="430" y="352"/>
                    </a:lnTo>
                    <a:lnTo>
                      <a:pt x="488" y="136"/>
                    </a:lnTo>
                    <a:lnTo>
                      <a:pt x="602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44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" name="Freeform 362"/>
              <p:cNvSpPr>
                <a:spLocks/>
              </p:cNvSpPr>
              <p:nvPr/>
            </p:nvSpPr>
            <p:spPr bwMode="auto">
              <a:xfrm>
                <a:off x="1986" y="196"/>
                <a:ext cx="602" cy="51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136"/>
                  </a:cxn>
                  <a:cxn ang="0">
                    <a:pos x="29" y="190"/>
                  </a:cxn>
                  <a:cxn ang="0">
                    <a:pos x="29" y="326"/>
                  </a:cxn>
                  <a:cxn ang="0">
                    <a:pos x="57" y="352"/>
                  </a:cxn>
                  <a:cxn ang="0">
                    <a:pos x="115" y="352"/>
                  </a:cxn>
                  <a:cxn ang="0">
                    <a:pos x="143" y="379"/>
                  </a:cxn>
                  <a:cxn ang="0">
                    <a:pos x="172" y="514"/>
                  </a:cxn>
                  <a:cxn ang="0">
                    <a:pos x="402" y="406"/>
                  </a:cxn>
                  <a:cxn ang="0">
                    <a:pos x="430" y="352"/>
                  </a:cxn>
                  <a:cxn ang="0">
                    <a:pos x="488" y="136"/>
                  </a:cxn>
                  <a:cxn ang="0">
                    <a:pos x="602" y="0"/>
                  </a:cxn>
                  <a:cxn ang="0">
                    <a:pos x="29" y="0"/>
                  </a:cxn>
                </a:cxnLst>
                <a:rect l="0" t="0" r="r" b="b"/>
                <a:pathLst>
                  <a:path w="602" h="514">
                    <a:moveTo>
                      <a:pt x="29" y="0"/>
                    </a:moveTo>
                    <a:lnTo>
                      <a:pt x="0" y="136"/>
                    </a:lnTo>
                    <a:lnTo>
                      <a:pt x="29" y="190"/>
                    </a:lnTo>
                    <a:lnTo>
                      <a:pt x="29" y="326"/>
                    </a:lnTo>
                    <a:lnTo>
                      <a:pt x="57" y="352"/>
                    </a:lnTo>
                    <a:lnTo>
                      <a:pt x="115" y="352"/>
                    </a:lnTo>
                    <a:lnTo>
                      <a:pt x="143" y="379"/>
                    </a:lnTo>
                    <a:lnTo>
                      <a:pt x="172" y="514"/>
                    </a:lnTo>
                    <a:lnTo>
                      <a:pt x="402" y="406"/>
                    </a:lnTo>
                    <a:lnTo>
                      <a:pt x="430" y="352"/>
                    </a:lnTo>
                    <a:lnTo>
                      <a:pt x="488" y="136"/>
                    </a:lnTo>
                    <a:lnTo>
                      <a:pt x="602" y="0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0044CC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3" name="Group 363"/>
            <p:cNvGrpSpPr>
              <a:grpSpLocks/>
            </p:cNvGrpSpPr>
            <p:nvPr/>
          </p:nvGrpSpPr>
          <p:grpSpPr bwMode="auto">
            <a:xfrm>
              <a:off x="3835400" y="311150"/>
              <a:ext cx="503238" cy="731838"/>
              <a:chOff x="2416" y="196"/>
              <a:chExt cx="317" cy="461"/>
            </a:xfrm>
          </p:grpSpPr>
          <p:sp>
            <p:nvSpPr>
              <p:cNvPr id="556" name="Freeform 364"/>
              <p:cNvSpPr>
                <a:spLocks/>
              </p:cNvSpPr>
              <p:nvPr/>
            </p:nvSpPr>
            <p:spPr bwMode="auto">
              <a:xfrm>
                <a:off x="2416" y="196"/>
                <a:ext cx="317" cy="461"/>
              </a:xfrm>
              <a:custGeom>
                <a:avLst/>
                <a:gdLst/>
                <a:ahLst/>
                <a:cxnLst>
                  <a:cxn ang="0">
                    <a:pos x="173" y="0"/>
                  </a:cxn>
                  <a:cxn ang="0">
                    <a:pos x="58" y="136"/>
                  </a:cxn>
                  <a:cxn ang="0">
                    <a:pos x="0" y="352"/>
                  </a:cxn>
                  <a:cxn ang="0">
                    <a:pos x="29" y="352"/>
                  </a:cxn>
                  <a:cxn ang="0">
                    <a:pos x="29" y="434"/>
                  </a:cxn>
                  <a:cxn ang="0">
                    <a:pos x="173" y="461"/>
                  </a:cxn>
                  <a:cxn ang="0">
                    <a:pos x="230" y="272"/>
                  </a:cxn>
                  <a:cxn ang="0">
                    <a:pos x="288" y="82"/>
                  </a:cxn>
                  <a:cxn ang="0">
                    <a:pos x="317" y="0"/>
                  </a:cxn>
                  <a:cxn ang="0">
                    <a:pos x="173" y="0"/>
                  </a:cxn>
                </a:cxnLst>
                <a:rect l="0" t="0" r="r" b="b"/>
                <a:pathLst>
                  <a:path w="317" h="461">
                    <a:moveTo>
                      <a:pt x="173" y="0"/>
                    </a:moveTo>
                    <a:lnTo>
                      <a:pt x="58" y="136"/>
                    </a:lnTo>
                    <a:lnTo>
                      <a:pt x="0" y="352"/>
                    </a:lnTo>
                    <a:lnTo>
                      <a:pt x="29" y="352"/>
                    </a:lnTo>
                    <a:lnTo>
                      <a:pt x="29" y="434"/>
                    </a:lnTo>
                    <a:lnTo>
                      <a:pt x="173" y="461"/>
                    </a:lnTo>
                    <a:lnTo>
                      <a:pt x="230" y="272"/>
                    </a:lnTo>
                    <a:lnTo>
                      <a:pt x="288" y="82"/>
                    </a:lnTo>
                    <a:lnTo>
                      <a:pt x="317" y="0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0044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" name="Freeform 365"/>
              <p:cNvSpPr>
                <a:spLocks/>
              </p:cNvSpPr>
              <p:nvPr/>
            </p:nvSpPr>
            <p:spPr bwMode="auto">
              <a:xfrm>
                <a:off x="2416" y="196"/>
                <a:ext cx="317" cy="461"/>
              </a:xfrm>
              <a:custGeom>
                <a:avLst/>
                <a:gdLst/>
                <a:ahLst/>
                <a:cxnLst>
                  <a:cxn ang="0">
                    <a:pos x="173" y="0"/>
                  </a:cxn>
                  <a:cxn ang="0">
                    <a:pos x="58" y="136"/>
                  </a:cxn>
                  <a:cxn ang="0">
                    <a:pos x="0" y="352"/>
                  </a:cxn>
                  <a:cxn ang="0">
                    <a:pos x="29" y="352"/>
                  </a:cxn>
                  <a:cxn ang="0">
                    <a:pos x="29" y="434"/>
                  </a:cxn>
                  <a:cxn ang="0">
                    <a:pos x="173" y="461"/>
                  </a:cxn>
                  <a:cxn ang="0">
                    <a:pos x="230" y="272"/>
                  </a:cxn>
                  <a:cxn ang="0">
                    <a:pos x="288" y="82"/>
                  </a:cxn>
                  <a:cxn ang="0">
                    <a:pos x="317" y="0"/>
                  </a:cxn>
                  <a:cxn ang="0">
                    <a:pos x="173" y="0"/>
                  </a:cxn>
                </a:cxnLst>
                <a:rect l="0" t="0" r="r" b="b"/>
                <a:pathLst>
                  <a:path w="317" h="461">
                    <a:moveTo>
                      <a:pt x="173" y="0"/>
                    </a:moveTo>
                    <a:lnTo>
                      <a:pt x="58" y="136"/>
                    </a:lnTo>
                    <a:lnTo>
                      <a:pt x="0" y="352"/>
                    </a:lnTo>
                    <a:lnTo>
                      <a:pt x="29" y="352"/>
                    </a:lnTo>
                    <a:lnTo>
                      <a:pt x="29" y="434"/>
                    </a:lnTo>
                    <a:lnTo>
                      <a:pt x="173" y="461"/>
                    </a:lnTo>
                    <a:lnTo>
                      <a:pt x="230" y="272"/>
                    </a:lnTo>
                    <a:lnTo>
                      <a:pt x="288" y="82"/>
                    </a:lnTo>
                    <a:lnTo>
                      <a:pt x="317" y="0"/>
                    </a:lnTo>
                    <a:lnTo>
                      <a:pt x="173" y="0"/>
                    </a:lnTo>
                  </a:path>
                </a:pathLst>
              </a:custGeom>
              <a:solidFill>
                <a:srgbClr val="0044CC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4" name="Group 366"/>
            <p:cNvGrpSpPr>
              <a:grpSpLocks/>
            </p:cNvGrpSpPr>
            <p:nvPr/>
          </p:nvGrpSpPr>
          <p:grpSpPr bwMode="auto">
            <a:xfrm>
              <a:off x="4111625" y="311150"/>
              <a:ext cx="590550" cy="774700"/>
              <a:chOff x="2590" y="196"/>
              <a:chExt cx="372" cy="488"/>
            </a:xfrm>
          </p:grpSpPr>
          <p:sp>
            <p:nvSpPr>
              <p:cNvPr id="554" name="Freeform 367"/>
              <p:cNvSpPr>
                <a:spLocks/>
              </p:cNvSpPr>
              <p:nvPr/>
            </p:nvSpPr>
            <p:spPr bwMode="auto">
              <a:xfrm>
                <a:off x="2590" y="196"/>
                <a:ext cx="372" cy="488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115" y="82"/>
                  </a:cxn>
                  <a:cxn ang="0">
                    <a:pos x="57" y="272"/>
                  </a:cxn>
                  <a:cxn ang="0">
                    <a:pos x="0" y="461"/>
                  </a:cxn>
                  <a:cxn ang="0">
                    <a:pos x="0" y="488"/>
                  </a:cxn>
                  <a:cxn ang="0">
                    <a:pos x="315" y="488"/>
                  </a:cxn>
                  <a:cxn ang="0">
                    <a:pos x="372" y="379"/>
                  </a:cxn>
                  <a:cxn ang="0">
                    <a:pos x="257" y="407"/>
                  </a:cxn>
                  <a:cxn ang="0">
                    <a:pos x="344" y="299"/>
                  </a:cxn>
                  <a:cxn ang="0">
                    <a:pos x="228" y="272"/>
                  </a:cxn>
                  <a:cxn ang="0">
                    <a:pos x="315" y="163"/>
                  </a:cxn>
                  <a:cxn ang="0">
                    <a:pos x="315" y="54"/>
                  </a:cxn>
                  <a:cxn ang="0">
                    <a:pos x="257" y="27"/>
                  </a:cxn>
                  <a:cxn ang="0">
                    <a:pos x="228" y="109"/>
                  </a:cxn>
                  <a:cxn ang="0">
                    <a:pos x="201" y="54"/>
                  </a:cxn>
                  <a:cxn ang="0">
                    <a:pos x="228" y="0"/>
                  </a:cxn>
                  <a:cxn ang="0">
                    <a:pos x="143" y="0"/>
                  </a:cxn>
                </a:cxnLst>
                <a:rect l="0" t="0" r="r" b="b"/>
                <a:pathLst>
                  <a:path w="372" h="488">
                    <a:moveTo>
                      <a:pt x="143" y="0"/>
                    </a:moveTo>
                    <a:lnTo>
                      <a:pt x="115" y="82"/>
                    </a:lnTo>
                    <a:lnTo>
                      <a:pt x="57" y="272"/>
                    </a:lnTo>
                    <a:lnTo>
                      <a:pt x="0" y="461"/>
                    </a:lnTo>
                    <a:lnTo>
                      <a:pt x="0" y="488"/>
                    </a:lnTo>
                    <a:lnTo>
                      <a:pt x="315" y="488"/>
                    </a:lnTo>
                    <a:lnTo>
                      <a:pt x="372" y="379"/>
                    </a:lnTo>
                    <a:lnTo>
                      <a:pt x="257" y="407"/>
                    </a:lnTo>
                    <a:lnTo>
                      <a:pt x="344" y="299"/>
                    </a:lnTo>
                    <a:lnTo>
                      <a:pt x="228" y="272"/>
                    </a:lnTo>
                    <a:lnTo>
                      <a:pt x="315" y="163"/>
                    </a:lnTo>
                    <a:lnTo>
                      <a:pt x="315" y="54"/>
                    </a:lnTo>
                    <a:lnTo>
                      <a:pt x="257" y="27"/>
                    </a:lnTo>
                    <a:lnTo>
                      <a:pt x="228" y="109"/>
                    </a:lnTo>
                    <a:lnTo>
                      <a:pt x="201" y="54"/>
                    </a:lnTo>
                    <a:lnTo>
                      <a:pt x="228" y="0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44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" name="Freeform 368"/>
              <p:cNvSpPr>
                <a:spLocks/>
              </p:cNvSpPr>
              <p:nvPr/>
            </p:nvSpPr>
            <p:spPr bwMode="auto">
              <a:xfrm>
                <a:off x="2590" y="196"/>
                <a:ext cx="372" cy="488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115" y="82"/>
                  </a:cxn>
                  <a:cxn ang="0">
                    <a:pos x="57" y="272"/>
                  </a:cxn>
                  <a:cxn ang="0">
                    <a:pos x="0" y="461"/>
                  </a:cxn>
                  <a:cxn ang="0">
                    <a:pos x="0" y="488"/>
                  </a:cxn>
                  <a:cxn ang="0">
                    <a:pos x="315" y="488"/>
                  </a:cxn>
                  <a:cxn ang="0">
                    <a:pos x="372" y="379"/>
                  </a:cxn>
                  <a:cxn ang="0">
                    <a:pos x="257" y="407"/>
                  </a:cxn>
                  <a:cxn ang="0">
                    <a:pos x="344" y="299"/>
                  </a:cxn>
                  <a:cxn ang="0">
                    <a:pos x="228" y="272"/>
                  </a:cxn>
                  <a:cxn ang="0">
                    <a:pos x="315" y="163"/>
                  </a:cxn>
                  <a:cxn ang="0">
                    <a:pos x="315" y="54"/>
                  </a:cxn>
                  <a:cxn ang="0">
                    <a:pos x="257" y="27"/>
                  </a:cxn>
                  <a:cxn ang="0">
                    <a:pos x="228" y="109"/>
                  </a:cxn>
                  <a:cxn ang="0">
                    <a:pos x="201" y="54"/>
                  </a:cxn>
                  <a:cxn ang="0">
                    <a:pos x="228" y="0"/>
                  </a:cxn>
                  <a:cxn ang="0">
                    <a:pos x="143" y="0"/>
                  </a:cxn>
                </a:cxnLst>
                <a:rect l="0" t="0" r="r" b="b"/>
                <a:pathLst>
                  <a:path w="372" h="488">
                    <a:moveTo>
                      <a:pt x="143" y="0"/>
                    </a:moveTo>
                    <a:lnTo>
                      <a:pt x="115" y="82"/>
                    </a:lnTo>
                    <a:lnTo>
                      <a:pt x="57" y="272"/>
                    </a:lnTo>
                    <a:lnTo>
                      <a:pt x="0" y="461"/>
                    </a:lnTo>
                    <a:lnTo>
                      <a:pt x="0" y="488"/>
                    </a:lnTo>
                    <a:lnTo>
                      <a:pt x="315" y="488"/>
                    </a:lnTo>
                    <a:lnTo>
                      <a:pt x="372" y="379"/>
                    </a:lnTo>
                    <a:lnTo>
                      <a:pt x="257" y="407"/>
                    </a:lnTo>
                    <a:lnTo>
                      <a:pt x="344" y="299"/>
                    </a:lnTo>
                    <a:lnTo>
                      <a:pt x="228" y="272"/>
                    </a:lnTo>
                    <a:lnTo>
                      <a:pt x="315" y="163"/>
                    </a:lnTo>
                    <a:lnTo>
                      <a:pt x="315" y="54"/>
                    </a:lnTo>
                    <a:lnTo>
                      <a:pt x="257" y="27"/>
                    </a:lnTo>
                    <a:lnTo>
                      <a:pt x="228" y="109"/>
                    </a:lnTo>
                    <a:lnTo>
                      <a:pt x="201" y="54"/>
                    </a:lnTo>
                    <a:lnTo>
                      <a:pt x="228" y="0"/>
                    </a:lnTo>
                    <a:lnTo>
                      <a:pt x="143" y="0"/>
                    </a:lnTo>
                  </a:path>
                </a:pathLst>
              </a:custGeom>
              <a:solidFill>
                <a:srgbClr val="0044CC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" name="Group 369"/>
            <p:cNvGrpSpPr>
              <a:grpSpLocks/>
            </p:cNvGrpSpPr>
            <p:nvPr/>
          </p:nvGrpSpPr>
          <p:grpSpPr bwMode="auto">
            <a:xfrm>
              <a:off x="241300" y="1431925"/>
              <a:ext cx="1044575" cy="774700"/>
              <a:chOff x="152" y="902"/>
              <a:chExt cx="658" cy="488"/>
            </a:xfrm>
          </p:grpSpPr>
          <p:sp>
            <p:nvSpPr>
              <p:cNvPr id="552" name="Freeform 370"/>
              <p:cNvSpPr>
                <a:spLocks/>
              </p:cNvSpPr>
              <p:nvPr/>
            </p:nvSpPr>
            <p:spPr bwMode="auto">
              <a:xfrm>
                <a:off x="152" y="902"/>
                <a:ext cx="658" cy="488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0" y="352"/>
                  </a:cxn>
                  <a:cxn ang="0">
                    <a:pos x="171" y="488"/>
                  </a:cxn>
                  <a:cxn ang="0">
                    <a:pos x="572" y="488"/>
                  </a:cxn>
                  <a:cxn ang="0">
                    <a:pos x="572" y="407"/>
                  </a:cxn>
                  <a:cxn ang="0">
                    <a:pos x="658" y="407"/>
                  </a:cxn>
                  <a:cxn ang="0">
                    <a:pos x="486" y="245"/>
                  </a:cxn>
                  <a:cxn ang="0">
                    <a:pos x="515" y="218"/>
                  </a:cxn>
                  <a:cxn ang="0">
                    <a:pos x="486" y="163"/>
                  </a:cxn>
                  <a:cxn ang="0">
                    <a:pos x="429" y="109"/>
                  </a:cxn>
                  <a:cxn ang="0">
                    <a:pos x="371" y="27"/>
                  </a:cxn>
                  <a:cxn ang="0">
                    <a:pos x="229" y="0"/>
                  </a:cxn>
                  <a:cxn ang="0">
                    <a:pos x="114" y="136"/>
                  </a:cxn>
                  <a:cxn ang="0">
                    <a:pos x="0" y="136"/>
                  </a:cxn>
                </a:cxnLst>
                <a:rect l="0" t="0" r="r" b="b"/>
                <a:pathLst>
                  <a:path w="658" h="488">
                    <a:moveTo>
                      <a:pt x="0" y="136"/>
                    </a:moveTo>
                    <a:lnTo>
                      <a:pt x="0" y="352"/>
                    </a:lnTo>
                    <a:lnTo>
                      <a:pt x="171" y="488"/>
                    </a:lnTo>
                    <a:lnTo>
                      <a:pt x="572" y="488"/>
                    </a:lnTo>
                    <a:lnTo>
                      <a:pt x="572" y="407"/>
                    </a:lnTo>
                    <a:lnTo>
                      <a:pt x="658" y="407"/>
                    </a:lnTo>
                    <a:lnTo>
                      <a:pt x="486" y="245"/>
                    </a:lnTo>
                    <a:lnTo>
                      <a:pt x="515" y="218"/>
                    </a:lnTo>
                    <a:lnTo>
                      <a:pt x="486" y="163"/>
                    </a:lnTo>
                    <a:lnTo>
                      <a:pt x="429" y="109"/>
                    </a:lnTo>
                    <a:lnTo>
                      <a:pt x="371" y="27"/>
                    </a:lnTo>
                    <a:lnTo>
                      <a:pt x="229" y="0"/>
                    </a:lnTo>
                    <a:lnTo>
                      <a:pt x="114" y="136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" name="Freeform 371"/>
              <p:cNvSpPr>
                <a:spLocks/>
              </p:cNvSpPr>
              <p:nvPr/>
            </p:nvSpPr>
            <p:spPr bwMode="auto">
              <a:xfrm>
                <a:off x="152" y="902"/>
                <a:ext cx="658" cy="488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0" y="352"/>
                  </a:cxn>
                  <a:cxn ang="0">
                    <a:pos x="171" y="488"/>
                  </a:cxn>
                  <a:cxn ang="0">
                    <a:pos x="572" y="488"/>
                  </a:cxn>
                  <a:cxn ang="0">
                    <a:pos x="572" y="407"/>
                  </a:cxn>
                  <a:cxn ang="0">
                    <a:pos x="658" y="407"/>
                  </a:cxn>
                  <a:cxn ang="0">
                    <a:pos x="486" y="245"/>
                  </a:cxn>
                  <a:cxn ang="0">
                    <a:pos x="515" y="218"/>
                  </a:cxn>
                  <a:cxn ang="0">
                    <a:pos x="486" y="163"/>
                  </a:cxn>
                  <a:cxn ang="0">
                    <a:pos x="429" y="109"/>
                  </a:cxn>
                  <a:cxn ang="0">
                    <a:pos x="371" y="27"/>
                  </a:cxn>
                  <a:cxn ang="0">
                    <a:pos x="229" y="0"/>
                  </a:cxn>
                  <a:cxn ang="0">
                    <a:pos x="114" y="136"/>
                  </a:cxn>
                  <a:cxn ang="0">
                    <a:pos x="0" y="136"/>
                  </a:cxn>
                </a:cxnLst>
                <a:rect l="0" t="0" r="r" b="b"/>
                <a:pathLst>
                  <a:path w="658" h="488">
                    <a:moveTo>
                      <a:pt x="0" y="136"/>
                    </a:moveTo>
                    <a:lnTo>
                      <a:pt x="0" y="352"/>
                    </a:lnTo>
                    <a:lnTo>
                      <a:pt x="171" y="488"/>
                    </a:lnTo>
                    <a:lnTo>
                      <a:pt x="572" y="488"/>
                    </a:lnTo>
                    <a:lnTo>
                      <a:pt x="572" y="407"/>
                    </a:lnTo>
                    <a:lnTo>
                      <a:pt x="658" y="407"/>
                    </a:lnTo>
                    <a:lnTo>
                      <a:pt x="486" y="245"/>
                    </a:lnTo>
                    <a:lnTo>
                      <a:pt x="515" y="218"/>
                    </a:lnTo>
                    <a:lnTo>
                      <a:pt x="486" y="163"/>
                    </a:lnTo>
                    <a:lnTo>
                      <a:pt x="429" y="109"/>
                    </a:lnTo>
                    <a:lnTo>
                      <a:pt x="371" y="27"/>
                    </a:lnTo>
                    <a:lnTo>
                      <a:pt x="229" y="0"/>
                    </a:lnTo>
                    <a:lnTo>
                      <a:pt x="114" y="136"/>
                    </a:lnTo>
                    <a:lnTo>
                      <a:pt x="0" y="136"/>
                    </a:lnTo>
                  </a:path>
                </a:pathLst>
              </a:custGeom>
              <a:solidFill>
                <a:srgbClr val="006600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" name="Group 372"/>
            <p:cNvGrpSpPr>
              <a:grpSpLocks/>
            </p:cNvGrpSpPr>
            <p:nvPr/>
          </p:nvGrpSpPr>
          <p:grpSpPr bwMode="auto">
            <a:xfrm>
              <a:off x="920750" y="1603375"/>
              <a:ext cx="733425" cy="558800"/>
              <a:chOff x="580" y="1010"/>
              <a:chExt cx="462" cy="352"/>
            </a:xfrm>
          </p:grpSpPr>
          <p:sp>
            <p:nvSpPr>
              <p:cNvPr id="550" name="Freeform 373"/>
              <p:cNvSpPr>
                <a:spLocks/>
              </p:cNvSpPr>
              <p:nvPr/>
            </p:nvSpPr>
            <p:spPr bwMode="auto">
              <a:xfrm>
                <a:off x="580" y="1010"/>
                <a:ext cx="462" cy="3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55"/>
                  </a:cxn>
                  <a:cxn ang="0">
                    <a:pos x="87" y="109"/>
                  </a:cxn>
                  <a:cxn ang="0">
                    <a:pos x="58" y="136"/>
                  </a:cxn>
                  <a:cxn ang="0">
                    <a:pos x="231" y="298"/>
                  </a:cxn>
                  <a:cxn ang="0">
                    <a:pos x="260" y="352"/>
                  </a:cxn>
                  <a:cxn ang="0">
                    <a:pos x="347" y="352"/>
                  </a:cxn>
                  <a:cxn ang="0">
                    <a:pos x="347" y="271"/>
                  </a:cxn>
                  <a:cxn ang="0">
                    <a:pos x="462" y="271"/>
                  </a:cxn>
                  <a:cxn ang="0">
                    <a:pos x="404" y="82"/>
                  </a:cxn>
                  <a:cxn ang="0">
                    <a:pos x="375" y="0"/>
                  </a:cxn>
                  <a:cxn ang="0">
                    <a:pos x="0" y="0"/>
                  </a:cxn>
                </a:cxnLst>
                <a:rect l="0" t="0" r="r" b="b"/>
                <a:pathLst>
                  <a:path w="462" h="352">
                    <a:moveTo>
                      <a:pt x="0" y="0"/>
                    </a:moveTo>
                    <a:lnTo>
                      <a:pt x="58" y="55"/>
                    </a:lnTo>
                    <a:lnTo>
                      <a:pt x="87" y="109"/>
                    </a:lnTo>
                    <a:lnTo>
                      <a:pt x="58" y="136"/>
                    </a:lnTo>
                    <a:lnTo>
                      <a:pt x="231" y="298"/>
                    </a:lnTo>
                    <a:lnTo>
                      <a:pt x="260" y="352"/>
                    </a:lnTo>
                    <a:lnTo>
                      <a:pt x="347" y="352"/>
                    </a:lnTo>
                    <a:lnTo>
                      <a:pt x="347" y="271"/>
                    </a:lnTo>
                    <a:lnTo>
                      <a:pt x="462" y="271"/>
                    </a:lnTo>
                    <a:lnTo>
                      <a:pt x="404" y="82"/>
                    </a:lnTo>
                    <a:lnTo>
                      <a:pt x="37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" name="Freeform 374"/>
              <p:cNvSpPr>
                <a:spLocks/>
              </p:cNvSpPr>
              <p:nvPr/>
            </p:nvSpPr>
            <p:spPr bwMode="auto">
              <a:xfrm>
                <a:off x="580" y="1010"/>
                <a:ext cx="462" cy="3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55"/>
                  </a:cxn>
                  <a:cxn ang="0">
                    <a:pos x="87" y="109"/>
                  </a:cxn>
                  <a:cxn ang="0">
                    <a:pos x="58" y="136"/>
                  </a:cxn>
                  <a:cxn ang="0">
                    <a:pos x="231" y="298"/>
                  </a:cxn>
                  <a:cxn ang="0">
                    <a:pos x="260" y="352"/>
                  </a:cxn>
                  <a:cxn ang="0">
                    <a:pos x="347" y="352"/>
                  </a:cxn>
                  <a:cxn ang="0">
                    <a:pos x="347" y="271"/>
                  </a:cxn>
                  <a:cxn ang="0">
                    <a:pos x="462" y="271"/>
                  </a:cxn>
                  <a:cxn ang="0">
                    <a:pos x="404" y="82"/>
                  </a:cxn>
                  <a:cxn ang="0">
                    <a:pos x="375" y="0"/>
                  </a:cxn>
                  <a:cxn ang="0">
                    <a:pos x="0" y="0"/>
                  </a:cxn>
                </a:cxnLst>
                <a:rect l="0" t="0" r="r" b="b"/>
                <a:pathLst>
                  <a:path w="462" h="352">
                    <a:moveTo>
                      <a:pt x="0" y="0"/>
                    </a:moveTo>
                    <a:lnTo>
                      <a:pt x="58" y="55"/>
                    </a:lnTo>
                    <a:lnTo>
                      <a:pt x="87" y="109"/>
                    </a:lnTo>
                    <a:lnTo>
                      <a:pt x="58" y="136"/>
                    </a:lnTo>
                    <a:lnTo>
                      <a:pt x="231" y="298"/>
                    </a:lnTo>
                    <a:lnTo>
                      <a:pt x="260" y="352"/>
                    </a:lnTo>
                    <a:lnTo>
                      <a:pt x="347" y="352"/>
                    </a:lnTo>
                    <a:lnTo>
                      <a:pt x="347" y="271"/>
                    </a:lnTo>
                    <a:lnTo>
                      <a:pt x="462" y="271"/>
                    </a:lnTo>
                    <a:lnTo>
                      <a:pt x="404" y="82"/>
                    </a:lnTo>
                    <a:lnTo>
                      <a:pt x="37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6600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7" name="Group 375"/>
            <p:cNvGrpSpPr>
              <a:grpSpLocks/>
            </p:cNvGrpSpPr>
            <p:nvPr/>
          </p:nvGrpSpPr>
          <p:grpSpPr bwMode="auto">
            <a:xfrm>
              <a:off x="1196975" y="1042988"/>
              <a:ext cx="954088" cy="690562"/>
              <a:chOff x="754" y="657"/>
              <a:chExt cx="601" cy="435"/>
            </a:xfrm>
          </p:grpSpPr>
          <p:sp>
            <p:nvSpPr>
              <p:cNvPr id="548" name="Freeform 376"/>
              <p:cNvSpPr>
                <a:spLocks/>
              </p:cNvSpPr>
              <p:nvPr/>
            </p:nvSpPr>
            <p:spPr bwMode="auto">
              <a:xfrm>
                <a:off x="754" y="657"/>
                <a:ext cx="601" cy="435"/>
              </a:xfrm>
              <a:custGeom>
                <a:avLst/>
                <a:gdLst/>
                <a:ahLst/>
                <a:cxnLst>
                  <a:cxn ang="0">
                    <a:pos x="28" y="190"/>
                  </a:cxn>
                  <a:cxn ang="0">
                    <a:pos x="0" y="217"/>
                  </a:cxn>
                  <a:cxn ang="0">
                    <a:pos x="0" y="353"/>
                  </a:cxn>
                  <a:cxn ang="0">
                    <a:pos x="201" y="353"/>
                  </a:cxn>
                  <a:cxn ang="0">
                    <a:pos x="229" y="435"/>
                  </a:cxn>
                  <a:cxn ang="0">
                    <a:pos x="544" y="435"/>
                  </a:cxn>
                  <a:cxn ang="0">
                    <a:pos x="601" y="353"/>
                  </a:cxn>
                  <a:cxn ang="0">
                    <a:pos x="601" y="136"/>
                  </a:cxn>
                  <a:cxn ang="0">
                    <a:pos x="515" y="136"/>
                  </a:cxn>
                  <a:cxn ang="0">
                    <a:pos x="515" y="0"/>
                  </a:cxn>
                  <a:cxn ang="0">
                    <a:pos x="229" y="0"/>
                  </a:cxn>
                  <a:cxn ang="0">
                    <a:pos x="258" y="136"/>
                  </a:cxn>
                  <a:cxn ang="0">
                    <a:pos x="172" y="136"/>
                  </a:cxn>
                  <a:cxn ang="0">
                    <a:pos x="172" y="190"/>
                  </a:cxn>
                  <a:cxn ang="0">
                    <a:pos x="28" y="190"/>
                  </a:cxn>
                </a:cxnLst>
                <a:rect l="0" t="0" r="r" b="b"/>
                <a:pathLst>
                  <a:path w="601" h="435">
                    <a:moveTo>
                      <a:pt x="28" y="190"/>
                    </a:moveTo>
                    <a:lnTo>
                      <a:pt x="0" y="217"/>
                    </a:lnTo>
                    <a:lnTo>
                      <a:pt x="0" y="353"/>
                    </a:lnTo>
                    <a:lnTo>
                      <a:pt x="201" y="353"/>
                    </a:lnTo>
                    <a:lnTo>
                      <a:pt x="229" y="435"/>
                    </a:lnTo>
                    <a:lnTo>
                      <a:pt x="544" y="435"/>
                    </a:lnTo>
                    <a:lnTo>
                      <a:pt x="601" y="353"/>
                    </a:lnTo>
                    <a:lnTo>
                      <a:pt x="601" y="136"/>
                    </a:lnTo>
                    <a:lnTo>
                      <a:pt x="515" y="136"/>
                    </a:lnTo>
                    <a:lnTo>
                      <a:pt x="515" y="0"/>
                    </a:lnTo>
                    <a:lnTo>
                      <a:pt x="229" y="0"/>
                    </a:lnTo>
                    <a:lnTo>
                      <a:pt x="258" y="136"/>
                    </a:lnTo>
                    <a:lnTo>
                      <a:pt x="172" y="136"/>
                    </a:lnTo>
                    <a:lnTo>
                      <a:pt x="172" y="190"/>
                    </a:lnTo>
                    <a:lnTo>
                      <a:pt x="28" y="19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" name="Freeform 377"/>
              <p:cNvSpPr>
                <a:spLocks/>
              </p:cNvSpPr>
              <p:nvPr/>
            </p:nvSpPr>
            <p:spPr bwMode="auto">
              <a:xfrm>
                <a:off x="754" y="657"/>
                <a:ext cx="601" cy="435"/>
              </a:xfrm>
              <a:custGeom>
                <a:avLst/>
                <a:gdLst/>
                <a:ahLst/>
                <a:cxnLst>
                  <a:cxn ang="0">
                    <a:pos x="28" y="190"/>
                  </a:cxn>
                  <a:cxn ang="0">
                    <a:pos x="0" y="217"/>
                  </a:cxn>
                  <a:cxn ang="0">
                    <a:pos x="0" y="353"/>
                  </a:cxn>
                  <a:cxn ang="0">
                    <a:pos x="201" y="353"/>
                  </a:cxn>
                  <a:cxn ang="0">
                    <a:pos x="229" y="435"/>
                  </a:cxn>
                  <a:cxn ang="0">
                    <a:pos x="544" y="435"/>
                  </a:cxn>
                  <a:cxn ang="0">
                    <a:pos x="601" y="353"/>
                  </a:cxn>
                  <a:cxn ang="0">
                    <a:pos x="601" y="136"/>
                  </a:cxn>
                  <a:cxn ang="0">
                    <a:pos x="515" y="136"/>
                  </a:cxn>
                  <a:cxn ang="0">
                    <a:pos x="515" y="0"/>
                  </a:cxn>
                  <a:cxn ang="0">
                    <a:pos x="229" y="0"/>
                  </a:cxn>
                  <a:cxn ang="0">
                    <a:pos x="258" y="136"/>
                  </a:cxn>
                  <a:cxn ang="0">
                    <a:pos x="172" y="136"/>
                  </a:cxn>
                  <a:cxn ang="0">
                    <a:pos x="172" y="190"/>
                  </a:cxn>
                  <a:cxn ang="0">
                    <a:pos x="28" y="190"/>
                  </a:cxn>
                </a:cxnLst>
                <a:rect l="0" t="0" r="r" b="b"/>
                <a:pathLst>
                  <a:path w="601" h="435">
                    <a:moveTo>
                      <a:pt x="28" y="190"/>
                    </a:moveTo>
                    <a:lnTo>
                      <a:pt x="0" y="217"/>
                    </a:lnTo>
                    <a:lnTo>
                      <a:pt x="0" y="353"/>
                    </a:lnTo>
                    <a:lnTo>
                      <a:pt x="201" y="353"/>
                    </a:lnTo>
                    <a:lnTo>
                      <a:pt x="229" y="435"/>
                    </a:lnTo>
                    <a:lnTo>
                      <a:pt x="544" y="435"/>
                    </a:lnTo>
                    <a:lnTo>
                      <a:pt x="601" y="353"/>
                    </a:lnTo>
                    <a:lnTo>
                      <a:pt x="601" y="136"/>
                    </a:lnTo>
                    <a:lnTo>
                      <a:pt x="515" y="136"/>
                    </a:lnTo>
                    <a:lnTo>
                      <a:pt x="515" y="0"/>
                    </a:lnTo>
                    <a:lnTo>
                      <a:pt x="229" y="0"/>
                    </a:lnTo>
                    <a:lnTo>
                      <a:pt x="258" y="136"/>
                    </a:lnTo>
                    <a:lnTo>
                      <a:pt x="172" y="136"/>
                    </a:lnTo>
                    <a:lnTo>
                      <a:pt x="172" y="190"/>
                    </a:lnTo>
                    <a:lnTo>
                      <a:pt x="28" y="190"/>
                    </a:lnTo>
                  </a:path>
                </a:pathLst>
              </a:custGeom>
              <a:solidFill>
                <a:srgbClr val="006600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8" name="Group 378"/>
            <p:cNvGrpSpPr>
              <a:grpSpLocks/>
            </p:cNvGrpSpPr>
            <p:nvPr/>
          </p:nvGrpSpPr>
          <p:grpSpPr bwMode="auto">
            <a:xfrm>
              <a:off x="2016125" y="741363"/>
              <a:ext cx="682625" cy="515937"/>
              <a:chOff x="1270" y="467"/>
              <a:chExt cx="430" cy="325"/>
            </a:xfrm>
          </p:grpSpPr>
          <p:sp>
            <p:nvSpPr>
              <p:cNvPr id="546" name="Freeform 379"/>
              <p:cNvSpPr>
                <a:spLocks/>
              </p:cNvSpPr>
              <p:nvPr/>
            </p:nvSpPr>
            <p:spPr bwMode="auto">
              <a:xfrm>
                <a:off x="1270" y="467"/>
                <a:ext cx="430" cy="32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55"/>
                  </a:cxn>
                  <a:cxn ang="0">
                    <a:pos x="0" y="108"/>
                  </a:cxn>
                  <a:cxn ang="0">
                    <a:pos x="0" y="325"/>
                  </a:cxn>
                  <a:cxn ang="0">
                    <a:pos x="229" y="325"/>
                  </a:cxn>
                  <a:cxn ang="0">
                    <a:pos x="229" y="271"/>
                  </a:cxn>
                  <a:cxn ang="0">
                    <a:pos x="430" y="271"/>
                  </a:cxn>
                  <a:cxn ang="0">
                    <a:pos x="430" y="108"/>
                  </a:cxn>
                  <a:cxn ang="0">
                    <a:pos x="315" y="108"/>
                  </a:cxn>
                  <a:cxn ang="0">
                    <a:pos x="315" y="55"/>
                  </a:cxn>
                  <a:cxn ang="0">
                    <a:pos x="200" y="0"/>
                  </a:cxn>
                  <a:cxn ang="0">
                    <a:pos x="28" y="0"/>
                  </a:cxn>
                </a:cxnLst>
                <a:rect l="0" t="0" r="r" b="b"/>
                <a:pathLst>
                  <a:path w="430" h="325">
                    <a:moveTo>
                      <a:pt x="28" y="0"/>
                    </a:moveTo>
                    <a:lnTo>
                      <a:pt x="28" y="55"/>
                    </a:lnTo>
                    <a:lnTo>
                      <a:pt x="0" y="108"/>
                    </a:lnTo>
                    <a:lnTo>
                      <a:pt x="0" y="325"/>
                    </a:lnTo>
                    <a:lnTo>
                      <a:pt x="229" y="325"/>
                    </a:lnTo>
                    <a:lnTo>
                      <a:pt x="229" y="271"/>
                    </a:lnTo>
                    <a:lnTo>
                      <a:pt x="430" y="271"/>
                    </a:lnTo>
                    <a:lnTo>
                      <a:pt x="430" y="108"/>
                    </a:lnTo>
                    <a:lnTo>
                      <a:pt x="315" y="108"/>
                    </a:lnTo>
                    <a:lnTo>
                      <a:pt x="315" y="55"/>
                    </a:lnTo>
                    <a:lnTo>
                      <a:pt x="200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44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" name="Freeform 380"/>
              <p:cNvSpPr>
                <a:spLocks/>
              </p:cNvSpPr>
              <p:nvPr/>
            </p:nvSpPr>
            <p:spPr bwMode="auto">
              <a:xfrm>
                <a:off x="1270" y="467"/>
                <a:ext cx="430" cy="32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55"/>
                  </a:cxn>
                  <a:cxn ang="0">
                    <a:pos x="0" y="108"/>
                  </a:cxn>
                  <a:cxn ang="0">
                    <a:pos x="0" y="325"/>
                  </a:cxn>
                  <a:cxn ang="0">
                    <a:pos x="229" y="325"/>
                  </a:cxn>
                  <a:cxn ang="0">
                    <a:pos x="229" y="271"/>
                  </a:cxn>
                  <a:cxn ang="0">
                    <a:pos x="430" y="271"/>
                  </a:cxn>
                  <a:cxn ang="0">
                    <a:pos x="430" y="108"/>
                  </a:cxn>
                  <a:cxn ang="0">
                    <a:pos x="315" y="108"/>
                  </a:cxn>
                  <a:cxn ang="0">
                    <a:pos x="315" y="55"/>
                  </a:cxn>
                  <a:cxn ang="0">
                    <a:pos x="200" y="0"/>
                  </a:cxn>
                  <a:cxn ang="0">
                    <a:pos x="28" y="0"/>
                  </a:cxn>
                </a:cxnLst>
                <a:rect l="0" t="0" r="r" b="b"/>
                <a:pathLst>
                  <a:path w="430" h="325">
                    <a:moveTo>
                      <a:pt x="28" y="0"/>
                    </a:moveTo>
                    <a:lnTo>
                      <a:pt x="28" y="55"/>
                    </a:lnTo>
                    <a:lnTo>
                      <a:pt x="0" y="108"/>
                    </a:lnTo>
                    <a:lnTo>
                      <a:pt x="0" y="325"/>
                    </a:lnTo>
                    <a:lnTo>
                      <a:pt x="229" y="325"/>
                    </a:lnTo>
                    <a:lnTo>
                      <a:pt x="229" y="271"/>
                    </a:lnTo>
                    <a:lnTo>
                      <a:pt x="430" y="271"/>
                    </a:lnTo>
                    <a:lnTo>
                      <a:pt x="430" y="108"/>
                    </a:lnTo>
                    <a:lnTo>
                      <a:pt x="315" y="108"/>
                    </a:lnTo>
                    <a:lnTo>
                      <a:pt x="315" y="55"/>
                    </a:lnTo>
                    <a:lnTo>
                      <a:pt x="200" y="0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0044CC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9" name="Group 381"/>
            <p:cNvGrpSpPr>
              <a:grpSpLocks/>
            </p:cNvGrpSpPr>
            <p:nvPr/>
          </p:nvGrpSpPr>
          <p:grpSpPr bwMode="auto">
            <a:xfrm>
              <a:off x="2060575" y="1171575"/>
              <a:ext cx="777875" cy="561975"/>
              <a:chOff x="1298" y="738"/>
              <a:chExt cx="490" cy="354"/>
            </a:xfrm>
          </p:grpSpPr>
          <p:sp>
            <p:nvSpPr>
              <p:cNvPr id="544" name="Freeform 382"/>
              <p:cNvSpPr>
                <a:spLocks/>
              </p:cNvSpPr>
              <p:nvPr/>
            </p:nvSpPr>
            <p:spPr bwMode="auto">
              <a:xfrm>
                <a:off x="1298" y="738"/>
                <a:ext cx="490" cy="354"/>
              </a:xfrm>
              <a:custGeom>
                <a:avLst/>
                <a:gdLst/>
                <a:ahLst/>
                <a:cxnLst>
                  <a:cxn ang="0">
                    <a:pos x="57" y="54"/>
                  </a:cxn>
                  <a:cxn ang="0">
                    <a:pos x="57" y="272"/>
                  </a:cxn>
                  <a:cxn ang="0">
                    <a:pos x="0" y="354"/>
                  </a:cxn>
                  <a:cxn ang="0">
                    <a:pos x="490" y="354"/>
                  </a:cxn>
                  <a:cxn ang="0">
                    <a:pos x="490" y="190"/>
                  </a:cxn>
                  <a:cxn ang="0">
                    <a:pos x="403" y="109"/>
                  </a:cxn>
                  <a:cxn ang="0">
                    <a:pos x="403" y="0"/>
                  </a:cxn>
                  <a:cxn ang="0">
                    <a:pos x="202" y="0"/>
                  </a:cxn>
                  <a:cxn ang="0">
                    <a:pos x="202" y="54"/>
                  </a:cxn>
                  <a:cxn ang="0">
                    <a:pos x="57" y="54"/>
                  </a:cxn>
                </a:cxnLst>
                <a:rect l="0" t="0" r="r" b="b"/>
                <a:pathLst>
                  <a:path w="490" h="354">
                    <a:moveTo>
                      <a:pt x="57" y="54"/>
                    </a:moveTo>
                    <a:lnTo>
                      <a:pt x="57" y="272"/>
                    </a:lnTo>
                    <a:lnTo>
                      <a:pt x="0" y="354"/>
                    </a:lnTo>
                    <a:lnTo>
                      <a:pt x="490" y="354"/>
                    </a:lnTo>
                    <a:lnTo>
                      <a:pt x="490" y="190"/>
                    </a:lnTo>
                    <a:lnTo>
                      <a:pt x="403" y="109"/>
                    </a:lnTo>
                    <a:lnTo>
                      <a:pt x="403" y="0"/>
                    </a:lnTo>
                    <a:lnTo>
                      <a:pt x="202" y="0"/>
                    </a:lnTo>
                    <a:lnTo>
                      <a:pt x="202" y="54"/>
                    </a:lnTo>
                    <a:lnTo>
                      <a:pt x="57" y="54"/>
                    </a:lnTo>
                    <a:close/>
                  </a:path>
                </a:pathLst>
              </a:custGeom>
              <a:solidFill>
                <a:srgbClr val="0044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" name="Freeform 383"/>
              <p:cNvSpPr>
                <a:spLocks/>
              </p:cNvSpPr>
              <p:nvPr/>
            </p:nvSpPr>
            <p:spPr bwMode="auto">
              <a:xfrm>
                <a:off x="1298" y="738"/>
                <a:ext cx="490" cy="354"/>
              </a:xfrm>
              <a:custGeom>
                <a:avLst/>
                <a:gdLst/>
                <a:ahLst/>
                <a:cxnLst>
                  <a:cxn ang="0">
                    <a:pos x="57" y="54"/>
                  </a:cxn>
                  <a:cxn ang="0">
                    <a:pos x="57" y="272"/>
                  </a:cxn>
                  <a:cxn ang="0">
                    <a:pos x="0" y="354"/>
                  </a:cxn>
                  <a:cxn ang="0">
                    <a:pos x="490" y="354"/>
                  </a:cxn>
                  <a:cxn ang="0">
                    <a:pos x="490" y="190"/>
                  </a:cxn>
                  <a:cxn ang="0">
                    <a:pos x="403" y="109"/>
                  </a:cxn>
                  <a:cxn ang="0">
                    <a:pos x="403" y="0"/>
                  </a:cxn>
                  <a:cxn ang="0">
                    <a:pos x="202" y="0"/>
                  </a:cxn>
                  <a:cxn ang="0">
                    <a:pos x="202" y="54"/>
                  </a:cxn>
                  <a:cxn ang="0">
                    <a:pos x="57" y="54"/>
                  </a:cxn>
                </a:cxnLst>
                <a:rect l="0" t="0" r="r" b="b"/>
                <a:pathLst>
                  <a:path w="490" h="354">
                    <a:moveTo>
                      <a:pt x="57" y="54"/>
                    </a:moveTo>
                    <a:lnTo>
                      <a:pt x="57" y="272"/>
                    </a:lnTo>
                    <a:lnTo>
                      <a:pt x="0" y="354"/>
                    </a:lnTo>
                    <a:lnTo>
                      <a:pt x="490" y="354"/>
                    </a:lnTo>
                    <a:lnTo>
                      <a:pt x="490" y="190"/>
                    </a:lnTo>
                    <a:lnTo>
                      <a:pt x="403" y="109"/>
                    </a:lnTo>
                    <a:lnTo>
                      <a:pt x="403" y="0"/>
                    </a:lnTo>
                    <a:lnTo>
                      <a:pt x="202" y="0"/>
                    </a:lnTo>
                    <a:lnTo>
                      <a:pt x="202" y="54"/>
                    </a:lnTo>
                    <a:lnTo>
                      <a:pt x="57" y="54"/>
                    </a:lnTo>
                  </a:path>
                </a:pathLst>
              </a:custGeom>
              <a:solidFill>
                <a:srgbClr val="0044CC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0" name="Group 384"/>
            <p:cNvGrpSpPr>
              <a:grpSpLocks/>
            </p:cNvGrpSpPr>
            <p:nvPr/>
          </p:nvGrpSpPr>
          <p:grpSpPr bwMode="auto">
            <a:xfrm>
              <a:off x="2698750" y="828675"/>
              <a:ext cx="727075" cy="688975"/>
              <a:chOff x="1700" y="522"/>
              <a:chExt cx="458" cy="434"/>
            </a:xfrm>
          </p:grpSpPr>
          <p:sp>
            <p:nvSpPr>
              <p:cNvPr id="542" name="Freeform 385"/>
              <p:cNvSpPr>
                <a:spLocks/>
              </p:cNvSpPr>
              <p:nvPr/>
            </p:nvSpPr>
            <p:spPr bwMode="auto">
              <a:xfrm>
                <a:off x="1700" y="522"/>
                <a:ext cx="458" cy="434"/>
              </a:xfrm>
              <a:custGeom>
                <a:avLst/>
                <a:gdLst/>
                <a:ahLst/>
                <a:cxnLst>
                  <a:cxn ang="0">
                    <a:pos x="0" y="135"/>
                  </a:cxn>
                  <a:cxn ang="0">
                    <a:pos x="0" y="325"/>
                  </a:cxn>
                  <a:cxn ang="0">
                    <a:pos x="86" y="406"/>
                  </a:cxn>
                  <a:cxn ang="0">
                    <a:pos x="86" y="434"/>
                  </a:cxn>
                  <a:cxn ang="0">
                    <a:pos x="343" y="434"/>
                  </a:cxn>
                  <a:cxn ang="0">
                    <a:pos x="372" y="325"/>
                  </a:cxn>
                  <a:cxn ang="0">
                    <a:pos x="458" y="189"/>
                  </a:cxn>
                  <a:cxn ang="0">
                    <a:pos x="430" y="53"/>
                  </a:cxn>
                  <a:cxn ang="0">
                    <a:pos x="401" y="26"/>
                  </a:cxn>
                  <a:cxn ang="0">
                    <a:pos x="343" y="26"/>
                  </a:cxn>
                  <a:cxn ang="0">
                    <a:pos x="315" y="0"/>
                  </a:cxn>
                  <a:cxn ang="0">
                    <a:pos x="115" y="135"/>
                  </a:cxn>
                  <a:cxn ang="0">
                    <a:pos x="0" y="135"/>
                  </a:cxn>
                </a:cxnLst>
                <a:rect l="0" t="0" r="r" b="b"/>
                <a:pathLst>
                  <a:path w="458" h="434">
                    <a:moveTo>
                      <a:pt x="0" y="135"/>
                    </a:moveTo>
                    <a:lnTo>
                      <a:pt x="0" y="325"/>
                    </a:lnTo>
                    <a:lnTo>
                      <a:pt x="86" y="406"/>
                    </a:lnTo>
                    <a:lnTo>
                      <a:pt x="86" y="434"/>
                    </a:lnTo>
                    <a:lnTo>
                      <a:pt x="343" y="434"/>
                    </a:lnTo>
                    <a:lnTo>
                      <a:pt x="372" y="325"/>
                    </a:lnTo>
                    <a:lnTo>
                      <a:pt x="458" y="189"/>
                    </a:lnTo>
                    <a:lnTo>
                      <a:pt x="430" y="53"/>
                    </a:lnTo>
                    <a:lnTo>
                      <a:pt x="401" y="26"/>
                    </a:lnTo>
                    <a:lnTo>
                      <a:pt x="343" y="26"/>
                    </a:lnTo>
                    <a:lnTo>
                      <a:pt x="315" y="0"/>
                    </a:lnTo>
                    <a:lnTo>
                      <a:pt x="115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0044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" name="Freeform 386"/>
              <p:cNvSpPr>
                <a:spLocks/>
              </p:cNvSpPr>
              <p:nvPr/>
            </p:nvSpPr>
            <p:spPr bwMode="auto">
              <a:xfrm>
                <a:off x="1700" y="522"/>
                <a:ext cx="458" cy="434"/>
              </a:xfrm>
              <a:custGeom>
                <a:avLst/>
                <a:gdLst/>
                <a:ahLst/>
                <a:cxnLst>
                  <a:cxn ang="0">
                    <a:pos x="0" y="135"/>
                  </a:cxn>
                  <a:cxn ang="0">
                    <a:pos x="0" y="325"/>
                  </a:cxn>
                  <a:cxn ang="0">
                    <a:pos x="86" y="406"/>
                  </a:cxn>
                  <a:cxn ang="0">
                    <a:pos x="86" y="434"/>
                  </a:cxn>
                  <a:cxn ang="0">
                    <a:pos x="343" y="434"/>
                  </a:cxn>
                  <a:cxn ang="0">
                    <a:pos x="372" y="325"/>
                  </a:cxn>
                  <a:cxn ang="0">
                    <a:pos x="458" y="189"/>
                  </a:cxn>
                  <a:cxn ang="0">
                    <a:pos x="430" y="53"/>
                  </a:cxn>
                  <a:cxn ang="0">
                    <a:pos x="401" y="26"/>
                  </a:cxn>
                  <a:cxn ang="0">
                    <a:pos x="343" y="26"/>
                  </a:cxn>
                  <a:cxn ang="0">
                    <a:pos x="315" y="0"/>
                  </a:cxn>
                  <a:cxn ang="0">
                    <a:pos x="115" y="135"/>
                  </a:cxn>
                  <a:cxn ang="0">
                    <a:pos x="0" y="135"/>
                  </a:cxn>
                </a:cxnLst>
                <a:rect l="0" t="0" r="r" b="b"/>
                <a:pathLst>
                  <a:path w="458" h="434">
                    <a:moveTo>
                      <a:pt x="0" y="135"/>
                    </a:moveTo>
                    <a:lnTo>
                      <a:pt x="0" y="325"/>
                    </a:lnTo>
                    <a:lnTo>
                      <a:pt x="86" y="406"/>
                    </a:lnTo>
                    <a:lnTo>
                      <a:pt x="86" y="434"/>
                    </a:lnTo>
                    <a:lnTo>
                      <a:pt x="343" y="434"/>
                    </a:lnTo>
                    <a:lnTo>
                      <a:pt x="372" y="325"/>
                    </a:lnTo>
                    <a:lnTo>
                      <a:pt x="458" y="189"/>
                    </a:lnTo>
                    <a:lnTo>
                      <a:pt x="430" y="53"/>
                    </a:lnTo>
                    <a:lnTo>
                      <a:pt x="401" y="26"/>
                    </a:lnTo>
                    <a:lnTo>
                      <a:pt x="343" y="26"/>
                    </a:lnTo>
                    <a:lnTo>
                      <a:pt x="315" y="0"/>
                    </a:lnTo>
                    <a:lnTo>
                      <a:pt x="115" y="135"/>
                    </a:lnTo>
                    <a:lnTo>
                      <a:pt x="0" y="135"/>
                    </a:lnTo>
                  </a:path>
                </a:pathLst>
              </a:custGeom>
              <a:solidFill>
                <a:srgbClr val="0044CC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1" name="Group 387"/>
            <p:cNvGrpSpPr>
              <a:grpSpLocks/>
            </p:cNvGrpSpPr>
            <p:nvPr/>
          </p:nvGrpSpPr>
          <p:grpSpPr bwMode="auto">
            <a:xfrm>
              <a:off x="2835275" y="1516063"/>
              <a:ext cx="636588" cy="603250"/>
              <a:chOff x="1786" y="955"/>
              <a:chExt cx="401" cy="380"/>
            </a:xfrm>
          </p:grpSpPr>
          <p:sp>
            <p:nvSpPr>
              <p:cNvPr id="540" name="Freeform 388"/>
              <p:cNvSpPr>
                <a:spLocks/>
              </p:cNvSpPr>
              <p:nvPr/>
            </p:nvSpPr>
            <p:spPr bwMode="auto">
              <a:xfrm>
                <a:off x="1786" y="955"/>
                <a:ext cx="401" cy="3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0"/>
                  </a:cxn>
                  <a:cxn ang="0">
                    <a:pos x="373" y="380"/>
                  </a:cxn>
                  <a:cxn ang="0">
                    <a:pos x="373" y="298"/>
                  </a:cxn>
                  <a:cxn ang="0">
                    <a:pos x="344" y="218"/>
                  </a:cxn>
                  <a:cxn ang="0">
                    <a:pos x="401" y="190"/>
                  </a:cxn>
                  <a:cxn ang="0">
                    <a:pos x="373" y="136"/>
                  </a:cxn>
                  <a:cxn ang="0">
                    <a:pos x="287" y="109"/>
                  </a:cxn>
                  <a:cxn ang="0">
                    <a:pos x="287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380">
                    <a:moveTo>
                      <a:pt x="0" y="0"/>
                    </a:moveTo>
                    <a:lnTo>
                      <a:pt x="0" y="380"/>
                    </a:lnTo>
                    <a:lnTo>
                      <a:pt x="373" y="380"/>
                    </a:lnTo>
                    <a:lnTo>
                      <a:pt x="373" y="298"/>
                    </a:lnTo>
                    <a:lnTo>
                      <a:pt x="344" y="218"/>
                    </a:lnTo>
                    <a:lnTo>
                      <a:pt x="401" y="190"/>
                    </a:lnTo>
                    <a:lnTo>
                      <a:pt x="373" y="136"/>
                    </a:lnTo>
                    <a:lnTo>
                      <a:pt x="287" y="109"/>
                    </a:lnTo>
                    <a:lnTo>
                      <a:pt x="28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44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" name="Freeform 389"/>
              <p:cNvSpPr>
                <a:spLocks/>
              </p:cNvSpPr>
              <p:nvPr/>
            </p:nvSpPr>
            <p:spPr bwMode="auto">
              <a:xfrm>
                <a:off x="1786" y="955"/>
                <a:ext cx="401" cy="3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0"/>
                  </a:cxn>
                  <a:cxn ang="0">
                    <a:pos x="373" y="380"/>
                  </a:cxn>
                  <a:cxn ang="0">
                    <a:pos x="373" y="298"/>
                  </a:cxn>
                  <a:cxn ang="0">
                    <a:pos x="344" y="218"/>
                  </a:cxn>
                  <a:cxn ang="0">
                    <a:pos x="401" y="190"/>
                  </a:cxn>
                  <a:cxn ang="0">
                    <a:pos x="373" y="136"/>
                  </a:cxn>
                  <a:cxn ang="0">
                    <a:pos x="287" y="109"/>
                  </a:cxn>
                  <a:cxn ang="0">
                    <a:pos x="287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380">
                    <a:moveTo>
                      <a:pt x="0" y="0"/>
                    </a:moveTo>
                    <a:lnTo>
                      <a:pt x="0" y="380"/>
                    </a:lnTo>
                    <a:lnTo>
                      <a:pt x="373" y="380"/>
                    </a:lnTo>
                    <a:lnTo>
                      <a:pt x="373" y="298"/>
                    </a:lnTo>
                    <a:lnTo>
                      <a:pt x="344" y="218"/>
                    </a:lnTo>
                    <a:lnTo>
                      <a:pt x="401" y="190"/>
                    </a:lnTo>
                    <a:lnTo>
                      <a:pt x="373" y="136"/>
                    </a:lnTo>
                    <a:lnTo>
                      <a:pt x="287" y="109"/>
                    </a:lnTo>
                    <a:lnTo>
                      <a:pt x="28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44CC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" name="Group 390"/>
            <p:cNvGrpSpPr>
              <a:grpSpLocks/>
            </p:cNvGrpSpPr>
            <p:nvPr/>
          </p:nvGrpSpPr>
          <p:grpSpPr bwMode="auto">
            <a:xfrm>
              <a:off x="3243263" y="869950"/>
              <a:ext cx="865187" cy="863600"/>
              <a:chOff x="2043" y="548"/>
              <a:chExt cx="545" cy="544"/>
            </a:xfrm>
          </p:grpSpPr>
          <p:sp>
            <p:nvSpPr>
              <p:cNvPr id="538" name="Freeform 391"/>
              <p:cNvSpPr>
                <a:spLocks/>
              </p:cNvSpPr>
              <p:nvPr/>
            </p:nvSpPr>
            <p:spPr bwMode="auto">
              <a:xfrm>
                <a:off x="2043" y="548"/>
                <a:ext cx="545" cy="544"/>
              </a:xfrm>
              <a:custGeom>
                <a:avLst/>
                <a:gdLst/>
                <a:ahLst/>
                <a:cxnLst>
                  <a:cxn ang="0">
                    <a:pos x="0" y="408"/>
                  </a:cxn>
                  <a:cxn ang="0">
                    <a:pos x="29" y="408"/>
                  </a:cxn>
                  <a:cxn ang="0">
                    <a:pos x="29" y="517"/>
                  </a:cxn>
                  <a:cxn ang="0">
                    <a:pos x="115" y="544"/>
                  </a:cxn>
                  <a:cxn ang="0">
                    <a:pos x="230" y="462"/>
                  </a:cxn>
                  <a:cxn ang="0">
                    <a:pos x="259" y="354"/>
                  </a:cxn>
                  <a:cxn ang="0">
                    <a:pos x="373" y="299"/>
                  </a:cxn>
                  <a:cxn ang="0">
                    <a:pos x="517" y="299"/>
                  </a:cxn>
                  <a:cxn ang="0">
                    <a:pos x="517" y="163"/>
                  </a:cxn>
                  <a:cxn ang="0">
                    <a:pos x="545" y="163"/>
                  </a:cxn>
                  <a:cxn ang="0">
                    <a:pos x="545" y="109"/>
                  </a:cxn>
                  <a:cxn ang="0">
                    <a:pos x="402" y="82"/>
                  </a:cxn>
                  <a:cxn ang="0">
                    <a:pos x="402" y="0"/>
                  </a:cxn>
                  <a:cxn ang="0">
                    <a:pos x="373" y="0"/>
                  </a:cxn>
                  <a:cxn ang="0">
                    <a:pos x="345" y="54"/>
                  </a:cxn>
                  <a:cxn ang="0">
                    <a:pos x="115" y="163"/>
                  </a:cxn>
                  <a:cxn ang="0">
                    <a:pos x="29" y="299"/>
                  </a:cxn>
                  <a:cxn ang="0">
                    <a:pos x="0" y="408"/>
                  </a:cxn>
                </a:cxnLst>
                <a:rect l="0" t="0" r="r" b="b"/>
                <a:pathLst>
                  <a:path w="545" h="544">
                    <a:moveTo>
                      <a:pt x="0" y="408"/>
                    </a:moveTo>
                    <a:lnTo>
                      <a:pt x="29" y="408"/>
                    </a:lnTo>
                    <a:lnTo>
                      <a:pt x="29" y="517"/>
                    </a:lnTo>
                    <a:lnTo>
                      <a:pt x="115" y="544"/>
                    </a:lnTo>
                    <a:lnTo>
                      <a:pt x="230" y="462"/>
                    </a:lnTo>
                    <a:lnTo>
                      <a:pt x="259" y="354"/>
                    </a:lnTo>
                    <a:lnTo>
                      <a:pt x="373" y="299"/>
                    </a:lnTo>
                    <a:lnTo>
                      <a:pt x="517" y="299"/>
                    </a:lnTo>
                    <a:lnTo>
                      <a:pt x="517" y="163"/>
                    </a:lnTo>
                    <a:lnTo>
                      <a:pt x="545" y="163"/>
                    </a:lnTo>
                    <a:lnTo>
                      <a:pt x="545" y="109"/>
                    </a:lnTo>
                    <a:lnTo>
                      <a:pt x="402" y="82"/>
                    </a:lnTo>
                    <a:lnTo>
                      <a:pt x="402" y="0"/>
                    </a:lnTo>
                    <a:lnTo>
                      <a:pt x="373" y="0"/>
                    </a:lnTo>
                    <a:lnTo>
                      <a:pt x="345" y="54"/>
                    </a:lnTo>
                    <a:lnTo>
                      <a:pt x="115" y="163"/>
                    </a:lnTo>
                    <a:lnTo>
                      <a:pt x="29" y="299"/>
                    </a:lnTo>
                    <a:lnTo>
                      <a:pt x="0" y="408"/>
                    </a:lnTo>
                    <a:close/>
                  </a:path>
                </a:pathLst>
              </a:custGeom>
              <a:solidFill>
                <a:srgbClr val="0044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" name="Freeform 392"/>
              <p:cNvSpPr>
                <a:spLocks/>
              </p:cNvSpPr>
              <p:nvPr/>
            </p:nvSpPr>
            <p:spPr bwMode="auto">
              <a:xfrm>
                <a:off x="2043" y="548"/>
                <a:ext cx="545" cy="544"/>
              </a:xfrm>
              <a:custGeom>
                <a:avLst/>
                <a:gdLst/>
                <a:ahLst/>
                <a:cxnLst>
                  <a:cxn ang="0">
                    <a:pos x="0" y="408"/>
                  </a:cxn>
                  <a:cxn ang="0">
                    <a:pos x="29" y="408"/>
                  </a:cxn>
                  <a:cxn ang="0">
                    <a:pos x="29" y="517"/>
                  </a:cxn>
                  <a:cxn ang="0">
                    <a:pos x="115" y="544"/>
                  </a:cxn>
                  <a:cxn ang="0">
                    <a:pos x="230" y="462"/>
                  </a:cxn>
                  <a:cxn ang="0">
                    <a:pos x="259" y="354"/>
                  </a:cxn>
                  <a:cxn ang="0">
                    <a:pos x="373" y="299"/>
                  </a:cxn>
                  <a:cxn ang="0">
                    <a:pos x="517" y="299"/>
                  </a:cxn>
                  <a:cxn ang="0">
                    <a:pos x="517" y="163"/>
                  </a:cxn>
                  <a:cxn ang="0">
                    <a:pos x="545" y="163"/>
                  </a:cxn>
                  <a:cxn ang="0">
                    <a:pos x="545" y="109"/>
                  </a:cxn>
                  <a:cxn ang="0">
                    <a:pos x="402" y="82"/>
                  </a:cxn>
                  <a:cxn ang="0">
                    <a:pos x="402" y="0"/>
                  </a:cxn>
                  <a:cxn ang="0">
                    <a:pos x="373" y="0"/>
                  </a:cxn>
                  <a:cxn ang="0">
                    <a:pos x="345" y="54"/>
                  </a:cxn>
                  <a:cxn ang="0">
                    <a:pos x="115" y="163"/>
                  </a:cxn>
                  <a:cxn ang="0">
                    <a:pos x="29" y="299"/>
                  </a:cxn>
                  <a:cxn ang="0">
                    <a:pos x="0" y="408"/>
                  </a:cxn>
                </a:cxnLst>
                <a:rect l="0" t="0" r="r" b="b"/>
                <a:pathLst>
                  <a:path w="545" h="544">
                    <a:moveTo>
                      <a:pt x="0" y="408"/>
                    </a:moveTo>
                    <a:lnTo>
                      <a:pt x="29" y="408"/>
                    </a:lnTo>
                    <a:lnTo>
                      <a:pt x="29" y="517"/>
                    </a:lnTo>
                    <a:lnTo>
                      <a:pt x="115" y="544"/>
                    </a:lnTo>
                    <a:lnTo>
                      <a:pt x="230" y="462"/>
                    </a:lnTo>
                    <a:lnTo>
                      <a:pt x="259" y="354"/>
                    </a:lnTo>
                    <a:lnTo>
                      <a:pt x="373" y="299"/>
                    </a:lnTo>
                    <a:lnTo>
                      <a:pt x="517" y="299"/>
                    </a:lnTo>
                    <a:lnTo>
                      <a:pt x="517" y="163"/>
                    </a:lnTo>
                    <a:lnTo>
                      <a:pt x="545" y="163"/>
                    </a:lnTo>
                    <a:lnTo>
                      <a:pt x="545" y="109"/>
                    </a:lnTo>
                    <a:lnTo>
                      <a:pt x="402" y="82"/>
                    </a:lnTo>
                    <a:lnTo>
                      <a:pt x="402" y="0"/>
                    </a:lnTo>
                    <a:lnTo>
                      <a:pt x="373" y="0"/>
                    </a:lnTo>
                    <a:lnTo>
                      <a:pt x="345" y="54"/>
                    </a:lnTo>
                    <a:lnTo>
                      <a:pt x="115" y="163"/>
                    </a:lnTo>
                    <a:lnTo>
                      <a:pt x="29" y="299"/>
                    </a:lnTo>
                    <a:lnTo>
                      <a:pt x="0" y="408"/>
                    </a:lnTo>
                  </a:path>
                </a:pathLst>
              </a:custGeom>
              <a:solidFill>
                <a:srgbClr val="0044CC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3" name="Group 393"/>
            <p:cNvGrpSpPr>
              <a:grpSpLocks/>
            </p:cNvGrpSpPr>
            <p:nvPr/>
          </p:nvGrpSpPr>
          <p:grpSpPr bwMode="auto">
            <a:xfrm>
              <a:off x="3976688" y="1085850"/>
              <a:ext cx="952500" cy="560388"/>
              <a:chOff x="2505" y="684"/>
              <a:chExt cx="600" cy="353"/>
            </a:xfrm>
          </p:grpSpPr>
          <p:sp>
            <p:nvSpPr>
              <p:cNvPr id="536" name="Freeform 394"/>
              <p:cNvSpPr>
                <a:spLocks/>
              </p:cNvSpPr>
              <p:nvPr/>
            </p:nvSpPr>
            <p:spPr bwMode="auto">
              <a:xfrm>
                <a:off x="2505" y="684"/>
                <a:ext cx="600" cy="353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86" y="27"/>
                  </a:cxn>
                  <a:cxn ang="0">
                    <a:pos x="57" y="27"/>
                  </a:cxn>
                  <a:cxn ang="0">
                    <a:pos x="57" y="218"/>
                  </a:cxn>
                  <a:cxn ang="0">
                    <a:pos x="0" y="353"/>
                  </a:cxn>
                  <a:cxn ang="0">
                    <a:pos x="200" y="353"/>
                  </a:cxn>
                  <a:cxn ang="0">
                    <a:pos x="371" y="299"/>
                  </a:cxn>
                  <a:cxn ang="0">
                    <a:pos x="400" y="353"/>
                  </a:cxn>
                  <a:cxn ang="0">
                    <a:pos x="514" y="353"/>
                  </a:cxn>
                  <a:cxn ang="0">
                    <a:pos x="514" y="245"/>
                  </a:cxn>
                  <a:cxn ang="0">
                    <a:pos x="600" y="190"/>
                  </a:cxn>
                  <a:cxn ang="0">
                    <a:pos x="486" y="163"/>
                  </a:cxn>
                  <a:cxn ang="0">
                    <a:pos x="514" y="109"/>
                  </a:cxn>
                  <a:cxn ang="0">
                    <a:pos x="400" y="55"/>
                  </a:cxn>
                  <a:cxn ang="0">
                    <a:pos x="486" y="55"/>
                  </a:cxn>
                  <a:cxn ang="0">
                    <a:pos x="400" y="0"/>
                  </a:cxn>
                  <a:cxn ang="0">
                    <a:pos x="86" y="0"/>
                  </a:cxn>
                </a:cxnLst>
                <a:rect l="0" t="0" r="r" b="b"/>
                <a:pathLst>
                  <a:path w="600" h="353">
                    <a:moveTo>
                      <a:pt x="86" y="0"/>
                    </a:moveTo>
                    <a:lnTo>
                      <a:pt x="86" y="27"/>
                    </a:lnTo>
                    <a:lnTo>
                      <a:pt x="57" y="27"/>
                    </a:lnTo>
                    <a:lnTo>
                      <a:pt x="57" y="218"/>
                    </a:lnTo>
                    <a:lnTo>
                      <a:pt x="0" y="353"/>
                    </a:lnTo>
                    <a:lnTo>
                      <a:pt x="200" y="353"/>
                    </a:lnTo>
                    <a:lnTo>
                      <a:pt x="371" y="299"/>
                    </a:lnTo>
                    <a:lnTo>
                      <a:pt x="400" y="353"/>
                    </a:lnTo>
                    <a:lnTo>
                      <a:pt x="514" y="353"/>
                    </a:lnTo>
                    <a:lnTo>
                      <a:pt x="514" y="245"/>
                    </a:lnTo>
                    <a:lnTo>
                      <a:pt x="600" y="190"/>
                    </a:lnTo>
                    <a:lnTo>
                      <a:pt x="486" y="163"/>
                    </a:lnTo>
                    <a:lnTo>
                      <a:pt x="514" y="109"/>
                    </a:lnTo>
                    <a:lnTo>
                      <a:pt x="400" y="55"/>
                    </a:lnTo>
                    <a:lnTo>
                      <a:pt x="486" y="55"/>
                    </a:lnTo>
                    <a:lnTo>
                      <a:pt x="400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0044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" name="Freeform 395"/>
              <p:cNvSpPr>
                <a:spLocks/>
              </p:cNvSpPr>
              <p:nvPr/>
            </p:nvSpPr>
            <p:spPr bwMode="auto">
              <a:xfrm>
                <a:off x="2505" y="684"/>
                <a:ext cx="600" cy="353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86" y="27"/>
                  </a:cxn>
                  <a:cxn ang="0">
                    <a:pos x="57" y="27"/>
                  </a:cxn>
                  <a:cxn ang="0">
                    <a:pos x="57" y="218"/>
                  </a:cxn>
                  <a:cxn ang="0">
                    <a:pos x="0" y="353"/>
                  </a:cxn>
                  <a:cxn ang="0">
                    <a:pos x="200" y="353"/>
                  </a:cxn>
                  <a:cxn ang="0">
                    <a:pos x="371" y="299"/>
                  </a:cxn>
                  <a:cxn ang="0">
                    <a:pos x="400" y="353"/>
                  </a:cxn>
                  <a:cxn ang="0">
                    <a:pos x="514" y="353"/>
                  </a:cxn>
                  <a:cxn ang="0">
                    <a:pos x="514" y="245"/>
                  </a:cxn>
                  <a:cxn ang="0">
                    <a:pos x="600" y="190"/>
                  </a:cxn>
                  <a:cxn ang="0">
                    <a:pos x="486" y="163"/>
                  </a:cxn>
                  <a:cxn ang="0">
                    <a:pos x="514" y="109"/>
                  </a:cxn>
                  <a:cxn ang="0">
                    <a:pos x="400" y="55"/>
                  </a:cxn>
                  <a:cxn ang="0">
                    <a:pos x="486" y="55"/>
                  </a:cxn>
                  <a:cxn ang="0">
                    <a:pos x="400" y="0"/>
                  </a:cxn>
                  <a:cxn ang="0">
                    <a:pos x="86" y="0"/>
                  </a:cxn>
                </a:cxnLst>
                <a:rect l="0" t="0" r="r" b="b"/>
                <a:pathLst>
                  <a:path w="600" h="353">
                    <a:moveTo>
                      <a:pt x="86" y="0"/>
                    </a:moveTo>
                    <a:lnTo>
                      <a:pt x="86" y="27"/>
                    </a:lnTo>
                    <a:lnTo>
                      <a:pt x="57" y="27"/>
                    </a:lnTo>
                    <a:lnTo>
                      <a:pt x="57" y="218"/>
                    </a:lnTo>
                    <a:lnTo>
                      <a:pt x="0" y="353"/>
                    </a:lnTo>
                    <a:lnTo>
                      <a:pt x="200" y="353"/>
                    </a:lnTo>
                    <a:lnTo>
                      <a:pt x="371" y="299"/>
                    </a:lnTo>
                    <a:lnTo>
                      <a:pt x="400" y="353"/>
                    </a:lnTo>
                    <a:lnTo>
                      <a:pt x="514" y="353"/>
                    </a:lnTo>
                    <a:lnTo>
                      <a:pt x="514" y="245"/>
                    </a:lnTo>
                    <a:lnTo>
                      <a:pt x="600" y="190"/>
                    </a:lnTo>
                    <a:lnTo>
                      <a:pt x="486" y="163"/>
                    </a:lnTo>
                    <a:lnTo>
                      <a:pt x="514" y="109"/>
                    </a:lnTo>
                    <a:lnTo>
                      <a:pt x="400" y="55"/>
                    </a:lnTo>
                    <a:lnTo>
                      <a:pt x="486" y="55"/>
                    </a:lnTo>
                    <a:lnTo>
                      <a:pt x="400" y="0"/>
                    </a:lnTo>
                    <a:lnTo>
                      <a:pt x="86" y="0"/>
                    </a:lnTo>
                  </a:path>
                </a:pathLst>
              </a:custGeom>
              <a:solidFill>
                <a:srgbClr val="0044CC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4" name="Group 396"/>
            <p:cNvGrpSpPr>
              <a:grpSpLocks/>
            </p:cNvGrpSpPr>
            <p:nvPr/>
          </p:nvGrpSpPr>
          <p:grpSpPr bwMode="auto">
            <a:xfrm>
              <a:off x="3379788" y="1344613"/>
              <a:ext cx="684212" cy="817562"/>
              <a:chOff x="2129" y="847"/>
              <a:chExt cx="431" cy="515"/>
            </a:xfrm>
          </p:grpSpPr>
          <p:sp>
            <p:nvSpPr>
              <p:cNvPr id="534" name="Freeform 397"/>
              <p:cNvSpPr>
                <a:spLocks/>
              </p:cNvSpPr>
              <p:nvPr/>
            </p:nvSpPr>
            <p:spPr bwMode="auto">
              <a:xfrm>
                <a:off x="2129" y="847"/>
                <a:ext cx="431" cy="515"/>
              </a:xfrm>
              <a:custGeom>
                <a:avLst/>
                <a:gdLst/>
                <a:ahLst/>
                <a:cxnLst>
                  <a:cxn ang="0">
                    <a:pos x="29" y="244"/>
                  </a:cxn>
                  <a:cxn ang="0">
                    <a:pos x="58" y="299"/>
                  </a:cxn>
                  <a:cxn ang="0">
                    <a:pos x="0" y="326"/>
                  </a:cxn>
                  <a:cxn ang="0">
                    <a:pos x="29" y="406"/>
                  </a:cxn>
                  <a:cxn ang="0">
                    <a:pos x="144" y="515"/>
                  </a:cxn>
                  <a:cxn ang="0">
                    <a:pos x="288" y="434"/>
                  </a:cxn>
                  <a:cxn ang="0">
                    <a:pos x="345" y="434"/>
                  </a:cxn>
                  <a:cxn ang="0">
                    <a:pos x="345" y="515"/>
                  </a:cxn>
                  <a:cxn ang="0">
                    <a:pos x="403" y="461"/>
                  </a:cxn>
                  <a:cxn ang="0">
                    <a:pos x="431" y="190"/>
                  </a:cxn>
                  <a:cxn ang="0">
                    <a:pos x="374" y="190"/>
                  </a:cxn>
                  <a:cxn ang="0">
                    <a:pos x="431" y="54"/>
                  </a:cxn>
                  <a:cxn ang="0">
                    <a:pos x="431" y="0"/>
                  </a:cxn>
                  <a:cxn ang="0">
                    <a:pos x="288" y="0"/>
                  </a:cxn>
                  <a:cxn ang="0">
                    <a:pos x="172" y="54"/>
                  </a:cxn>
                  <a:cxn ang="0">
                    <a:pos x="144" y="163"/>
                  </a:cxn>
                  <a:cxn ang="0">
                    <a:pos x="29" y="244"/>
                  </a:cxn>
                </a:cxnLst>
                <a:rect l="0" t="0" r="r" b="b"/>
                <a:pathLst>
                  <a:path w="431" h="515">
                    <a:moveTo>
                      <a:pt x="29" y="244"/>
                    </a:moveTo>
                    <a:lnTo>
                      <a:pt x="58" y="299"/>
                    </a:lnTo>
                    <a:lnTo>
                      <a:pt x="0" y="326"/>
                    </a:lnTo>
                    <a:lnTo>
                      <a:pt x="29" y="406"/>
                    </a:lnTo>
                    <a:lnTo>
                      <a:pt x="144" y="515"/>
                    </a:lnTo>
                    <a:lnTo>
                      <a:pt x="288" y="434"/>
                    </a:lnTo>
                    <a:lnTo>
                      <a:pt x="345" y="434"/>
                    </a:lnTo>
                    <a:lnTo>
                      <a:pt x="345" y="515"/>
                    </a:lnTo>
                    <a:lnTo>
                      <a:pt x="403" y="461"/>
                    </a:lnTo>
                    <a:lnTo>
                      <a:pt x="431" y="190"/>
                    </a:lnTo>
                    <a:lnTo>
                      <a:pt x="374" y="190"/>
                    </a:lnTo>
                    <a:lnTo>
                      <a:pt x="431" y="54"/>
                    </a:lnTo>
                    <a:lnTo>
                      <a:pt x="431" y="0"/>
                    </a:lnTo>
                    <a:lnTo>
                      <a:pt x="288" y="0"/>
                    </a:lnTo>
                    <a:lnTo>
                      <a:pt x="172" y="54"/>
                    </a:lnTo>
                    <a:lnTo>
                      <a:pt x="144" y="163"/>
                    </a:lnTo>
                    <a:lnTo>
                      <a:pt x="29" y="244"/>
                    </a:lnTo>
                    <a:close/>
                  </a:path>
                </a:pathLst>
              </a:custGeom>
              <a:solidFill>
                <a:srgbClr val="0044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" name="Freeform 398"/>
              <p:cNvSpPr>
                <a:spLocks/>
              </p:cNvSpPr>
              <p:nvPr/>
            </p:nvSpPr>
            <p:spPr bwMode="auto">
              <a:xfrm>
                <a:off x="2129" y="847"/>
                <a:ext cx="431" cy="515"/>
              </a:xfrm>
              <a:custGeom>
                <a:avLst/>
                <a:gdLst/>
                <a:ahLst/>
                <a:cxnLst>
                  <a:cxn ang="0">
                    <a:pos x="29" y="244"/>
                  </a:cxn>
                  <a:cxn ang="0">
                    <a:pos x="58" y="299"/>
                  </a:cxn>
                  <a:cxn ang="0">
                    <a:pos x="0" y="326"/>
                  </a:cxn>
                  <a:cxn ang="0">
                    <a:pos x="29" y="406"/>
                  </a:cxn>
                  <a:cxn ang="0">
                    <a:pos x="144" y="515"/>
                  </a:cxn>
                  <a:cxn ang="0">
                    <a:pos x="288" y="434"/>
                  </a:cxn>
                  <a:cxn ang="0">
                    <a:pos x="345" y="434"/>
                  </a:cxn>
                  <a:cxn ang="0">
                    <a:pos x="345" y="515"/>
                  </a:cxn>
                  <a:cxn ang="0">
                    <a:pos x="403" y="461"/>
                  </a:cxn>
                  <a:cxn ang="0">
                    <a:pos x="431" y="190"/>
                  </a:cxn>
                  <a:cxn ang="0">
                    <a:pos x="374" y="190"/>
                  </a:cxn>
                  <a:cxn ang="0">
                    <a:pos x="431" y="54"/>
                  </a:cxn>
                  <a:cxn ang="0">
                    <a:pos x="431" y="0"/>
                  </a:cxn>
                  <a:cxn ang="0">
                    <a:pos x="288" y="0"/>
                  </a:cxn>
                  <a:cxn ang="0">
                    <a:pos x="172" y="54"/>
                  </a:cxn>
                  <a:cxn ang="0">
                    <a:pos x="144" y="163"/>
                  </a:cxn>
                  <a:cxn ang="0">
                    <a:pos x="29" y="244"/>
                  </a:cxn>
                </a:cxnLst>
                <a:rect l="0" t="0" r="r" b="b"/>
                <a:pathLst>
                  <a:path w="431" h="515">
                    <a:moveTo>
                      <a:pt x="29" y="244"/>
                    </a:moveTo>
                    <a:lnTo>
                      <a:pt x="58" y="299"/>
                    </a:lnTo>
                    <a:lnTo>
                      <a:pt x="0" y="326"/>
                    </a:lnTo>
                    <a:lnTo>
                      <a:pt x="29" y="406"/>
                    </a:lnTo>
                    <a:lnTo>
                      <a:pt x="144" y="515"/>
                    </a:lnTo>
                    <a:lnTo>
                      <a:pt x="288" y="434"/>
                    </a:lnTo>
                    <a:lnTo>
                      <a:pt x="345" y="434"/>
                    </a:lnTo>
                    <a:lnTo>
                      <a:pt x="345" y="515"/>
                    </a:lnTo>
                    <a:lnTo>
                      <a:pt x="403" y="461"/>
                    </a:lnTo>
                    <a:lnTo>
                      <a:pt x="431" y="190"/>
                    </a:lnTo>
                    <a:lnTo>
                      <a:pt x="374" y="190"/>
                    </a:lnTo>
                    <a:lnTo>
                      <a:pt x="431" y="54"/>
                    </a:lnTo>
                    <a:lnTo>
                      <a:pt x="431" y="0"/>
                    </a:lnTo>
                    <a:lnTo>
                      <a:pt x="288" y="0"/>
                    </a:lnTo>
                    <a:lnTo>
                      <a:pt x="172" y="54"/>
                    </a:lnTo>
                    <a:lnTo>
                      <a:pt x="144" y="163"/>
                    </a:lnTo>
                    <a:lnTo>
                      <a:pt x="29" y="244"/>
                    </a:lnTo>
                  </a:path>
                </a:pathLst>
              </a:custGeom>
              <a:solidFill>
                <a:srgbClr val="0044CC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" name="Group 399"/>
            <p:cNvGrpSpPr>
              <a:grpSpLocks/>
            </p:cNvGrpSpPr>
            <p:nvPr/>
          </p:nvGrpSpPr>
          <p:grpSpPr bwMode="auto">
            <a:xfrm>
              <a:off x="3929063" y="1560513"/>
              <a:ext cx="820737" cy="817562"/>
              <a:chOff x="2475" y="983"/>
              <a:chExt cx="517" cy="515"/>
            </a:xfrm>
          </p:grpSpPr>
          <p:sp>
            <p:nvSpPr>
              <p:cNvPr id="532" name="Freeform 400"/>
              <p:cNvSpPr>
                <a:spLocks/>
              </p:cNvSpPr>
              <p:nvPr/>
            </p:nvSpPr>
            <p:spPr bwMode="auto">
              <a:xfrm>
                <a:off x="2475" y="983"/>
                <a:ext cx="517" cy="515"/>
              </a:xfrm>
              <a:custGeom>
                <a:avLst/>
                <a:gdLst/>
                <a:ahLst/>
                <a:cxnLst>
                  <a:cxn ang="0">
                    <a:pos x="86" y="54"/>
                  </a:cxn>
                  <a:cxn ang="0">
                    <a:pos x="57" y="325"/>
                  </a:cxn>
                  <a:cxn ang="0">
                    <a:pos x="0" y="379"/>
                  </a:cxn>
                  <a:cxn ang="0">
                    <a:pos x="0" y="461"/>
                  </a:cxn>
                  <a:cxn ang="0">
                    <a:pos x="28" y="515"/>
                  </a:cxn>
                  <a:cxn ang="0">
                    <a:pos x="287" y="515"/>
                  </a:cxn>
                  <a:cxn ang="0">
                    <a:pos x="316" y="488"/>
                  </a:cxn>
                  <a:cxn ang="0">
                    <a:pos x="201" y="488"/>
                  </a:cxn>
                  <a:cxn ang="0">
                    <a:pos x="230" y="407"/>
                  </a:cxn>
                  <a:cxn ang="0">
                    <a:pos x="287" y="461"/>
                  </a:cxn>
                  <a:cxn ang="0">
                    <a:pos x="287" y="407"/>
                  </a:cxn>
                  <a:cxn ang="0">
                    <a:pos x="459" y="245"/>
                  </a:cxn>
                  <a:cxn ang="0">
                    <a:pos x="517" y="109"/>
                  </a:cxn>
                  <a:cxn ang="0">
                    <a:pos x="459" y="109"/>
                  </a:cxn>
                  <a:cxn ang="0">
                    <a:pos x="344" y="109"/>
                  </a:cxn>
                  <a:cxn ang="0">
                    <a:pos x="430" y="54"/>
                  </a:cxn>
                  <a:cxn ang="0">
                    <a:pos x="401" y="0"/>
                  </a:cxn>
                  <a:cxn ang="0">
                    <a:pos x="230" y="54"/>
                  </a:cxn>
                  <a:cxn ang="0">
                    <a:pos x="86" y="54"/>
                  </a:cxn>
                </a:cxnLst>
                <a:rect l="0" t="0" r="r" b="b"/>
                <a:pathLst>
                  <a:path w="517" h="515">
                    <a:moveTo>
                      <a:pt x="86" y="54"/>
                    </a:moveTo>
                    <a:lnTo>
                      <a:pt x="57" y="325"/>
                    </a:lnTo>
                    <a:lnTo>
                      <a:pt x="0" y="379"/>
                    </a:lnTo>
                    <a:lnTo>
                      <a:pt x="0" y="461"/>
                    </a:lnTo>
                    <a:lnTo>
                      <a:pt x="28" y="515"/>
                    </a:lnTo>
                    <a:lnTo>
                      <a:pt x="287" y="515"/>
                    </a:lnTo>
                    <a:lnTo>
                      <a:pt x="316" y="488"/>
                    </a:lnTo>
                    <a:lnTo>
                      <a:pt x="201" y="488"/>
                    </a:lnTo>
                    <a:lnTo>
                      <a:pt x="230" y="407"/>
                    </a:lnTo>
                    <a:lnTo>
                      <a:pt x="287" y="461"/>
                    </a:lnTo>
                    <a:lnTo>
                      <a:pt x="287" y="407"/>
                    </a:lnTo>
                    <a:lnTo>
                      <a:pt x="459" y="245"/>
                    </a:lnTo>
                    <a:lnTo>
                      <a:pt x="517" y="109"/>
                    </a:lnTo>
                    <a:lnTo>
                      <a:pt x="459" y="109"/>
                    </a:lnTo>
                    <a:lnTo>
                      <a:pt x="344" y="109"/>
                    </a:lnTo>
                    <a:lnTo>
                      <a:pt x="430" y="54"/>
                    </a:lnTo>
                    <a:lnTo>
                      <a:pt x="401" y="0"/>
                    </a:lnTo>
                    <a:lnTo>
                      <a:pt x="230" y="54"/>
                    </a:lnTo>
                    <a:lnTo>
                      <a:pt x="86" y="54"/>
                    </a:lnTo>
                    <a:close/>
                  </a:path>
                </a:pathLst>
              </a:custGeom>
              <a:solidFill>
                <a:srgbClr val="0044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" name="Freeform 401"/>
              <p:cNvSpPr>
                <a:spLocks/>
              </p:cNvSpPr>
              <p:nvPr/>
            </p:nvSpPr>
            <p:spPr bwMode="auto">
              <a:xfrm>
                <a:off x="2475" y="983"/>
                <a:ext cx="517" cy="515"/>
              </a:xfrm>
              <a:custGeom>
                <a:avLst/>
                <a:gdLst/>
                <a:ahLst/>
                <a:cxnLst>
                  <a:cxn ang="0">
                    <a:pos x="86" y="54"/>
                  </a:cxn>
                  <a:cxn ang="0">
                    <a:pos x="57" y="325"/>
                  </a:cxn>
                  <a:cxn ang="0">
                    <a:pos x="0" y="379"/>
                  </a:cxn>
                  <a:cxn ang="0">
                    <a:pos x="0" y="461"/>
                  </a:cxn>
                  <a:cxn ang="0">
                    <a:pos x="28" y="515"/>
                  </a:cxn>
                  <a:cxn ang="0">
                    <a:pos x="287" y="515"/>
                  </a:cxn>
                  <a:cxn ang="0">
                    <a:pos x="316" y="488"/>
                  </a:cxn>
                  <a:cxn ang="0">
                    <a:pos x="201" y="488"/>
                  </a:cxn>
                  <a:cxn ang="0">
                    <a:pos x="230" y="407"/>
                  </a:cxn>
                  <a:cxn ang="0">
                    <a:pos x="287" y="461"/>
                  </a:cxn>
                  <a:cxn ang="0">
                    <a:pos x="287" y="407"/>
                  </a:cxn>
                  <a:cxn ang="0">
                    <a:pos x="459" y="245"/>
                  </a:cxn>
                  <a:cxn ang="0">
                    <a:pos x="517" y="109"/>
                  </a:cxn>
                  <a:cxn ang="0">
                    <a:pos x="459" y="109"/>
                  </a:cxn>
                  <a:cxn ang="0">
                    <a:pos x="344" y="109"/>
                  </a:cxn>
                  <a:cxn ang="0">
                    <a:pos x="430" y="54"/>
                  </a:cxn>
                  <a:cxn ang="0">
                    <a:pos x="401" y="0"/>
                  </a:cxn>
                  <a:cxn ang="0">
                    <a:pos x="230" y="54"/>
                  </a:cxn>
                  <a:cxn ang="0">
                    <a:pos x="86" y="54"/>
                  </a:cxn>
                </a:cxnLst>
                <a:rect l="0" t="0" r="r" b="b"/>
                <a:pathLst>
                  <a:path w="517" h="515">
                    <a:moveTo>
                      <a:pt x="86" y="54"/>
                    </a:moveTo>
                    <a:lnTo>
                      <a:pt x="57" y="325"/>
                    </a:lnTo>
                    <a:lnTo>
                      <a:pt x="0" y="379"/>
                    </a:lnTo>
                    <a:lnTo>
                      <a:pt x="0" y="461"/>
                    </a:lnTo>
                    <a:lnTo>
                      <a:pt x="28" y="515"/>
                    </a:lnTo>
                    <a:lnTo>
                      <a:pt x="287" y="515"/>
                    </a:lnTo>
                    <a:lnTo>
                      <a:pt x="316" y="488"/>
                    </a:lnTo>
                    <a:lnTo>
                      <a:pt x="201" y="488"/>
                    </a:lnTo>
                    <a:lnTo>
                      <a:pt x="230" y="407"/>
                    </a:lnTo>
                    <a:lnTo>
                      <a:pt x="287" y="461"/>
                    </a:lnTo>
                    <a:lnTo>
                      <a:pt x="287" y="407"/>
                    </a:lnTo>
                    <a:lnTo>
                      <a:pt x="459" y="245"/>
                    </a:lnTo>
                    <a:lnTo>
                      <a:pt x="517" y="109"/>
                    </a:lnTo>
                    <a:lnTo>
                      <a:pt x="459" y="109"/>
                    </a:lnTo>
                    <a:lnTo>
                      <a:pt x="344" y="109"/>
                    </a:lnTo>
                    <a:lnTo>
                      <a:pt x="430" y="54"/>
                    </a:lnTo>
                    <a:lnTo>
                      <a:pt x="401" y="0"/>
                    </a:lnTo>
                    <a:lnTo>
                      <a:pt x="230" y="54"/>
                    </a:lnTo>
                    <a:lnTo>
                      <a:pt x="86" y="54"/>
                    </a:lnTo>
                  </a:path>
                </a:pathLst>
              </a:custGeom>
              <a:solidFill>
                <a:srgbClr val="0044CC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6" name="Group 402"/>
            <p:cNvGrpSpPr>
              <a:grpSpLocks/>
            </p:cNvGrpSpPr>
            <p:nvPr/>
          </p:nvGrpSpPr>
          <p:grpSpPr bwMode="auto">
            <a:xfrm>
              <a:off x="1152525" y="1733550"/>
              <a:ext cx="1090613" cy="1333500"/>
              <a:chOff x="726" y="1092"/>
              <a:chExt cx="687" cy="840"/>
            </a:xfrm>
          </p:grpSpPr>
          <p:sp>
            <p:nvSpPr>
              <p:cNvPr id="530" name="Freeform 403"/>
              <p:cNvSpPr>
                <a:spLocks/>
              </p:cNvSpPr>
              <p:nvPr/>
            </p:nvSpPr>
            <p:spPr bwMode="auto">
              <a:xfrm>
                <a:off x="726" y="1092"/>
                <a:ext cx="687" cy="840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315" y="189"/>
                  </a:cxn>
                  <a:cxn ang="0">
                    <a:pos x="200" y="189"/>
                  </a:cxn>
                  <a:cxn ang="0">
                    <a:pos x="200" y="270"/>
                  </a:cxn>
                  <a:cxn ang="0">
                    <a:pos x="114" y="270"/>
                  </a:cxn>
                  <a:cxn ang="0">
                    <a:pos x="86" y="216"/>
                  </a:cxn>
                  <a:cxn ang="0">
                    <a:pos x="0" y="216"/>
                  </a:cxn>
                  <a:cxn ang="0">
                    <a:pos x="0" y="433"/>
                  </a:cxn>
                  <a:cxn ang="0">
                    <a:pos x="114" y="433"/>
                  </a:cxn>
                  <a:cxn ang="0">
                    <a:pos x="114" y="623"/>
                  </a:cxn>
                  <a:cxn ang="0">
                    <a:pos x="200" y="623"/>
                  </a:cxn>
                  <a:cxn ang="0">
                    <a:pos x="200" y="813"/>
                  </a:cxn>
                  <a:cxn ang="0">
                    <a:pos x="371" y="813"/>
                  </a:cxn>
                  <a:cxn ang="0">
                    <a:pos x="457" y="840"/>
                  </a:cxn>
                  <a:cxn ang="0">
                    <a:pos x="687" y="650"/>
                  </a:cxn>
                  <a:cxn ang="0">
                    <a:pos x="601" y="569"/>
                  </a:cxn>
                  <a:cxn ang="0">
                    <a:pos x="515" y="542"/>
                  </a:cxn>
                  <a:cxn ang="0">
                    <a:pos x="457" y="460"/>
                  </a:cxn>
                  <a:cxn ang="0">
                    <a:pos x="486" y="297"/>
                  </a:cxn>
                  <a:cxn ang="0">
                    <a:pos x="543" y="189"/>
                  </a:cxn>
                  <a:cxn ang="0">
                    <a:pos x="457" y="0"/>
                  </a:cxn>
                  <a:cxn ang="0">
                    <a:pos x="258" y="0"/>
                  </a:cxn>
                </a:cxnLst>
                <a:rect l="0" t="0" r="r" b="b"/>
                <a:pathLst>
                  <a:path w="687" h="840">
                    <a:moveTo>
                      <a:pt x="258" y="0"/>
                    </a:moveTo>
                    <a:lnTo>
                      <a:pt x="315" y="189"/>
                    </a:lnTo>
                    <a:lnTo>
                      <a:pt x="200" y="189"/>
                    </a:lnTo>
                    <a:lnTo>
                      <a:pt x="200" y="270"/>
                    </a:lnTo>
                    <a:lnTo>
                      <a:pt x="114" y="270"/>
                    </a:lnTo>
                    <a:lnTo>
                      <a:pt x="86" y="216"/>
                    </a:lnTo>
                    <a:lnTo>
                      <a:pt x="0" y="216"/>
                    </a:lnTo>
                    <a:lnTo>
                      <a:pt x="0" y="433"/>
                    </a:lnTo>
                    <a:lnTo>
                      <a:pt x="114" y="433"/>
                    </a:lnTo>
                    <a:lnTo>
                      <a:pt x="114" y="623"/>
                    </a:lnTo>
                    <a:lnTo>
                      <a:pt x="200" y="623"/>
                    </a:lnTo>
                    <a:lnTo>
                      <a:pt x="200" y="813"/>
                    </a:lnTo>
                    <a:lnTo>
                      <a:pt x="371" y="813"/>
                    </a:lnTo>
                    <a:lnTo>
                      <a:pt x="457" y="840"/>
                    </a:lnTo>
                    <a:lnTo>
                      <a:pt x="687" y="650"/>
                    </a:lnTo>
                    <a:lnTo>
                      <a:pt x="601" y="569"/>
                    </a:lnTo>
                    <a:lnTo>
                      <a:pt x="515" y="542"/>
                    </a:lnTo>
                    <a:lnTo>
                      <a:pt x="457" y="460"/>
                    </a:lnTo>
                    <a:lnTo>
                      <a:pt x="486" y="297"/>
                    </a:lnTo>
                    <a:lnTo>
                      <a:pt x="543" y="189"/>
                    </a:lnTo>
                    <a:lnTo>
                      <a:pt x="457" y="0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FFCB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" name="Freeform 404"/>
              <p:cNvSpPr>
                <a:spLocks/>
              </p:cNvSpPr>
              <p:nvPr/>
            </p:nvSpPr>
            <p:spPr bwMode="auto">
              <a:xfrm>
                <a:off x="726" y="1092"/>
                <a:ext cx="687" cy="840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315" y="189"/>
                  </a:cxn>
                  <a:cxn ang="0">
                    <a:pos x="200" y="189"/>
                  </a:cxn>
                  <a:cxn ang="0">
                    <a:pos x="200" y="270"/>
                  </a:cxn>
                  <a:cxn ang="0">
                    <a:pos x="114" y="270"/>
                  </a:cxn>
                  <a:cxn ang="0">
                    <a:pos x="86" y="216"/>
                  </a:cxn>
                  <a:cxn ang="0">
                    <a:pos x="0" y="216"/>
                  </a:cxn>
                  <a:cxn ang="0">
                    <a:pos x="0" y="433"/>
                  </a:cxn>
                  <a:cxn ang="0">
                    <a:pos x="114" y="433"/>
                  </a:cxn>
                  <a:cxn ang="0">
                    <a:pos x="114" y="623"/>
                  </a:cxn>
                  <a:cxn ang="0">
                    <a:pos x="200" y="623"/>
                  </a:cxn>
                  <a:cxn ang="0">
                    <a:pos x="200" y="813"/>
                  </a:cxn>
                  <a:cxn ang="0">
                    <a:pos x="371" y="813"/>
                  </a:cxn>
                  <a:cxn ang="0">
                    <a:pos x="457" y="840"/>
                  </a:cxn>
                  <a:cxn ang="0">
                    <a:pos x="687" y="650"/>
                  </a:cxn>
                  <a:cxn ang="0">
                    <a:pos x="601" y="569"/>
                  </a:cxn>
                  <a:cxn ang="0">
                    <a:pos x="515" y="542"/>
                  </a:cxn>
                  <a:cxn ang="0">
                    <a:pos x="457" y="460"/>
                  </a:cxn>
                  <a:cxn ang="0">
                    <a:pos x="486" y="297"/>
                  </a:cxn>
                  <a:cxn ang="0">
                    <a:pos x="543" y="189"/>
                  </a:cxn>
                  <a:cxn ang="0">
                    <a:pos x="457" y="0"/>
                  </a:cxn>
                  <a:cxn ang="0">
                    <a:pos x="258" y="0"/>
                  </a:cxn>
                </a:cxnLst>
                <a:rect l="0" t="0" r="r" b="b"/>
                <a:pathLst>
                  <a:path w="687" h="840">
                    <a:moveTo>
                      <a:pt x="258" y="0"/>
                    </a:moveTo>
                    <a:lnTo>
                      <a:pt x="315" y="189"/>
                    </a:lnTo>
                    <a:lnTo>
                      <a:pt x="200" y="189"/>
                    </a:lnTo>
                    <a:lnTo>
                      <a:pt x="200" y="270"/>
                    </a:lnTo>
                    <a:lnTo>
                      <a:pt x="114" y="270"/>
                    </a:lnTo>
                    <a:lnTo>
                      <a:pt x="86" y="216"/>
                    </a:lnTo>
                    <a:lnTo>
                      <a:pt x="0" y="216"/>
                    </a:lnTo>
                    <a:lnTo>
                      <a:pt x="0" y="433"/>
                    </a:lnTo>
                    <a:lnTo>
                      <a:pt x="114" y="433"/>
                    </a:lnTo>
                    <a:lnTo>
                      <a:pt x="114" y="623"/>
                    </a:lnTo>
                    <a:lnTo>
                      <a:pt x="200" y="623"/>
                    </a:lnTo>
                    <a:lnTo>
                      <a:pt x="200" y="813"/>
                    </a:lnTo>
                    <a:lnTo>
                      <a:pt x="371" y="813"/>
                    </a:lnTo>
                    <a:lnTo>
                      <a:pt x="457" y="840"/>
                    </a:lnTo>
                    <a:lnTo>
                      <a:pt x="687" y="650"/>
                    </a:lnTo>
                    <a:lnTo>
                      <a:pt x="601" y="569"/>
                    </a:lnTo>
                    <a:lnTo>
                      <a:pt x="515" y="542"/>
                    </a:lnTo>
                    <a:lnTo>
                      <a:pt x="457" y="460"/>
                    </a:lnTo>
                    <a:lnTo>
                      <a:pt x="486" y="297"/>
                    </a:lnTo>
                    <a:lnTo>
                      <a:pt x="543" y="189"/>
                    </a:lnTo>
                    <a:lnTo>
                      <a:pt x="457" y="0"/>
                    </a:lnTo>
                    <a:lnTo>
                      <a:pt x="258" y="0"/>
                    </a:lnTo>
                  </a:path>
                </a:pathLst>
              </a:custGeom>
              <a:solidFill>
                <a:srgbClr val="FFCB37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7" name="Group 405"/>
            <p:cNvGrpSpPr>
              <a:grpSpLocks/>
            </p:cNvGrpSpPr>
            <p:nvPr/>
          </p:nvGrpSpPr>
          <p:grpSpPr bwMode="auto">
            <a:xfrm>
              <a:off x="1879600" y="1733550"/>
              <a:ext cx="958850" cy="731838"/>
              <a:chOff x="1184" y="1092"/>
              <a:chExt cx="604" cy="461"/>
            </a:xfrm>
          </p:grpSpPr>
          <p:sp>
            <p:nvSpPr>
              <p:cNvPr id="528" name="Freeform 406"/>
              <p:cNvSpPr>
                <a:spLocks/>
              </p:cNvSpPr>
              <p:nvPr/>
            </p:nvSpPr>
            <p:spPr bwMode="auto">
              <a:xfrm>
                <a:off x="1184" y="1092"/>
                <a:ext cx="604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" y="189"/>
                  </a:cxn>
                  <a:cxn ang="0">
                    <a:pos x="29" y="298"/>
                  </a:cxn>
                  <a:cxn ang="0">
                    <a:pos x="0" y="461"/>
                  </a:cxn>
                  <a:cxn ang="0">
                    <a:pos x="316" y="461"/>
                  </a:cxn>
                  <a:cxn ang="0">
                    <a:pos x="316" y="379"/>
                  </a:cxn>
                  <a:cxn ang="0">
                    <a:pos x="546" y="379"/>
                  </a:cxn>
                  <a:cxn ang="0">
                    <a:pos x="604" y="243"/>
                  </a:cxn>
                  <a:cxn ang="0">
                    <a:pos x="604" y="0"/>
                  </a:cxn>
                  <a:cxn ang="0">
                    <a:pos x="0" y="0"/>
                  </a:cxn>
                </a:cxnLst>
                <a:rect l="0" t="0" r="r" b="b"/>
                <a:pathLst>
                  <a:path w="604" h="461">
                    <a:moveTo>
                      <a:pt x="0" y="0"/>
                    </a:moveTo>
                    <a:lnTo>
                      <a:pt x="86" y="189"/>
                    </a:lnTo>
                    <a:lnTo>
                      <a:pt x="29" y="298"/>
                    </a:lnTo>
                    <a:lnTo>
                      <a:pt x="0" y="461"/>
                    </a:lnTo>
                    <a:lnTo>
                      <a:pt x="316" y="461"/>
                    </a:lnTo>
                    <a:lnTo>
                      <a:pt x="316" y="379"/>
                    </a:lnTo>
                    <a:lnTo>
                      <a:pt x="546" y="379"/>
                    </a:lnTo>
                    <a:lnTo>
                      <a:pt x="604" y="243"/>
                    </a:lnTo>
                    <a:lnTo>
                      <a:pt x="60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B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" name="Freeform 407"/>
              <p:cNvSpPr>
                <a:spLocks/>
              </p:cNvSpPr>
              <p:nvPr/>
            </p:nvSpPr>
            <p:spPr bwMode="auto">
              <a:xfrm>
                <a:off x="1184" y="1092"/>
                <a:ext cx="604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" y="189"/>
                  </a:cxn>
                  <a:cxn ang="0">
                    <a:pos x="29" y="298"/>
                  </a:cxn>
                  <a:cxn ang="0">
                    <a:pos x="0" y="461"/>
                  </a:cxn>
                  <a:cxn ang="0">
                    <a:pos x="316" y="461"/>
                  </a:cxn>
                  <a:cxn ang="0">
                    <a:pos x="316" y="379"/>
                  </a:cxn>
                  <a:cxn ang="0">
                    <a:pos x="546" y="379"/>
                  </a:cxn>
                  <a:cxn ang="0">
                    <a:pos x="604" y="243"/>
                  </a:cxn>
                  <a:cxn ang="0">
                    <a:pos x="604" y="0"/>
                  </a:cxn>
                  <a:cxn ang="0">
                    <a:pos x="0" y="0"/>
                  </a:cxn>
                </a:cxnLst>
                <a:rect l="0" t="0" r="r" b="b"/>
                <a:pathLst>
                  <a:path w="604" h="461">
                    <a:moveTo>
                      <a:pt x="0" y="0"/>
                    </a:moveTo>
                    <a:lnTo>
                      <a:pt x="86" y="189"/>
                    </a:lnTo>
                    <a:lnTo>
                      <a:pt x="29" y="298"/>
                    </a:lnTo>
                    <a:lnTo>
                      <a:pt x="0" y="461"/>
                    </a:lnTo>
                    <a:lnTo>
                      <a:pt x="316" y="461"/>
                    </a:lnTo>
                    <a:lnTo>
                      <a:pt x="316" y="379"/>
                    </a:lnTo>
                    <a:lnTo>
                      <a:pt x="546" y="379"/>
                    </a:lnTo>
                    <a:lnTo>
                      <a:pt x="604" y="243"/>
                    </a:lnTo>
                    <a:lnTo>
                      <a:pt x="604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B37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8" name="Group 408"/>
            <p:cNvGrpSpPr>
              <a:grpSpLocks/>
            </p:cNvGrpSpPr>
            <p:nvPr/>
          </p:nvGrpSpPr>
          <p:grpSpPr bwMode="auto">
            <a:xfrm>
              <a:off x="1879600" y="2333625"/>
              <a:ext cx="1138238" cy="649288"/>
              <a:chOff x="1184" y="1470"/>
              <a:chExt cx="717" cy="409"/>
            </a:xfrm>
          </p:grpSpPr>
          <p:sp>
            <p:nvSpPr>
              <p:cNvPr id="526" name="Freeform 409"/>
              <p:cNvSpPr>
                <a:spLocks/>
              </p:cNvSpPr>
              <p:nvPr/>
            </p:nvSpPr>
            <p:spPr bwMode="auto">
              <a:xfrm>
                <a:off x="1184" y="1470"/>
                <a:ext cx="717" cy="409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57" y="164"/>
                  </a:cxn>
                  <a:cxn ang="0">
                    <a:pos x="144" y="191"/>
                  </a:cxn>
                  <a:cxn ang="0">
                    <a:pos x="230" y="273"/>
                  </a:cxn>
                  <a:cxn ang="0">
                    <a:pos x="258" y="382"/>
                  </a:cxn>
                  <a:cxn ang="0">
                    <a:pos x="316" y="409"/>
                  </a:cxn>
                  <a:cxn ang="0">
                    <a:pos x="717" y="327"/>
                  </a:cxn>
                  <a:cxn ang="0">
                    <a:pos x="545" y="191"/>
                  </a:cxn>
                  <a:cxn ang="0">
                    <a:pos x="574" y="28"/>
                  </a:cxn>
                  <a:cxn ang="0">
                    <a:pos x="545" y="0"/>
                  </a:cxn>
                  <a:cxn ang="0">
                    <a:pos x="316" y="0"/>
                  </a:cxn>
                  <a:cxn ang="0">
                    <a:pos x="316" y="82"/>
                  </a:cxn>
                  <a:cxn ang="0">
                    <a:pos x="0" y="82"/>
                  </a:cxn>
                </a:cxnLst>
                <a:rect l="0" t="0" r="r" b="b"/>
                <a:pathLst>
                  <a:path w="717" h="409">
                    <a:moveTo>
                      <a:pt x="0" y="82"/>
                    </a:moveTo>
                    <a:lnTo>
                      <a:pt x="57" y="164"/>
                    </a:lnTo>
                    <a:lnTo>
                      <a:pt x="144" y="191"/>
                    </a:lnTo>
                    <a:lnTo>
                      <a:pt x="230" y="273"/>
                    </a:lnTo>
                    <a:lnTo>
                      <a:pt x="258" y="382"/>
                    </a:lnTo>
                    <a:lnTo>
                      <a:pt x="316" y="409"/>
                    </a:lnTo>
                    <a:lnTo>
                      <a:pt x="717" y="327"/>
                    </a:lnTo>
                    <a:lnTo>
                      <a:pt x="545" y="191"/>
                    </a:lnTo>
                    <a:lnTo>
                      <a:pt x="574" y="28"/>
                    </a:lnTo>
                    <a:lnTo>
                      <a:pt x="545" y="0"/>
                    </a:lnTo>
                    <a:lnTo>
                      <a:pt x="316" y="0"/>
                    </a:lnTo>
                    <a:lnTo>
                      <a:pt x="316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CB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" name="Freeform 410"/>
              <p:cNvSpPr>
                <a:spLocks/>
              </p:cNvSpPr>
              <p:nvPr/>
            </p:nvSpPr>
            <p:spPr bwMode="auto">
              <a:xfrm>
                <a:off x="1184" y="1470"/>
                <a:ext cx="717" cy="409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57" y="164"/>
                  </a:cxn>
                  <a:cxn ang="0">
                    <a:pos x="144" y="191"/>
                  </a:cxn>
                  <a:cxn ang="0">
                    <a:pos x="230" y="273"/>
                  </a:cxn>
                  <a:cxn ang="0">
                    <a:pos x="258" y="382"/>
                  </a:cxn>
                  <a:cxn ang="0">
                    <a:pos x="316" y="409"/>
                  </a:cxn>
                  <a:cxn ang="0">
                    <a:pos x="717" y="327"/>
                  </a:cxn>
                  <a:cxn ang="0">
                    <a:pos x="545" y="191"/>
                  </a:cxn>
                  <a:cxn ang="0">
                    <a:pos x="574" y="28"/>
                  </a:cxn>
                  <a:cxn ang="0">
                    <a:pos x="545" y="0"/>
                  </a:cxn>
                  <a:cxn ang="0">
                    <a:pos x="316" y="0"/>
                  </a:cxn>
                  <a:cxn ang="0">
                    <a:pos x="316" y="82"/>
                  </a:cxn>
                  <a:cxn ang="0">
                    <a:pos x="0" y="82"/>
                  </a:cxn>
                </a:cxnLst>
                <a:rect l="0" t="0" r="r" b="b"/>
                <a:pathLst>
                  <a:path w="717" h="409">
                    <a:moveTo>
                      <a:pt x="0" y="82"/>
                    </a:moveTo>
                    <a:lnTo>
                      <a:pt x="57" y="164"/>
                    </a:lnTo>
                    <a:lnTo>
                      <a:pt x="144" y="191"/>
                    </a:lnTo>
                    <a:lnTo>
                      <a:pt x="230" y="273"/>
                    </a:lnTo>
                    <a:lnTo>
                      <a:pt x="258" y="382"/>
                    </a:lnTo>
                    <a:lnTo>
                      <a:pt x="316" y="409"/>
                    </a:lnTo>
                    <a:lnTo>
                      <a:pt x="717" y="327"/>
                    </a:lnTo>
                    <a:lnTo>
                      <a:pt x="545" y="191"/>
                    </a:lnTo>
                    <a:lnTo>
                      <a:pt x="574" y="28"/>
                    </a:lnTo>
                    <a:lnTo>
                      <a:pt x="545" y="0"/>
                    </a:lnTo>
                    <a:lnTo>
                      <a:pt x="316" y="0"/>
                    </a:lnTo>
                    <a:lnTo>
                      <a:pt x="316" y="82"/>
                    </a:lnTo>
                    <a:lnTo>
                      <a:pt x="0" y="82"/>
                    </a:lnTo>
                  </a:path>
                </a:pathLst>
              </a:custGeom>
              <a:solidFill>
                <a:srgbClr val="FFCB37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9" name="Group 411"/>
            <p:cNvGrpSpPr>
              <a:grpSpLocks/>
            </p:cNvGrpSpPr>
            <p:nvPr/>
          </p:nvGrpSpPr>
          <p:grpSpPr bwMode="auto">
            <a:xfrm>
              <a:off x="2743200" y="2119313"/>
              <a:ext cx="547688" cy="947737"/>
              <a:chOff x="1728" y="1335"/>
              <a:chExt cx="345" cy="597"/>
            </a:xfrm>
          </p:grpSpPr>
          <p:sp>
            <p:nvSpPr>
              <p:cNvPr id="524" name="Freeform 412"/>
              <p:cNvSpPr>
                <a:spLocks/>
              </p:cNvSpPr>
              <p:nvPr/>
            </p:nvSpPr>
            <p:spPr bwMode="auto">
              <a:xfrm>
                <a:off x="1728" y="1335"/>
                <a:ext cx="345" cy="597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29" y="163"/>
                  </a:cxn>
                  <a:cxn ang="0">
                    <a:pos x="0" y="326"/>
                  </a:cxn>
                  <a:cxn ang="0">
                    <a:pos x="173" y="461"/>
                  </a:cxn>
                  <a:cxn ang="0">
                    <a:pos x="258" y="597"/>
                  </a:cxn>
                  <a:cxn ang="0">
                    <a:pos x="345" y="597"/>
                  </a:cxn>
                  <a:cxn ang="0">
                    <a:pos x="345" y="0"/>
                  </a:cxn>
                  <a:cxn ang="0">
                    <a:pos x="202" y="0"/>
                  </a:cxn>
                  <a:cxn ang="0">
                    <a:pos x="58" y="0"/>
                  </a:cxn>
                  <a:cxn ang="0">
                    <a:pos x="0" y="136"/>
                  </a:cxn>
                </a:cxnLst>
                <a:rect l="0" t="0" r="r" b="b"/>
                <a:pathLst>
                  <a:path w="345" h="597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173" y="461"/>
                    </a:lnTo>
                    <a:lnTo>
                      <a:pt x="258" y="597"/>
                    </a:lnTo>
                    <a:lnTo>
                      <a:pt x="345" y="597"/>
                    </a:lnTo>
                    <a:lnTo>
                      <a:pt x="345" y="0"/>
                    </a:lnTo>
                    <a:lnTo>
                      <a:pt x="202" y="0"/>
                    </a:lnTo>
                    <a:lnTo>
                      <a:pt x="58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FFCB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" name="Freeform 413"/>
              <p:cNvSpPr>
                <a:spLocks/>
              </p:cNvSpPr>
              <p:nvPr/>
            </p:nvSpPr>
            <p:spPr bwMode="auto">
              <a:xfrm>
                <a:off x="1728" y="1335"/>
                <a:ext cx="345" cy="597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29" y="163"/>
                  </a:cxn>
                  <a:cxn ang="0">
                    <a:pos x="0" y="326"/>
                  </a:cxn>
                  <a:cxn ang="0">
                    <a:pos x="173" y="461"/>
                  </a:cxn>
                  <a:cxn ang="0">
                    <a:pos x="258" y="597"/>
                  </a:cxn>
                  <a:cxn ang="0">
                    <a:pos x="345" y="597"/>
                  </a:cxn>
                  <a:cxn ang="0">
                    <a:pos x="345" y="0"/>
                  </a:cxn>
                  <a:cxn ang="0">
                    <a:pos x="202" y="0"/>
                  </a:cxn>
                  <a:cxn ang="0">
                    <a:pos x="58" y="0"/>
                  </a:cxn>
                  <a:cxn ang="0">
                    <a:pos x="0" y="136"/>
                  </a:cxn>
                </a:cxnLst>
                <a:rect l="0" t="0" r="r" b="b"/>
                <a:pathLst>
                  <a:path w="345" h="597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173" y="461"/>
                    </a:lnTo>
                    <a:lnTo>
                      <a:pt x="258" y="597"/>
                    </a:lnTo>
                    <a:lnTo>
                      <a:pt x="345" y="597"/>
                    </a:lnTo>
                    <a:lnTo>
                      <a:pt x="345" y="0"/>
                    </a:lnTo>
                    <a:lnTo>
                      <a:pt x="202" y="0"/>
                    </a:lnTo>
                    <a:lnTo>
                      <a:pt x="58" y="0"/>
                    </a:lnTo>
                    <a:lnTo>
                      <a:pt x="0" y="136"/>
                    </a:lnTo>
                  </a:path>
                </a:pathLst>
              </a:custGeom>
              <a:solidFill>
                <a:srgbClr val="FFCB37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0" name="Group 414"/>
            <p:cNvGrpSpPr>
              <a:grpSpLocks/>
            </p:cNvGrpSpPr>
            <p:nvPr/>
          </p:nvGrpSpPr>
          <p:grpSpPr bwMode="auto">
            <a:xfrm>
              <a:off x="3290888" y="1989138"/>
              <a:ext cx="684212" cy="1249362"/>
              <a:chOff x="2073" y="1253"/>
              <a:chExt cx="431" cy="787"/>
            </a:xfrm>
          </p:grpSpPr>
          <p:sp>
            <p:nvSpPr>
              <p:cNvPr id="522" name="Freeform 415"/>
              <p:cNvSpPr>
                <a:spLocks/>
              </p:cNvSpPr>
              <p:nvPr/>
            </p:nvSpPr>
            <p:spPr bwMode="auto">
              <a:xfrm>
                <a:off x="2073" y="1253"/>
                <a:ext cx="431" cy="787"/>
              </a:xfrm>
              <a:custGeom>
                <a:avLst/>
                <a:gdLst/>
                <a:ahLst/>
                <a:cxnLst>
                  <a:cxn ang="0">
                    <a:pos x="0" y="299"/>
                  </a:cxn>
                  <a:cxn ang="0">
                    <a:pos x="0" y="733"/>
                  </a:cxn>
                  <a:cxn ang="0">
                    <a:pos x="57" y="787"/>
                  </a:cxn>
                  <a:cxn ang="0">
                    <a:pos x="57" y="707"/>
                  </a:cxn>
                  <a:cxn ang="0">
                    <a:pos x="172" y="733"/>
                  </a:cxn>
                  <a:cxn ang="0">
                    <a:pos x="143" y="652"/>
                  </a:cxn>
                  <a:cxn ang="0">
                    <a:pos x="201" y="625"/>
                  </a:cxn>
                  <a:cxn ang="0">
                    <a:pos x="143" y="517"/>
                  </a:cxn>
                  <a:cxn ang="0">
                    <a:pos x="258" y="571"/>
                  </a:cxn>
                  <a:cxn ang="0">
                    <a:pos x="172" y="435"/>
                  </a:cxn>
                  <a:cxn ang="0">
                    <a:pos x="287" y="272"/>
                  </a:cxn>
                  <a:cxn ang="0">
                    <a:pos x="431" y="245"/>
                  </a:cxn>
                  <a:cxn ang="0">
                    <a:pos x="402" y="191"/>
                  </a:cxn>
                  <a:cxn ang="0">
                    <a:pos x="402" y="28"/>
                  </a:cxn>
                  <a:cxn ang="0">
                    <a:pos x="345" y="28"/>
                  </a:cxn>
                  <a:cxn ang="0">
                    <a:pos x="201" y="109"/>
                  </a:cxn>
                  <a:cxn ang="0">
                    <a:pos x="86" y="0"/>
                  </a:cxn>
                  <a:cxn ang="0">
                    <a:pos x="86" y="82"/>
                  </a:cxn>
                  <a:cxn ang="0">
                    <a:pos x="0" y="82"/>
                  </a:cxn>
                  <a:cxn ang="0">
                    <a:pos x="0" y="299"/>
                  </a:cxn>
                </a:cxnLst>
                <a:rect l="0" t="0" r="r" b="b"/>
                <a:pathLst>
                  <a:path w="431" h="787">
                    <a:moveTo>
                      <a:pt x="0" y="299"/>
                    </a:moveTo>
                    <a:lnTo>
                      <a:pt x="0" y="733"/>
                    </a:lnTo>
                    <a:lnTo>
                      <a:pt x="57" y="787"/>
                    </a:lnTo>
                    <a:lnTo>
                      <a:pt x="57" y="707"/>
                    </a:lnTo>
                    <a:lnTo>
                      <a:pt x="172" y="733"/>
                    </a:lnTo>
                    <a:lnTo>
                      <a:pt x="143" y="652"/>
                    </a:lnTo>
                    <a:lnTo>
                      <a:pt x="201" y="625"/>
                    </a:lnTo>
                    <a:lnTo>
                      <a:pt x="143" y="517"/>
                    </a:lnTo>
                    <a:lnTo>
                      <a:pt x="258" y="571"/>
                    </a:lnTo>
                    <a:lnTo>
                      <a:pt x="172" y="435"/>
                    </a:lnTo>
                    <a:lnTo>
                      <a:pt x="287" y="272"/>
                    </a:lnTo>
                    <a:lnTo>
                      <a:pt x="431" y="245"/>
                    </a:lnTo>
                    <a:lnTo>
                      <a:pt x="402" y="191"/>
                    </a:lnTo>
                    <a:lnTo>
                      <a:pt x="402" y="28"/>
                    </a:lnTo>
                    <a:lnTo>
                      <a:pt x="345" y="28"/>
                    </a:lnTo>
                    <a:lnTo>
                      <a:pt x="201" y="109"/>
                    </a:lnTo>
                    <a:lnTo>
                      <a:pt x="86" y="0"/>
                    </a:lnTo>
                    <a:lnTo>
                      <a:pt x="86" y="82"/>
                    </a:lnTo>
                    <a:lnTo>
                      <a:pt x="0" y="82"/>
                    </a:lnTo>
                    <a:lnTo>
                      <a:pt x="0" y="299"/>
                    </a:lnTo>
                    <a:close/>
                  </a:path>
                </a:pathLst>
              </a:custGeom>
              <a:solidFill>
                <a:srgbClr val="FFCB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" name="Freeform 416"/>
              <p:cNvSpPr>
                <a:spLocks/>
              </p:cNvSpPr>
              <p:nvPr/>
            </p:nvSpPr>
            <p:spPr bwMode="auto">
              <a:xfrm>
                <a:off x="2073" y="1253"/>
                <a:ext cx="431" cy="787"/>
              </a:xfrm>
              <a:custGeom>
                <a:avLst/>
                <a:gdLst/>
                <a:ahLst/>
                <a:cxnLst>
                  <a:cxn ang="0">
                    <a:pos x="0" y="299"/>
                  </a:cxn>
                  <a:cxn ang="0">
                    <a:pos x="0" y="733"/>
                  </a:cxn>
                  <a:cxn ang="0">
                    <a:pos x="57" y="787"/>
                  </a:cxn>
                  <a:cxn ang="0">
                    <a:pos x="57" y="707"/>
                  </a:cxn>
                  <a:cxn ang="0">
                    <a:pos x="172" y="733"/>
                  </a:cxn>
                  <a:cxn ang="0">
                    <a:pos x="143" y="652"/>
                  </a:cxn>
                  <a:cxn ang="0">
                    <a:pos x="201" y="625"/>
                  </a:cxn>
                  <a:cxn ang="0">
                    <a:pos x="143" y="517"/>
                  </a:cxn>
                  <a:cxn ang="0">
                    <a:pos x="258" y="571"/>
                  </a:cxn>
                  <a:cxn ang="0">
                    <a:pos x="172" y="435"/>
                  </a:cxn>
                  <a:cxn ang="0">
                    <a:pos x="287" y="272"/>
                  </a:cxn>
                  <a:cxn ang="0">
                    <a:pos x="431" y="245"/>
                  </a:cxn>
                  <a:cxn ang="0">
                    <a:pos x="402" y="191"/>
                  </a:cxn>
                  <a:cxn ang="0">
                    <a:pos x="402" y="28"/>
                  </a:cxn>
                  <a:cxn ang="0">
                    <a:pos x="345" y="28"/>
                  </a:cxn>
                  <a:cxn ang="0">
                    <a:pos x="201" y="109"/>
                  </a:cxn>
                  <a:cxn ang="0">
                    <a:pos x="86" y="0"/>
                  </a:cxn>
                  <a:cxn ang="0">
                    <a:pos x="86" y="82"/>
                  </a:cxn>
                  <a:cxn ang="0">
                    <a:pos x="0" y="82"/>
                  </a:cxn>
                  <a:cxn ang="0">
                    <a:pos x="0" y="299"/>
                  </a:cxn>
                </a:cxnLst>
                <a:rect l="0" t="0" r="r" b="b"/>
                <a:pathLst>
                  <a:path w="431" h="787">
                    <a:moveTo>
                      <a:pt x="0" y="299"/>
                    </a:moveTo>
                    <a:lnTo>
                      <a:pt x="0" y="733"/>
                    </a:lnTo>
                    <a:lnTo>
                      <a:pt x="57" y="787"/>
                    </a:lnTo>
                    <a:lnTo>
                      <a:pt x="57" y="707"/>
                    </a:lnTo>
                    <a:lnTo>
                      <a:pt x="172" y="733"/>
                    </a:lnTo>
                    <a:lnTo>
                      <a:pt x="143" y="652"/>
                    </a:lnTo>
                    <a:lnTo>
                      <a:pt x="201" y="625"/>
                    </a:lnTo>
                    <a:lnTo>
                      <a:pt x="143" y="517"/>
                    </a:lnTo>
                    <a:lnTo>
                      <a:pt x="258" y="571"/>
                    </a:lnTo>
                    <a:lnTo>
                      <a:pt x="172" y="435"/>
                    </a:lnTo>
                    <a:lnTo>
                      <a:pt x="287" y="272"/>
                    </a:lnTo>
                    <a:lnTo>
                      <a:pt x="431" y="245"/>
                    </a:lnTo>
                    <a:lnTo>
                      <a:pt x="402" y="191"/>
                    </a:lnTo>
                    <a:lnTo>
                      <a:pt x="402" y="28"/>
                    </a:lnTo>
                    <a:lnTo>
                      <a:pt x="345" y="28"/>
                    </a:lnTo>
                    <a:lnTo>
                      <a:pt x="201" y="109"/>
                    </a:lnTo>
                    <a:lnTo>
                      <a:pt x="86" y="0"/>
                    </a:lnTo>
                    <a:lnTo>
                      <a:pt x="86" y="82"/>
                    </a:lnTo>
                    <a:lnTo>
                      <a:pt x="0" y="82"/>
                    </a:lnTo>
                    <a:lnTo>
                      <a:pt x="0" y="299"/>
                    </a:lnTo>
                  </a:path>
                </a:pathLst>
              </a:custGeom>
              <a:solidFill>
                <a:srgbClr val="FFCB37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1" name="Group 417"/>
            <p:cNvGrpSpPr>
              <a:grpSpLocks/>
            </p:cNvGrpSpPr>
            <p:nvPr/>
          </p:nvGrpSpPr>
          <p:grpSpPr bwMode="auto">
            <a:xfrm>
              <a:off x="3521075" y="2378075"/>
              <a:ext cx="727075" cy="1206500"/>
              <a:chOff x="2218" y="1498"/>
              <a:chExt cx="458" cy="760"/>
            </a:xfrm>
          </p:grpSpPr>
          <p:sp>
            <p:nvSpPr>
              <p:cNvPr id="520" name="Freeform 418"/>
              <p:cNvSpPr>
                <a:spLocks/>
              </p:cNvSpPr>
              <p:nvPr/>
            </p:nvSpPr>
            <p:spPr bwMode="auto">
              <a:xfrm>
                <a:off x="2218" y="1498"/>
                <a:ext cx="458" cy="760"/>
              </a:xfrm>
              <a:custGeom>
                <a:avLst/>
                <a:gdLst/>
                <a:ahLst/>
                <a:cxnLst>
                  <a:cxn ang="0">
                    <a:pos x="286" y="0"/>
                  </a:cxn>
                  <a:cxn ang="0">
                    <a:pos x="143" y="27"/>
                  </a:cxn>
                  <a:cxn ang="0">
                    <a:pos x="28" y="190"/>
                  </a:cxn>
                  <a:cxn ang="0">
                    <a:pos x="114" y="326"/>
                  </a:cxn>
                  <a:cxn ang="0">
                    <a:pos x="0" y="272"/>
                  </a:cxn>
                  <a:cxn ang="0">
                    <a:pos x="57" y="380"/>
                  </a:cxn>
                  <a:cxn ang="0">
                    <a:pos x="0" y="408"/>
                  </a:cxn>
                  <a:cxn ang="0">
                    <a:pos x="28" y="488"/>
                  </a:cxn>
                  <a:cxn ang="0">
                    <a:pos x="172" y="570"/>
                  </a:cxn>
                  <a:cxn ang="0">
                    <a:pos x="143" y="706"/>
                  </a:cxn>
                  <a:cxn ang="0">
                    <a:pos x="229" y="760"/>
                  </a:cxn>
                  <a:cxn ang="0">
                    <a:pos x="286" y="706"/>
                  </a:cxn>
                  <a:cxn ang="0">
                    <a:pos x="229" y="624"/>
                  </a:cxn>
                  <a:cxn ang="0">
                    <a:pos x="258" y="570"/>
                  </a:cxn>
                  <a:cxn ang="0">
                    <a:pos x="200" y="488"/>
                  </a:cxn>
                  <a:cxn ang="0">
                    <a:pos x="286" y="488"/>
                  </a:cxn>
                  <a:cxn ang="0">
                    <a:pos x="344" y="435"/>
                  </a:cxn>
                  <a:cxn ang="0">
                    <a:pos x="258" y="353"/>
                  </a:cxn>
                  <a:cxn ang="0">
                    <a:pos x="372" y="380"/>
                  </a:cxn>
                  <a:cxn ang="0">
                    <a:pos x="315" y="217"/>
                  </a:cxn>
                  <a:cxn ang="0">
                    <a:pos x="401" y="190"/>
                  </a:cxn>
                  <a:cxn ang="0">
                    <a:pos x="315" y="135"/>
                  </a:cxn>
                  <a:cxn ang="0">
                    <a:pos x="430" y="135"/>
                  </a:cxn>
                  <a:cxn ang="0">
                    <a:pos x="458" y="0"/>
                  </a:cxn>
                  <a:cxn ang="0">
                    <a:pos x="286" y="0"/>
                  </a:cxn>
                </a:cxnLst>
                <a:rect l="0" t="0" r="r" b="b"/>
                <a:pathLst>
                  <a:path w="458" h="760">
                    <a:moveTo>
                      <a:pt x="286" y="0"/>
                    </a:moveTo>
                    <a:lnTo>
                      <a:pt x="143" y="27"/>
                    </a:lnTo>
                    <a:lnTo>
                      <a:pt x="28" y="190"/>
                    </a:lnTo>
                    <a:lnTo>
                      <a:pt x="114" y="326"/>
                    </a:lnTo>
                    <a:lnTo>
                      <a:pt x="0" y="272"/>
                    </a:lnTo>
                    <a:lnTo>
                      <a:pt x="57" y="380"/>
                    </a:lnTo>
                    <a:lnTo>
                      <a:pt x="0" y="408"/>
                    </a:lnTo>
                    <a:lnTo>
                      <a:pt x="28" y="488"/>
                    </a:lnTo>
                    <a:lnTo>
                      <a:pt x="172" y="570"/>
                    </a:lnTo>
                    <a:lnTo>
                      <a:pt x="143" y="706"/>
                    </a:lnTo>
                    <a:lnTo>
                      <a:pt x="229" y="760"/>
                    </a:lnTo>
                    <a:lnTo>
                      <a:pt x="286" y="706"/>
                    </a:lnTo>
                    <a:lnTo>
                      <a:pt x="229" y="624"/>
                    </a:lnTo>
                    <a:lnTo>
                      <a:pt x="258" y="570"/>
                    </a:lnTo>
                    <a:lnTo>
                      <a:pt x="200" y="488"/>
                    </a:lnTo>
                    <a:lnTo>
                      <a:pt x="286" y="488"/>
                    </a:lnTo>
                    <a:lnTo>
                      <a:pt x="344" y="435"/>
                    </a:lnTo>
                    <a:lnTo>
                      <a:pt x="258" y="353"/>
                    </a:lnTo>
                    <a:lnTo>
                      <a:pt x="372" y="380"/>
                    </a:lnTo>
                    <a:lnTo>
                      <a:pt x="315" y="217"/>
                    </a:lnTo>
                    <a:lnTo>
                      <a:pt x="401" y="190"/>
                    </a:lnTo>
                    <a:lnTo>
                      <a:pt x="315" y="135"/>
                    </a:lnTo>
                    <a:lnTo>
                      <a:pt x="430" y="135"/>
                    </a:lnTo>
                    <a:lnTo>
                      <a:pt x="458" y="0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FFCB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" name="Freeform 419"/>
              <p:cNvSpPr>
                <a:spLocks/>
              </p:cNvSpPr>
              <p:nvPr/>
            </p:nvSpPr>
            <p:spPr bwMode="auto">
              <a:xfrm>
                <a:off x="2218" y="1498"/>
                <a:ext cx="458" cy="760"/>
              </a:xfrm>
              <a:custGeom>
                <a:avLst/>
                <a:gdLst/>
                <a:ahLst/>
                <a:cxnLst>
                  <a:cxn ang="0">
                    <a:pos x="286" y="0"/>
                  </a:cxn>
                  <a:cxn ang="0">
                    <a:pos x="143" y="27"/>
                  </a:cxn>
                  <a:cxn ang="0">
                    <a:pos x="28" y="190"/>
                  </a:cxn>
                  <a:cxn ang="0">
                    <a:pos x="114" y="326"/>
                  </a:cxn>
                  <a:cxn ang="0">
                    <a:pos x="0" y="272"/>
                  </a:cxn>
                  <a:cxn ang="0">
                    <a:pos x="57" y="380"/>
                  </a:cxn>
                  <a:cxn ang="0">
                    <a:pos x="0" y="408"/>
                  </a:cxn>
                  <a:cxn ang="0">
                    <a:pos x="28" y="488"/>
                  </a:cxn>
                  <a:cxn ang="0">
                    <a:pos x="172" y="570"/>
                  </a:cxn>
                  <a:cxn ang="0">
                    <a:pos x="143" y="706"/>
                  </a:cxn>
                  <a:cxn ang="0">
                    <a:pos x="229" y="760"/>
                  </a:cxn>
                  <a:cxn ang="0">
                    <a:pos x="286" y="706"/>
                  </a:cxn>
                  <a:cxn ang="0">
                    <a:pos x="229" y="624"/>
                  </a:cxn>
                  <a:cxn ang="0">
                    <a:pos x="258" y="570"/>
                  </a:cxn>
                  <a:cxn ang="0">
                    <a:pos x="200" y="488"/>
                  </a:cxn>
                  <a:cxn ang="0">
                    <a:pos x="286" y="488"/>
                  </a:cxn>
                  <a:cxn ang="0">
                    <a:pos x="344" y="435"/>
                  </a:cxn>
                  <a:cxn ang="0">
                    <a:pos x="258" y="353"/>
                  </a:cxn>
                  <a:cxn ang="0">
                    <a:pos x="372" y="380"/>
                  </a:cxn>
                  <a:cxn ang="0">
                    <a:pos x="315" y="217"/>
                  </a:cxn>
                  <a:cxn ang="0">
                    <a:pos x="401" y="190"/>
                  </a:cxn>
                  <a:cxn ang="0">
                    <a:pos x="315" y="135"/>
                  </a:cxn>
                  <a:cxn ang="0">
                    <a:pos x="430" y="135"/>
                  </a:cxn>
                  <a:cxn ang="0">
                    <a:pos x="458" y="0"/>
                  </a:cxn>
                  <a:cxn ang="0">
                    <a:pos x="286" y="0"/>
                  </a:cxn>
                </a:cxnLst>
                <a:rect l="0" t="0" r="r" b="b"/>
                <a:pathLst>
                  <a:path w="458" h="760">
                    <a:moveTo>
                      <a:pt x="286" y="0"/>
                    </a:moveTo>
                    <a:lnTo>
                      <a:pt x="143" y="27"/>
                    </a:lnTo>
                    <a:lnTo>
                      <a:pt x="28" y="190"/>
                    </a:lnTo>
                    <a:lnTo>
                      <a:pt x="114" y="326"/>
                    </a:lnTo>
                    <a:lnTo>
                      <a:pt x="0" y="272"/>
                    </a:lnTo>
                    <a:lnTo>
                      <a:pt x="57" y="380"/>
                    </a:lnTo>
                    <a:lnTo>
                      <a:pt x="0" y="408"/>
                    </a:lnTo>
                    <a:lnTo>
                      <a:pt x="28" y="488"/>
                    </a:lnTo>
                    <a:lnTo>
                      <a:pt x="172" y="570"/>
                    </a:lnTo>
                    <a:lnTo>
                      <a:pt x="143" y="706"/>
                    </a:lnTo>
                    <a:lnTo>
                      <a:pt x="229" y="760"/>
                    </a:lnTo>
                    <a:lnTo>
                      <a:pt x="286" y="706"/>
                    </a:lnTo>
                    <a:lnTo>
                      <a:pt x="229" y="624"/>
                    </a:lnTo>
                    <a:lnTo>
                      <a:pt x="258" y="570"/>
                    </a:lnTo>
                    <a:lnTo>
                      <a:pt x="200" y="488"/>
                    </a:lnTo>
                    <a:lnTo>
                      <a:pt x="286" y="488"/>
                    </a:lnTo>
                    <a:lnTo>
                      <a:pt x="344" y="435"/>
                    </a:lnTo>
                    <a:lnTo>
                      <a:pt x="258" y="353"/>
                    </a:lnTo>
                    <a:lnTo>
                      <a:pt x="372" y="380"/>
                    </a:lnTo>
                    <a:lnTo>
                      <a:pt x="315" y="217"/>
                    </a:lnTo>
                    <a:lnTo>
                      <a:pt x="401" y="190"/>
                    </a:lnTo>
                    <a:lnTo>
                      <a:pt x="315" y="135"/>
                    </a:lnTo>
                    <a:lnTo>
                      <a:pt x="430" y="135"/>
                    </a:lnTo>
                    <a:lnTo>
                      <a:pt x="458" y="0"/>
                    </a:lnTo>
                    <a:lnTo>
                      <a:pt x="286" y="0"/>
                    </a:lnTo>
                  </a:path>
                </a:pathLst>
              </a:custGeom>
              <a:solidFill>
                <a:srgbClr val="FFCB37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2" name="Group 420"/>
            <p:cNvGrpSpPr>
              <a:grpSpLocks/>
            </p:cNvGrpSpPr>
            <p:nvPr/>
          </p:nvGrpSpPr>
          <p:grpSpPr bwMode="auto">
            <a:xfrm>
              <a:off x="512763" y="2206625"/>
              <a:ext cx="957262" cy="1076325"/>
              <a:chOff x="323" y="1390"/>
              <a:chExt cx="603" cy="678"/>
            </a:xfrm>
          </p:grpSpPr>
          <p:sp>
            <p:nvSpPr>
              <p:cNvPr id="518" name="Freeform 421"/>
              <p:cNvSpPr>
                <a:spLocks/>
              </p:cNvSpPr>
              <p:nvPr/>
            </p:nvSpPr>
            <p:spPr bwMode="auto">
              <a:xfrm>
                <a:off x="323" y="1390"/>
                <a:ext cx="603" cy="6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" y="163"/>
                  </a:cxn>
                  <a:cxn ang="0">
                    <a:pos x="28" y="272"/>
                  </a:cxn>
                  <a:cxn ang="0">
                    <a:pos x="201" y="516"/>
                  </a:cxn>
                  <a:cxn ang="0">
                    <a:pos x="172" y="571"/>
                  </a:cxn>
                  <a:cxn ang="0">
                    <a:pos x="258" y="678"/>
                  </a:cxn>
                  <a:cxn ang="0">
                    <a:pos x="316" y="678"/>
                  </a:cxn>
                  <a:cxn ang="0">
                    <a:pos x="316" y="624"/>
                  </a:cxn>
                  <a:cxn ang="0">
                    <a:pos x="373" y="597"/>
                  </a:cxn>
                  <a:cxn ang="0">
                    <a:pos x="431" y="597"/>
                  </a:cxn>
                  <a:cxn ang="0">
                    <a:pos x="459" y="516"/>
                  </a:cxn>
                  <a:cxn ang="0">
                    <a:pos x="603" y="516"/>
                  </a:cxn>
                  <a:cxn ang="0">
                    <a:pos x="603" y="326"/>
                  </a:cxn>
                  <a:cxn ang="0">
                    <a:pos x="517" y="326"/>
                  </a:cxn>
                  <a:cxn ang="0">
                    <a:pos x="517" y="135"/>
                  </a:cxn>
                  <a:cxn ang="0">
                    <a:pos x="402" y="135"/>
                  </a:cxn>
                  <a:cxn ang="0">
                    <a:pos x="402" y="0"/>
                  </a:cxn>
                  <a:cxn ang="0">
                    <a:pos x="0" y="0"/>
                  </a:cxn>
                </a:cxnLst>
                <a:rect l="0" t="0" r="r" b="b"/>
                <a:pathLst>
                  <a:path w="603" h="678">
                    <a:moveTo>
                      <a:pt x="0" y="0"/>
                    </a:moveTo>
                    <a:lnTo>
                      <a:pt x="57" y="163"/>
                    </a:lnTo>
                    <a:lnTo>
                      <a:pt x="28" y="272"/>
                    </a:lnTo>
                    <a:lnTo>
                      <a:pt x="201" y="516"/>
                    </a:lnTo>
                    <a:lnTo>
                      <a:pt x="172" y="571"/>
                    </a:lnTo>
                    <a:lnTo>
                      <a:pt x="258" y="678"/>
                    </a:lnTo>
                    <a:lnTo>
                      <a:pt x="316" y="678"/>
                    </a:lnTo>
                    <a:lnTo>
                      <a:pt x="316" y="624"/>
                    </a:lnTo>
                    <a:lnTo>
                      <a:pt x="373" y="597"/>
                    </a:lnTo>
                    <a:lnTo>
                      <a:pt x="431" y="597"/>
                    </a:lnTo>
                    <a:lnTo>
                      <a:pt x="459" y="516"/>
                    </a:lnTo>
                    <a:lnTo>
                      <a:pt x="603" y="516"/>
                    </a:lnTo>
                    <a:lnTo>
                      <a:pt x="603" y="326"/>
                    </a:lnTo>
                    <a:lnTo>
                      <a:pt x="517" y="326"/>
                    </a:lnTo>
                    <a:lnTo>
                      <a:pt x="517" y="135"/>
                    </a:lnTo>
                    <a:lnTo>
                      <a:pt x="402" y="135"/>
                    </a:lnTo>
                    <a:lnTo>
                      <a:pt x="4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B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" name="Freeform 422"/>
              <p:cNvSpPr>
                <a:spLocks/>
              </p:cNvSpPr>
              <p:nvPr/>
            </p:nvSpPr>
            <p:spPr bwMode="auto">
              <a:xfrm>
                <a:off x="323" y="1390"/>
                <a:ext cx="603" cy="6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" y="163"/>
                  </a:cxn>
                  <a:cxn ang="0">
                    <a:pos x="28" y="272"/>
                  </a:cxn>
                  <a:cxn ang="0">
                    <a:pos x="201" y="516"/>
                  </a:cxn>
                  <a:cxn ang="0">
                    <a:pos x="172" y="571"/>
                  </a:cxn>
                  <a:cxn ang="0">
                    <a:pos x="258" y="678"/>
                  </a:cxn>
                  <a:cxn ang="0">
                    <a:pos x="316" y="678"/>
                  </a:cxn>
                  <a:cxn ang="0">
                    <a:pos x="316" y="624"/>
                  </a:cxn>
                  <a:cxn ang="0">
                    <a:pos x="373" y="597"/>
                  </a:cxn>
                  <a:cxn ang="0">
                    <a:pos x="431" y="597"/>
                  </a:cxn>
                  <a:cxn ang="0">
                    <a:pos x="459" y="516"/>
                  </a:cxn>
                  <a:cxn ang="0">
                    <a:pos x="603" y="516"/>
                  </a:cxn>
                  <a:cxn ang="0">
                    <a:pos x="603" y="326"/>
                  </a:cxn>
                  <a:cxn ang="0">
                    <a:pos x="517" y="326"/>
                  </a:cxn>
                  <a:cxn ang="0">
                    <a:pos x="517" y="135"/>
                  </a:cxn>
                  <a:cxn ang="0">
                    <a:pos x="402" y="135"/>
                  </a:cxn>
                  <a:cxn ang="0">
                    <a:pos x="402" y="0"/>
                  </a:cxn>
                  <a:cxn ang="0">
                    <a:pos x="0" y="0"/>
                  </a:cxn>
                </a:cxnLst>
                <a:rect l="0" t="0" r="r" b="b"/>
                <a:pathLst>
                  <a:path w="603" h="678">
                    <a:moveTo>
                      <a:pt x="0" y="0"/>
                    </a:moveTo>
                    <a:lnTo>
                      <a:pt x="57" y="163"/>
                    </a:lnTo>
                    <a:lnTo>
                      <a:pt x="28" y="272"/>
                    </a:lnTo>
                    <a:lnTo>
                      <a:pt x="201" y="516"/>
                    </a:lnTo>
                    <a:lnTo>
                      <a:pt x="172" y="571"/>
                    </a:lnTo>
                    <a:lnTo>
                      <a:pt x="258" y="678"/>
                    </a:lnTo>
                    <a:lnTo>
                      <a:pt x="316" y="678"/>
                    </a:lnTo>
                    <a:lnTo>
                      <a:pt x="316" y="624"/>
                    </a:lnTo>
                    <a:lnTo>
                      <a:pt x="373" y="597"/>
                    </a:lnTo>
                    <a:lnTo>
                      <a:pt x="431" y="597"/>
                    </a:lnTo>
                    <a:lnTo>
                      <a:pt x="459" y="516"/>
                    </a:lnTo>
                    <a:lnTo>
                      <a:pt x="603" y="516"/>
                    </a:lnTo>
                    <a:lnTo>
                      <a:pt x="603" y="326"/>
                    </a:lnTo>
                    <a:lnTo>
                      <a:pt x="517" y="326"/>
                    </a:lnTo>
                    <a:lnTo>
                      <a:pt x="517" y="135"/>
                    </a:lnTo>
                    <a:lnTo>
                      <a:pt x="402" y="135"/>
                    </a:lnTo>
                    <a:lnTo>
                      <a:pt x="40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B37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3" name="Group 423"/>
            <p:cNvGrpSpPr>
              <a:grpSpLocks/>
            </p:cNvGrpSpPr>
            <p:nvPr/>
          </p:nvGrpSpPr>
          <p:grpSpPr bwMode="auto">
            <a:xfrm>
              <a:off x="968375" y="3025775"/>
              <a:ext cx="1138238" cy="774700"/>
              <a:chOff x="610" y="1906"/>
              <a:chExt cx="717" cy="488"/>
            </a:xfrm>
          </p:grpSpPr>
          <p:sp>
            <p:nvSpPr>
              <p:cNvPr id="516" name="Freeform 424"/>
              <p:cNvSpPr>
                <a:spLocks/>
              </p:cNvSpPr>
              <p:nvPr/>
            </p:nvSpPr>
            <p:spPr bwMode="auto">
              <a:xfrm>
                <a:off x="610" y="1906"/>
                <a:ext cx="717" cy="488"/>
              </a:xfrm>
              <a:custGeom>
                <a:avLst/>
                <a:gdLst/>
                <a:ahLst/>
                <a:cxnLst>
                  <a:cxn ang="0">
                    <a:pos x="28" y="162"/>
                  </a:cxn>
                  <a:cxn ang="0">
                    <a:pos x="57" y="325"/>
                  </a:cxn>
                  <a:cxn ang="0">
                    <a:pos x="0" y="352"/>
                  </a:cxn>
                  <a:cxn ang="0">
                    <a:pos x="28" y="434"/>
                  </a:cxn>
                  <a:cxn ang="0">
                    <a:pos x="0" y="488"/>
                  </a:cxn>
                  <a:cxn ang="0">
                    <a:pos x="115" y="461"/>
                  </a:cxn>
                  <a:cxn ang="0">
                    <a:pos x="717" y="461"/>
                  </a:cxn>
                  <a:cxn ang="0">
                    <a:pos x="717" y="108"/>
                  </a:cxn>
                  <a:cxn ang="0">
                    <a:pos x="573" y="27"/>
                  </a:cxn>
                  <a:cxn ang="0">
                    <a:pos x="487" y="0"/>
                  </a:cxn>
                  <a:cxn ang="0">
                    <a:pos x="172" y="0"/>
                  </a:cxn>
                  <a:cxn ang="0">
                    <a:pos x="143" y="80"/>
                  </a:cxn>
                  <a:cxn ang="0">
                    <a:pos x="86" y="80"/>
                  </a:cxn>
                  <a:cxn ang="0">
                    <a:pos x="28" y="108"/>
                  </a:cxn>
                  <a:cxn ang="0">
                    <a:pos x="28" y="162"/>
                  </a:cxn>
                </a:cxnLst>
                <a:rect l="0" t="0" r="r" b="b"/>
                <a:pathLst>
                  <a:path w="717" h="488">
                    <a:moveTo>
                      <a:pt x="28" y="162"/>
                    </a:moveTo>
                    <a:lnTo>
                      <a:pt x="57" y="325"/>
                    </a:lnTo>
                    <a:lnTo>
                      <a:pt x="0" y="352"/>
                    </a:lnTo>
                    <a:lnTo>
                      <a:pt x="28" y="434"/>
                    </a:lnTo>
                    <a:lnTo>
                      <a:pt x="0" y="488"/>
                    </a:lnTo>
                    <a:lnTo>
                      <a:pt x="115" y="461"/>
                    </a:lnTo>
                    <a:lnTo>
                      <a:pt x="717" y="461"/>
                    </a:lnTo>
                    <a:lnTo>
                      <a:pt x="717" y="108"/>
                    </a:lnTo>
                    <a:lnTo>
                      <a:pt x="573" y="27"/>
                    </a:lnTo>
                    <a:lnTo>
                      <a:pt x="487" y="0"/>
                    </a:lnTo>
                    <a:lnTo>
                      <a:pt x="172" y="0"/>
                    </a:lnTo>
                    <a:lnTo>
                      <a:pt x="143" y="80"/>
                    </a:lnTo>
                    <a:lnTo>
                      <a:pt x="86" y="80"/>
                    </a:lnTo>
                    <a:lnTo>
                      <a:pt x="28" y="108"/>
                    </a:lnTo>
                    <a:lnTo>
                      <a:pt x="28" y="162"/>
                    </a:lnTo>
                    <a:close/>
                  </a:path>
                </a:pathLst>
              </a:custGeom>
              <a:solidFill>
                <a:srgbClr val="FFCB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" name="Freeform 425"/>
              <p:cNvSpPr>
                <a:spLocks/>
              </p:cNvSpPr>
              <p:nvPr/>
            </p:nvSpPr>
            <p:spPr bwMode="auto">
              <a:xfrm>
                <a:off x="610" y="1906"/>
                <a:ext cx="717" cy="488"/>
              </a:xfrm>
              <a:custGeom>
                <a:avLst/>
                <a:gdLst/>
                <a:ahLst/>
                <a:cxnLst>
                  <a:cxn ang="0">
                    <a:pos x="28" y="162"/>
                  </a:cxn>
                  <a:cxn ang="0">
                    <a:pos x="57" y="325"/>
                  </a:cxn>
                  <a:cxn ang="0">
                    <a:pos x="0" y="352"/>
                  </a:cxn>
                  <a:cxn ang="0">
                    <a:pos x="28" y="434"/>
                  </a:cxn>
                  <a:cxn ang="0">
                    <a:pos x="0" y="488"/>
                  </a:cxn>
                  <a:cxn ang="0">
                    <a:pos x="115" y="461"/>
                  </a:cxn>
                  <a:cxn ang="0">
                    <a:pos x="717" y="461"/>
                  </a:cxn>
                  <a:cxn ang="0">
                    <a:pos x="717" y="108"/>
                  </a:cxn>
                  <a:cxn ang="0">
                    <a:pos x="573" y="27"/>
                  </a:cxn>
                  <a:cxn ang="0">
                    <a:pos x="487" y="0"/>
                  </a:cxn>
                  <a:cxn ang="0">
                    <a:pos x="172" y="0"/>
                  </a:cxn>
                  <a:cxn ang="0">
                    <a:pos x="143" y="80"/>
                  </a:cxn>
                  <a:cxn ang="0">
                    <a:pos x="86" y="80"/>
                  </a:cxn>
                  <a:cxn ang="0">
                    <a:pos x="28" y="108"/>
                  </a:cxn>
                  <a:cxn ang="0">
                    <a:pos x="28" y="162"/>
                  </a:cxn>
                </a:cxnLst>
                <a:rect l="0" t="0" r="r" b="b"/>
                <a:pathLst>
                  <a:path w="717" h="488">
                    <a:moveTo>
                      <a:pt x="28" y="162"/>
                    </a:moveTo>
                    <a:lnTo>
                      <a:pt x="57" y="325"/>
                    </a:lnTo>
                    <a:lnTo>
                      <a:pt x="0" y="352"/>
                    </a:lnTo>
                    <a:lnTo>
                      <a:pt x="28" y="434"/>
                    </a:lnTo>
                    <a:lnTo>
                      <a:pt x="0" y="488"/>
                    </a:lnTo>
                    <a:lnTo>
                      <a:pt x="115" y="461"/>
                    </a:lnTo>
                    <a:lnTo>
                      <a:pt x="717" y="461"/>
                    </a:lnTo>
                    <a:lnTo>
                      <a:pt x="717" y="108"/>
                    </a:lnTo>
                    <a:lnTo>
                      <a:pt x="573" y="27"/>
                    </a:lnTo>
                    <a:lnTo>
                      <a:pt x="487" y="0"/>
                    </a:lnTo>
                    <a:lnTo>
                      <a:pt x="172" y="0"/>
                    </a:lnTo>
                    <a:lnTo>
                      <a:pt x="143" y="80"/>
                    </a:lnTo>
                    <a:lnTo>
                      <a:pt x="86" y="80"/>
                    </a:lnTo>
                    <a:lnTo>
                      <a:pt x="28" y="108"/>
                    </a:lnTo>
                    <a:lnTo>
                      <a:pt x="28" y="162"/>
                    </a:lnTo>
                  </a:path>
                </a:pathLst>
              </a:custGeom>
              <a:solidFill>
                <a:srgbClr val="FFCB37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4" name="Group 426"/>
            <p:cNvGrpSpPr>
              <a:grpSpLocks/>
            </p:cNvGrpSpPr>
            <p:nvPr/>
          </p:nvGrpSpPr>
          <p:grpSpPr bwMode="auto">
            <a:xfrm>
              <a:off x="1879600" y="2767013"/>
              <a:ext cx="1273175" cy="990600"/>
              <a:chOff x="1184" y="1743"/>
              <a:chExt cx="802" cy="624"/>
            </a:xfrm>
          </p:grpSpPr>
          <p:sp>
            <p:nvSpPr>
              <p:cNvPr id="514" name="Freeform 427"/>
              <p:cNvSpPr>
                <a:spLocks/>
              </p:cNvSpPr>
              <p:nvPr/>
            </p:nvSpPr>
            <p:spPr bwMode="auto">
              <a:xfrm>
                <a:off x="1184" y="1743"/>
                <a:ext cx="802" cy="624"/>
              </a:xfrm>
              <a:custGeom>
                <a:avLst/>
                <a:gdLst/>
                <a:ahLst/>
                <a:cxnLst>
                  <a:cxn ang="0">
                    <a:pos x="229" y="0"/>
                  </a:cxn>
                  <a:cxn ang="0">
                    <a:pos x="0" y="190"/>
                  </a:cxn>
                  <a:cxn ang="0">
                    <a:pos x="143" y="270"/>
                  </a:cxn>
                  <a:cxn ang="0">
                    <a:pos x="143" y="624"/>
                  </a:cxn>
                  <a:cxn ang="0">
                    <a:pos x="430" y="624"/>
                  </a:cxn>
                  <a:cxn ang="0">
                    <a:pos x="545" y="542"/>
                  </a:cxn>
                  <a:cxn ang="0">
                    <a:pos x="631" y="570"/>
                  </a:cxn>
                  <a:cxn ang="0">
                    <a:pos x="688" y="570"/>
                  </a:cxn>
                  <a:cxn ang="0">
                    <a:pos x="688" y="217"/>
                  </a:cxn>
                  <a:cxn ang="0">
                    <a:pos x="773" y="217"/>
                  </a:cxn>
                  <a:cxn ang="0">
                    <a:pos x="802" y="190"/>
                  </a:cxn>
                  <a:cxn ang="0">
                    <a:pos x="717" y="54"/>
                  </a:cxn>
                  <a:cxn ang="0">
                    <a:pos x="316" y="136"/>
                  </a:cxn>
                  <a:cxn ang="0">
                    <a:pos x="258" y="108"/>
                  </a:cxn>
                  <a:cxn ang="0">
                    <a:pos x="229" y="0"/>
                  </a:cxn>
                </a:cxnLst>
                <a:rect l="0" t="0" r="r" b="b"/>
                <a:pathLst>
                  <a:path w="802" h="624">
                    <a:moveTo>
                      <a:pt x="229" y="0"/>
                    </a:moveTo>
                    <a:lnTo>
                      <a:pt x="0" y="190"/>
                    </a:lnTo>
                    <a:lnTo>
                      <a:pt x="143" y="270"/>
                    </a:lnTo>
                    <a:lnTo>
                      <a:pt x="143" y="624"/>
                    </a:lnTo>
                    <a:lnTo>
                      <a:pt x="430" y="624"/>
                    </a:lnTo>
                    <a:lnTo>
                      <a:pt x="545" y="542"/>
                    </a:lnTo>
                    <a:lnTo>
                      <a:pt x="631" y="570"/>
                    </a:lnTo>
                    <a:lnTo>
                      <a:pt x="688" y="570"/>
                    </a:lnTo>
                    <a:lnTo>
                      <a:pt x="688" y="217"/>
                    </a:lnTo>
                    <a:lnTo>
                      <a:pt x="773" y="217"/>
                    </a:lnTo>
                    <a:lnTo>
                      <a:pt x="802" y="190"/>
                    </a:lnTo>
                    <a:lnTo>
                      <a:pt x="717" y="54"/>
                    </a:lnTo>
                    <a:lnTo>
                      <a:pt x="316" y="136"/>
                    </a:lnTo>
                    <a:lnTo>
                      <a:pt x="258" y="108"/>
                    </a:lnTo>
                    <a:lnTo>
                      <a:pt x="229" y="0"/>
                    </a:lnTo>
                    <a:close/>
                  </a:path>
                </a:pathLst>
              </a:custGeom>
              <a:solidFill>
                <a:srgbClr val="FFCB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" name="Freeform 428"/>
              <p:cNvSpPr>
                <a:spLocks/>
              </p:cNvSpPr>
              <p:nvPr/>
            </p:nvSpPr>
            <p:spPr bwMode="auto">
              <a:xfrm>
                <a:off x="1184" y="1743"/>
                <a:ext cx="802" cy="624"/>
              </a:xfrm>
              <a:custGeom>
                <a:avLst/>
                <a:gdLst/>
                <a:ahLst/>
                <a:cxnLst>
                  <a:cxn ang="0">
                    <a:pos x="229" y="0"/>
                  </a:cxn>
                  <a:cxn ang="0">
                    <a:pos x="0" y="190"/>
                  </a:cxn>
                  <a:cxn ang="0">
                    <a:pos x="143" y="270"/>
                  </a:cxn>
                  <a:cxn ang="0">
                    <a:pos x="143" y="624"/>
                  </a:cxn>
                  <a:cxn ang="0">
                    <a:pos x="430" y="624"/>
                  </a:cxn>
                  <a:cxn ang="0">
                    <a:pos x="545" y="542"/>
                  </a:cxn>
                  <a:cxn ang="0">
                    <a:pos x="631" y="570"/>
                  </a:cxn>
                  <a:cxn ang="0">
                    <a:pos x="688" y="570"/>
                  </a:cxn>
                  <a:cxn ang="0">
                    <a:pos x="688" y="217"/>
                  </a:cxn>
                  <a:cxn ang="0">
                    <a:pos x="773" y="217"/>
                  </a:cxn>
                  <a:cxn ang="0">
                    <a:pos x="802" y="190"/>
                  </a:cxn>
                  <a:cxn ang="0">
                    <a:pos x="717" y="54"/>
                  </a:cxn>
                  <a:cxn ang="0">
                    <a:pos x="316" y="136"/>
                  </a:cxn>
                  <a:cxn ang="0">
                    <a:pos x="258" y="108"/>
                  </a:cxn>
                  <a:cxn ang="0">
                    <a:pos x="229" y="0"/>
                  </a:cxn>
                </a:cxnLst>
                <a:rect l="0" t="0" r="r" b="b"/>
                <a:pathLst>
                  <a:path w="802" h="624">
                    <a:moveTo>
                      <a:pt x="229" y="0"/>
                    </a:moveTo>
                    <a:lnTo>
                      <a:pt x="0" y="190"/>
                    </a:lnTo>
                    <a:lnTo>
                      <a:pt x="143" y="270"/>
                    </a:lnTo>
                    <a:lnTo>
                      <a:pt x="143" y="624"/>
                    </a:lnTo>
                    <a:lnTo>
                      <a:pt x="430" y="624"/>
                    </a:lnTo>
                    <a:lnTo>
                      <a:pt x="545" y="542"/>
                    </a:lnTo>
                    <a:lnTo>
                      <a:pt x="631" y="570"/>
                    </a:lnTo>
                    <a:lnTo>
                      <a:pt x="688" y="570"/>
                    </a:lnTo>
                    <a:lnTo>
                      <a:pt x="688" y="217"/>
                    </a:lnTo>
                    <a:lnTo>
                      <a:pt x="773" y="217"/>
                    </a:lnTo>
                    <a:lnTo>
                      <a:pt x="802" y="190"/>
                    </a:lnTo>
                    <a:lnTo>
                      <a:pt x="717" y="54"/>
                    </a:lnTo>
                    <a:lnTo>
                      <a:pt x="316" y="136"/>
                    </a:lnTo>
                    <a:lnTo>
                      <a:pt x="258" y="108"/>
                    </a:lnTo>
                    <a:lnTo>
                      <a:pt x="229" y="0"/>
                    </a:lnTo>
                  </a:path>
                </a:pathLst>
              </a:custGeom>
              <a:solidFill>
                <a:srgbClr val="FFCB37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5" name="Group 429"/>
            <p:cNvGrpSpPr>
              <a:grpSpLocks/>
            </p:cNvGrpSpPr>
            <p:nvPr/>
          </p:nvGrpSpPr>
          <p:grpSpPr bwMode="auto">
            <a:xfrm>
              <a:off x="2882900" y="3067050"/>
              <a:ext cx="909638" cy="776288"/>
              <a:chOff x="1816" y="1932"/>
              <a:chExt cx="573" cy="489"/>
            </a:xfrm>
          </p:grpSpPr>
          <p:sp>
            <p:nvSpPr>
              <p:cNvPr id="512" name="Freeform 430"/>
              <p:cNvSpPr>
                <a:spLocks/>
              </p:cNvSpPr>
              <p:nvPr/>
            </p:nvSpPr>
            <p:spPr bwMode="auto">
              <a:xfrm>
                <a:off x="1816" y="1932"/>
                <a:ext cx="573" cy="489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42" y="28"/>
                  </a:cxn>
                  <a:cxn ang="0">
                    <a:pos x="57" y="28"/>
                  </a:cxn>
                  <a:cxn ang="0">
                    <a:pos x="57" y="380"/>
                  </a:cxn>
                  <a:cxn ang="0">
                    <a:pos x="0" y="380"/>
                  </a:cxn>
                  <a:cxn ang="0">
                    <a:pos x="0" y="407"/>
                  </a:cxn>
                  <a:cxn ang="0">
                    <a:pos x="57" y="461"/>
                  </a:cxn>
                  <a:cxn ang="0">
                    <a:pos x="57" y="489"/>
                  </a:cxn>
                  <a:cxn ang="0">
                    <a:pos x="430" y="489"/>
                  </a:cxn>
                  <a:cxn ang="0">
                    <a:pos x="458" y="352"/>
                  </a:cxn>
                  <a:cxn ang="0">
                    <a:pos x="548" y="273"/>
                  </a:cxn>
                  <a:cxn ang="0">
                    <a:pos x="573" y="135"/>
                  </a:cxn>
                  <a:cxn ang="0">
                    <a:pos x="430" y="54"/>
                  </a:cxn>
                  <a:cxn ang="0">
                    <a:pos x="315" y="28"/>
                  </a:cxn>
                  <a:cxn ang="0">
                    <a:pos x="315" y="108"/>
                  </a:cxn>
                  <a:cxn ang="0">
                    <a:pos x="257" y="54"/>
                  </a:cxn>
                  <a:cxn ang="0">
                    <a:pos x="257" y="0"/>
                  </a:cxn>
                  <a:cxn ang="0">
                    <a:pos x="171" y="0"/>
                  </a:cxn>
                </a:cxnLst>
                <a:rect l="0" t="0" r="r" b="b"/>
                <a:pathLst>
                  <a:path w="573" h="489">
                    <a:moveTo>
                      <a:pt x="171" y="0"/>
                    </a:moveTo>
                    <a:lnTo>
                      <a:pt x="142" y="28"/>
                    </a:lnTo>
                    <a:lnTo>
                      <a:pt x="57" y="28"/>
                    </a:lnTo>
                    <a:lnTo>
                      <a:pt x="57" y="380"/>
                    </a:lnTo>
                    <a:lnTo>
                      <a:pt x="0" y="380"/>
                    </a:lnTo>
                    <a:lnTo>
                      <a:pt x="0" y="407"/>
                    </a:lnTo>
                    <a:lnTo>
                      <a:pt x="57" y="461"/>
                    </a:lnTo>
                    <a:lnTo>
                      <a:pt x="57" y="489"/>
                    </a:lnTo>
                    <a:lnTo>
                      <a:pt x="430" y="489"/>
                    </a:lnTo>
                    <a:lnTo>
                      <a:pt x="458" y="352"/>
                    </a:lnTo>
                    <a:lnTo>
                      <a:pt x="548" y="273"/>
                    </a:lnTo>
                    <a:lnTo>
                      <a:pt x="573" y="135"/>
                    </a:lnTo>
                    <a:lnTo>
                      <a:pt x="430" y="54"/>
                    </a:lnTo>
                    <a:lnTo>
                      <a:pt x="315" y="28"/>
                    </a:lnTo>
                    <a:lnTo>
                      <a:pt x="315" y="108"/>
                    </a:lnTo>
                    <a:lnTo>
                      <a:pt x="257" y="54"/>
                    </a:lnTo>
                    <a:lnTo>
                      <a:pt x="257" y="0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FFCB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" name="Freeform 431"/>
              <p:cNvSpPr>
                <a:spLocks/>
              </p:cNvSpPr>
              <p:nvPr/>
            </p:nvSpPr>
            <p:spPr bwMode="auto">
              <a:xfrm>
                <a:off x="1816" y="1932"/>
                <a:ext cx="573" cy="489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42" y="28"/>
                  </a:cxn>
                  <a:cxn ang="0">
                    <a:pos x="57" y="28"/>
                  </a:cxn>
                  <a:cxn ang="0">
                    <a:pos x="57" y="380"/>
                  </a:cxn>
                  <a:cxn ang="0">
                    <a:pos x="0" y="380"/>
                  </a:cxn>
                  <a:cxn ang="0">
                    <a:pos x="0" y="407"/>
                  </a:cxn>
                  <a:cxn ang="0">
                    <a:pos x="57" y="461"/>
                  </a:cxn>
                  <a:cxn ang="0">
                    <a:pos x="57" y="489"/>
                  </a:cxn>
                  <a:cxn ang="0">
                    <a:pos x="430" y="489"/>
                  </a:cxn>
                  <a:cxn ang="0">
                    <a:pos x="458" y="352"/>
                  </a:cxn>
                  <a:cxn ang="0">
                    <a:pos x="548" y="273"/>
                  </a:cxn>
                  <a:cxn ang="0">
                    <a:pos x="573" y="135"/>
                  </a:cxn>
                  <a:cxn ang="0">
                    <a:pos x="430" y="54"/>
                  </a:cxn>
                  <a:cxn ang="0">
                    <a:pos x="315" y="28"/>
                  </a:cxn>
                  <a:cxn ang="0">
                    <a:pos x="315" y="108"/>
                  </a:cxn>
                  <a:cxn ang="0">
                    <a:pos x="257" y="54"/>
                  </a:cxn>
                  <a:cxn ang="0">
                    <a:pos x="257" y="0"/>
                  </a:cxn>
                  <a:cxn ang="0">
                    <a:pos x="171" y="0"/>
                  </a:cxn>
                </a:cxnLst>
                <a:rect l="0" t="0" r="r" b="b"/>
                <a:pathLst>
                  <a:path w="573" h="489">
                    <a:moveTo>
                      <a:pt x="171" y="0"/>
                    </a:moveTo>
                    <a:lnTo>
                      <a:pt x="142" y="28"/>
                    </a:lnTo>
                    <a:lnTo>
                      <a:pt x="57" y="28"/>
                    </a:lnTo>
                    <a:lnTo>
                      <a:pt x="57" y="380"/>
                    </a:lnTo>
                    <a:lnTo>
                      <a:pt x="0" y="380"/>
                    </a:lnTo>
                    <a:lnTo>
                      <a:pt x="0" y="407"/>
                    </a:lnTo>
                    <a:lnTo>
                      <a:pt x="57" y="461"/>
                    </a:lnTo>
                    <a:lnTo>
                      <a:pt x="57" y="489"/>
                    </a:lnTo>
                    <a:lnTo>
                      <a:pt x="430" y="489"/>
                    </a:lnTo>
                    <a:lnTo>
                      <a:pt x="458" y="352"/>
                    </a:lnTo>
                    <a:lnTo>
                      <a:pt x="548" y="273"/>
                    </a:lnTo>
                    <a:lnTo>
                      <a:pt x="573" y="135"/>
                    </a:lnTo>
                    <a:lnTo>
                      <a:pt x="430" y="54"/>
                    </a:lnTo>
                    <a:lnTo>
                      <a:pt x="315" y="28"/>
                    </a:lnTo>
                    <a:lnTo>
                      <a:pt x="315" y="108"/>
                    </a:lnTo>
                    <a:lnTo>
                      <a:pt x="257" y="54"/>
                    </a:lnTo>
                    <a:lnTo>
                      <a:pt x="257" y="0"/>
                    </a:lnTo>
                    <a:lnTo>
                      <a:pt x="171" y="0"/>
                    </a:lnTo>
                  </a:path>
                </a:pathLst>
              </a:custGeom>
              <a:solidFill>
                <a:srgbClr val="FFCB37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6" name="Group 432"/>
            <p:cNvGrpSpPr>
              <a:grpSpLocks/>
            </p:cNvGrpSpPr>
            <p:nvPr/>
          </p:nvGrpSpPr>
          <p:grpSpPr bwMode="auto">
            <a:xfrm>
              <a:off x="785813" y="3757613"/>
              <a:ext cx="1139825" cy="817562"/>
              <a:chOff x="495" y="2367"/>
              <a:chExt cx="718" cy="515"/>
            </a:xfrm>
          </p:grpSpPr>
          <p:sp>
            <p:nvSpPr>
              <p:cNvPr id="510" name="Freeform 433"/>
              <p:cNvSpPr>
                <a:spLocks/>
              </p:cNvSpPr>
              <p:nvPr/>
            </p:nvSpPr>
            <p:spPr bwMode="auto">
              <a:xfrm>
                <a:off x="495" y="2367"/>
                <a:ext cx="718" cy="515"/>
              </a:xfrm>
              <a:custGeom>
                <a:avLst/>
                <a:gdLst/>
                <a:ahLst/>
                <a:cxnLst>
                  <a:cxn ang="0">
                    <a:pos x="115" y="27"/>
                  </a:cxn>
                  <a:cxn ang="0">
                    <a:pos x="173" y="82"/>
                  </a:cxn>
                  <a:cxn ang="0">
                    <a:pos x="0" y="325"/>
                  </a:cxn>
                  <a:cxn ang="0">
                    <a:pos x="0" y="515"/>
                  </a:cxn>
                  <a:cxn ang="0">
                    <a:pos x="230" y="515"/>
                  </a:cxn>
                  <a:cxn ang="0">
                    <a:pos x="230" y="407"/>
                  </a:cxn>
                  <a:cxn ang="0">
                    <a:pos x="316" y="407"/>
                  </a:cxn>
                  <a:cxn ang="0">
                    <a:pos x="316" y="515"/>
                  </a:cxn>
                  <a:cxn ang="0">
                    <a:pos x="574" y="515"/>
                  </a:cxn>
                  <a:cxn ang="0">
                    <a:pos x="574" y="325"/>
                  </a:cxn>
                  <a:cxn ang="0">
                    <a:pos x="718" y="325"/>
                  </a:cxn>
                  <a:cxn ang="0">
                    <a:pos x="718" y="0"/>
                  </a:cxn>
                  <a:cxn ang="0">
                    <a:pos x="230" y="0"/>
                  </a:cxn>
                  <a:cxn ang="0">
                    <a:pos x="115" y="27"/>
                  </a:cxn>
                </a:cxnLst>
                <a:rect l="0" t="0" r="r" b="b"/>
                <a:pathLst>
                  <a:path w="718" h="515">
                    <a:moveTo>
                      <a:pt x="115" y="27"/>
                    </a:moveTo>
                    <a:lnTo>
                      <a:pt x="173" y="82"/>
                    </a:lnTo>
                    <a:lnTo>
                      <a:pt x="0" y="325"/>
                    </a:lnTo>
                    <a:lnTo>
                      <a:pt x="0" y="515"/>
                    </a:lnTo>
                    <a:lnTo>
                      <a:pt x="230" y="515"/>
                    </a:lnTo>
                    <a:lnTo>
                      <a:pt x="230" y="407"/>
                    </a:lnTo>
                    <a:lnTo>
                      <a:pt x="316" y="407"/>
                    </a:lnTo>
                    <a:lnTo>
                      <a:pt x="316" y="515"/>
                    </a:lnTo>
                    <a:lnTo>
                      <a:pt x="574" y="515"/>
                    </a:lnTo>
                    <a:lnTo>
                      <a:pt x="574" y="325"/>
                    </a:lnTo>
                    <a:lnTo>
                      <a:pt x="718" y="325"/>
                    </a:lnTo>
                    <a:lnTo>
                      <a:pt x="718" y="0"/>
                    </a:lnTo>
                    <a:lnTo>
                      <a:pt x="230" y="0"/>
                    </a:lnTo>
                    <a:lnTo>
                      <a:pt x="115" y="27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1" name="Freeform 434"/>
              <p:cNvSpPr>
                <a:spLocks/>
              </p:cNvSpPr>
              <p:nvPr/>
            </p:nvSpPr>
            <p:spPr bwMode="auto">
              <a:xfrm>
                <a:off x="495" y="2367"/>
                <a:ext cx="718" cy="515"/>
              </a:xfrm>
              <a:custGeom>
                <a:avLst/>
                <a:gdLst/>
                <a:ahLst/>
                <a:cxnLst>
                  <a:cxn ang="0">
                    <a:pos x="115" y="27"/>
                  </a:cxn>
                  <a:cxn ang="0">
                    <a:pos x="173" y="82"/>
                  </a:cxn>
                  <a:cxn ang="0">
                    <a:pos x="0" y="325"/>
                  </a:cxn>
                  <a:cxn ang="0">
                    <a:pos x="0" y="515"/>
                  </a:cxn>
                  <a:cxn ang="0">
                    <a:pos x="230" y="515"/>
                  </a:cxn>
                  <a:cxn ang="0">
                    <a:pos x="230" y="407"/>
                  </a:cxn>
                  <a:cxn ang="0">
                    <a:pos x="316" y="407"/>
                  </a:cxn>
                  <a:cxn ang="0">
                    <a:pos x="316" y="515"/>
                  </a:cxn>
                  <a:cxn ang="0">
                    <a:pos x="574" y="515"/>
                  </a:cxn>
                  <a:cxn ang="0">
                    <a:pos x="574" y="325"/>
                  </a:cxn>
                  <a:cxn ang="0">
                    <a:pos x="718" y="325"/>
                  </a:cxn>
                  <a:cxn ang="0">
                    <a:pos x="718" y="0"/>
                  </a:cxn>
                  <a:cxn ang="0">
                    <a:pos x="230" y="0"/>
                  </a:cxn>
                  <a:cxn ang="0">
                    <a:pos x="115" y="27"/>
                  </a:cxn>
                </a:cxnLst>
                <a:rect l="0" t="0" r="r" b="b"/>
                <a:pathLst>
                  <a:path w="718" h="515">
                    <a:moveTo>
                      <a:pt x="115" y="27"/>
                    </a:moveTo>
                    <a:lnTo>
                      <a:pt x="173" y="82"/>
                    </a:lnTo>
                    <a:lnTo>
                      <a:pt x="0" y="325"/>
                    </a:lnTo>
                    <a:lnTo>
                      <a:pt x="0" y="515"/>
                    </a:lnTo>
                    <a:lnTo>
                      <a:pt x="230" y="515"/>
                    </a:lnTo>
                    <a:lnTo>
                      <a:pt x="230" y="407"/>
                    </a:lnTo>
                    <a:lnTo>
                      <a:pt x="316" y="407"/>
                    </a:lnTo>
                    <a:lnTo>
                      <a:pt x="316" y="515"/>
                    </a:lnTo>
                    <a:lnTo>
                      <a:pt x="574" y="515"/>
                    </a:lnTo>
                    <a:lnTo>
                      <a:pt x="574" y="325"/>
                    </a:lnTo>
                    <a:lnTo>
                      <a:pt x="718" y="325"/>
                    </a:lnTo>
                    <a:lnTo>
                      <a:pt x="718" y="0"/>
                    </a:lnTo>
                    <a:lnTo>
                      <a:pt x="230" y="0"/>
                    </a:lnTo>
                    <a:lnTo>
                      <a:pt x="115" y="2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7" name="Group 435"/>
            <p:cNvGrpSpPr>
              <a:grpSpLocks/>
            </p:cNvGrpSpPr>
            <p:nvPr/>
          </p:nvGrpSpPr>
          <p:grpSpPr bwMode="auto">
            <a:xfrm>
              <a:off x="1695450" y="3757613"/>
              <a:ext cx="774700" cy="774700"/>
              <a:chOff x="1068" y="2367"/>
              <a:chExt cx="488" cy="488"/>
            </a:xfrm>
          </p:grpSpPr>
          <p:sp>
            <p:nvSpPr>
              <p:cNvPr id="508" name="Freeform 436"/>
              <p:cNvSpPr>
                <a:spLocks/>
              </p:cNvSpPr>
              <p:nvPr/>
            </p:nvSpPr>
            <p:spPr bwMode="auto">
              <a:xfrm>
                <a:off x="1068" y="2367"/>
                <a:ext cx="488" cy="488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144" y="325"/>
                  </a:cxn>
                  <a:cxn ang="0">
                    <a:pos x="0" y="325"/>
                  </a:cxn>
                  <a:cxn ang="0">
                    <a:pos x="0" y="488"/>
                  </a:cxn>
                  <a:cxn ang="0">
                    <a:pos x="344" y="488"/>
                  </a:cxn>
                  <a:cxn ang="0">
                    <a:pos x="344" y="434"/>
                  </a:cxn>
                  <a:cxn ang="0">
                    <a:pos x="459" y="434"/>
                  </a:cxn>
                  <a:cxn ang="0">
                    <a:pos x="488" y="352"/>
                  </a:cxn>
                  <a:cxn ang="0">
                    <a:pos x="488" y="0"/>
                  </a:cxn>
                  <a:cxn ang="0">
                    <a:pos x="144" y="0"/>
                  </a:cxn>
                </a:cxnLst>
                <a:rect l="0" t="0" r="r" b="b"/>
                <a:pathLst>
                  <a:path w="488" h="488">
                    <a:moveTo>
                      <a:pt x="144" y="0"/>
                    </a:moveTo>
                    <a:lnTo>
                      <a:pt x="144" y="325"/>
                    </a:lnTo>
                    <a:lnTo>
                      <a:pt x="0" y="325"/>
                    </a:lnTo>
                    <a:lnTo>
                      <a:pt x="0" y="488"/>
                    </a:lnTo>
                    <a:lnTo>
                      <a:pt x="344" y="488"/>
                    </a:lnTo>
                    <a:lnTo>
                      <a:pt x="344" y="434"/>
                    </a:lnTo>
                    <a:lnTo>
                      <a:pt x="459" y="434"/>
                    </a:lnTo>
                    <a:lnTo>
                      <a:pt x="488" y="352"/>
                    </a:lnTo>
                    <a:lnTo>
                      <a:pt x="488" y="0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" name="Freeform 437"/>
              <p:cNvSpPr>
                <a:spLocks/>
              </p:cNvSpPr>
              <p:nvPr/>
            </p:nvSpPr>
            <p:spPr bwMode="auto">
              <a:xfrm>
                <a:off x="1068" y="2367"/>
                <a:ext cx="488" cy="488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144" y="325"/>
                  </a:cxn>
                  <a:cxn ang="0">
                    <a:pos x="0" y="325"/>
                  </a:cxn>
                  <a:cxn ang="0">
                    <a:pos x="0" y="488"/>
                  </a:cxn>
                  <a:cxn ang="0">
                    <a:pos x="344" y="488"/>
                  </a:cxn>
                  <a:cxn ang="0">
                    <a:pos x="344" y="434"/>
                  </a:cxn>
                  <a:cxn ang="0">
                    <a:pos x="459" y="434"/>
                  </a:cxn>
                  <a:cxn ang="0">
                    <a:pos x="488" y="352"/>
                  </a:cxn>
                  <a:cxn ang="0">
                    <a:pos x="488" y="0"/>
                  </a:cxn>
                  <a:cxn ang="0">
                    <a:pos x="144" y="0"/>
                  </a:cxn>
                </a:cxnLst>
                <a:rect l="0" t="0" r="r" b="b"/>
                <a:pathLst>
                  <a:path w="488" h="488">
                    <a:moveTo>
                      <a:pt x="144" y="0"/>
                    </a:moveTo>
                    <a:lnTo>
                      <a:pt x="144" y="325"/>
                    </a:lnTo>
                    <a:lnTo>
                      <a:pt x="0" y="325"/>
                    </a:lnTo>
                    <a:lnTo>
                      <a:pt x="0" y="488"/>
                    </a:lnTo>
                    <a:lnTo>
                      <a:pt x="344" y="488"/>
                    </a:lnTo>
                    <a:lnTo>
                      <a:pt x="344" y="434"/>
                    </a:lnTo>
                    <a:lnTo>
                      <a:pt x="459" y="434"/>
                    </a:lnTo>
                    <a:lnTo>
                      <a:pt x="488" y="352"/>
                    </a:lnTo>
                    <a:lnTo>
                      <a:pt x="488" y="0"/>
                    </a:lnTo>
                    <a:lnTo>
                      <a:pt x="144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8" name="Group 438"/>
            <p:cNvGrpSpPr>
              <a:grpSpLocks/>
            </p:cNvGrpSpPr>
            <p:nvPr/>
          </p:nvGrpSpPr>
          <p:grpSpPr bwMode="auto">
            <a:xfrm>
              <a:off x="2427288" y="3627438"/>
              <a:ext cx="682625" cy="819150"/>
              <a:chOff x="1529" y="2285"/>
              <a:chExt cx="430" cy="516"/>
            </a:xfrm>
          </p:grpSpPr>
          <p:sp>
            <p:nvSpPr>
              <p:cNvPr id="506" name="Freeform 439"/>
              <p:cNvSpPr>
                <a:spLocks/>
              </p:cNvSpPr>
              <p:nvPr/>
            </p:nvSpPr>
            <p:spPr bwMode="auto">
              <a:xfrm>
                <a:off x="1529" y="2285"/>
                <a:ext cx="430" cy="516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8" y="434"/>
                  </a:cxn>
                  <a:cxn ang="0">
                    <a:pos x="0" y="516"/>
                  </a:cxn>
                  <a:cxn ang="0">
                    <a:pos x="143" y="516"/>
                  </a:cxn>
                  <a:cxn ang="0">
                    <a:pos x="172" y="461"/>
                  </a:cxn>
                  <a:cxn ang="0">
                    <a:pos x="345" y="461"/>
                  </a:cxn>
                  <a:cxn ang="0">
                    <a:pos x="345" y="407"/>
                  </a:cxn>
                  <a:cxn ang="0">
                    <a:pos x="402" y="407"/>
                  </a:cxn>
                  <a:cxn ang="0">
                    <a:pos x="402" y="354"/>
                  </a:cxn>
                  <a:cxn ang="0">
                    <a:pos x="430" y="299"/>
                  </a:cxn>
                  <a:cxn ang="0">
                    <a:pos x="430" y="218"/>
                  </a:cxn>
                  <a:cxn ang="0">
                    <a:pos x="402" y="164"/>
                  </a:cxn>
                  <a:cxn ang="0">
                    <a:pos x="402" y="136"/>
                  </a:cxn>
                  <a:cxn ang="0">
                    <a:pos x="345" y="136"/>
                  </a:cxn>
                  <a:cxn ang="0">
                    <a:pos x="345" y="109"/>
                  </a:cxn>
                  <a:cxn ang="0">
                    <a:pos x="287" y="55"/>
                  </a:cxn>
                  <a:cxn ang="0">
                    <a:pos x="287" y="28"/>
                  </a:cxn>
                  <a:cxn ang="0">
                    <a:pos x="201" y="0"/>
                  </a:cxn>
                  <a:cxn ang="0">
                    <a:pos x="86" y="82"/>
                  </a:cxn>
                  <a:cxn ang="0">
                    <a:pos x="28" y="82"/>
                  </a:cxn>
                </a:cxnLst>
                <a:rect l="0" t="0" r="r" b="b"/>
                <a:pathLst>
                  <a:path w="430" h="516">
                    <a:moveTo>
                      <a:pt x="28" y="82"/>
                    </a:moveTo>
                    <a:lnTo>
                      <a:pt x="28" y="434"/>
                    </a:lnTo>
                    <a:lnTo>
                      <a:pt x="0" y="516"/>
                    </a:lnTo>
                    <a:lnTo>
                      <a:pt x="143" y="516"/>
                    </a:lnTo>
                    <a:lnTo>
                      <a:pt x="172" y="461"/>
                    </a:lnTo>
                    <a:lnTo>
                      <a:pt x="345" y="461"/>
                    </a:lnTo>
                    <a:lnTo>
                      <a:pt x="345" y="407"/>
                    </a:lnTo>
                    <a:lnTo>
                      <a:pt x="402" y="407"/>
                    </a:lnTo>
                    <a:lnTo>
                      <a:pt x="402" y="354"/>
                    </a:lnTo>
                    <a:lnTo>
                      <a:pt x="430" y="299"/>
                    </a:lnTo>
                    <a:lnTo>
                      <a:pt x="430" y="218"/>
                    </a:lnTo>
                    <a:lnTo>
                      <a:pt x="402" y="164"/>
                    </a:lnTo>
                    <a:lnTo>
                      <a:pt x="402" y="136"/>
                    </a:lnTo>
                    <a:lnTo>
                      <a:pt x="345" y="136"/>
                    </a:lnTo>
                    <a:lnTo>
                      <a:pt x="345" y="109"/>
                    </a:lnTo>
                    <a:lnTo>
                      <a:pt x="287" y="55"/>
                    </a:lnTo>
                    <a:lnTo>
                      <a:pt x="287" y="28"/>
                    </a:lnTo>
                    <a:lnTo>
                      <a:pt x="201" y="0"/>
                    </a:lnTo>
                    <a:lnTo>
                      <a:pt x="86" y="82"/>
                    </a:lnTo>
                    <a:lnTo>
                      <a:pt x="28" y="82"/>
                    </a:lnTo>
                    <a:close/>
                  </a:path>
                </a:pathLst>
              </a:custGeom>
              <a:solidFill>
                <a:srgbClr val="7EDF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7" name="Freeform 440"/>
              <p:cNvSpPr>
                <a:spLocks/>
              </p:cNvSpPr>
              <p:nvPr/>
            </p:nvSpPr>
            <p:spPr bwMode="auto">
              <a:xfrm>
                <a:off x="1529" y="2285"/>
                <a:ext cx="430" cy="516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8" y="434"/>
                  </a:cxn>
                  <a:cxn ang="0">
                    <a:pos x="0" y="516"/>
                  </a:cxn>
                  <a:cxn ang="0">
                    <a:pos x="143" y="516"/>
                  </a:cxn>
                  <a:cxn ang="0">
                    <a:pos x="172" y="461"/>
                  </a:cxn>
                  <a:cxn ang="0">
                    <a:pos x="345" y="461"/>
                  </a:cxn>
                  <a:cxn ang="0">
                    <a:pos x="345" y="407"/>
                  </a:cxn>
                  <a:cxn ang="0">
                    <a:pos x="402" y="407"/>
                  </a:cxn>
                  <a:cxn ang="0">
                    <a:pos x="402" y="354"/>
                  </a:cxn>
                  <a:cxn ang="0">
                    <a:pos x="430" y="299"/>
                  </a:cxn>
                  <a:cxn ang="0">
                    <a:pos x="430" y="218"/>
                  </a:cxn>
                  <a:cxn ang="0">
                    <a:pos x="402" y="164"/>
                  </a:cxn>
                  <a:cxn ang="0">
                    <a:pos x="402" y="136"/>
                  </a:cxn>
                  <a:cxn ang="0">
                    <a:pos x="345" y="136"/>
                  </a:cxn>
                  <a:cxn ang="0">
                    <a:pos x="345" y="109"/>
                  </a:cxn>
                  <a:cxn ang="0">
                    <a:pos x="287" y="55"/>
                  </a:cxn>
                  <a:cxn ang="0">
                    <a:pos x="287" y="28"/>
                  </a:cxn>
                  <a:cxn ang="0">
                    <a:pos x="201" y="0"/>
                  </a:cxn>
                  <a:cxn ang="0">
                    <a:pos x="86" y="82"/>
                  </a:cxn>
                  <a:cxn ang="0">
                    <a:pos x="28" y="82"/>
                  </a:cxn>
                </a:cxnLst>
                <a:rect l="0" t="0" r="r" b="b"/>
                <a:pathLst>
                  <a:path w="430" h="516">
                    <a:moveTo>
                      <a:pt x="28" y="82"/>
                    </a:moveTo>
                    <a:lnTo>
                      <a:pt x="28" y="434"/>
                    </a:lnTo>
                    <a:lnTo>
                      <a:pt x="0" y="516"/>
                    </a:lnTo>
                    <a:lnTo>
                      <a:pt x="143" y="516"/>
                    </a:lnTo>
                    <a:lnTo>
                      <a:pt x="172" y="461"/>
                    </a:lnTo>
                    <a:lnTo>
                      <a:pt x="345" y="461"/>
                    </a:lnTo>
                    <a:lnTo>
                      <a:pt x="345" y="407"/>
                    </a:lnTo>
                    <a:lnTo>
                      <a:pt x="402" y="407"/>
                    </a:lnTo>
                    <a:lnTo>
                      <a:pt x="402" y="354"/>
                    </a:lnTo>
                    <a:lnTo>
                      <a:pt x="430" y="299"/>
                    </a:lnTo>
                    <a:lnTo>
                      <a:pt x="430" y="218"/>
                    </a:lnTo>
                    <a:lnTo>
                      <a:pt x="402" y="164"/>
                    </a:lnTo>
                    <a:lnTo>
                      <a:pt x="402" y="136"/>
                    </a:lnTo>
                    <a:lnTo>
                      <a:pt x="345" y="136"/>
                    </a:lnTo>
                    <a:lnTo>
                      <a:pt x="345" y="109"/>
                    </a:lnTo>
                    <a:lnTo>
                      <a:pt x="287" y="55"/>
                    </a:lnTo>
                    <a:lnTo>
                      <a:pt x="287" y="28"/>
                    </a:lnTo>
                    <a:lnTo>
                      <a:pt x="201" y="0"/>
                    </a:lnTo>
                    <a:lnTo>
                      <a:pt x="86" y="82"/>
                    </a:lnTo>
                    <a:lnTo>
                      <a:pt x="28" y="82"/>
                    </a:lnTo>
                  </a:path>
                </a:pathLst>
              </a:custGeom>
              <a:solidFill>
                <a:srgbClr val="7EDF77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9" name="Group 441"/>
            <p:cNvGrpSpPr>
              <a:grpSpLocks/>
            </p:cNvGrpSpPr>
            <p:nvPr/>
          </p:nvGrpSpPr>
          <p:grpSpPr bwMode="auto">
            <a:xfrm>
              <a:off x="2655888" y="3843338"/>
              <a:ext cx="1225550" cy="906462"/>
              <a:chOff x="1673" y="2421"/>
              <a:chExt cx="772" cy="571"/>
            </a:xfrm>
          </p:grpSpPr>
          <p:sp>
            <p:nvSpPr>
              <p:cNvPr id="504" name="Freeform 442"/>
              <p:cNvSpPr>
                <a:spLocks/>
              </p:cNvSpPr>
              <p:nvPr/>
            </p:nvSpPr>
            <p:spPr bwMode="auto">
              <a:xfrm>
                <a:off x="1673" y="2421"/>
                <a:ext cx="772" cy="571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258" y="27"/>
                  </a:cxn>
                  <a:cxn ang="0">
                    <a:pos x="285" y="81"/>
                  </a:cxn>
                  <a:cxn ang="0">
                    <a:pos x="285" y="163"/>
                  </a:cxn>
                  <a:cxn ang="0">
                    <a:pos x="258" y="217"/>
                  </a:cxn>
                  <a:cxn ang="0">
                    <a:pos x="258" y="270"/>
                  </a:cxn>
                  <a:cxn ang="0">
                    <a:pos x="200" y="270"/>
                  </a:cxn>
                  <a:cxn ang="0">
                    <a:pos x="200" y="325"/>
                  </a:cxn>
                  <a:cxn ang="0">
                    <a:pos x="28" y="325"/>
                  </a:cxn>
                  <a:cxn ang="0">
                    <a:pos x="0" y="379"/>
                  </a:cxn>
                  <a:cxn ang="0">
                    <a:pos x="229" y="379"/>
                  </a:cxn>
                  <a:cxn ang="0">
                    <a:pos x="229" y="434"/>
                  </a:cxn>
                  <a:cxn ang="0">
                    <a:pos x="285" y="434"/>
                  </a:cxn>
                  <a:cxn ang="0">
                    <a:pos x="285" y="515"/>
                  </a:cxn>
                  <a:cxn ang="0">
                    <a:pos x="312" y="571"/>
                  </a:cxn>
                  <a:cxn ang="0">
                    <a:pos x="400" y="461"/>
                  </a:cxn>
                  <a:cxn ang="0">
                    <a:pos x="457" y="488"/>
                  </a:cxn>
                  <a:cxn ang="0">
                    <a:pos x="486" y="434"/>
                  </a:cxn>
                  <a:cxn ang="0">
                    <a:pos x="572" y="434"/>
                  </a:cxn>
                  <a:cxn ang="0">
                    <a:pos x="629" y="461"/>
                  </a:cxn>
                  <a:cxn ang="0">
                    <a:pos x="772" y="461"/>
                  </a:cxn>
                  <a:cxn ang="0">
                    <a:pos x="687" y="352"/>
                  </a:cxn>
                  <a:cxn ang="0">
                    <a:pos x="687" y="163"/>
                  </a:cxn>
                  <a:cxn ang="0">
                    <a:pos x="658" y="54"/>
                  </a:cxn>
                  <a:cxn ang="0">
                    <a:pos x="572" y="0"/>
                  </a:cxn>
                  <a:cxn ang="0">
                    <a:pos x="258" y="0"/>
                  </a:cxn>
                </a:cxnLst>
                <a:rect l="0" t="0" r="r" b="b"/>
                <a:pathLst>
                  <a:path w="772" h="571">
                    <a:moveTo>
                      <a:pt x="258" y="0"/>
                    </a:moveTo>
                    <a:lnTo>
                      <a:pt x="258" y="27"/>
                    </a:lnTo>
                    <a:lnTo>
                      <a:pt x="285" y="81"/>
                    </a:lnTo>
                    <a:lnTo>
                      <a:pt x="285" y="163"/>
                    </a:lnTo>
                    <a:lnTo>
                      <a:pt x="258" y="217"/>
                    </a:lnTo>
                    <a:lnTo>
                      <a:pt x="258" y="270"/>
                    </a:lnTo>
                    <a:lnTo>
                      <a:pt x="200" y="270"/>
                    </a:lnTo>
                    <a:lnTo>
                      <a:pt x="200" y="325"/>
                    </a:lnTo>
                    <a:lnTo>
                      <a:pt x="28" y="325"/>
                    </a:lnTo>
                    <a:lnTo>
                      <a:pt x="0" y="379"/>
                    </a:lnTo>
                    <a:lnTo>
                      <a:pt x="229" y="379"/>
                    </a:lnTo>
                    <a:lnTo>
                      <a:pt x="229" y="434"/>
                    </a:lnTo>
                    <a:lnTo>
                      <a:pt x="285" y="434"/>
                    </a:lnTo>
                    <a:lnTo>
                      <a:pt x="285" y="515"/>
                    </a:lnTo>
                    <a:lnTo>
                      <a:pt x="312" y="571"/>
                    </a:lnTo>
                    <a:lnTo>
                      <a:pt x="400" y="461"/>
                    </a:lnTo>
                    <a:lnTo>
                      <a:pt x="457" y="488"/>
                    </a:lnTo>
                    <a:lnTo>
                      <a:pt x="486" y="434"/>
                    </a:lnTo>
                    <a:lnTo>
                      <a:pt x="572" y="434"/>
                    </a:lnTo>
                    <a:lnTo>
                      <a:pt x="629" y="461"/>
                    </a:lnTo>
                    <a:lnTo>
                      <a:pt x="772" y="461"/>
                    </a:lnTo>
                    <a:lnTo>
                      <a:pt x="687" y="352"/>
                    </a:lnTo>
                    <a:lnTo>
                      <a:pt x="687" y="163"/>
                    </a:lnTo>
                    <a:lnTo>
                      <a:pt x="658" y="54"/>
                    </a:lnTo>
                    <a:lnTo>
                      <a:pt x="572" y="0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7EDF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" name="Freeform 443"/>
              <p:cNvSpPr>
                <a:spLocks/>
              </p:cNvSpPr>
              <p:nvPr/>
            </p:nvSpPr>
            <p:spPr bwMode="auto">
              <a:xfrm>
                <a:off x="1673" y="2421"/>
                <a:ext cx="772" cy="571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258" y="27"/>
                  </a:cxn>
                  <a:cxn ang="0">
                    <a:pos x="285" y="81"/>
                  </a:cxn>
                  <a:cxn ang="0">
                    <a:pos x="285" y="163"/>
                  </a:cxn>
                  <a:cxn ang="0">
                    <a:pos x="258" y="217"/>
                  </a:cxn>
                  <a:cxn ang="0">
                    <a:pos x="258" y="270"/>
                  </a:cxn>
                  <a:cxn ang="0">
                    <a:pos x="200" y="270"/>
                  </a:cxn>
                  <a:cxn ang="0">
                    <a:pos x="200" y="325"/>
                  </a:cxn>
                  <a:cxn ang="0">
                    <a:pos x="28" y="325"/>
                  </a:cxn>
                  <a:cxn ang="0">
                    <a:pos x="0" y="379"/>
                  </a:cxn>
                  <a:cxn ang="0">
                    <a:pos x="229" y="379"/>
                  </a:cxn>
                  <a:cxn ang="0">
                    <a:pos x="229" y="434"/>
                  </a:cxn>
                  <a:cxn ang="0">
                    <a:pos x="285" y="434"/>
                  </a:cxn>
                  <a:cxn ang="0">
                    <a:pos x="285" y="515"/>
                  </a:cxn>
                  <a:cxn ang="0">
                    <a:pos x="312" y="571"/>
                  </a:cxn>
                  <a:cxn ang="0">
                    <a:pos x="400" y="461"/>
                  </a:cxn>
                  <a:cxn ang="0">
                    <a:pos x="457" y="488"/>
                  </a:cxn>
                  <a:cxn ang="0">
                    <a:pos x="486" y="434"/>
                  </a:cxn>
                  <a:cxn ang="0">
                    <a:pos x="572" y="434"/>
                  </a:cxn>
                  <a:cxn ang="0">
                    <a:pos x="629" y="461"/>
                  </a:cxn>
                  <a:cxn ang="0">
                    <a:pos x="772" y="461"/>
                  </a:cxn>
                  <a:cxn ang="0">
                    <a:pos x="687" y="352"/>
                  </a:cxn>
                  <a:cxn ang="0">
                    <a:pos x="687" y="163"/>
                  </a:cxn>
                  <a:cxn ang="0">
                    <a:pos x="658" y="54"/>
                  </a:cxn>
                  <a:cxn ang="0">
                    <a:pos x="572" y="0"/>
                  </a:cxn>
                  <a:cxn ang="0">
                    <a:pos x="258" y="0"/>
                  </a:cxn>
                </a:cxnLst>
                <a:rect l="0" t="0" r="r" b="b"/>
                <a:pathLst>
                  <a:path w="772" h="571">
                    <a:moveTo>
                      <a:pt x="258" y="0"/>
                    </a:moveTo>
                    <a:lnTo>
                      <a:pt x="258" y="27"/>
                    </a:lnTo>
                    <a:lnTo>
                      <a:pt x="285" y="81"/>
                    </a:lnTo>
                    <a:lnTo>
                      <a:pt x="285" y="163"/>
                    </a:lnTo>
                    <a:lnTo>
                      <a:pt x="258" y="217"/>
                    </a:lnTo>
                    <a:lnTo>
                      <a:pt x="258" y="270"/>
                    </a:lnTo>
                    <a:lnTo>
                      <a:pt x="200" y="270"/>
                    </a:lnTo>
                    <a:lnTo>
                      <a:pt x="200" y="325"/>
                    </a:lnTo>
                    <a:lnTo>
                      <a:pt x="28" y="325"/>
                    </a:lnTo>
                    <a:lnTo>
                      <a:pt x="0" y="379"/>
                    </a:lnTo>
                    <a:lnTo>
                      <a:pt x="229" y="379"/>
                    </a:lnTo>
                    <a:lnTo>
                      <a:pt x="229" y="434"/>
                    </a:lnTo>
                    <a:lnTo>
                      <a:pt x="285" y="434"/>
                    </a:lnTo>
                    <a:lnTo>
                      <a:pt x="285" y="515"/>
                    </a:lnTo>
                    <a:lnTo>
                      <a:pt x="312" y="571"/>
                    </a:lnTo>
                    <a:lnTo>
                      <a:pt x="400" y="461"/>
                    </a:lnTo>
                    <a:lnTo>
                      <a:pt x="457" y="488"/>
                    </a:lnTo>
                    <a:lnTo>
                      <a:pt x="486" y="434"/>
                    </a:lnTo>
                    <a:lnTo>
                      <a:pt x="572" y="434"/>
                    </a:lnTo>
                    <a:lnTo>
                      <a:pt x="629" y="461"/>
                    </a:lnTo>
                    <a:lnTo>
                      <a:pt x="772" y="461"/>
                    </a:lnTo>
                    <a:lnTo>
                      <a:pt x="687" y="352"/>
                    </a:lnTo>
                    <a:lnTo>
                      <a:pt x="687" y="163"/>
                    </a:lnTo>
                    <a:lnTo>
                      <a:pt x="658" y="54"/>
                    </a:lnTo>
                    <a:lnTo>
                      <a:pt x="572" y="0"/>
                    </a:lnTo>
                    <a:lnTo>
                      <a:pt x="258" y="0"/>
                    </a:lnTo>
                  </a:path>
                </a:pathLst>
              </a:custGeom>
              <a:solidFill>
                <a:srgbClr val="7EDF77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0" name="Group 444"/>
            <p:cNvGrpSpPr>
              <a:grpSpLocks/>
            </p:cNvGrpSpPr>
            <p:nvPr/>
          </p:nvGrpSpPr>
          <p:grpSpPr bwMode="auto">
            <a:xfrm>
              <a:off x="3565525" y="3540125"/>
              <a:ext cx="830263" cy="862013"/>
              <a:chOff x="2246" y="2230"/>
              <a:chExt cx="523" cy="543"/>
            </a:xfrm>
          </p:grpSpPr>
          <p:sp>
            <p:nvSpPr>
              <p:cNvPr id="502" name="Freeform 445"/>
              <p:cNvSpPr>
                <a:spLocks/>
              </p:cNvSpPr>
              <p:nvPr/>
            </p:nvSpPr>
            <p:spPr bwMode="auto">
              <a:xfrm>
                <a:off x="2246" y="2230"/>
                <a:ext cx="523" cy="543"/>
              </a:xfrm>
              <a:custGeom>
                <a:avLst/>
                <a:gdLst/>
                <a:ahLst/>
                <a:cxnLst>
                  <a:cxn ang="0">
                    <a:pos x="88" y="2"/>
                  </a:cxn>
                  <a:cxn ang="0">
                    <a:pos x="29" y="53"/>
                  </a:cxn>
                  <a:cxn ang="0">
                    <a:pos x="0" y="188"/>
                  </a:cxn>
                  <a:cxn ang="0">
                    <a:pos x="86" y="248"/>
                  </a:cxn>
                  <a:cxn ang="0">
                    <a:pos x="112" y="360"/>
                  </a:cxn>
                  <a:cxn ang="0">
                    <a:pos x="114" y="542"/>
                  </a:cxn>
                  <a:cxn ang="0">
                    <a:pos x="379" y="543"/>
                  </a:cxn>
                  <a:cxn ang="0">
                    <a:pos x="437" y="515"/>
                  </a:cxn>
                  <a:cxn ang="0">
                    <a:pos x="523" y="381"/>
                  </a:cxn>
                  <a:cxn ang="0">
                    <a:pos x="466" y="272"/>
                  </a:cxn>
                  <a:cxn ang="0">
                    <a:pos x="264" y="272"/>
                  </a:cxn>
                  <a:cxn ang="0">
                    <a:pos x="322" y="190"/>
                  </a:cxn>
                  <a:cxn ang="0">
                    <a:pos x="322" y="109"/>
                  </a:cxn>
                  <a:cxn ang="0">
                    <a:pos x="236" y="109"/>
                  </a:cxn>
                  <a:cxn ang="0">
                    <a:pos x="293" y="136"/>
                  </a:cxn>
                  <a:cxn ang="0">
                    <a:pos x="293" y="190"/>
                  </a:cxn>
                  <a:cxn ang="0">
                    <a:pos x="207" y="163"/>
                  </a:cxn>
                  <a:cxn ang="0">
                    <a:pos x="149" y="27"/>
                  </a:cxn>
                  <a:cxn ang="0">
                    <a:pos x="92" y="0"/>
                  </a:cxn>
                  <a:cxn ang="0">
                    <a:pos x="88" y="2"/>
                  </a:cxn>
                </a:cxnLst>
                <a:rect l="0" t="0" r="r" b="b"/>
                <a:pathLst>
                  <a:path w="523" h="543">
                    <a:moveTo>
                      <a:pt x="88" y="2"/>
                    </a:moveTo>
                    <a:lnTo>
                      <a:pt x="29" y="53"/>
                    </a:lnTo>
                    <a:lnTo>
                      <a:pt x="0" y="188"/>
                    </a:lnTo>
                    <a:lnTo>
                      <a:pt x="86" y="248"/>
                    </a:lnTo>
                    <a:lnTo>
                      <a:pt x="112" y="360"/>
                    </a:lnTo>
                    <a:lnTo>
                      <a:pt x="114" y="542"/>
                    </a:lnTo>
                    <a:lnTo>
                      <a:pt x="379" y="543"/>
                    </a:lnTo>
                    <a:lnTo>
                      <a:pt x="437" y="515"/>
                    </a:lnTo>
                    <a:lnTo>
                      <a:pt x="523" y="381"/>
                    </a:lnTo>
                    <a:lnTo>
                      <a:pt x="466" y="272"/>
                    </a:lnTo>
                    <a:lnTo>
                      <a:pt x="264" y="272"/>
                    </a:lnTo>
                    <a:lnTo>
                      <a:pt x="322" y="190"/>
                    </a:lnTo>
                    <a:lnTo>
                      <a:pt x="322" y="109"/>
                    </a:lnTo>
                    <a:lnTo>
                      <a:pt x="236" y="109"/>
                    </a:lnTo>
                    <a:lnTo>
                      <a:pt x="293" y="136"/>
                    </a:lnTo>
                    <a:lnTo>
                      <a:pt x="293" y="190"/>
                    </a:lnTo>
                    <a:lnTo>
                      <a:pt x="207" y="163"/>
                    </a:lnTo>
                    <a:lnTo>
                      <a:pt x="149" y="27"/>
                    </a:lnTo>
                    <a:lnTo>
                      <a:pt x="92" y="0"/>
                    </a:lnTo>
                    <a:lnTo>
                      <a:pt x="88" y="2"/>
                    </a:lnTo>
                    <a:close/>
                  </a:path>
                </a:pathLst>
              </a:custGeom>
              <a:solidFill>
                <a:srgbClr val="C800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" name="Freeform 446"/>
              <p:cNvSpPr>
                <a:spLocks/>
              </p:cNvSpPr>
              <p:nvPr/>
            </p:nvSpPr>
            <p:spPr bwMode="auto">
              <a:xfrm>
                <a:off x="2246" y="2230"/>
                <a:ext cx="523" cy="543"/>
              </a:xfrm>
              <a:custGeom>
                <a:avLst/>
                <a:gdLst/>
                <a:ahLst/>
                <a:cxnLst>
                  <a:cxn ang="0">
                    <a:pos x="88" y="2"/>
                  </a:cxn>
                  <a:cxn ang="0">
                    <a:pos x="29" y="53"/>
                  </a:cxn>
                  <a:cxn ang="0">
                    <a:pos x="0" y="188"/>
                  </a:cxn>
                  <a:cxn ang="0">
                    <a:pos x="86" y="248"/>
                  </a:cxn>
                  <a:cxn ang="0">
                    <a:pos x="112" y="360"/>
                  </a:cxn>
                  <a:cxn ang="0">
                    <a:pos x="114" y="542"/>
                  </a:cxn>
                  <a:cxn ang="0">
                    <a:pos x="379" y="543"/>
                  </a:cxn>
                  <a:cxn ang="0">
                    <a:pos x="437" y="515"/>
                  </a:cxn>
                  <a:cxn ang="0">
                    <a:pos x="523" y="381"/>
                  </a:cxn>
                  <a:cxn ang="0">
                    <a:pos x="466" y="272"/>
                  </a:cxn>
                  <a:cxn ang="0">
                    <a:pos x="264" y="272"/>
                  </a:cxn>
                  <a:cxn ang="0">
                    <a:pos x="322" y="190"/>
                  </a:cxn>
                  <a:cxn ang="0">
                    <a:pos x="322" y="109"/>
                  </a:cxn>
                  <a:cxn ang="0">
                    <a:pos x="236" y="109"/>
                  </a:cxn>
                  <a:cxn ang="0">
                    <a:pos x="293" y="136"/>
                  </a:cxn>
                  <a:cxn ang="0">
                    <a:pos x="293" y="190"/>
                  </a:cxn>
                  <a:cxn ang="0">
                    <a:pos x="207" y="163"/>
                  </a:cxn>
                  <a:cxn ang="0">
                    <a:pos x="149" y="27"/>
                  </a:cxn>
                  <a:cxn ang="0">
                    <a:pos x="92" y="0"/>
                  </a:cxn>
                </a:cxnLst>
                <a:rect l="0" t="0" r="r" b="b"/>
                <a:pathLst>
                  <a:path w="523" h="543">
                    <a:moveTo>
                      <a:pt x="88" y="2"/>
                    </a:moveTo>
                    <a:lnTo>
                      <a:pt x="29" y="53"/>
                    </a:lnTo>
                    <a:lnTo>
                      <a:pt x="0" y="188"/>
                    </a:lnTo>
                    <a:lnTo>
                      <a:pt x="86" y="248"/>
                    </a:lnTo>
                    <a:lnTo>
                      <a:pt x="112" y="360"/>
                    </a:lnTo>
                    <a:lnTo>
                      <a:pt x="114" y="542"/>
                    </a:lnTo>
                    <a:lnTo>
                      <a:pt x="379" y="543"/>
                    </a:lnTo>
                    <a:lnTo>
                      <a:pt x="437" y="515"/>
                    </a:lnTo>
                    <a:lnTo>
                      <a:pt x="523" y="381"/>
                    </a:lnTo>
                    <a:lnTo>
                      <a:pt x="466" y="272"/>
                    </a:lnTo>
                    <a:lnTo>
                      <a:pt x="264" y="272"/>
                    </a:lnTo>
                    <a:lnTo>
                      <a:pt x="322" y="190"/>
                    </a:lnTo>
                    <a:lnTo>
                      <a:pt x="322" y="109"/>
                    </a:lnTo>
                    <a:lnTo>
                      <a:pt x="236" y="109"/>
                    </a:lnTo>
                    <a:lnTo>
                      <a:pt x="293" y="136"/>
                    </a:lnTo>
                    <a:lnTo>
                      <a:pt x="293" y="190"/>
                    </a:lnTo>
                    <a:lnTo>
                      <a:pt x="207" y="163"/>
                    </a:lnTo>
                    <a:lnTo>
                      <a:pt x="149" y="27"/>
                    </a:lnTo>
                    <a:lnTo>
                      <a:pt x="92" y="0"/>
                    </a:lnTo>
                  </a:path>
                </a:pathLst>
              </a:custGeom>
              <a:solidFill>
                <a:srgbClr val="C80026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1" name="Group 447"/>
            <p:cNvGrpSpPr>
              <a:grpSpLocks/>
            </p:cNvGrpSpPr>
            <p:nvPr/>
          </p:nvGrpSpPr>
          <p:grpSpPr bwMode="auto">
            <a:xfrm>
              <a:off x="4384675" y="3541713"/>
              <a:ext cx="727075" cy="604837"/>
              <a:chOff x="2762" y="2231"/>
              <a:chExt cx="458" cy="381"/>
            </a:xfrm>
          </p:grpSpPr>
          <p:sp>
            <p:nvSpPr>
              <p:cNvPr id="500" name="Freeform 448"/>
              <p:cNvSpPr>
                <a:spLocks/>
              </p:cNvSpPr>
              <p:nvPr/>
            </p:nvSpPr>
            <p:spPr bwMode="auto">
              <a:xfrm>
                <a:off x="2762" y="2231"/>
                <a:ext cx="458" cy="381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56" y="218"/>
                  </a:cxn>
                  <a:cxn ang="0">
                    <a:pos x="0" y="327"/>
                  </a:cxn>
                  <a:cxn ang="0">
                    <a:pos x="0" y="381"/>
                  </a:cxn>
                  <a:cxn ang="0">
                    <a:pos x="56" y="327"/>
                  </a:cxn>
                  <a:cxn ang="0">
                    <a:pos x="458" y="327"/>
                  </a:cxn>
                  <a:cxn ang="0">
                    <a:pos x="430" y="136"/>
                  </a:cxn>
                  <a:cxn ang="0">
                    <a:pos x="458" y="0"/>
                  </a:cxn>
                  <a:cxn ang="0">
                    <a:pos x="114" y="0"/>
                  </a:cxn>
                </a:cxnLst>
                <a:rect l="0" t="0" r="r" b="b"/>
                <a:pathLst>
                  <a:path w="458" h="381">
                    <a:moveTo>
                      <a:pt x="114" y="0"/>
                    </a:moveTo>
                    <a:lnTo>
                      <a:pt x="56" y="218"/>
                    </a:lnTo>
                    <a:lnTo>
                      <a:pt x="0" y="327"/>
                    </a:lnTo>
                    <a:lnTo>
                      <a:pt x="0" y="381"/>
                    </a:lnTo>
                    <a:lnTo>
                      <a:pt x="56" y="327"/>
                    </a:lnTo>
                    <a:lnTo>
                      <a:pt x="458" y="327"/>
                    </a:lnTo>
                    <a:lnTo>
                      <a:pt x="430" y="136"/>
                    </a:lnTo>
                    <a:lnTo>
                      <a:pt x="458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C800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" name="Freeform 449"/>
              <p:cNvSpPr>
                <a:spLocks/>
              </p:cNvSpPr>
              <p:nvPr/>
            </p:nvSpPr>
            <p:spPr bwMode="auto">
              <a:xfrm>
                <a:off x="2762" y="2231"/>
                <a:ext cx="458" cy="381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56" y="218"/>
                  </a:cxn>
                  <a:cxn ang="0">
                    <a:pos x="0" y="327"/>
                  </a:cxn>
                  <a:cxn ang="0">
                    <a:pos x="0" y="381"/>
                  </a:cxn>
                  <a:cxn ang="0">
                    <a:pos x="56" y="327"/>
                  </a:cxn>
                  <a:cxn ang="0">
                    <a:pos x="458" y="327"/>
                  </a:cxn>
                  <a:cxn ang="0">
                    <a:pos x="430" y="136"/>
                  </a:cxn>
                  <a:cxn ang="0">
                    <a:pos x="458" y="0"/>
                  </a:cxn>
                  <a:cxn ang="0">
                    <a:pos x="114" y="0"/>
                  </a:cxn>
                </a:cxnLst>
                <a:rect l="0" t="0" r="r" b="b"/>
                <a:pathLst>
                  <a:path w="458" h="381">
                    <a:moveTo>
                      <a:pt x="114" y="0"/>
                    </a:moveTo>
                    <a:lnTo>
                      <a:pt x="56" y="218"/>
                    </a:lnTo>
                    <a:lnTo>
                      <a:pt x="0" y="327"/>
                    </a:lnTo>
                    <a:lnTo>
                      <a:pt x="0" y="381"/>
                    </a:lnTo>
                    <a:lnTo>
                      <a:pt x="56" y="327"/>
                    </a:lnTo>
                    <a:lnTo>
                      <a:pt x="458" y="327"/>
                    </a:lnTo>
                    <a:lnTo>
                      <a:pt x="430" y="136"/>
                    </a:lnTo>
                    <a:lnTo>
                      <a:pt x="458" y="0"/>
                    </a:lnTo>
                    <a:lnTo>
                      <a:pt x="114" y="0"/>
                    </a:lnTo>
                  </a:path>
                </a:pathLst>
              </a:custGeom>
              <a:solidFill>
                <a:srgbClr val="C80026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2" name="Group 450"/>
            <p:cNvGrpSpPr>
              <a:grpSpLocks/>
            </p:cNvGrpSpPr>
            <p:nvPr/>
          </p:nvGrpSpPr>
          <p:grpSpPr bwMode="auto">
            <a:xfrm>
              <a:off x="5021263" y="3541713"/>
              <a:ext cx="500062" cy="604837"/>
              <a:chOff x="3163" y="2231"/>
              <a:chExt cx="315" cy="381"/>
            </a:xfrm>
          </p:grpSpPr>
          <p:sp>
            <p:nvSpPr>
              <p:cNvPr id="498" name="Freeform 451"/>
              <p:cNvSpPr>
                <a:spLocks/>
              </p:cNvSpPr>
              <p:nvPr/>
            </p:nvSpPr>
            <p:spPr bwMode="auto">
              <a:xfrm>
                <a:off x="3163" y="2231"/>
                <a:ext cx="315" cy="381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29" y="136"/>
                  </a:cxn>
                  <a:cxn ang="0">
                    <a:pos x="57" y="327"/>
                  </a:cxn>
                  <a:cxn ang="0">
                    <a:pos x="0" y="381"/>
                  </a:cxn>
                  <a:cxn ang="0">
                    <a:pos x="315" y="381"/>
                  </a:cxn>
                  <a:cxn ang="0">
                    <a:pos x="315" y="0"/>
                  </a:cxn>
                  <a:cxn ang="0">
                    <a:pos x="57" y="0"/>
                  </a:cxn>
                </a:cxnLst>
                <a:rect l="0" t="0" r="r" b="b"/>
                <a:pathLst>
                  <a:path w="315" h="381">
                    <a:moveTo>
                      <a:pt x="57" y="0"/>
                    </a:moveTo>
                    <a:lnTo>
                      <a:pt x="29" y="136"/>
                    </a:lnTo>
                    <a:lnTo>
                      <a:pt x="57" y="327"/>
                    </a:lnTo>
                    <a:lnTo>
                      <a:pt x="0" y="381"/>
                    </a:lnTo>
                    <a:lnTo>
                      <a:pt x="315" y="381"/>
                    </a:lnTo>
                    <a:lnTo>
                      <a:pt x="315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99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" name="Freeform 452"/>
              <p:cNvSpPr>
                <a:spLocks/>
              </p:cNvSpPr>
              <p:nvPr/>
            </p:nvSpPr>
            <p:spPr bwMode="auto">
              <a:xfrm>
                <a:off x="3163" y="2231"/>
                <a:ext cx="315" cy="381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29" y="136"/>
                  </a:cxn>
                  <a:cxn ang="0">
                    <a:pos x="57" y="327"/>
                  </a:cxn>
                  <a:cxn ang="0">
                    <a:pos x="0" y="381"/>
                  </a:cxn>
                  <a:cxn ang="0">
                    <a:pos x="315" y="381"/>
                  </a:cxn>
                  <a:cxn ang="0">
                    <a:pos x="315" y="0"/>
                  </a:cxn>
                  <a:cxn ang="0">
                    <a:pos x="57" y="0"/>
                  </a:cxn>
                </a:cxnLst>
                <a:rect l="0" t="0" r="r" b="b"/>
                <a:pathLst>
                  <a:path w="315" h="381">
                    <a:moveTo>
                      <a:pt x="57" y="0"/>
                    </a:moveTo>
                    <a:lnTo>
                      <a:pt x="29" y="136"/>
                    </a:lnTo>
                    <a:lnTo>
                      <a:pt x="57" y="327"/>
                    </a:lnTo>
                    <a:lnTo>
                      <a:pt x="0" y="381"/>
                    </a:lnTo>
                    <a:lnTo>
                      <a:pt x="315" y="381"/>
                    </a:lnTo>
                    <a:lnTo>
                      <a:pt x="315" y="0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990099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3" name="Group 453"/>
            <p:cNvGrpSpPr>
              <a:grpSpLocks/>
            </p:cNvGrpSpPr>
            <p:nvPr/>
          </p:nvGrpSpPr>
          <p:grpSpPr bwMode="auto">
            <a:xfrm>
              <a:off x="5521325" y="3541713"/>
              <a:ext cx="500063" cy="1162050"/>
              <a:chOff x="3478" y="2231"/>
              <a:chExt cx="315" cy="732"/>
            </a:xfrm>
          </p:grpSpPr>
          <p:sp>
            <p:nvSpPr>
              <p:cNvPr id="496" name="Freeform 454"/>
              <p:cNvSpPr>
                <a:spLocks/>
              </p:cNvSpPr>
              <p:nvPr/>
            </p:nvSpPr>
            <p:spPr bwMode="auto">
              <a:xfrm>
                <a:off x="3478" y="2231"/>
                <a:ext cx="315" cy="7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15"/>
                  </a:cxn>
                  <a:cxn ang="0">
                    <a:pos x="86" y="678"/>
                  </a:cxn>
                  <a:cxn ang="0">
                    <a:pos x="258" y="732"/>
                  </a:cxn>
                  <a:cxn ang="0">
                    <a:pos x="315" y="651"/>
                  </a:cxn>
                  <a:cxn ang="0">
                    <a:pos x="287" y="299"/>
                  </a:cxn>
                  <a:cxn ang="0">
                    <a:pos x="201" y="81"/>
                  </a:cxn>
                  <a:cxn ang="0">
                    <a:pos x="201" y="0"/>
                  </a:cxn>
                  <a:cxn ang="0">
                    <a:pos x="0" y="0"/>
                  </a:cxn>
                </a:cxnLst>
                <a:rect l="0" t="0" r="r" b="b"/>
                <a:pathLst>
                  <a:path w="315" h="732">
                    <a:moveTo>
                      <a:pt x="0" y="0"/>
                    </a:moveTo>
                    <a:lnTo>
                      <a:pt x="0" y="515"/>
                    </a:lnTo>
                    <a:lnTo>
                      <a:pt x="86" y="678"/>
                    </a:lnTo>
                    <a:lnTo>
                      <a:pt x="258" y="732"/>
                    </a:lnTo>
                    <a:lnTo>
                      <a:pt x="315" y="651"/>
                    </a:lnTo>
                    <a:lnTo>
                      <a:pt x="287" y="299"/>
                    </a:lnTo>
                    <a:lnTo>
                      <a:pt x="201" y="81"/>
                    </a:lnTo>
                    <a:lnTo>
                      <a:pt x="20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" name="Freeform 455"/>
              <p:cNvSpPr>
                <a:spLocks/>
              </p:cNvSpPr>
              <p:nvPr/>
            </p:nvSpPr>
            <p:spPr bwMode="auto">
              <a:xfrm>
                <a:off x="3478" y="2231"/>
                <a:ext cx="315" cy="7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15"/>
                  </a:cxn>
                  <a:cxn ang="0">
                    <a:pos x="86" y="678"/>
                  </a:cxn>
                  <a:cxn ang="0">
                    <a:pos x="258" y="732"/>
                  </a:cxn>
                  <a:cxn ang="0">
                    <a:pos x="315" y="651"/>
                  </a:cxn>
                  <a:cxn ang="0">
                    <a:pos x="287" y="299"/>
                  </a:cxn>
                  <a:cxn ang="0">
                    <a:pos x="201" y="81"/>
                  </a:cxn>
                  <a:cxn ang="0">
                    <a:pos x="201" y="0"/>
                  </a:cxn>
                  <a:cxn ang="0">
                    <a:pos x="0" y="0"/>
                  </a:cxn>
                </a:cxnLst>
                <a:rect l="0" t="0" r="r" b="b"/>
                <a:pathLst>
                  <a:path w="315" h="732">
                    <a:moveTo>
                      <a:pt x="0" y="0"/>
                    </a:moveTo>
                    <a:lnTo>
                      <a:pt x="0" y="515"/>
                    </a:lnTo>
                    <a:lnTo>
                      <a:pt x="86" y="678"/>
                    </a:lnTo>
                    <a:lnTo>
                      <a:pt x="258" y="732"/>
                    </a:lnTo>
                    <a:lnTo>
                      <a:pt x="315" y="651"/>
                    </a:lnTo>
                    <a:lnTo>
                      <a:pt x="287" y="299"/>
                    </a:lnTo>
                    <a:lnTo>
                      <a:pt x="201" y="81"/>
                    </a:lnTo>
                    <a:lnTo>
                      <a:pt x="20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0099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4" name="Group 456"/>
            <p:cNvGrpSpPr>
              <a:grpSpLocks/>
            </p:cNvGrpSpPr>
            <p:nvPr/>
          </p:nvGrpSpPr>
          <p:grpSpPr bwMode="auto">
            <a:xfrm>
              <a:off x="5842000" y="3541713"/>
              <a:ext cx="909638" cy="519112"/>
              <a:chOff x="3680" y="2231"/>
              <a:chExt cx="573" cy="327"/>
            </a:xfrm>
          </p:grpSpPr>
          <p:sp>
            <p:nvSpPr>
              <p:cNvPr id="494" name="Freeform 457"/>
              <p:cNvSpPr>
                <a:spLocks/>
              </p:cNvSpPr>
              <p:nvPr/>
            </p:nvSpPr>
            <p:spPr bwMode="auto">
              <a:xfrm>
                <a:off x="3680" y="2231"/>
                <a:ext cx="573" cy="3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2"/>
                  </a:cxn>
                  <a:cxn ang="0">
                    <a:pos x="85" y="300"/>
                  </a:cxn>
                  <a:cxn ang="0">
                    <a:pos x="343" y="327"/>
                  </a:cxn>
                  <a:cxn ang="0">
                    <a:pos x="458" y="327"/>
                  </a:cxn>
                  <a:cxn ang="0">
                    <a:pos x="573" y="0"/>
                  </a:cxn>
                  <a:cxn ang="0">
                    <a:pos x="0" y="0"/>
                  </a:cxn>
                </a:cxnLst>
                <a:rect l="0" t="0" r="r" b="b"/>
                <a:pathLst>
                  <a:path w="573" h="327">
                    <a:moveTo>
                      <a:pt x="0" y="0"/>
                    </a:moveTo>
                    <a:lnTo>
                      <a:pt x="0" y="82"/>
                    </a:lnTo>
                    <a:lnTo>
                      <a:pt x="85" y="300"/>
                    </a:lnTo>
                    <a:lnTo>
                      <a:pt x="343" y="327"/>
                    </a:lnTo>
                    <a:lnTo>
                      <a:pt x="458" y="327"/>
                    </a:lnTo>
                    <a:lnTo>
                      <a:pt x="57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" name="Freeform 458"/>
              <p:cNvSpPr>
                <a:spLocks/>
              </p:cNvSpPr>
              <p:nvPr/>
            </p:nvSpPr>
            <p:spPr bwMode="auto">
              <a:xfrm>
                <a:off x="3680" y="2231"/>
                <a:ext cx="573" cy="3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2"/>
                  </a:cxn>
                  <a:cxn ang="0">
                    <a:pos x="85" y="300"/>
                  </a:cxn>
                  <a:cxn ang="0">
                    <a:pos x="343" y="327"/>
                  </a:cxn>
                  <a:cxn ang="0">
                    <a:pos x="458" y="327"/>
                  </a:cxn>
                  <a:cxn ang="0">
                    <a:pos x="573" y="0"/>
                  </a:cxn>
                  <a:cxn ang="0">
                    <a:pos x="0" y="0"/>
                  </a:cxn>
                </a:cxnLst>
                <a:rect l="0" t="0" r="r" b="b"/>
                <a:pathLst>
                  <a:path w="573" h="327">
                    <a:moveTo>
                      <a:pt x="0" y="0"/>
                    </a:moveTo>
                    <a:lnTo>
                      <a:pt x="0" y="82"/>
                    </a:lnTo>
                    <a:lnTo>
                      <a:pt x="85" y="300"/>
                    </a:lnTo>
                    <a:lnTo>
                      <a:pt x="343" y="327"/>
                    </a:lnTo>
                    <a:lnTo>
                      <a:pt x="458" y="327"/>
                    </a:lnTo>
                    <a:lnTo>
                      <a:pt x="57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0099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5" name="Group 459"/>
            <p:cNvGrpSpPr>
              <a:grpSpLocks/>
            </p:cNvGrpSpPr>
            <p:nvPr/>
          </p:nvGrpSpPr>
          <p:grpSpPr bwMode="auto">
            <a:xfrm>
              <a:off x="5975350" y="4016375"/>
              <a:ext cx="1006475" cy="860425"/>
              <a:chOff x="3764" y="2530"/>
              <a:chExt cx="634" cy="542"/>
            </a:xfrm>
          </p:grpSpPr>
          <p:sp>
            <p:nvSpPr>
              <p:cNvPr id="492" name="Freeform 460"/>
              <p:cNvSpPr>
                <a:spLocks/>
              </p:cNvSpPr>
              <p:nvPr/>
            </p:nvSpPr>
            <p:spPr bwMode="auto">
              <a:xfrm>
                <a:off x="3764" y="2530"/>
                <a:ext cx="634" cy="5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352"/>
                  </a:cxn>
                  <a:cxn ang="0">
                    <a:pos x="87" y="325"/>
                  </a:cxn>
                  <a:cxn ang="0">
                    <a:pos x="260" y="406"/>
                  </a:cxn>
                  <a:cxn ang="0">
                    <a:pos x="260" y="461"/>
                  </a:cxn>
                  <a:cxn ang="0">
                    <a:pos x="519" y="542"/>
                  </a:cxn>
                  <a:cxn ang="0">
                    <a:pos x="605" y="515"/>
                  </a:cxn>
                  <a:cxn ang="0">
                    <a:pos x="634" y="461"/>
                  </a:cxn>
                  <a:cxn ang="0">
                    <a:pos x="548" y="243"/>
                  </a:cxn>
                  <a:cxn ang="0">
                    <a:pos x="375" y="27"/>
                  </a:cxn>
                  <a:cxn ang="0">
                    <a:pos x="260" y="27"/>
                  </a:cxn>
                  <a:cxn ang="0">
                    <a:pos x="0" y="0"/>
                  </a:cxn>
                </a:cxnLst>
                <a:rect l="0" t="0" r="r" b="b"/>
                <a:pathLst>
                  <a:path w="634" h="542">
                    <a:moveTo>
                      <a:pt x="0" y="0"/>
                    </a:moveTo>
                    <a:lnTo>
                      <a:pt x="29" y="352"/>
                    </a:lnTo>
                    <a:lnTo>
                      <a:pt x="87" y="325"/>
                    </a:lnTo>
                    <a:lnTo>
                      <a:pt x="260" y="406"/>
                    </a:lnTo>
                    <a:lnTo>
                      <a:pt x="260" y="461"/>
                    </a:lnTo>
                    <a:lnTo>
                      <a:pt x="519" y="542"/>
                    </a:lnTo>
                    <a:lnTo>
                      <a:pt x="605" y="515"/>
                    </a:lnTo>
                    <a:lnTo>
                      <a:pt x="634" y="461"/>
                    </a:lnTo>
                    <a:lnTo>
                      <a:pt x="548" y="243"/>
                    </a:lnTo>
                    <a:lnTo>
                      <a:pt x="375" y="27"/>
                    </a:lnTo>
                    <a:lnTo>
                      <a:pt x="260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" name="Freeform 461"/>
              <p:cNvSpPr>
                <a:spLocks/>
              </p:cNvSpPr>
              <p:nvPr/>
            </p:nvSpPr>
            <p:spPr bwMode="auto">
              <a:xfrm>
                <a:off x="3764" y="2530"/>
                <a:ext cx="634" cy="5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352"/>
                  </a:cxn>
                  <a:cxn ang="0">
                    <a:pos x="87" y="325"/>
                  </a:cxn>
                  <a:cxn ang="0">
                    <a:pos x="260" y="406"/>
                  </a:cxn>
                  <a:cxn ang="0">
                    <a:pos x="260" y="461"/>
                  </a:cxn>
                  <a:cxn ang="0">
                    <a:pos x="519" y="542"/>
                  </a:cxn>
                  <a:cxn ang="0">
                    <a:pos x="605" y="515"/>
                  </a:cxn>
                  <a:cxn ang="0">
                    <a:pos x="634" y="461"/>
                  </a:cxn>
                  <a:cxn ang="0">
                    <a:pos x="548" y="243"/>
                  </a:cxn>
                  <a:cxn ang="0">
                    <a:pos x="375" y="27"/>
                  </a:cxn>
                  <a:cxn ang="0">
                    <a:pos x="260" y="27"/>
                  </a:cxn>
                  <a:cxn ang="0">
                    <a:pos x="0" y="0"/>
                  </a:cxn>
                </a:cxnLst>
                <a:rect l="0" t="0" r="r" b="b"/>
                <a:pathLst>
                  <a:path w="634" h="542">
                    <a:moveTo>
                      <a:pt x="0" y="0"/>
                    </a:moveTo>
                    <a:lnTo>
                      <a:pt x="29" y="352"/>
                    </a:lnTo>
                    <a:lnTo>
                      <a:pt x="87" y="325"/>
                    </a:lnTo>
                    <a:lnTo>
                      <a:pt x="260" y="406"/>
                    </a:lnTo>
                    <a:lnTo>
                      <a:pt x="260" y="461"/>
                    </a:lnTo>
                    <a:lnTo>
                      <a:pt x="519" y="542"/>
                    </a:lnTo>
                    <a:lnTo>
                      <a:pt x="605" y="515"/>
                    </a:lnTo>
                    <a:lnTo>
                      <a:pt x="634" y="461"/>
                    </a:lnTo>
                    <a:lnTo>
                      <a:pt x="548" y="243"/>
                    </a:lnTo>
                    <a:lnTo>
                      <a:pt x="375" y="27"/>
                    </a:lnTo>
                    <a:lnTo>
                      <a:pt x="260" y="2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0099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" name="Group 462"/>
            <p:cNvGrpSpPr>
              <a:grpSpLocks/>
            </p:cNvGrpSpPr>
            <p:nvPr/>
          </p:nvGrpSpPr>
          <p:grpSpPr bwMode="auto">
            <a:xfrm>
              <a:off x="741363" y="4403725"/>
              <a:ext cx="1273175" cy="776288"/>
              <a:chOff x="467" y="2774"/>
              <a:chExt cx="802" cy="489"/>
            </a:xfrm>
          </p:grpSpPr>
          <p:sp>
            <p:nvSpPr>
              <p:cNvPr id="490" name="Freeform 463"/>
              <p:cNvSpPr>
                <a:spLocks/>
              </p:cNvSpPr>
              <p:nvPr/>
            </p:nvSpPr>
            <p:spPr bwMode="auto">
              <a:xfrm>
                <a:off x="467" y="2774"/>
                <a:ext cx="802" cy="489"/>
              </a:xfrm>
              <a:custGeom>
                <a:avLst/>
                <a:gdLst/>
                <a:ahLst/>
                <a:cxnLst>
                  <a:cxn ang="0">
                    <a:pos x="28" y="108"/>
                  </a:cxn>
                  <a:cxn ang="0">
                    <a:pos x="0" y="190"/>
                  </a:cxn>
                  <a:cxn ang="0">
                    <a:pos x="57" y="244"/>
                  </a:cxn>
                  <a:cxn ang="0">
                    <a:pos x="28" y="489"/>
                  </a:cxn>
                  <a:cxn ang="0">
                    <a:pos x="716" y="489"/>
                  </a:cxn>
                  <a:cxn ang="0">
                    <a:pos x="716" y="435"/>
                  </a:cxn>
                  <a:cxn ang="0">
                    <a:pos x="802" y="435"/>
                  </a:cxn>
                  <a:cxn ang="0">
                    <a:pos x="802" y="353"/>
                  </a:cxn>
                  <a:cxn ang="0">
                    <a:pos x="716" y="353"/>
                  </a:cxn>
                  <a:cxn ang="0">
                    <a:pos x="716" y="271"/>
                  </a:cxn>
                  <a:cxn ang="0">
                    <a:pos x="687" y="271"/>
                  </a:cxn>
                  <a:cxn ang="0">
                    <a:pos x="687" y="136"/>
                  </a:cxn>
                  <a:cxn ang="0">
                    <a:pos x="601" y="136"/>
                  </a:cxn>
                  <a:cxn ang="0">
                    <a:pos x="601" y="108"/>
                  </a:cxn>
                  <a:cxn ang="0">
                    <a:pos x="344" y="108"/>
                  </a:cxn>
                  <a:cxn ang="0">
                    <a:pos x="344" y="0"/>
                  </a:cxn>
                  <a:cxn ang="0">
                    <a:pos x="258" y="0"/>
                  </a:cxn>
                  <a:cxn ang="0">
                    <a:pos x="258" y="108"/>
                  </a:cxn>
                  <a:cxn ang="0">
                    <a:pos x="28" y="108"/>
                  </a:cxn>
                </a:cxnLst>
                <a:rect l="0" t="0" r="r" b="b"/>
                <a:pathLst>
                  <a:path w="802" h="489">
                    <a:moveTo>
                      <a:pt x="28" y="108"/>
                    </a:moveTo>
                    <a:lnTo>
                      <a:pt x="0" y="190"/>
                    </a:lnTo>
                    <a:lnTo>
                      <a:pt x="57" y="244"/>
                    </a:lnTo>
                    <a:lnTo>
                      <a:pt x="28" y="489"/>
                    </a:lnTo>
                    <a:lnTo>
                      <a:pt x="716" y="489"/>
                    </a:lnTo>
                    <a:lnTo>
                      <a:pt x="716" y="435"/>
                    </a:lnTo>
                    <a:lnTo>
                      <a:pt x="802" y="435"/>
                    </a:lnTo>
                    <a:lnTo>
                      <a:pt x="802" y="353"/>
                    </a:lnTo>
                    <a:lnTo>
                      <a:pt x="716" y="353"/>
                    </a:lnTo>
                    <a:lnTo>
                      <a:pt x="716" y="271"/>
                    </a:lnTo>
                    <a:lnTo>
                      <a:pt x="687" y="271"/>
                    </a:lnTo>
                    <a:lnTo>
                      <a:pt x="687" y="136"/>
                    </a:lnTo>
                    <a:lnTo>
                      <a:pt x="601" y="136"/>
                    </a:lnTo>
                    <a:lnTo>
                      <a:pt x="601" y="108"/>
                    </a:lnTo>
                    <a:lnTo>
                      <a:pt x="344" y="108"/>
                    </a:lnTo>
                    <a:lnTo>
                      <a:pt x="344" y="0"/>
                    </a:lnTo>
                    <a:lnTo>
                      <a:pt x="258" y="0"/>
                    </a:lnTo>
                    <a:lnTo>
                      <a:pt x="258" y="108"/>
                    </a:lnTo>
                    <a:lnTo>
                      <a:pt x="28" y="108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" name="Freeform 464"/>
              <p:cNvSpPr>
                <a:spLocks/>
              </p:cNvSpPr>
              <p:nvPr/>
            </p:nvSpPr>
            <p:spPr bwMode="auto">
              <a:xfrm>
                <a:off x="467" y="2774"/>
                <a:ext cx="802" cy="489"/>
              </a:xfrm>
              <a:custGeom>
                <a:avLst/>
                <a:gdLst/>
                <a:ahLst/>
                <a:cxnLst>
                  <a:cxn ang="0">
                    <a:pos x="28" y="108"/>
                  </a:cxn>
                  <a:cxn ang="0">
                    <a:pos x="0" y="190"/>
                  </a:cxn>
                  <a:cxn ang="0">
                    <a:pos x="57" y="244"/>
                  </a:cxn>
                  <a:cxn ang="0">
                    <a:pos x="28" y="489"/>
                  </a:cxn>
                  <a:cxn ang="0">
                    <a:pos x="716" y="489"/>
                  </a:cxn>
                  <a:cxn ang="0">
                    <a:pos x="716" y="435"/>
                  </a:cxn>
                  <a:cxn ang="0">
                    <a:pos x="802" y="435"/>
                  </a:cxn>
                  <a:cxn ang="0">
                    <a:pos x="802" y="353"/>
                  </a:cxn>
                  <a:cxn ang="0">
                    <a:pos x="716" y="353"/>
                  </a:cxn>
                  <a:cxn ang="0">
                    <a:pos x="716" y="271"/>
                  </a:cxn>
                  <a:cxn ang="0">
                    <a:pos x="687" y="271"/>
                  </a:cxn>
                  <a:cxn ang="0">
                    <a:pos x="687" y="136"/>
                  </a:cxn>
                  <a:cxn ang="0">
                    <a:pos x="601" y="136"/>
                  </a:cxn>
                  <a:cxn ang="0">
                    <a:pos x="601" y="108"/>
                  </a:cxn>
                  <a:cxn ang="0">
                    <a:pos x="344" y="108"/>
                  </a:cxn>
                  <a:cxn ang="0">
                    <a:pos x="344" y="0"/>
                  </a:cxn>
                  <a:cxn ang="0">
                    <a:pos x="258" y="0"/>
                  </a:cxn>
                  <a:cxn ang="0">
                    <a:pos x="258" y="108"/>
                  </a:cxn>
                  <a:cxn ang="0">
                    <a:pos x="28" y="108"/>
                  </a:cxn>
                </a:cxnLst>
                <a:rect l="0" t="0" r="r" b="b"/>
                <a:pathLst>
                  <a:path w="802" h="489">
                    <a:moveTo>
                      <a:pt x="28" y="108"/>
                    </a:moveTo>
                    <a:lnTo>
                      <a:pt x="0" y="190"/>
                    </a:lnTo>
                    <a:lnTo>
                      <a:pt x="57" y="244"/>
                    </a:lnTo>
                    <a:lnTo>
                      <a:pt x="28" y="489"/>
                    </a:lnTo>
                    <a:lnTo>
                      <a:pt x="716" y="489"/>
                    </a:lnTo>
                    <a:lnTo>
                      <a:pt x="716" y="435"/>
                    </a:lnTo>
                    <a:lnTo>
                      <a:pt x="802" y="435"/>
                    </a:lnTo>
                    <a:lnTo>
                      <a:pt x="802" y="353"/>
                    </a:lnTo>
                    <a:lnTo>
                      <a:pt x="716" y="353"/>
                    </a:lnTo>
                    <a:lnTo>
                      <a:pt x="716" y="271"/>
                    </a:lnTo>
                    <a:lnTo>
                      <a:pt x="687" y="271"/>
                    </a:lnTo>
                    <a:lnTo>
                      <a:pt x="687" y="136"/>
                    </a:lnTo>
                    <a:lnTo>
                      <a:pt x="601" y="136"/>
                    </a:lnTo>
                    <a:lnTo>
                      <a:pt x="601" y="108"/>
                    </a:lnTo>
                    <a:lnTo>
                      <a:pt x="344" y="108"/>
                    </a:lnTo>
                    <a:lnTo>
                      <a:pt x="344" y="0"/>
                    </a:lnTo>
                    <a:lnTo>
                      <a:pt x="258" y="0"/>
                    </a:lnTo>
                    <a:lnTo>
                      <a:pt x="258" y="108"/>
                    </a:lnTo>
                    <a:lnTo>
                      <a:pt x="28" y="108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7" name="Group 465"/>
            <p:cNvGrpSpPr>
              <a:grpSpLocks/>
            </p:cNvGrpSpPr>
            <p:nvPr/>
          </p:nvGrpSpPr>
          <p:grpSpPr bwMode="auto">
            <a:xfrm>
              <a:off x="1695450" y="4446588"/>
              <a:ext cx="822325" cy="733425"/>
              <a:chOff x="1068" y="2801"/>
              <a:chExt cx="518" cy="462"/>
            </a:xfrm>
          </p:grpSpPr>
          <p:sp>
            <p:nvSpPr>
              <p:cNvPr id="488" name="Freeform 466"/>
              <p:cNvSpPr>
                <a:spLocks/>
              </p:cNvSpPr>
              <p:nvPr/>
            </p:nvSpPr>
            <p:spPr bwMode="auto">
              <a:xfrm>
                <a:off x="1068" y="2801"/>
                <a:ext cx="518" cy="46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9"/>
                  </a:cxn>
                  <a:cxn ang="0">
                    <a:pos x="86" y="109"/>
                  </a:cxn>
                  <a:cxn ang="0">
                    <a:pos x="86" y="245"/>
                  </a:cxn>
                  <a:cxn ang="0">
                    <a:pos x="115" y="245"/>
                  </a:cxn>
                  <a:cxn ang="0">
                    <a:pos x="115" y="326"/>
                  </a:cxn>
                  <a:cxn ang="0">
                    <a:pos x="201" y="326"/>
                  </a:cxn>
                  <a:cxn ang="0">
                    <a:pos x="201" y="408"/>
                  </a:cxn>
                  <a:cxn ang="0">
                    <a:pos x="115" y="408"/>
                  </a:cxn>
                  <a:cxn ang="0">
                    <a:pos x="115" y="462"/>
                  </a:cxn>
                  <a:cxn ang="0">
                    <a:pos x="374" y="462"/>
                  </a:cxn>
                  <a:cxn ang="0">
                    <a:pos x="489" y="408"/>
                  </a:cxn>
                  <a:cxn ang="0">
                    <a:pos x="518" y="299"/>
                  </a:cxn>
                  <a:cxn ang="0">
                    <a:pos x="460" y="272"/>
                  </a:cxn>
                  <a:cxn ang="0">
                    <a:pos x="460" y="109"/>
                  </a:cxn>
                  <a:cxn ang="0">
                    <a:pos x="489" y="54"/>
                  </a:cxn>
                  <a:cxn ang="0">
                    <a:pos x="460" y="0"/>
                  </a:cxn>
                  <a:cxn ang="0">
                    <a:pos x="345" y="0"/>
                  </a:cxn>
                  <a:cxn ang="0">
                    <a:pos x="345" y="54"/>
                  </a:cxn>
                  <a:cxn ang="0">
                    <a:pos x="0" y="54"/>
                  </a:cxn>
                </a:cxnLst>
                <a:rect l="0" t="0" r="r" b="b"/>
                <a:pathLst>
                  <a:path w="518" h="462">
                    <a:moveTo>
                      <a:pt x="0" y="54"/>
                    </a:moveTo>
                    <a:lnTo>
                      <a:pt x="0" y="109"/>
                    </a:lnTo>
                    <a:lnTo>
                      <a:pt x="86" y="109"/>
                    </a:lnTo>
                    <a:lnTo>
                      <a:pt x="86" y="245"/>
                    </a:lnTo>
                    <a:lnTo>
                      <a:pt x="115" y="245"/>
                    </a:lnTo>
                    <a:lnTo>
                      <a:pt x="115" y="326"/>
                    </a:lnTo>
                    <a:lnTo>
                      <a:pt x="201" y="326"/>
                    </a:lnTo>
                    <a:lnTo>
                      <a:pt x="201" y="408"/>
                    </a:lnTo>
                    <a:lnTo>
                      <a:pt x="115" y="408"/>
                    </a:lnTo>
                    <a:lnTo>
                      <a:pt x="115" y="462"/>
                    </a:lnTo>
                    <a:lnTo>
                      <a:pt x="374" y="462"/>
                    </a:lnTo>
                    <a:lnTo>
                      <a:pt x="489" y="408"/>
                    </a:lnTo>
                    <a:lnTo>
                      <a:pt x="518" y="299"/>
                    </a:lnTo>
                    <a:lnTo>
                      <a:pt x="460" y="272"/>
                    </a:lnTo>
                    <a:lnTo>
                      <a:pt x="460" y="109"/>
                    </a:lnTo>
                    <a:lnTo>
                      <a:pt x="489" y="54"/>
                    </a:lnTo>
                    <a:lnTo>
                      <a:pt x="460" y="0"/>
                    </a:lnTo>
                    <a:lnTo>
                      <a:pt x="345" y="0"/>
                    </a:lnTo>
                    <a:lnTo>
                      <a:pt x="345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" name="Freeform 467"/>
              <p:cNvSpPr>
                <a:spLocks/>
              </p:cNvSpPr>
              <p:nvPr/>
            </p:nvSpPr>
            <p:spPr bwMode="auto">
              <a:xfrm>
                <a:off x="1068" y="2801"/>
                <a:ext cx="518" cy="46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9"/>
                  </a:cxn>
                  <a:cxn ang="0">
                    <a:pos x="86" y="109"/>
                  </a:cxn>
                  <a:cxn ang="0">
                    <a:pos x="86" y="245"/>
                  </a:cxn>
                  <a:cxn ang="0">
                    <a:pos x="115" y="245"/>
                  </a:cxn>
                  <a:cxn ang="0">
                    <a:pos x="115" y="326"/>
                  </a:cxn>
                  <a:cxn ang="0">
                    <a:pos x="201" y="326"/>
                  </a:cxn>
                  <a:cxn ang="0">
                    <a:pos x="201" y="408"/>
                  </a:cxn>
                  <a:cxn ang="0">
                    <a:pos x="115" y="408"/>
                  </a:cxn>
                  <a:cxn ang="0">
                    <a:pos x="115" y="462"/>
                  </a:cxn>
                  <a:cxn ang="0">
                    <a:pos x="374" y="462"/>
                  </a:cxn>
                  <a:cxn ang="0">
                    <a:pos x="489" y="408"/>
                  </a:cxn>
                  <a:cxn ang="0">
                    <a:pos x="518" y="299"/>
                  </a:cxn>
                  <a:cxn ang="0">
                    <a:pos x="460" y="272"/>
                  </a:cxn>
                  <a:cxn ang="0">
                    <a:pos x="460" y="109"/>
                  </a:cxn>
                  <a:cxn ang="0">
                    <a:pos x="489" y="54"/>
                  </a:cxn>
                  <a:cxn ang="0">
                    <a:pos x="460" y="0"/>
                  </a:cxn>
                  <a:cxn ang="0">
                    <a:pos x="345" y="0"/>
                  </a:cxn>
                  <a:cxn ang="0">
                    <a:pos x="345" y="54"/>
                  </a:cxn>
                  <a:cxn ang="0">
                    <a:pos x="0" y="54"/>
                  </a:cxn>
                </a:cxnLst>
                <a:rect l="0" t="0" r="r" b="b"/>
                <a:pathLst>
                  <a:path w="518" h="462">
                    <a:moveTo>
                      <a:pt x="0" y="54"/>
                    </a:moveTo>
                    <a:lnTo>
                      <a:pt x="0" y="109"/>
                    </a:lnTo>
                    <a:lnTo>
                      <a:pt x="86" y="109"/>
                    </a:lnTo>
                    <a:lnTo>
                      <a:pt x="86" y="245"/>
                    </a:lnTo>
                    <a:lnTo>
                      <a:pt x="115" y="245"/>
                    </a:lnTo>
                    <a:lnTo>
                      <a:pt x="115" y="326"/>
                    </a:lnTo>
                    <a:lnTo>
                      <a:pt x="201" y="326"/>
                    </a:lnTo>
                    <a:lnTo>
                      <a:pt x="201" y="408"/>
                    </a:lnTo>
                    <a:lnTo>
                      <a:pt x="115" y="408"/>
                    </a:lnTo>
                    <a:lnTo>
                      <a:pt x="115" y="462"/>
                    </a:lnTo>
                    <a:lnTo>
                      <a:pt x="374" y="462"/>
                    </a:lnTo>
                    <a:lnTo>
                      <a:pt x="489" y="408"/>
                    </a:lnTo>
                    <a:lnTo>
                      <a:pt x="518" y="299"/>
                    </a:lnTo>
                    <a:lnTo>
                      <a:pt x="460" y="272"/>
                    </a:lnTo>
                    <a:lnTo>
                      <a:pt x="460" y="109"/>
                    </a:lnTo>
                    <a:lnTo>
                      <a:pt x="489" y="54"/>
                    </a:lnTo>
                    <a:lnTo>
                      <a:pt x="460" y="0"/>
                    </a:lnTo>
                    <a:lnTo>
                      <a:pt x="345" y="0"/>
                    </a:lnTo>
                    <a:lnTo>
                      <a:pt x="345" y="54"/>
                    </a:lnTo>
                    <a:lnTo>
                      <a:pt x="0" y="5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8" name="Group 468"/>
            <p:cNvGrpSpPr>
              <a:grpSpLocks/>
            </p:cNvGrpSpPr>
            <p:nvPr/>
          </p:nvGrpSpPr>
          <p:grpSpPr bwMode="auto">
            <a:xfrm>
              <a:off x="2427288" y="4446588"/>
              <a:ext cx="725487" cy="690562"/>
              <a:chOff x="1529" y="2801"/>
              <a:chExt cx="457" cy="435"/>
            </a:xfrm>
          </p:grpSpPr>
          <p:sp>
            <p:nvSpPr>
              <p:cNvPr id="486" name="Freeform 469"/>
              <p:cNvSpPr>
                <a:spLocks/>
              </p:cNvSpPr>
              <p:nvPr/>
            </p:nvSpPr>
            <p:spPr bwMode="auto">
              <a:xfrm>
                <a:off x="1529" y="2801"/>
                <a:ext cx="457" cy="4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54"/>
                  </a:cxn>
                  <a:cxn ang="0">
                    <a:pos x="0" y="109"/>
                  </a:cxn>
                  <a:cxn ang="0">
                    <a:pos x="0" y="272"/>
                  </a:cxn>
                  <a:cxn ang="0">
                    <a:pos x="57" y="299"/>
                  </a:cxn>
                  <a:cxn ang="0">
                    <a:pos x="28" y="408"/>
                  </a:cxn>
                  <a:cxn ang="0">
                    <a:pos x="86" y="380"/>
                  </a:cxn>
                  <a:cxn ang="0">
                    <a:pos x="229" y="435"/>
                  </a:cxn>
                  <a:cxn ang="0">
                    <a:pos x="343" y="353"/>
                  </a:cxn>
                  <a:cxn ang="0">
                    <a:pos x="457" y="190"/>
                  </a:cxn>
                  <a:cxn ang="0">
                    <a:pos x="428" y="136"/>
                  </a:cxn>
                  <a:cxn ang="0">
                    <a:pos x="428" y="54"/>
                  </a:cxn>
                  <a:cxn ang="0">
                    <a:pos x="372" y="54"/>
                  </a:cxn>
                  <a:cxn ang="0">
                    <a:pos x="372" y="0"/>
                  </a:cxn>
                  <a:cxn ang="0">
                    <a:pos x="0" y="0"/>
                  </a:cxn>
                </a:cxnLst>
                <a:rect l="0" t="0" r="r" b="b"/>
                <a:pathLst>
                  <a:path w="457" h="435">
                    <a:moveTo>
                      <a:pt x="0" y="0"/>
                    </a:moveTo>
                    <a:lnTo>
                      <a:pt x="28" y="54"/>
                    </a:lnTo>
                    <a:lnTo>
                      <a:pt x="0" y="109"/>
                    </a:lnTo>
                    <a:lnTo>
                      <a:pt x="0" y="272"/>
                    </a:lnTo>
                    <a:lnTo>
                      <a:pt x="57" y="299"/>
                    </a:lnTo>
                    <a:lnTo>
                      <a:pt x="28" y="408"/>
                    </a:lnTo>
                    <a:lnTo>
                      <a:pt x="86" y="380"/>
                    </a:lnTo>
                    <a:lnTo>
                      <a:pt x="229" y="435"/>
                    </a:lnTo>
                    <a:lnTo>
                      <a:pt x="343" y="353"/>
                    </a:lnTo>
                    <a:lnTo>
                      <a:pt x="457" y="190"/>
                    </a:lnTo>
                    <a:lnTo>
                      <a:pt x="428" y="136"/>
                    </a:lnTo>
                    <a:lnTo>
                      <a:pt x="428" y="54"/>
                    </a:lnTo>
                    <a:lnTo>
                      <a:pt x="372" y="54"/>
                    </a:lnTo>
                    <a:lnTo>
                      <a:pt x="3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EDF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" name="Freeform 470"/>
              <p:cNvSpPr>
                <a:spLocks/>
              </p:cNvSpPr>
              <p:nvPr/>
            </p:nvSpPr>
            <p:spPr bwMode="auto">
              <a:xfrm>
                <a:off x="1529" y="2801"/>
                <a:ext cx="457" cy="4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54"/>
                  </a:cxn>
                  <a:cxn ang="0">
                    <a:pos x="0" y="109"/>
                  </a:cxn>
                  <a:cxn ang="0">
                    <a:pos x="0" y="272"/>
                  </a:cxn>
                  <a:cxn ang="0">
                    <a:pos x="57" y="299"/>
                  </a:cxn>
                  <a:cxn ang="0">
                    <a:pos x="28" y="408"/>
                  </a:cxn>
                  <a:cxn ang="0">
                    <a:pos x="86" y="380"/>
                  </a:cxn>
                  <a:cxn ang="0">
                    <a:pos x="229" y="435"/>
                  </a:cxn>
                  <a:cxn ang="0">
                    <a:pos x="343" y="353"/>
                  </a:cxn>
                  <a:cxn ang="0">
                    <a:pos x="457" y="190"/>
                  </a:cxn>
                  <a:cxn ang="0">
                    <a:pos x="428" y="136"/>
                  </a:cxn>
                  <a:cxn ang="0">
                    <a:pos x="428" y="54"/>
                  </a:cxn>
                  <a:cxn ang="0">
                    <a:pos x="372" y="54"/>
                  </a:cxn>
                  <a:cxn ang="0">
                    <a:pos x="372" y="0"/>
                  </a:cxn>
                  <a:cxn ang="0">
                    <a:pos x="0" y="0"/>
                  </a:cxn>
                </a:cxnLst>
                <a:rect l="0" t="0" r="r" b="b"/>
                <a:pathLst>
                  <a:path w="457" h="435">
                    <a:moveTo>
                      <a:pt x="0" y="0"/>
                    </a:moveTo>
                    <a:lnTo>
                      <a:pt x="28" y="54"/>
                    </a:lnTo>
                    <a:lnTo>
                      <a:pt x="0" y="109"/>
                    </a:lnTo>
                    <a:lnTo>
                      <a:pt x="0" y="272"/>
                    </a:lnTo>
                    <a:lnTo>
                      <a:pt x="57" y="299"/>
                    </a:lnTo>
                    <a:lnTo>
                      <a:pt x="28" y="408"/>
                    </a:lnTo>
                    <a:lnTo>
                      <a:pt x="86" y="380"/>
                    </a:lnTo>
                    <a:lnTo>
                      <a:pt x="229" y="435"/>
                    </a:lnTo>
                    <a:lnTo>
                      <a:pt x="343" y="353"/>
                    </a:lnTo>
                    <a:lnTo>
                      <a:pt x="457" y="190"/>
                    </a:lnTo>
                    <a:lnTo>
                      <a:pt x="428" y="136"/>
                    </a:lnTo>
                    <a:lnTo>
                      <a:pt x="428" y="54"/>
                    </a:lnTo>
                    <a:lnTo>
                      <a:pt x="372" y="54"/>
                    </a:lnTo>
                    <a:lnTo>
                      <a:pt x="37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EDF77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9" name="Group 471"/>
            <p:cNvGrpSpPr>
              <a:grpSpLocks/>
            </p:cNvGrpSpPr>
            <p:nvPr/>
          </p:nvGrpSpPr>
          <p:grpSpPr bwMode="auto">
            <a:xfrm>
              <a:off x="2971800" y="4575175"/>
              <a:ext cx="547688" cy="561975"/>
              <a:chOff x="1872" y="2882"/>
              <a:chExt cx="345" cy="354"/>
            </a:xfrm>
          </p:grpSpPr>
          <p:sp>
            <p:nvSpPr>
              <p:cNvPr id="484" name="Freeform 472"/>
              <p:cNvSpPr>
                <a:spLocks/>
              </p:cNvSpPr>
              <p:nvPr/>
            </p:nvSpPr>
            <p:spPr bwMode="auto">
              <a:xfrm>
                <a:off x="1872" y="2882"/>
                <a:ext cx="345" cy="354"/>
              </a:xfrm>
              <a:custGeom>
                <a:avLst/>
                <a:gdLst/>
                <a:ahLst/>
                <a:cxnLst>
                  <a:cxn ang="0">
                    <a:pos x="114" y="109"/>
                  </a:cxn>
                  <a:cxn ang="0">
                    <a:pos x="0" y="272"/>
                  </a:cxn>
                  <a:cxn ang="0">
                    <a:pos x="172" y="272"/>
                  </a:cxn>
                  <a:cxn ang="0">
                    <a:pos x="201" y="326"/>
                  </a:cxn>
                  <a:cxn ang="0">
                    <a:pos x="287" y="354"/>
                  </a:cxn>
                  <a:cxn ang="0">
                    <a:pos x="316" y="326"/>
                  </a:cxn>
                  <a:cxn ang="0">
                    <a:pos x="345" y="245"/>
                  </a:cxn>
                  <a:cxn ang="0">
                    <a:pos x="258" y="217"/>
                  </a:cxn>
                  <a:cxn ang="0">
                    <a:pos x="287" y="54"/>
                  </a:cxn>
                  <a:cxn ang="0">
                    <a:pos x="258" y="27"/>
                  </a:cxn>
                  <a:cxn ang="0">
                    <a:pos x="201" y="0"/>
                  </a:cxn>
                  <a:cxn ang="0">
                    <a:pos x="114" y="109"/>
                  </a:cxn>
                </a:cxnLst>
                <a:rect l="0" t="0" r="r" b="b"/>
                <a:pathLst>
                  <a:path w="345" h="354">
                    <a:moveTo>
                      <a:pt x="114" y="109"/>
                    </a:moveTo>
                    <a:lnTo>
                      <a:pt x="0" y="272"/>
                    </a:lnTo>
                    <a:lnTo>
                      <a:pt x="172" y="272"/>
                    </a:lnTo>
                    <a:lnTo>
                      <a:pt x="201" y="326"/>
                    </a:lnTo>
                    <a:lnTo>
                      <a:pt x="287" y="354"/>
                    </a:lnTo>
                    <a:lnTo>
                      <a:pt x="316" y="326"/>
                    </a:lnTo>
                    <a:lnTo>
                      <a:pt x="345" y="245"/>
                    </a:lnTo>
                    <a:lnTo>
                      <a:pt x="258" y="217"/>
                    </a:lnTo>
                    <a:lnTo>
                      <a:pt x="287" y="54"/>
                    </a:lnTo>
                    <a:lnTo>
                      <a:pt x="258" y="27"/>
                    </a:lnTo>
                    <a:lnTo>
                      <a:pt x="201" y="0"/>
                    </a:lnTo>
                    <a:lnTo>
                      <a:pt x="114" y="109"/>
                    </a:lnTo>
                    <a:close/>
                  </a:path>
                </a:pathLst>
              </a:custGeom>
              <a:solidFill>
                <a:srgbClr val="7EDF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" name="Freeform 473"/>
              <p:cNvSpPr>
                <a:spLocks/>
              </p:cNvSpPr>
              <p:nvPr/>
            </p:nvSpPr>
            <p:spPr bwMode="auto">
              <a:xfrm>
                <a:off x="1872" y="2882"/>
                <a:ext cx="345" cy="354"/>
              </a:xfrm>
              <a:custGeom>
                <a:avLst/>
                <a:gdLst/>
                <a:ahLst/>
                <a:cxnLst>
                  <a:cxn ang="0">
                    <a:pos x="114" y="109"/>
                  </a:cxn>
                  <a:cxn ang="0">
                    <a:pos x="0" y="272"/>
                  </a:cxn>
                  <a:cxn ang="0">
                    <a:pos x="172" y="272"/>
                  </a:cxn>
                  <a:cxn ang="0">
                    <a:pos x="201" y="326"/>
                  </a:cxn>
                  <a:cxn ang="0">
                    <a:pos x="287" y="354"/>
                  </a:cxn>
                  <a:cxn ang="0">
                    <a:pos x="316" y="326"/>
                  </a:cxn>
                  <a:cxn ang="0">
                    <a:pos x="345" y="245"/>
                  </a:cxn>
                  <a:cxn ang="0">
                    <a:pos x="258" y="217"/>
                  </a:cxn>
                  <a:cxn ang="0">
                    <a:pos x="287" y="54"/>
                  </a:cxn>
                  <a:cxn ang="0">
                    <a:pos x="258" y="27"/>
                  </a:cxn>
                  <a:cxn ang="0">
                    <a:pos x="201" y="0"/>
                  </a:cxn>
                  <a:cxn ang="0">
                    <a:pos x="114" y="109"/>
                  </a:cxn>
                </a:cxnLst>
                <a:rect l="0" t="0" r="r" b="b"/>
                <a:pathLst>
                  <a:path w="345" h="354">
                    <a:moveTo>
                      <a:pt x="114" y="109"/>
                    </a:moveTo>
                    <a:lnTo>
                      <a:pt x="0" y="272"/>
                    </a:lnTo>
                    <a:lnTo>
                      <a:pt x="172" y="272"/>
                    </a:lnTo>
                    <a:lnTo>
                      <a:pt x="201" y="326"/>
                    </a:lnTo>
                    <a:lnTo>
                      <a:pt x="287" y="354"/>
                    </a:lnTo>
                    <a:lnTo>
                      <a:pt x="316" y="326"/>
                    </a:lnTo>
                    <a:lnTo>
                      <a:pt x="345" y="245"/>
                    </a:lnTo>
                    <a:lnTo>
                      <a:pt x="258" y="217"/>
                    </a:lnTo>
                    <a:lnTo>
                      <a:pt x="287" y="54"/>
                    </a:lnTo>
                    <a:lnTo>
                      <a:pt x="258" y="27"/>
                    </a:lnTo>
                    <a:lnTo>
                      <a:pt x="201" y="0"/>
                    </a:lnTo>
                    <a:lnTo>
                      <a:pt x="114" y="109"/>
                    </a:lnTo>
                  </a:path>
                </a:pathLst>
              </a:custGeom>
              <a:solidFill>
                <a:srgbClr val="7EDF77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0" name="Group 474"/>
            <p:cNvGrpSpPr>
              <a:grpSpLocks/>
            </p:cNvGrpSpPr>
            <p:nvPr/>
          </p:nvGrpSpPr>
          <p:grpSpPr bwMode="auto">
            <a:xfrm>
              <a:off x="3838575" y="4402138"/>
              <a:ext cx="1003300" cy="733425"/>
              <a:chOff x="2418" y="2773"/>
              <a:chExt cx="632" cy="462"/>
            </a:xfrm>
          </p:grpSpPr>
          <p:sp>
            <p:nvSpPr>
              <p:cNvPr id="482" name="Freeform 475"/>
              <p:cNvSpPr>
                <a:spLocks/>
              </p:cNvSpPr>
              <p:nvPr/>
            </p:nvSpPr>
            <p:spPr bwMode="auto">
              <a:xfrm>
                <a:off x="2418" y="2773"/>
                <a:ext cx="632" cy="4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54"/>
                  </a:cxn>
                  <a:cxn ang="0">
                    <a:pos x="115" y="271"/>
                  </a:cxn>
                  <a:cxn ang="0">
                    <a:pos x="202" y="271"/>
                  </a:cxn>
                  <a:cxn ang="0">
                    <a:pos x="230" y="407"/>
                  </a:cxn>
                  <a:cxn ang="0">
                    <a:pos x="317" y="407"/>
                  </a:cxn>
                  <a:cxn ang="0">
                    <a:pos x="317" y="434"/>
                  </a:cxn>
                  <a:cxn ang="0">
                    <a:pos x="402" y="434"/>
                  </a:cxn>
                  <a:cxn ang="0">
                    <a:pos x="459" y="462"/>
                  </a:cxn>
                  <a:cxn ang="0">
                    <a:pos x="546" y="434"/>
                  </a:cxn>
                  <a:cxn ang="0">
                    <a:pos x="632" y="190"/>
                  </a:cxn>
                  <a:cxn ang="0">
                    <a:pos x="345" y="190"/>
                  </a:cxn>
                  <a:cxn ang="0">
                    <a:pos x="202" y="0"/>
                  </a:cxn>
                  <a:cxn ang="0">
                    <a:pos x="0" y="0"/>
                  </a:cxn>
                </a:cxnLst>
                <a:rect l="0" t="0" r="r" b="b"/>
                <a:pathLst>
                  <a:path w="632" h="462">
                    <a:moveTo>
                      <a:pt x="0" y="0"/>
                    </a:moveTo>
                    <a:lnTo>
                      <a:pt x="58" y="54"/>
                    </a:lnTo>
                    <a:lnTo>
                      <a:pt x="115" y="271"/>
                    </a:lnTo>
                    <a:lnTo>
                      <a:pt x="202" y="271"/>
                    </a:lnTo>
                    <a:lnTo>
                      <a:pt x="230" y="407"/>
                    </a:lnTo>
                    <a:lnTo>
                      <a:pt x="317" y="407"/>
                    </a:lnTo>
                    <a:lnTo>
                      <a:pt x="317" y="434"/>
                    </a:lnTo>
                    <a:lnTo>
                      <a:pt x="402" y="434"/>
                    </a:lnTo>
                    <a:lnTo>
                      <a:pt x="459" y="462"/>
                    </a:lnTo>
                    <a:lnTo>
                      <a:pt x="546" y="434"/>
                    </a:lnTo>
                    <a:lnTo>
                      <a:pt x="632" y="190"/>
                    </a:lnTo>
                    <a:lnTo>
                      <a:pt x="345" y="190"/>
                    </a:lnTo>
                    <a:lnTo>
                      <a:pt x="2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00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" name="Freeform 476"/>
              <p:cNvSpPr>
                <a:spLocks/>
              </p:cNvSpPr>
              <p:nvPr/>
            </p:nvSpPr>
            <p:spPr bwMode="auto">
              <a:xfrm>
                <a:off x="2418" y="2773"/>
                <a:ext cx="632" cy="4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54"/>
                  </a:cxn>
                  <a:cxn ang="0">
                    <a:pos x="115" y="271"/>
                  </a:cxn>
                  <a:cxn ang="0">
                    <a:pos x="202" y="271"/>
                  </a:cxn>
                  <a:cxn ang="0">
                    <a:pos x="230" y="407"/>
                  </a:cxn>
                  <a:cxn ang="0">
                    <a:pos x="317" y="407"/>
                  </a:cxn>
                  <a:cxn ang="0">
                    <a:pos x="317" y="434"/>
                  </a:cxn>
                  <a:cxn ang="0">
                    <a:pos x="402" y="434"/>
                  </a:cxn>
                  <a:cxn ang="0">
                    <a:pos x="459" y="462"/>
                  </a:cxn>
                  <a:cxn ang="0">
                    <a:pos x="546" y="434"/>
                  </a:cxn>
                  <a:cxn ang="0">
                    <a:pos x="632" y="190"/>
                  </a:cxn>
                  <a:cxn ang="0">
                    <a:pos x="345" y="190"/>
                  </a:cxn>
                  <a:cxn ang="0">
                    <a:pos x="202" y="0"/>
                  </a:cxn>
                  <a:cxn ang="0">
                    <a:pos x="0" y="0"/>
                  </a:cxn>
                </a:cxnLst>
                <a:rect l="0" t="0" r="r" b="b"/>
                <a:pathLst>
                  <a:path w="632" h="462">
                    <a:moveTo>
                      <a:pt x="0" y="0"/>
                    </a:moveTo>
                    <a:lnTo>
                      <a:pt x="58" y="54"/>
                    </a:lnTo>
                    <a:lnTo>
                      <a:pt x="115" y="271"/>
                    </a:lnTo>
                    <a:lnTo>
                      <a:pt x="202" y="271"/>
                    </a:lnTo>
                    <a:lnTo>
                      <a:pt x="230" y="407"/>
                    </a:lnTo>
                    <a:lnTo>
                      <a:pt x="317" y="407"/>
                    </a:lnTo>
                    <a:lnTo>
                      <a:pt x="317" y="434"/>
                    </a:lnTo>
                    <a:lnTo>
                      <a:pt x="402" y="434"/>
                    </a:lnTo>
                    <a:lnTo>
                      <a:pt x="459" y="462"/>
                    </a:lnTo>
                    <a:lnTo>
                      <a:pt x="546" y="434"/>
                    </a:lnTo>
                    <a:lnTo>
                      <a:pt x="632" y="190"/>
                    </a:lnTo>
                    <a:lnTo>
                      <a:pt x="345" y="190"/>
                    </a:lnTo>
                    <a:lnTo>
                      <a:pt x="20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80026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1" name="Group 477"/>
            <p:cNvGrpSpPr>
              <a:grpSpLocks/>
            </p:cNvGrpSpPr>
            <p:nvPr/>
          </p:nvGrpSpPr>
          <p:grpSpPr bwMode="auto">
            <a:xfrm>
              <a:off x="4156075" y="4144963"/>
              <a:ext cx="500063" cy="558800"/>
              <a:chOff x="2618" y="2611"/>
              <a:chExt cx="315" cy="352"/>
            </a:xfrm>
          </p:grpSpPr>
          <p:sp>
            <p:nvSpPr>
              <p:cNvPr id="480" name="Freeform 478"/>
              <p:cNvSpPr>
                <a:spLocks/>
              </p:cNvSpPr>
              <p:nvPr/>
            </p:nvSpPr>
            <p:spPr bwMode="auto">
              <a:xfrm>
                <a:off x="2618" y="2611"/>
                <a:ext cx="315" cy="35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44" y="352"/>
                  </a:cxn>
                  <a:cxn ang="0">
                    <a:pos x="315" y="352"/>
                  </a:cxn>
                  <a:cxn ang="0">
                    <a:pos x="315" y="325"/>
                  </a:cxn>
                  <a:cxn ang="0">
                    <a:pos x="229" y="325"/>
                  </a:cxn>
                  <a:cxn ang="0">
                    <a:pos x="258" y="216"/>
                  </a:cxn>
                  <a:cxn ang="0">
                    <a:pos x="258" y="135"/>
                  </a:cxn>
                  <a:cxn ang="0">
                    <a:pos x="200" y="81"/>
                  </a:cxn>
                  <a:cxn ang="0">
                    <a:pos x="144" y="81"/>
                  </a:cxn>
                  <a:cxn ang="0">
                    <a:pos x="144" y="0"/>
                  </a:cxn>
                  <a:cxn ang="0">
                    <a:pos x="57" y="135"/>
                  </a:cxn>
                  <a:cxn ang="0">
                    <a:pos x="0" y="162"/>
                  </a:cxn>
                </a:cxnLst>
                <a:rect l="0" t="0" r="r" b="b"/>
                <a:pathLst>
                  <a:path w="315" h="352">
                    <a:moveTo>
                      <a:pt x="0" y="162"/>
                    </a:moveTo>
                    <a:lnTo>
                      <a:pt x="144" y="352"/>
                    </a:lnTo>
                    <a:lnTo>
                      <a:pt x="315" y="352"/>
                    </a:lnTo>
                    <a:lnTo>
                      <a:pt x="315" y="325"/>
                    </a:lnTo>
                    <a:lnTo>
                      <a:pt x="229" y="325"/>
                    </a:lnTo>
                    <a:lnTo>
                      <a:pt x="258" y="216"/>
                    </a:lnTo>
                    <a:lnTo>
                      <a:pt x="258" y="135"/>
                    </a:lnTo>
                    <a:lnTo>
                      <a:pt x="200" y="81"/>
                    </a:lnTo>
                    <a:lnTo>
                      <a:pt x="144" y="81"/>
                    </a:lnTo>
                    <a:lnTo>
                      <a:pt x="144" y="0"/>
                    </a:lnTo>
                    <a:lnTo>
                      <a:pt x="57" y="135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C800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" name="Freeform 479"/>
              <p:cNvSpPr>
                <a:spLocks/>
              </p:cNvSpPr>
              <p:nvPr/>
            </p:nvSpPr>
            <p:spPr bwMode="auto">
              <a:xfrm>
                <a:off x="2618" y="2611"/>
                <a:ext cx="315" cy="35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44" y="352"/>
                  </a:cxn>
                  <a:cxn ang="0">
                    <a:pos x="315" y="352"/>
                  </a:cxn>
                  <a:cxn ang="0">
                    <a:pos x="315" y="325"/>
                  </a:cxn>
                  <a:cxn ang="0">
                    <a:pos x="229" y="325"/>
                  </a:cxn>
                  <a:cxn ang="0">
                    <a:pos x="258" y="216"/>
                  </a:cxn>
                  <a:cxn ang="0">
                    <a:pos x="258" y="135"/>
                  </a:cxn>
                  <a:cxn ang="0">
                    <a:pos x="200" y="81"/>
                  </a:cxn>
                  <a:cxn ang="0">
                    <a:pos x="144" y="81"/>
                  </a:cxn>
                  <a:cxn ang="0">
                    <a:pos x="144" y="0"/>
                  </a:cxn>
                  <a:cxn ang="0">
                    <a:pos x="57" y="135"/>
                  </a:cxn>
                  <a:cxn ang="0">
                    <a:pos x="0" y="162"/>
                  </a:cxn>
                </a:cxnLst>
                <a:rect l="0" t="0" r="r" b="b"/>
                <a:pathLst>
                  <a:path w="315" h="352">
                    <a:moveTo>
                      <a:pt x="0" y="162"/>
                    </a:moveTo>
                    <a:lnTo>
                      <a:pt x="144" y="352"/>
                    </a:lnTo>
                    <a:lnTo>
                      <a:pt x="315" y="352"/>
                    </a:lnTo>
                    <a:lnTo>
                      <a:pt x="315" y="325"/>
                    </a:lnTo>
                    <a:lnTo>
                      <a:pt x="229" y="325"/>
                    </a:lnTo>
                    <a:lnTo>
                      <a:pt x="258" y="216"/>
                    </a:lnTo>
                    <a:lnTo>
                      <a:pt x="258" y="135"/>
                    </a:lnTo>
                    <a:lnTo>
                      <a:pt x="200" y="81"/>
                    </a:lnTo>
                    <a:lnTo>
                      <a:pt x="144" y="81"/>
                    </a:lnTo>
                    <a:lnTo>
                      <a:pt x="144" y="0"/>
                    </a:lnTo>
                    <a:lnTo>
                      <a:pt x="57" y="135"/>
                    </a:lnTo>
                    <a:lnTo>
                      <a:pt x="0" y="162"/>
                    </a:lnTo>
                  </a:path>
                </a:pathLst>
              </a:custGeom>
              <a:solidFill>
                <a:srgbClr val="C80026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2" name="Group 480"/>
            <p:cNvGrpSpPr>
              <a:grpSpLocks/>
            </p:cNvGrpSpPr>
            <p:nvPr/>
          </p:nvGrpSpPr>
          <p:grpSpPr bwMode="auto">
            <a:xfrm>
              <a:off x="4384675" y="4059238"/>
              <a:ext cx="727075" cy="644525"/>
              <a:chOff x="2762" y="2557"/>
              <a:chExt cx="458" cy="406"/>
            </a:xfrm>
          </p:grpSpPr>
          <p:sp>
            <p:nvSpPr>
              <p:cNvPr id="478" name="Freeform 481"/>
              <p:cNvSpPr>
                <a:spLocks/>
              </p:cNvSpPr>
              <p:nvPr/>
            </p:nvSpPr>
            <p:spPr bwMode="auto">
              <a:xfrm>
                <a:off x="2762" y="2557"/>
                <a:ext cx="458" cy="406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35"/>
                  </a:cxn>
                  <a:cxn ang="0">
                    <a:pos x="56" y="135"/>
                  </a:cxn>
                  <a:cxn ang="0">
                    <a:pos x="114" y="189"/>
                  </a:cxn>
                  <a:cxn ang="0">
                    <a:pos x="114" y="270"/>
                  </a:cxn>
                  <a:cxn ang="0">
                    <a:pos x="85" y="379"/>
                  </a:cxn>
                  <a:cxn ang="0">
                    <a:pos x="171" y="379"/>
                  </a:cxn>
                  <a:cxn ang="0">
                    <a:pos x="171" y="406"/>
                  </a:cxn>
                  <a:cxn ang="0">
                    <a:pos x="286" y="406"/>
                  </a:cxn>
                  <a:cxn ang="0">
                    <a:pos x="343" y="379"/>
                  </a:cxn>
                  <a:cxn ang="0">
                    <a:pos x="430" y="352"/>
                  </a:cxn>
                  <a:cxn ang="0">
                    <a:pos x="343" y="243"/>
                  </a:cxn>
                  <a:cxn ang="0">
                    <a:pos x="315" y="135"/>
                  </a:cxn>
                  <a:cxn ang="0">
                    <a:pos x="401" y="54"/>
                  </a:cxn>
                  <a:cxn ang="0">
                    <a:pos x="458" y="0"/>
                  </a:cxn>
                  <a:cxn ang="0">
                    <a:pos x="56" y="0"/>
                  </a:cxn>
                  <a:cxn ang="0">
                    <a:pos x="0" y="54"/>
                  </a:cxn>
                </a:cxnLst>
                <a:rect l="0" t="0" r="r" b="b"/>
                <a:pathLst>
                  <a:path w="458" h="406">
                    <a:moveTo>
                      <a:pt x="0" y="54"/>
                    </a:moveTo>
                    <a:lnTo>
                      <a:pt x="0" y="135"/>
                    </a:lnTo>
                    <a:lnTo>
                      <a:pt x="56" y="135"/>
                    </a:lnTo>
                    <a:lnTo>
                      <a:pt x="114" y="189"/>
                    </a:lnTo>
                    <a:lnTo>
                      <a:pt x="114" y="270"/>
                    </a:lnTo>
                    <a:lnTo>
                      <a:pt x="85" y="379"/>
                    </a:lnTo>
                    <a:lnTo>
                      <a:pt x="171" y="379"/>
                    </a:lnTo>
                    <a:lnTo>
                      <a:pt x="171" y="406"/>
                    </a:lnTo>
                    <a:lnTo>
                      <a:pt x="286" y="406"/>
                    </a:lnTo>
                    <a:lnTo>
                      <a:pt x="343" y="379"/>
                    </a:lnTo>
                    <a:lnTo>
                      <a:pt x="430" y="352"/>
                    </a:lnTo>
                    <a:lnTo>
                      <a:pt x="343" y="243"/>
                    </a:lnTo>
                    <a:lnTo>
                      <a:pt x="315" y="135"/>
                    </a:lnTo>
                    <a:lnTo>
                      <a:pt x="401" y="54"/>
                    </a:lnTo>
                    <a:lnTo>
                      <a:pt x="458" y="0"/>
                    </a:lnTo>
                    <a:lnTo>
                      <a:pt x="56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C800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" name="Freeform 482"/>
              <p:cNvSpPr>
                <a:spLocks/>
              </p:cNvSpPr>
              <p:nvPr/>
            </p:nvSpPr>
            <p:spPr bwMode="auto">
              <a:xfrm>
                <a:off x="2762" y="2557"/>
                <a:ext cx="458" cy="406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35"/>
                  </a:cxn>
                  <a:cxn ang="0">
                    <a:pos x="56" y="135"/>
                  </a:cxn>
                  <a:cxn ang="0">
                    <a:pos x="114" y="189"/>
                  </a:cxn>
                  <a:cxn ang="0">
                    <a:pos x="114" y="270"/>
                  </a:cxn>
                  <a:cxn ang="0">
                    <a:pos x="85" y="379"/>
                  </a:cxn>
                  <a:cxn ang="0">
                    <a:pos x="171" y="379"/>
                  </a:cxn>
                  <a:cxn ang="0">
                    <a:pos x="171" y="406"/>
                  </a:cxn>
                  <a:cxn ang="0">
                    <a:pos x="286" y="406"/>
                  </a:cxn>
                  <a:cxn ang="0">
                    <a:pos x="343" y="379"/>
                  </a:cxn>
                  <a:cxn ang="0">
                    <a:pos x="430" y="352"/>
                  </a:cxn>
                  <a:cxn ang="0">
                    <a:pos x="343" y="243"/>
                  </a:cxn>
                  <a:cxn ang="0">
                    <a:pos x="315" y="135"/>
                  </a:cxn>
                  <a:cxn ang="0">
                    <a:pos x="401" y="54"/>
                  </a:cxn>
                  <a:cxn ang="0">
                    <a:pos x="458" y="0"/>
                  </a:cxn>
                  <a:cxn ang="0">
                    <a:pos x="56" y="0"/>
                  </a:cxn>
                  <a:cxn ang="0">
                    <a:pos x="0" y="54"/>
                  </a:cxn>
                </a:cxnLst>
                <a:rect l="0" t="0" r="r" b="b"/>
                <a:pathLst>
                  <a:path w="458" h="406">
                    <a:moveTo>
                      <a:pt x="0" y="54"/>
                    </a:moveTo>
                    <a:lnTo>
                      <a:pt x="0" y="135"/>
                    </a:lnTo>
                    <a:lnTo>
                      <a:pt x="56" y="135"/>
                    </a:lnTo>
                    <a:lnTo>
                      <a:pt x="114" y="189"/>
                    </a:lnTo>
                    <a:lnTo>
                      <a:pt x="114" y="270"/>
                    </a:lnTo>
                    <a:lnTo>
                      <a:pt x="85" y="379"/>
                    </a:lnTo>
                    <a:lnTo>
                      <a:pt x="171" y="379"/>
                    </a:lnTo>
                    <a:lnTo>
                      <a:pt x="171" y="406"/>
                    </a:lnTo>
                    <a:lnTo>
                      <a:pt x="286" y="406"/>
                    </a:lnTo>
                    <a:lnTo>
                      <a:pt x="343" y="379"/>
                    </a:lnTo>
                    <a:lnTo>
                      <a:pt x="430" y="352"/>
                    </a:lnTo>
                    <a:lnTo>
                      <a:pt x="343" y="243"/>
                    </a:lnTo>
                    <a:lnTo>
                      <a:pt x="315" y="135"/>
                    </a:lnTo>
                    <a:lnTo>
                      <a:pt x="401" y="54"/>
                    </a:lnTo>
                    <a:lnTo>
                      <a:pt x="458" y="0"/>
                    </a:lnTo>
                    <a:lnTo>
                      <a:pt x="56" y="0"/>
                    </a:lnTo>
                    <a:lnTo>
                      <a:pt x="0" y="54"/>
                    </a:lnTo>
                  </a:path>
                </a:pathLst>
              </a:custGeom>
              <a:solidFill>
                <a:srgbClr val="C80026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3" name="Group 483"/>
            <p:cNvGrpSpPr>
              <a:grpSpLocks/>
            </p:cNvGrpSpPr>
            <p:nvPr/>
          </p:nvGrpSpPr>
          <p:grpSpPr bwMode="auto">
            <a:xfrm>
              <a:off x="4883150" y="4144963"/>
              <a:ext cx="777875" cy="731837"/>
              <a:chOff x="3076" y="2611"/>
              <a:chExt cx="490" cy="461"/>
            </a:xfrm>
          </p:grpSpPr>
          <p:sp>
            <p:nvSpPr>
              <p:cNvPr id="476" name="Freeform 484"/>
              <p:cNvSpPr>
                <a:spLocks/>
              </p:cNvSpPr>
              <p:nvPr/>
            </p:nvSpPr>
            <p:spPr bwMode="auto">
              <a:xfrm>
                <a:off x="3076" y="2611"/>
                <a:ext cx="490" cy="461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0" y="81"/>
                  </a:cxn>
                  <a:cxn ang="0">
                    <a:pos x="29" y="189"/>
                  </a:cxn>
                  <a:cxn ang="0">
                    <a:pos x="115" y="298"/>
                  </a:cxn>
                  <a:cxn ang="0">
                    <a:pos x="288" y="461"/>
                  </a:cxn>
                  <a:cxn ang="0">
                    <a:pos x="346" y="434"/>
                  </a:cxn>
                  <a:cxn ang="0">
                    <a:pos x="403" y="434"/>
                  </a:cxn>
                  <a:cxn ang="0">
                    <a:pos x="403" y="352"/>
                  </a:cxn>
                  <a:cxn ang="0">
                    <a:pos x="490" y="298"/>
                  </a:cxn>
                  <a:cxn ang="0">
                    <a:pos x="403" y="135"/>
                  </a:cxn>
                  <a:cxn ang="0">
                    <a:pos x="403" y="0"/>
                  </a:cxn>
                  <a:cxn ang="0">
                    <a:pos x="87" y="0"/>
                  </a:cxn>
                </a:cxnLst>
                <a:rect l="0" t="0" r="r" b="b"/>
                <a:pathLst>
                  <a:path w="490" h="461">
                    <a:moveTo>
                      <a:pt x="87" y="0"/>
                    </a:moveTo>
                    <a:lnTo>
                      <a:pt x="0" y="81"/>
                    </a:lnTo>
                    <a:lnTo>
                      <a:pt x="29" y="189"/>
                    </a:lnTo>
                    <a:lnTo>
                      <a:pt x="115" y="298"/>
                    </a:lnTo>
                    <a:lnTo>
                      <a:pt x="288" y="461"/>
                    </a:lnTo>
                    <a:lnTo>
                      <a:pt x="346" y="434"/>
                    </a:lnTo>
                    <a:lnTo>
                      <a:pt x="403" y="434"/>
                    </a:lnTo>
                    <a:lnTo>
                      <a:pt x="403" y="352"/>
                    </a:lnTo>
                    <a:lnTo>
                      <a:pt x="490" y="298"/>
                    </a:lnTo>
                    <a:lnTo>
                      <a:pt x="403" y="135"/>
                    </a:lnTo>
                    <a:lnTo>
                      <a:pt x="403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C800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" name="Freeform 485"/>
              <p:cNvSpPr>
                <a:spLocks/>
              </p:cNvSpPr>
              <p:nvPr/>
            </p:nvSpPr>
            <p:spPr bwMode="auto">
              <a:xfrm>
                <a:off x="3076" y="2611"/>
                <a:ext cx="490" cy="461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0" y="81"/>
                  </a:cxn>
                  <a:cxn ang="0">
                    <a:pos x="29" y="189"/>
                  </a:cxn>
                  <a:cxn ang="0">
                    <a:pos x="115" y="298"/>
                  </a:cxn>
                  <a:cxn ang="0">
                    <a:pos x="288" y="461"/>
                  </a:cxn>
                  <a:cxn ang="0">
                    <a:pos x="346" y="434"/>
                  </a:cxn>
                  <a:cxn ang="0">
                    <a:pos x="403" y="434"/>
                  </a:cxn>
                  <a:cxn ang="0">
                    <a:pos x="403" y="352"/>
                  </a:cxn>
                  <a:cxn ang="0">
                    <a:pos x="490" y="298"/>
                  </a:cxn>
                  <a:cxn ang="0">
                    <a:pos x="403" y="135"/>
                  </a:cxn>
                  <a:cxn ang="0">
                    <a:pos x="403" y="0"/>
                  </a:cxn>
                  <a:cxn ang="0">
                    <a:pos x="87" y="0"/>
                  </a:cxn>
                </a:cxnLst>
                <a:rect l="0" t="0" r="r" b="b"/>
                <a:pathLst>
                  <a:path w="490" h="461">
                    <a:moveTo>
                      <a:pt x="87" y="0"/>
                    </a:moveTo>
                    <a:lnTo>
                      <a:pt x="0" y="81"/>
                    </a:lnTo>
                    <a:lnTo>
                      <a:pt x="29" y="189"/>
                    </a:lnTo>
                    <a:lnTo>
                      <a:pt x="115" y="298"/>
                    </a:lnTo>
                    <a:lnTo>
                      <a:pt x="288" y="461"/>
                    </a:lnTo>
                    <a:lnTo>
                      <a:pt x="346" y="434"/>
                    </a:lnTo>
                    <a:lnTo>
                      <a:pt x="403" y="434"/>
                    </a:lnTo>
                    <a:lnTo>
                      <a:pt x="403" y="352"/>
                    </a:lnTo>
                    <a:lnTo>
                      <a:pt x="490" y="298"/>
                    </a:lnTo>
                    <a:lnTo>
                      <a:pt x="403" y="135"/>
                    </a:lnTo>
                    <a:lnTo>
                      <a:pt x="403" y="0"/>
                    </a:lnTo>
                    <a:lnTo>
                      <a:pt x="87" y="0"/>
                    </a:lnTo>
                  </a:path>
                </a:pathLst>
              </a:custGeom>
              <a:solidFill>
                <a:srgbClr val="C80026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4" name="Group 486"/>
            <p:cNvGrpSpPr>
              <a:grpSpLocks/>
            </p:cNvGrpSpPr>
            <p:nvPr/>
          </p:nvGrpSpPr>
          <p:grpSpPr bwMode="auto">
            <a:xfrm>
              <a:off x="4703763" y="4618038"/>
              <a:ext cx="728662" cy="474662"/>
              <a:chOff x="2963" y="2909"/>
              <a:chExt cx="459" cy="299"/>
            </a:xfrm>
          </p:grpSpPr>
          <p:sp>
            <p:nvSpPr>
              <p:cNvPr id="474" name="Freeform 487"/>
              <p:cNvSpPr>
                <a:spLocks/>
              </p:cNvSpPr>
              <p:nvPr/>
            </p:nvSpPr>
            <p:spPr bwMode="auto">
              <a:xfrm>
                <a:off x="2963" y="2909"/>
                <a:ext cx="459" cy="299"/>
              </a:xfrm>
              <a:custGeom>
                <a:avLst/>
                <a:gdLst/>
                <a:ahLst/>
                <a:cxnLst>
                  <a:cxn ang="0">
                    <a:pos x="230" y="0"/>
                  </a:cxn>
                  <a:cxn ang="0">
                    <a:pos x="144" y="27"/>
                  </a:cxn>
                  <a:cxn ang="0">
                    <a:pos x="86" y="54"/>
                  </a:cxn>
                  <a:cxn ang="0">
                    <a:pos x="0" y="299"/>
                  </a:cxn>
                  <a:cxn ang="0">
                    <a:pos x="144" y="299"/>
                  </a:cxn>
                  <a:cxn ang="0">
                    <a:pos x="201" y="245"/>
                  </a:cxn>
                  <a:cxn ang="0">
                    <a:pos x="459" y="190"/>
                  </a:cxn>
                  <a:cxn ang="0">
                    <a:pos x="459" y="136"/>
                  </a:cxn>
                  <a:cxn ang="0">
                    <a:pos x="401" y="163"/>
                  </a:cxn>
                  <a:cxn ang="0">
                    <a:pos x="230" y="0"/>
                  </a:cxn>
                </a:cxnLst>
                <a:rect l="0" t="0" r="r" b="b"/>
                <a:pathLst>
                  <a:path w="459" h="299">
                    <a:moveTo>
                      <a:pt x="230" y="0"/>
                    </a:moveTo>
                    <a:lnTo>
                      <a:pt x="144" y="27"/>
                    </a:lnTo>
                    <a:lnTo>
                      <a:pt x="86" y="54"/>
                    </a:lnTo>
                    <a:lnTo>
                      <a:pt x="0" y="299"/>
                    </a:lnTo>
                    <a:lnTo>
                      <a:pt x="144" y="299"/>
                    </a:lnTo>
                    <a:lnTo>
                      <a:pt x="201" y="245"/>
                    </a:lnTo>
                    <a:lnTo>
                      <a:pt x="459" y="190"/>
                    </a:lnTo>
                    <a:lnTo>
                      <a:pt x="459" y="136"/>
                    </a:lnTo>
                    <a:lnTo>
                      <a:pt x="401" y="163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C800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5" name="Freeform 488"/>
              <p:cNvSpPr>
                <a:spLocks/>
              </p:cNvSpPr>
              <p:nvPr/>
            </p:nvSpPr>
            <p:spPr bwMode="auto">
              <a:xfrm>
                <a:off x="2963" y="2909"/>
                <a:ext cx="459" cy="299"/>
              </a:xfrm>
              <a:custGeom>
                <a:avLst/>
                <a:gdLst/>
                <a:ahLst/>
                <a:cxnLst>
                  <a:cxn ang="0">
                    <a:pos x="230" y="0"/>
                  </a:cxn>
                  <a:cxn ang="0">
                    <a:pos x="144" y="27"/>
                  </a:cxn>
                  <a:cxn ang="0">
                    <a:pos x="86" y="54"/>
                  </a:cxn>
                  <a:cxn ang="0">
                    <a:pos x="0" y="299"/>
                  </a:cxn>
                  <a:cxn ang="0">
                    <a:pos x="144" y="299"/>
                  </a:cxn>
                  <a:cxn ang="0">
                    <a:pos x="201" y="245"/>
                  </a:cxn>
                  <a:cxn ang="0">
                    <a:pos x="459" y="190"/>
                  </a:cxn>
                  <a:cxn ang="0">
                    <a:pos x="459" y="136"/>
                  </a:cxn>
                  <a:cxn ang="0">
                    <a:pos x="401" y="163"/>
                  </a:cxn>
                  <a:cxn ang="0">
                    <a:pos x="230" y="0"/>
                  </a:cxn>
                </a:cxnLst>
                <a:rect l="0" t="0" r="r" b="b"/>
                <a:pathLst>
                  <a:path w="459" h="299">
                    <a:moveTo>
                      <a:pt x="230" y="0"/>
                    </a:moveTo>
                    <a:lnTo>
                      <a:pt x="144" y="27"/>
                    </a:lnTo>
                    <a:lnTo>
                      <a:pt x="86" y="54"/>
                    </a:lnTo>
                    <a:lnTo>
                      <a:pt x="0" y="299"/>
                    </a:lnTo>
                    <a:lnTo>
                      <a:pt x="144" y="299"/>
                    </a:lnTo>
                    <a:lnTo>
                      <a:pt x="201" y="245"/>
                    </a:lnTo>
                    <a:lnTo>
                      <a:pt x="459" y="190"/>
                    </a:lnTo>
                    <a:lnTo>
                      <a:pt x="459" y="136"/>
                    </a:lnTo>
                    <a:lnTo>
                      <a:pt x="401" y="163"/>
                    </a:lnTo>
                    <a:lnTo>
                      <a:pt x="230" y="0"/>
                    </a:lnTo>
                  </a:path>
                </a:pathLst>
              </a:custGeom>
              <a:solidFill>
                <a:srgbClr val="C80026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5" name="Group 489"/>
            <p:cNvGrpSpPr>
              <a:grpSpLocks/>
            </p:cNvGrpSpPr>
            <p:nvPr/>
          </p:nvGrpSpPr>
          <p:grpSpPr bwMode="auto">
            <a:xfrm>
              <a:off x="5386388" y="4660900"/>
              <a:ext cx="544512" cy="692150"/>
              <a:chOff x="3393" y="2936"/>
              <a:chExt cx="343" cy="436"/>
            </a:xfrm>
          </p:grpSpPr>
          <p:sp>
            <p:nvSpPr>
              <p:cNvPr id="472" name="Freeform 490"/>
              <p:cNvSpPr>
                <a:spLocks/>
              </p:cNvSpPr>
              <p:nvPr/>
            </p:nvSpPr>
            <p:spPr bwMode="auto">
              <a:xfrm>
                <a:off x="3393" y="2936"/>
                <a:ext cx="343" cy="436"/>
              </a:xfrm>
              <a:custGeom>
                <a:avLst/>
                <a:gdLst/>
                <a:ahLst/>
                <a:cxnLst>
                  <a:cxn ang="0">
                    <a:pos x="28" y="109"/>
                  </a:cxn>
                  <a:cxn ang="0">
                    <a:pos x="28" y="164"/>
                  </a:cxn>
                  <a:cxn ang="0">
                    <a:pos x="0" y="300"/>
                  </a:cxn>
                  <a:cxn ang="0">
                    <a:pos x="28" y="436"/>
                  </a:cxn>
                  <a:cxn ang="0">
                    <a:pos x="114" y="436"/>
                  </a:cxn>
                  <a:cxn ang="0">
                    <a:pos x="114" y="300"/>
                  </a:cxn>
                  <a:cxn ang="0">
                    <a:pos x="201" y="300"/>
                  </a:cxn>
                  <a:cxn ang="0">
                    <a:pos x="258" y="245"/>
                  </a:cxn>
                  <a:cxn ang="0">
                    <a:pos x="229" y="164"/>
                  </a:cxn>
                  <a:cxn ang="0">
                    <a:pos x="229" y="109"/>
                  </a:cxn>
                  <a:cxn ang="0">
                    <a:pos x="343" y="27"/>
                  </a:cxn>
                  <a:cxn ang="0">
                    <a:pos x="258" y="0"/>
                  </a:cxn>
                  <a:cxn ang="0">
                    <a:pos x="172" y="136"/>
                  </a:cxn>
                  <a:cxn ang="0">
                    <a:pos x="114" y="136"/>
                  </a:cxn>
                  <a:cxn ang="0">
                    <a:pos x="86" y="109"/>
                  </a:cxn>
                  <a:cxn ang="0">
                    <a:pos x="28" y="109"/>
                  </a:cxn>
                </a:cxnLst>
                <a:rect l="0" t="0" r="r" b="b"/>
                <a:pathLst>
                  <a:path w="343" h="436">
                    <a:moveTo>
                      <a:pt x="28" y="109"/>
                    </a:moveTo>
                    <a:lnTo>
                      <a:pt x="28" y="164"/>
                    </a:lnTo>
                    <a:lnTo>
                      <a:pt x="0" y="300"/>
                    </a:lnTo>
                    <a:lnTo>
                      <a:pt x="28" y="436"/>
                    </a:lnTo>
                    <a:lnTo>
                      <a:pt x="114" y="436"/>
                    </a:lnTo>
                    <a:lnTo>
                      <a:pt x="114" y="300"/>
                    </a:lnTo>
                    <a:lnTo>
                      <a:pt x="201" y="300"/>
                    </a:lnTo>
                    <a:lnTo>
                      <a:pt x="258" y="245"/>
                    </a:lnTo>
                    <a:lnTo>
                      <a:pt x="229" y="164"/>
                    </a:lnTo>
                    <a:lnTo>
                      <a:pt x="229" y="109"/>
                    </a:lnTo>
                    <a:lnTo>
                      <a:pt x="343" y="27"/>
                    </a:lnTo>
                    <a:lnTo>
                      <a:pt x="258" y="0"/>
                    </a:lnTo>
                    <a:lnTo>
                      <a:pt x="172" y="136"/>
                    </a:lnTo>
                    <a:lnTo>
                      <a:pt x="114" y="136"/>
                    </a:lnTo>
                    <a:lnTo>
                      <a:pt x="86" y="109"/>
                    </a:lnTo>
                    <a:lnTo>
                      <a:pt x="28" y="109"/>
                    </a:lnTo>
                    <a:close/>
                  </a:path>
                </a:pathLst>
              </a:custGeom>
              <a:solidFill>
                <a:srgbClr val="D66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" name="Freeform 491"/>
              <p:cNvSpPr>
                <a:spLocks/>
              </p:cNvSpPr>
              <p:nvPr/>
            </p:nvSpPr>
            <p:spPr bwMode="auto">
              <a:xfrm>
                <a:off x="3393" y="2936"/>
                <a:ext cx="343" cy="436"/>
              </a:xfrm>
              <a:custGeom>
                <a:avLst/>
                <a:gdLst/>
                <a:ahLst/>
                <a:cxnLst>
                  <a:cxn ang="0">
                    <a:pos x="28" y="109"/>
                  </a:cxn>
                  <a:cxn ang="0">
                    <a:pos x="28" y="164"/>
                  </a:cxn>
                  <a:cxn ang="0">
                    <a:pos x="0" y="300"/>
                  </a:cxn>
                  <a:cxn ang="0">
                    <a:pos x="28" y="436"/>
                  </a:cxn>
                  <a:cxn ang="0">
                    <a:pos x="114" y="436"/>
                  </a:cxn>
                  <a:cxn ang="0">
                    <a:pos x="114" y="300"/>
                  </a:cxn>
                  <a:cxn ang="0">
                    <a:pos x="201" y="300"/>
                  </a:cxn>
                  <a:cxn ang="0">
                    <a:pos x="258" y="245"/>
                  </a:cxn>
                  <a:cxn ang="0">
                    <a:pos x="229" y="164"/>
                  </a:cxn>
                  <a:cxn ang="0">
                    <a:pos x="229" y="109"/>
                  </a:cxn>
                  <a:cxn ang="0">
                    <a:pos x="343" y="27"/>
                  </a:cxn>
                  <a:cxn ang="0">
                    <a:pos x="258" y="0"/>
                  </a:cxn>
                  <a:cxn ang="0">
                    <a:pos x="172" y="136"/>
                  </a:cxn>
                  <a:cxn ang="0">
                    <a:pos x="114" y="136"/>
                  </a:cxn>
                  <a:cxn ang="0">
                    <a:pos x="86" y="109"/>
                  </a:cxn>
                  <a:cxn ang="0">
                    <a:pos x="28" y="109"/>
                  </a:cxn>
                </a:cxnLst>
                <a:rect l="0" t="0" r="r" b="b"/>
                <a:pathLst>
                  <a:path w="343" h="436">
                    <a:moveTo>
                      <a:pt x="28" y="109"/>
                    </a:moveTo>
                    <a:lnTo>
                      <a:pt x="28" y="164"/>
                    </a:lnTo>
                    <a:lnTo>
                      <a:pt x="0" y="300"/>
                    </a:lnTo>
                    <a:lnTo>
                      <a:pt x="28" y="436"/>
                    </a:lnTo>
                    <a:lnTo>
                      <a:pt x="114" y="436"/>
                    </a:lnTo>
                    <a:lnTo>
                      <a:pt x="114" y="300"/>
                    </a:lnTo>
                    <a:lnTo>
                      <a:pt x="201" y="300"/>
                    </a:lnTo>
                    <a:lnTo>
                      <a:pt x="258" y="245"/>
                    </a:lnTo>
                    <a:lnTo>
                      <a:pt x="229" y="164"/>
                    </a:lnTo>
                    <a:lnTo>
                      <a:pt x="229" y="109"/>
                    </a:lnTo>
                    <a:lnTo>
                      <a:pt x="343" y="27"/>
                    </a:lnTo>
                    <a:lnTo>
                      <a:pt x="258" y="0"/>
                    </a:lnTo>
                    <a:lnTo>
                      <a:pt x="172" y="136"/>
                    </a:lnTo>
                    <a:lnTo>
                      <a:pt x="114" y="136"/>
                    </a:lnTo>
                    <a:lnTo>
                      <a:pt x="86" y="109"/>
                    </a:lnTo>
                    <a:lnTo>
                      <a:pt x="28" y="109"/>
                    </a:lnTo>
                  </a:path>
                </a:pathLst>
              </a:custGeom>
              <a:solidFill>
                <a:srgbClr val="D66B00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" name="Group 492"/>
            <p:cNvGrpSpPr>
              <a:grpSpLocks/>
            </p:cNvGrpSpPr>
            <p:nvPr/>
          </p:nvGrpSpPr>
          <p:grpSpPr bwMode="auto">
            <a:xfrm>
              <a:off x="4922838" y="4926013"/>
              <a:ext cx="503237" cy="430212"/>
              <a:chOff x="3101" y="3103"/>
              <a:chExt cx="317" cy="271"/>
            </a:xfrm>
          </p:grpSpPr>
          <p:sp>
            <p:nvSpPr>
              <p:cNvPr id="470" name="Freeform 493"/>
              <p:cNvSpPr>
                <a:spLocks/>
              </p:cNvSpPr>
              <p:nvPr/>
            </p:nvSpPr>
            <p:spPr bwMode="auto">
              <a:xfrm>
                <a:off x="3101" y="3103"/>
                <a:ext cx="317" cy="271"/>
              </a:xfrm>
              <a:custGeom>
                <a:avLst/>
                <a:gdLst/>
                <a:ahLst/>
                <a:cxnLst>
                  <a:cxn ang="0">
                    <a:pos x="317" y="0"/>
                  </a:cxn>
                  <a:cxn ang="0">
                    <a:pos x="58" y="54"/>
                  </a:cxn>
                  <a:cxn ang="0">
                    <a:pos x="0" y="108"/>
                  </a:cxn>
                  <a:cxn ang="0">
                    <a:pos x="0" y="135"/>
                  </a:cxn>
                  <a:cxn ang="0">
                    <a:pos x="29" y="135"/>
                  </a:cxn>
                  <a:cxn ang="0">
                    <a:pos x="29" y="190"/>
                  </a:cxn>
                  <a:cxn ang="0">
                    <a:pos x="58" y="190"/>
                  </a:cxn>
                  <a:cxn ang="0">
                    <a:pos x="58" y="244"/>
                  </a:cxn>
                  <a:cxn ang="0">
                    <a:pos x="87" y="244"/>
                  </a:cxn>
                  <a:cxn ang="0">
                    <a:pos x="87" y="271"/>
                  </a:cxn>
                  <a:cxn ang="0">
                    <a:pos x="317" y="271"/>
                  </a:cxn>
                  <a:cxn ang="0">
                    <a:pos x="288" y="135"/>
                  </a:cxn>
                  <a:cxn ang="0">
                    <a:pos x="317" y="0"/>
                  </a:cxn>
                </a:cxnLst>
                <a:rect l="0" t="0" r="r" b="b"/>
                <a:pathLst>
                  <a:path w="317" h="271">
                    <a:moveTo>
                      <a:pt x="317" y="0"/>
                    </a:moveTo>
                    <a:lnTo>
                      <a:pt x="58" y="54"/>
                    </a:lnTo>
                    <a:lnTo>
                      <a:pt x="0" y="108"/>
                    </a:lnTo>
                    <a:lnTo>
                      <a:pt x="0" y="135"/>
                    </a:lnTo>
                    <a:lnTo>
                      <a:pt x="29" y="135"/>
                    </a:lnTo>
                    <a:lnTo>
                      <a:pt x="29" y="190"/>
                    </a:lnTo>
                    <a:lnTo>
                      <a:pt x="58" y="190"/>
                    </a:lnTo>
                    <a:lnTo>
                      <a:pt x="58" y="244"/>
                    </a:lnTo>
                    <a:lnTo>
                      <a:pt x="87" y="244"/>
                    </a:lnTo>
                    <a:lnTo>
                      <a:pt x="87" y="271"/>
                    </a:lnTo>
                    <a:lnTo>
                      <a:pt x="317" y="271"/>
                    </a:lnTo>
                    <a:lnTo>
                      <a:pt x="288" y="135"/>
                    </a:lnTo>
                    <a:lnTo>
                      <a:pt x="317" y="0"/>
                    </a:lnTo>
                    <a:close/>
                  </a:path>
                </a:pathLst>
              </a:custGeom>
              <a:solidFill>
                <a:srgbClr val="D66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" name="Freeform 494"/>
              <p:cNvSpPr>
                <a:spLocks/>
              </p:cNvSpPr>
              <p:nvPr/>
            </p:nvSpPr>
            <p:spPr bwMode="auto">
              <a:xfrm>
                <a:off x="3101" y="3103"/>
                <a:ext cx="317" cy="271"/>
              </a:xfrm>
              <a:custGeom>
                <a:avLst/>
                <a:gdLst/>
                <a:ahLst/>
                <a:cxnLst>
                  <a:cxn ang="0">
                    <a:pos x="317" y="0"/>
                  </a:cxn>
                  <a:cxn ang="0">
                    <a:pos x="58" y="54"/>
                  </a:cxn>
                  <a:cxn ang="0">
                    <a:pos x="0" y="108"/>
                  </a:cxn>
                  <a:cxn ang="0">
                    <a:pos x="0" y="135"/>
                  </a:cxn>
                  <a:cxn ang="0">
                    <a:pos x="29" y="135"/>
                  </a:cxn>
                  <a:cxn ang="0">
                    <a:pos x="29" y="190"/>
                  </a:cxn>
                  <a:cxn ang="0">
                    <a:pos x="58" y="190"/>
                  </a:cxn>
                  <a:cxn ang="0">
                    <a:pos x="58" y="244"/>
                  </a:cxn>
                  <a:cxn ang="0">
                    <a:pos x="87" y="244"/>
                  </a:cxn>
                  <a:cxn ang="0">
                    <a:pos x="87" y="271"/>
                  </a:cxn>
                  <a:cxn ang="0">
                    <a:pos x="317" y="271"/>
                  </a:cxn>
                  <a:cxn ang="0">
                    <a:pos x="288" y="135"/>
                  </a:cxn>
                  <a:cxn ang="0">
                    <a:pos x="317" y="0"/>
                  </a:cxn>
                </a:cxnLst>
                <a:rect l="0" t="0" r="r" b="b"/>
                <a:pathLst>
                  <a:path w="317" h="271">
                    <a:moveTo>
                      <a:pt x="317" y="0"/>
                    </a:moveTo>
                    <a:lnTo>
                      <a:pt x="58" y="54"/>
                    </a:lnTo>
                    <a:lnTo>
                      <a:pt x="0" y="108"/>
                    </a:lnTo>
                    <a:lnTo>
                      <a:pt x="0" y="135"/>
                    </a:lnTo>
                    <a:lnTo>
                      <a:pt x="29" y="135"/>
                    </a:lnTo>
                    <a:lnTo>
                      <a:pt x="29" y="190"/>
                    </a:lnTo>
                    <a:lnTo>
                      <a:pt x="58" y="190"/>
                    </a:lnTo>
                    <a:lnTo>
                      <a:pt x="58" y="244"/>
                    </a:lnTo>
                    <a:lnTo>
                      <a:pt x="87" y="244"/>
                    </a:lnTo>
                    <a:lnTo>
                      <a:pt x="87" y="271"/>
                    </a:lnTo>
                    <a:lnTo>
                      <a:pt x="317" y="271"/>
                    </a:lnTo>
                    <a:lnTo>
                      <a:pt x="288" y="135"/>
                    </a:lnTo>
                    <a:lnTo>
                      <a:pt x="317" y="0"/>
                    </a:lnTo>
                  </a:path>
                </a:pathLst>
              </a:custGeom>
              <a:solidFill>
                <a:srgbClr val="D66B0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" name="Group 495"/>
            <p:cNvGrpSpPr>
              <a:grpSpLocks/>
            </p:cNvGrpSpPr>
            <p:nvPr/>
          </p:nvGrpSpPr>
          <p:grpSpPr bwMode="auto">
            <a:xfrm>
              <a:off x="420688" y="5180013"/>
              <a:ext cx="2049462" cy="730250"/>
              <a:chOff x="265" y="3263"/>
              <a:chExt cx="1291" cy="460"/>
            </a:xfrm>
          </p:grpSpPr>
          <p:sp>
            <p:nvSpPr>
              <p:cNvPr id="468" name="Freeform 496"/>
              <p:cNvSpPr>
                <a:spLocks/>
              </p:cNvSpPr>
              <p:nvPr/>
            </p:nvSpPr>
            <p:spPr bwMode="auto">
              <a:xfrm>
                <a:off x="265" y="3263"/>
                <a:ext cx="1291" cy="460"/>
              </a:xfrm>
              <a:custGeom>
                <a:avLst/>
                <a:gdLst/>
                <a:ahLst/>
                <a:cxnLst>
                  <a:cxn ang="0">
                    <a:pos x="230" y="0"/>
                  </a:cxn>
                  <a:cxn ang="0">
                    <a:pos x="0" y="216"/>
                  </a:cxn>
                  <a:cxn ang="0">
                    <a:pos x="115" y="351"/>
                  </a:cxn>
                  <a:cxn ang="0">
                    <a:pos x="230" y="297"/>
                  </a:cxn>
                  <a:cxn ang="0">
                    <a:pos x="689" y="243"/>
                  </a:cxn>
                  <a:cxn ang="0">
                    <a:pos x="1291" y="460"/>
                  </a:cxn>
                  <a:cxn ang="0">
                    <a:pos x="1291" y="0"/>
                  </a:cxn>
                  <a:cxn ang="0">
                    <a:pos x="230" y="0"/>
                  </a:cxn>
                </a:cxnLst>
                <a:rect l="0" t="0" r="r" b="b"/>
                <a:pathLst>
                  <a:path w="1291" h="460">
                    <a:moveTo>
                      <a:pt x="230" y="0"/>
                    </a:moveTo>
                    <a:lnTo>
                      <a:pt x="0" y="216"/>
                    </a:lnTo>
                    <a:lnTo>
                      <a:pt x="115" y="351"/>
                    </a:lnTo>
                    <a:lnTo>
                      <a:pt x="230" y="297"/>
                    </a:lnTo>
                    <a:lnTo>
                      <a:pt x="689" y="243"/>
                    </a:lnTo>
                    <a:lnTo>
                      <a:pt x="1291" y="460"/>
                    </a:lnTo>
                    <a:lnTo>
                      <a:pt x="1291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" name="Freeform 497"/>
              <p:cNvSpPr>
                <a:spLocks/>
              </p:cNvSpPr>
              <p:nvPr/>
            </p:nvSpPr>
            <p:spPr bwMode="auto">
              <a:xfrm>
                <a:off x="265" y="3263"/>
                <a:ext cx="1291" cy="460"/>
              </a:xfrm>
              <a:custGeom>
                <a:avLst/>
                <a:gdLst/>
                <a:ahLst/>
                <a:cxnLst>
                  <a:cxn ang="0">
                    <a:pos x="230" y="0"/>
                  </a:cxn>
                  <a:cxn ang="0">
                    <a:pos x="0" y="216"/>
                  </a:cxn>
                  <a:cxn ang="0">
                    <a:pos x="115" y="351"/>
                  </a:cxn>
                  <a:cxn ang="0">
                    <a:pos x="230" y="297"/>
                  </a:cxn>
                  <a:cxn ang="0">
                    <a:pos x="689" y="243"/>
                  </a:cxn>
                  <a:cxn ang="0">
                    <a:pos x="1291" y="460"/>
                  </a:cxn>
                  <a:cxn ang="0">
                    <a:pos x="1291" y="0"/>
                  </a:cxn>
                  <a:cxn ang="0">
                    <a:pos x="230" y="0"/>
                  </a:cxn>
                </a:cxnLst>
                <a:rect l="0" t="0" r="r" b="b"/>
                <a:pathLst>
                  <a:path w="1291" h="460">
                    <a:moveTo>
                      <a:pt x="230" y="0"/>
                    </a:moveTo>
                    <a:lnTo>
                      <a:pt x="0" y="216"/>
                    </a:lnTo>
                    <a:lnTo>
                      <a:pt x="115" y="351"/>
                    </a:lnTo>
                    <a:lnTo>
                      <a:pt x="230" y="297"/>
                    </a:lnTo>
                    <a:lnTo>
                      <a:pt x="689" y="243"/>
                    </a:lnTo>
                    <a:lnTo>
                      <a:pt x="1291" y="460"/>
                    </a:lnTo>
                    <a:lnTo>
                      <a:pt x="1291" y="0"/>
                    </a:lnTo>
                    <a:lnTo>
                      <a:pt x="23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8" name="Group 498"/>
            <p:cNvGrpSpPr>
              <a:grpSpLocks/>
            </p:cNvGrpSpPr>
            <p:nvPr/>
          </p:nvGrpSpPr>
          <p:grpSpPr bwMode="auto">
            <a:xfrm>
              <a:off x="2287588" y="5006975"/>
              <a:ext cx="1138237" cy="989013"/>
              <a:chOff x="1441" y="3154"/>
              <a:chExt cx="717" cy="623"/>
            </a:xfrm>
          </p:grpSpPr>
          <p:sp>
            <p:nvSpPr>
              <p:cNvPr id="466" name="Freeform 499"/>
              <p:cNvSpPr>
                <a:spLocks/>
              </p:cNvSpPr>
              <p:nvPr/>
            </p:nvSpPr>
            <p:spPr bwMode="auto">
              <a:xfrm>
                <a:off x="1441" y="3154"/>
                <a:ext cx="717" cy="623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15" y="109"/>
                  </a:cxn>
                  <a:cxn ang="0">
                    <a:pos x="115" y="569"/>
                  </a:cxn>
                  <a:cxn ang="0">
                    <a:pos x="431" y="623"/>
                  </a:cxn>
                  <a:cxn ang="0">
                    <a:pos x="545" y="569"/>
                  </a:cxn>
                  <a:cxn ang="0">
                    <a:pos x="660" y="569"/>
                  </a:cxn>
                  <a:cxn ang="0">
                    <a:pos x="689" y="515"/>
                  </a:cxn>
                  <a:cxn ang="0">
                    <a:pos x="602" y="515"/>
                  </a:cxn>
                  <a:cxn ang="0">
                    <a:pos x="488" y="406"/>
                  </a:cxn>
                  <a:cxn ang="0">
                    <a:pos x="717" y="352"/>
                  </a:cxn>
                  <a:cxn ang="0">
                    <a:pos x="717" y="298"/>
                  </a:cxn>
                  <a:cxn ang="0">
                    <a:pos x="689" y="136"/>
                  </a:cxn>
                  <a:cxn ang="0">
                    <a:pos x="717" y="82"/>
                  </a:cxn>
                  <a:cxn ang="0">
                    <a:pos x="631" y="54"/>
                  </a:cxn>
                  <a:cxn ang="0">
                    <a:pos x="602" y="0"/>
                  </a:cxn>
                  <a:cxn ang="0">
                    <a:pos x="431" y="0"/>
                  </a:cxn>
                  <a:cxn ang="0">
                    <a:pos x="316" y="82"/>
                  </a:cxn>
                  <a:cxn ang="0">
                    <a:pos x="172" y="27"/>
                  </a:cxn>
                  <a:cxn ang="0">
                    <a:pos x="115" y="54"/>
                  </a:cxn>
                  <a:cxn ang="0">
                    <a:pos x="0" y="109"/>
                  </a:cxn>
                </a:cxnLst>
                <a:rect l="0" t="0" r="r" b="b"/>
                <a:pathLst>
                  <a:path w="717" h="623">
                    <a:moveTo>
                      <a:pt x="0" y="109"/>
                    </a:moveTo>
                    <a:lnTo>
                      <a:pt x="115" y="109"/>
                    </a:lnTo>
                    <a:lnTo>
                      <a:pt x="115" y="569"/>
                    </a:lnTo>
                    <a:lnTo>
                      <a:pt x="431" y="623"/>
                    </a:lnTo>
                    <a:lnTo>
                      <a:pt x="545" y="569"/>
                    </a:lnTo>
                    <a:lnTo>
                      <a:pt x="660" y="569"/>
                    </a:lnTo>
                    <a:lnTo>
                      <a:pt x="689" y="515"/>
                    </a:lnTo>
                    <a:lnTo>
                      <a:pt x="602" y="515"/>
                    </a:lnTo>
                    <a:lnTo>
                      <a:pt x="488" y="406"/>
                    </a:lnTo>
                    <a:lnTo>
                      <a:pt x="717" y="352"/>
                    </a:lnTo>
                    <a:lnTo>
                      <a:pt x="717" y="298"/>
                    </a:lnTo>
                    <a:lnTo>
                      <a:pt x="689" y="136"/>
                    </a:lnTo>
                    <a:lnTo>
                      <a:pt x="717" y="82"/>
                    </a:lnTo>
                    <a:lnTo>
                      <a:pt x="631" y="54"/>
                    </a:lnTo>
                    <a:lnTo>
                      <a:pt x="602" y="0"/>
                    </a:lnTo>
                    <a:lnTo>
                      <a:pt x="431" y="0"/>
                    </a:lnTo>
                    <a:lnTo>
                      <a:pt x="316" y="82"/>
                    </a:lnTo>
                    <a:lnTo>
                      <a:pt x="172" y="27"/>
                    </a:lnTo>
                    <a:lnTo>
                      <a:pt x="115" y="54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7EDF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" name="Freeform 500"/>
              <p:cNvSpPr>
                <a:spLocks/>
              </p:cNvSpPr>
              <p:nvPr/>
            </p:nvSpPr>
            <p:spPr bwMode="auto">
              <a:xfrm>
                <a:off x="1441" y="3154"/>
                <a:ext cx="717" cy="623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15" y="109"/>
                  </a:cxn>
                  <a:cxn ang="0">
                    <a:pos x="115" y="569"/>
                  </a:cxn>
                  <a:cxn ang="0">
                    <a:pos x="431" y="623"/>
                  </a:cxn>
                  <a:cxn ang="0">
                    <a:pos x="545" y="569"/>
                  </a:cxn>
                  <a:cxn ang="0">
                    <a:pos x="660" y="569"/>
                  </a:cxn>
                  <a:cxn ang="0">
                    <a:pos x="689" y="515"/>
                  </a:cxn>
                  <a:cxn ang="0">
                    <a:pos x="602" y="515"/>
                  </a:cxn>
                  <a:cxn ang="0">
                    <a:pos x="488" y="406"/>
                  </a:cxn>
                  <a:cxn ang="0">
                    <a:pos x="717" y="352"/>
                  </a:cxn>
                  <a:cxn ang="0">
                    <a:pos x="717" y="298"/>
                  </a:cxn>
                  <a:cxn ang="0">
                    <a:pos x="689" y="136"/>
                  </a:cxn>
                  <a:cxn ang="0">
                    <a:pos x="717" y="82"/>
                  </a:cxn>
                  <a:cxn ang="0">
                    <a:pos x="631" y="54"/>
                  </a:cxn>
                  <a:cxn ang="0">
                    <a:pos x="602" y="0"/>
                  </a:cxn>
                  <a:cxn ang="0">
                    <a:pos x="431" y="0"/>
                  </a:cxn>
                  <a:cxn ang="0">
                    <a:pos x="316" y="82"/>
                  </a:cxn>
                  <a:cxn ang="0">
                    <a:pos x="172" y="27"/>
                  </a:cxn>
                  <a:cxn ang="0">
                    <a:pos x="115" y="54"/>
                  </a:cxn>
                  <a:cxn ang="0">
                    <a:pos x="0" y="109"/>
                  </a:cxn>
                </a:cxnLst>
                <a:rect l="0" t="0" r="r" b="b"/>
                <a:pathLst>
                  <a:path w="717" h="623">
                    <a:moveTo>
                      <a:pt x="0" y="109"/>
                    </a:moveTo>
                    <a:lnTo>
                      <a:pt x="115" y="109"/>
                    </a:lnTo>
                    <a:lnTo>
                      <a:pt x="115" y="569"/>
                    </a:lnTo>
                    <a:lnTo>
                      <a:pt x="431" y="623"/>
                    </a:lnTo>
                    <a:lnTo>
                      <a:pt x="545" y="569"/>
                    </a:lnTo>
                    <a:lnTo>
                      <a:pt x="660" y="569"/>
                    </a:lnTo>
                    <a:lnTo>
                      <a:pt x="689" y="515"/>
                    </a:lnTo>
                    <a:lnTo>
                      <a:pt x="602" y="515"/>
                    </a:lnTo>
                    <a:lnTo>
                      <a:pt x="488" y="406"/>
                    </a:lnTo>
                    <a:lnTo>
                      <a:pt x="717" y="352"/>
                    </a:lnTo>
                    <a:lnTo>
                      <a:pt x="717" y="298"/>
                    </a:lnTo>
                    <a:lnTo>
                      <a:pt x="689" y="136"/>
                    </a:lnTo>
                    <a:lnTo>
                      <a:pt x="717" y="82"/>
                    </a:lnTo>
                    <a:lnTo>
                      <a:pt x="631" y="54"/>
                    </a:lnTo>
                    <a:lnTo>
                      <a:pt x="602" y="0"/>
                    </a:lnTo>
                    <a:lnTo>
                      <a:pt x="431" y="0"/>
                    </a:lnTo>
                    <a:lnTo>
                      <a:pt x="316" y="82"/>
                    </a:lnTo>
                    <a:lnTo>
                      <a:pt x="172" y="27"/>
                    </a:lnTo>
                    <a:lnTo>
                      <a:pt x="115" y="54"/>
                    </a:lnTo>
                    <a:lnTo>
                      <a:pt x="0" y="109"/>
                    </a:lnTo>
                  </a:path>
                </a:pathLst>
              </a:custGeom>
              <a:solidFill>
                <a:srgbClr val="7EDF77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9" name="Group 501"/>
            <p:cNvGrpSpPr>
              <a:grpSpLocks/>
            </p:cNvGrpSpPr>
            <p:nvPr/>
          </p:nvGrpSpPr>
          <p:grpSpPr bwMode="auto">
            <a:xfrm>
              <a:off x="3379788" y="5048250"/>
              <a:ext cx="1187450" cy="603250"/>
              <a:chOff x="2129" y="3180"/>
              <a:chExt cx="748" cy="380"/>
            </a:xfrm>
          </p:grpSpPr>
          <p:sp>
            <p:nvSpPr>
              <p:cNvPr id="464" name="Freeform 502"/>
              <p:cNvSpPr>
                <a:spLocks/>
              </p:cNvSpPr>
              <p:nvPr/>
            </p:nvSpPr>
            <p:spPr bwMode="auto">
              <a:xfrm>
                <a:off x="2129" y="3180"/>
                <a:ext cx="748" cy="380"/>
              </a:xfrm>
              <a:custGeom>
                <a:avLst/>
                <a:gdLst/>
                <a:ahLst/>
                <a:cxnLst>
                  <a:cxn ang="0">
                    <a:pos x="58" y="28"/>
                  </a:cxn>
                  <a:cxn ang="0">
                    <a:pos x="29" y="55"/>
                  </a:cxn>
                  <a:cxn ang="0">
                    <a:pos x="0" y="109"/>
                  </a:cxn>
                  <a:cxn ang="0">
                    <a:pos x="29" y="271"/>
                  </a:cxn>
                  <a:cxn ang="0">
                    <a:pos x="173" y="271"/>
                  </a:cxn>
                  <a:cxn ang="0">
                    <a:pos x="115" y="380"/>
                  </a:cxn>
                  <a:cxn ang="0">
                    <a:pos x="288" y="271"/>
                  </a:cxn>
                  <a:cxn ang="0">
                    <a:pos x="346" y="164"/>
                  </a:cxn>
                  <a:cxn ang="0">
                    <a:pos x="490" y="137"/>
                  </a:cxn>
                  <a:cxn ang="0">
                    <a:pos x="690" y="137"/>
                  </a:cxn>
                  <a:cxn ang="0">
                    <a:pos x="748" y="55"/>
                  </a:cxn>
                  <a:cxn ang="0">
                    <a:pos x="690" y="28"/>
                  </a:cxn>
                  <a:cxn ang="0">
                    <a:pos x="490" y="28"/>
                  </a:cxn>
                  <a:cxn ang="0">
                    <a:pos x="461" y="82"/>
                  </a:cxn>
                  <a:cxn ang="0">
                    <a:pos x="374" y="55"/>
                  </a:cxn>
                  <a:cxn ang="0">
                    <a:pos x="317" y="0"/>
                  </a:cxn>
                  <a:cxn ang="0">
                    <a:pos x="230" y="0"/>
                  </a:cxn>
                  <a:cxn ang="0">
                    <a:pos x="173" y="55"/>
                  </a:cxn>
                  <a:cxn ang="0">
                    <a:pos x="58" y="28"/>
                  </a:cxn>
                </a:cxnLst>
                <a:rect l="0" t="0" r="r" b="b"/>
                <a:pathLst>
                  <a:path w="748" h="380">
                    <a:moveTo>
                      <a:pt x="58" y="28"/>
                    </a:moveTo>
                    <a:lnTo>
                      <a:pt x="29" y="55"/>
                    </a:lnTo>
                    <a:lnTo>
                      <a:pt x="0" y="109"/>
                    </a:lnTo>
                    <a:lnTo>
                      <a:pt x="29" y="271"/>
                    </a:lnTo>
                    <a:lnTo>
                      <a:pt x="173" y="271"/>
                    </a:lnTo>
                    <a:lnTo>
                      <a:pt x="115" y="380"/>
                    </a:lnTo>
                    <a:lnTo>
                      <a:pt x="288" y="271"/>
                    </a:lnTo>
                    <a:lnTo>
                      <a:pt x="346" y="164"/>
                    </a:lnTo>
                    <a:lnTo>
                      <a:pt x="490" y="137"/>
                    </a:lnTo>
                    <a:lnTo>
                      <a:pt x="690" y="137"/>
                    </a:lnTo>
                    <a:lnTo>
                      <a:pt x="748" y="55"/>
                    </a:lnTo>
                    <a:lnTo>
                      <a:pt x="690" y="28"/>
                    </a:lnTo>
                    <a:lnTo>
                      <a:pt x="490" y="28"/>
                    </a:lnTo>
                    <a:lnTo>
                      <a:pt x="461" y="82"/>
                    </a:lnTo>
                    <a:lnTo>
                      <a:pt x="374" y="55"/>
                    </a:lnTo>
                    <a:lnTo>
                      <a:pt x="317" y="0"/>
                    </a:lnTo>
                    <a:lnTo>
                      <a:pt x="230" y="0"/>
                    </a:lnTo>
                    <a:lnTo>
                      <a:pt x="173" y="55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7EDF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" name="Freeform 503"/>
              <p:cNvSpPr>
                <a:spLocks/>
              </p:cNvSpPr>
              <p:nvPr/>
            </p:nvSpPr>
            <p:spPr bwMode="auto">
              <a:xfrm>
                <a:off x="2129" y="3180"/>
                <a:ext cx="748" cy="380"/>
              </a:xfrm>
              <a:custGeom>
                <a:avLst/>
                <a:gdLst/>
                <a:ahLst/>
                <a:cxnLst>
                  <a:cxn ang="0">
                    <a:pos x="58" y="28"/>
                  </a:cxn>
                  <a:cxn ang="0">
                    <a:pos x="29" y="55"/>
                  </a:cxn>
                  <a:cxn ang="0">
                    <a:pos x="0" y="109"/>
                  </a:cxn>
                  <a:cxn ang="0">
                    <a:pos x="29" y="271"/>
                  </a:cxn>
                  <a:cxn ang="0">
                    <a:pos x="173" y="271"/>
                  </a:cxn>
                  <a:cxn ang="0">
                    <a:pos x="115" y="380"/>
                  </a:cxn>
                  <a:cxn ang="0">
                    <a:pos x="288" y="271"/>
                  </a:cxn>
                  <a:cxn ang="0">
                    <a:pos x="346" y="164"/>
                  </a:cxn>
                  <a:cxn ang="0">
                    <a:pos x="490" y="137"/>
                  </a:cxn>
                  <a:cxn ang="0">
                    <a:pos x="690" y="137"/>
                  </a:cxn>
                  <a:cxn ang="0">
                    <a:pos x="748" y="55"/>
                  </a:cxn>
                  <a:cxn ang="0">
                    <a:pos x="690" y="28"/>
                  </a:cxn>
                  <a:cxn ang="0">
                    <a:pos x="490" y="28"/>
                  </a:cxn>
                  <a:cxn ang="0">
                    <a:pos x="461" y="82"/>
                  </a:cxn>
                  <a:cxn ang="0">
                    <a:pos x="374" y="55"/>
                  </a:cxn>
                  <a:cxn ang="0">
                    <a:pos x="317" y="0"/>
                  </a:cxn>
                  <a:cxn ang="0">
                    <a:pos x="230" y="0"/>
                  </a:cxn>
                  <a:cxn ang="0">
                    <a:pos x="173" y="55"/>
                  </a:cxn>
                  <a:cxn ang="0">
                    <a:pos x="58" y="28"/>
                  </a:cxn>
                </a:cxnLst>
                <a:rect l="0" t="0" r="r" b="b"/>
                <a:pathLst>
                  <a:path w="748" h="380">
                    <a:moveTo>
                      <a:pt x="58" y="28"/>
                    </a:moveTo>
                    <a:lnTo>
                      <a:pt x="29" y="55"/>
                    </a:lnTo>
                    <a:lnTo>
                      <a:pt x="0" y="109"/>
                    </a:lnTo>
                    <a:lnTo>
                      <a:pt x="29" y="271"/>
                    </a:lnTo>
                    <a:lnTo>
                      <a:pt x="173" y="271"/>
                    </a:lnTo>
                    <a:lnTo>
                      <a:pt x="115" y="380"/>
                    </a:lnTo>
                    <a:lnTo>
                      <a:pt x="288" y="271"/>
                    </a:lnTo>
                    <a:lnTo>
                      <a:pt x="346" y="164"/>
                    </a:lnTo>
                    <a:lnTo>
                      <a:pt x="490" y="137"/>
                    </a:lnTo>
                    <a:lnTo>
                      <a:pt x="690" y="137"/>
                    </a:lnTo>
                    <a:lnTo>
                      <a:pt x="748" y="55"/>
                    </a:lnTo>
                    <a:lnTo>
                      <a:pt x="690" y="28"/>
                    </a:lnTo>
                    <a:lnTo>
                      <a:pt x="490" y="28"/>
                    </a:lnTo>
                    <a:lnTo>
                      <a:pt x="461" y="82"/>
                    </a:lnTo>
                    <a:lnTo>
                      <a:pt x="374" y="55"/>
                    </a:lnTo>
                    <a:lnTo>
                      <a:pt x="317" y="0"/>
                    </a:lnTo>
                    <a:lnTo>
                      <a:pt x="230" y="0"/>
                    </a:lnTo>
                    <a:lnTo>
                      <a:pt x="173" y="55"/>
                    </a:lnTo>
                    <a:lnTo>
                      <a:pt x="58" y="28"/>
                    </a:lnTo>
                  </a:path>
                </a:pathLst>
              </a:custGeom>
              <a:solidFill>
                <a:srgbClr val="7EDF77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0" name="Group 504"/>
            <p:cNvGrpSpPr>
              <a:grpSpLocks/>
            </p:cNvGrpSpPr>
            <p:nvPr/>
          </p:nvGrpSpPr>
          <p:grpSpPr bwMode="auto">
            <a:xfrm>
              <a:off x="3379788" y="5824538"/>
              <a:ext cx="457200" cy="260350"/>
              <a:chOff x="2129" y="3669"/>
              <a:chExt cx="288" cy="164"/>
            </a:xfrm>
          </p:grpSpPr>
          <p:sp>
            <p:nvSpPr>
              <p:cNvPr id="462" name="Freeform 505"/>
              <p:cNvSpPr>
                <a:spLocks/>
              </p:cNvSpPr>
              <p:nvPr/>
            </p:nvSpPr>
            <p:spPr bwMode="auto">
              <a:xfrm>
                <a:off x="2129" y="3669"/>
                <a:ext cx="288" cy="16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54"/>
                  </a:cxn>
                  <a:cxn ang="0">
                    <a:pos x="202" y="164"/>
                  </a:cxn>
                  <a:cxn ang="0">
                    <a:pos x="288" y="54"/>
                  </a:cxn>
                  <a:cxn ang="0">
                    <a:pos x="87" y="0"/>
                  </a:cxn>
                  <a:cxn ang="0">
                    <a:pos x="29" y="0"/>
                  </a:cxn>
                </a:cxnLst>
                <a:rect l="0" t="0" r="r" b="b"/>
                <a:pathLst>
                  <a:path w="288" h="164">
                    <a:moveTo>
                      <a:pt x="29" y="0"/>
                    </a:moveTo>
                    <a:lnTo>
                      <a:pt x="0" y="54"/>
                    </a:lnTo>
                    <a:lnTo>
                      <a:pt x="202" y="164"/>
                    </a:lnTo>
                    <a:lnTo>
                      <a:pt x="288" y="54"/>
                    </a:lnTo>
                    <a:lnTo>
                      <a:pt x="87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7EDF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" name="Freeform 506"/>
              <p:cNvSpPr>
                <a:spLocks/>
              </p:cNvSpPr>
              <p:nvPr/>
            </p:nvSpPr>
            <p:spPr bwMode="auto">
              <a:xfrm>
                <a:off x="2129" y="3669"/>
                <a:ext cx="288" cy="16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54"/>
                  </a:cxn>
                  <a:cxn ang="0">
                    <a:pos x="202" y="164"/>
                  </a:cxn>
                  <a:cxn ang="0">
                    <a:pos x="288" y="54"/>
                  </a:cxn>
                  <a:cxn ang="0">
                    <a:pos x="87" y="0"/>
                  </a:cxn>
                  <a:cxn ang="0">
                    <a:pos x="29" y="0"/>
                  </a:cxn>
                </a:cxnLst>
                <a:rect l="0" t="0" r="r" b="b"/>
                <a:pathLst>
                  <a:path w="288" h="164">
                    <a:moveTo>
                      <a:pt x="29" y="0"/>
                    </a:moveTo>
                    <a:lnTo>
                      <a:pt x="0" y="54"/>
                    </a:lnTo>
                    <a:lnTo>
                      <a:pt x="202" y="164"/>
                    </a:lnTo>
                    <a:lnTo>
                      <a:pt x="288" y="54"/>
                    </a:lnTo>
                    <a:lnTo>
                      <a:pt x="87" y="0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7EDF77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1" name="Group 507"/>
            <p:cNvGrpSpPr>
              <a:grpSpLocks/>
            </p:cNvGrpSpPr>
            <p:nvPr/>
          </p:nvGrpSpPr>
          <p:grpSpPr bwMode="auto">
            <a:xfrm>
              <a:off x="3379788" y="4403725"/>
              <a:ext cx="958850" cy="776288"/>
              <a:chOff x="2129" y="2774"/>
              <a:chExt cx="604" cy="489"/>
            </a:xfrm>
          </p:grpSpPr>
          <p:sp>
            <p:nvSpPr>
              <p:cNvPr id="460" name="Freeform 508"/>
              <p:cNvSpPr>
                <a:spLocks/>
              </p:cNvSpPr>
              <p:nvPr/>
            </p:nvSpPr>
            <p:spPr bwMode="auto">
              <a:xfrm>
                <a:off x="2129" y="2774"/>
                <a:ext cx="604" cy="489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29" y="163"/>
                  </a:cxn>
                  <a:cxn ang="0">
                    <a:pos x="0" y="326"/>
                  </a:cxn>
                  <a:cxn ang="0">
                    <a:pos x="86" y="353"/>
                  </a:cxn>
                  <a:cxn ang="0">
                    <a:pos x="58" y="435"/>
                  </a:cxn>
                  <a:cxn ang="0">
                    <a:pos x="172" y="462"/>
                  </a:cxn>
                  <a:cxn ang="0">
                    <a:pos x="230" y="407"/>
                  </a:cxn>
                  <a:cxn ang="0">
                    <a:pos x="316" y="407"/>
                  </a:cxn>
                  <a:cxn ang="0">
                    <a:pos x="374" y="462"/>
                  </a:cxn>
                  <a:cxn ang="0">
                    <a:pos x="460" y="489"/>
                  </a:cxn>
                  <a:cxn ang="0">
                    <a:pos x="489" y="435"/>
                  </a:cxn>
                  <a:cxn ang="0">
                    <a:pos x="604" y="435"/>
                  </a:cxn>
                  <a:cxn ang="0">
                    <a:pos x="604" y="407"/>
                  </a:cxn>
                  <a:cxn ang="0">
                    <a:pos x="517" y="407"/>
                  </a:cxn>
                  <a:cxn ang="0">
                    <a:pos x="489" y="271"/>
                  </a:cxn>
                  <a:cxn ang="0">
                    <a:pos x="402" y="271"/>
                  </a:cxn>
                  <a:cxn ang="0">
                    <a:pos x="345" y="54"/>
                  </a:cxn>
                  <a:cxn ang="0">
                    <a:pos x="287" y="0"/>
                  </a:cxn>
                  <a:cxn ang="0">
                    <a:pos x="230" y="0"/>
                  </a:cxn>
                  <a:cxn ang="0">
                    <a:pos x="316" y="108"/>
                  </a:cxn>
                  <a:cxn ang="0">
                    <a:pos x="172" y="108"/>
                  </a:cxn>
                  <a:cxn ang="0">
                    <a:pos x="115" y="81"/>
                  </a:cxn>
                  <a:cxn ang="0">
                    <a:pos x="29" y="81"/>
                  </a:cxn>
                  <a:cxn ang="0">
                    <a:pos x="0" y="136"/>
                  </a:cxn>
                </a:cxnLst>
                <a:rect l="0" t="0" r="r" b="b"/>
                <a:pathLst>
                  <a:path w="604" h="489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86" y="353"/>
                    </a:lnTo>
                    <a:lnTo>
                      <a:pt x="58" y="435"/>
                    </a:lnTo>
                    <a:lnTo>
                      <a:pt x="172" y="462"/>
                    </a:lnTo>
                    <a:lnTo>
                      <a:pt x="230" y="407"/>
                    </a:lnTo>
                    <a:lnTo>
                      <a:pt x="316" y="407"/>
                    </a:lnTo>
                    <a:lnTo>
                      <a:pt x="374" y="462"/>
                    </a:lnTo>
                    <a:lnTo>
                      <a:pt x="460" y="489"/>
                    </a:lnTo>
                    <a:lnTo>
                      <a:pt x="489" y="435"/>
                    </a:lnTo>
                    <a:lnTo>
                      <a:pt x="604" y="435"/>
                    </a:lnTo>
                    <a:lnTo>
                      <a:pt x="604" y="407"/>
                    </a:lnTo>
                    <a:lnTo>
                      <a:pt x="517" y="407"/>
                    </a:lnTo>
                    <a:lnTo>
                      <a:pt x="489" y="271"/>
                    </a:lnTo>
                    <a:lnTo>
                      <a:pt x="402" y="271"/>
                    </a:lnTo>
                    <a:lnTo>
                      <a:pt x="345" y="54"/>
                    </a:lnTo>
                    <a:lnTo>
                      <a:pt x="287" y="0"/>
                    </a:lnTo>
                    <a:lnTo>
                      <a:pt x="230" y="0"/>
                    </a:lnTo>
                    <a:lnTo>
                      <a:pt x="316" y="108"/>
                    </a:lnTo>
                    <a:lnTo>
                      <a:pt x="172" y="108"/>
                    </a:lnTo>
                    <a:lnTo>
                      <a:pt x="115" y="81"/>
                    </a:lnTo>
                    <a:lnTo>
                      <a:pt x="29" y="81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7EDF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" name="Freeform 509"/>
              <p:cNvSpPr>
                <a:spLocks/>
              </p:cNvSpPr>
              <p:nvPr/>
            </p:nvSpPr>
            <p:spPr bwMode="auto">
              <a:xfrm>
                <a:off x="2129" y="2774"/>
                <a:ext cx="604" cy="489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29" y="163"/>
                  </a:cxn>
                  <a:cxn ang="0">
                    <a:pos x="0" y="326"/>
                  </a:cxn>
                  <a:cxn ang="0">
                    <a:pos x="86" y="353"/>
                  </a:cxn>
                  <a:cxn ang="0">
                    <a:pos x="58" y="435"/>
                  </a:cxn>
                  <a:cxn ang="0">
                    <a:pos x="172" y="462"/>
                  </a:cxn>
                  <a:cxn ang="0">
                    <a:pos x="230" y="407"/>
                  </a:cxn>
                  <a:cxn ang="0">
                    <a:pos x="316" y="407"/>
                  </a:cxn>
                  <a:cxn ang="0">
                    <a:pos x="374" y="462"/>
                  </a:cxn>
                  <a:cxn ang="0">
                    <a:pos x="460" y="489"/>
                  </a:cxn>
                  <a:cxn ang="0">
                    <a:pos x="489" y="435"/>
                  </a:cxn>
                  <a:cxn ang="0">
                    <a:pos x="604" y="435"/>
                  </a:cxn>
                  <a:cxn ang="0">
                    <a:pos x="604" y="407"/>
                  </a:cxn>
                  <a:cxn ang="0">
                    <a:pos x="517" y="407"/>
                  </a:cxn>
                  <a:cxn ang="0">
                    <a:pos x="489" y="271"/>
                  </a:cxn>
                  <a:cxn ang="0">
                    <a:pos x="402" y="271"/>
                  </a:cxn>
                  <a:cxn ang="0">
                    <a:pos x="345" y="54"/>
                  </a:cxn>
                  <a:cxn ang="0">
                    <a:pos x="287" y="0"/>
                  </a:cxn>
                  <a:cxn ang="0">
                    <a:pos x="230" y="0"/>
                  </a:cxn>
                  <a:cxn ang="0">
                    <a:pos x="316" y="108"/>
                  </a:cxn>
                  <a:cxn ang="0">
                    <a:pos x="172" y="108"/>
                  </a:cxn>
                  <a:cxn ang="0">
                    <a:pos x="115" y="81"/>
                  </a:cxn>
                  <a:cxn ang="0">
                    <a:pos x="29" y="81"/>
                  </a:cxn>
                  <a:cxn ang="0">
                    <a:pos x="0" y="136"/>
                  </a:cxn>
                </a:cxnLst>
                <a:rect l="0" t="0" r="r" b="b"/>
                <a:pathLst>
                  <a:path w="604" h="489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86" y="353"/>
                    </a:lnTo>
                    <a:lnTo>
                      <a:pt x="58" y="435"/>
                    </a:lnTo>
                    <a:lnTo>
                      <a:pt x="172" y="462"/>
                    </a:lnTo>
                    <a:lnTo>
                      <a:pt x="230" y="407"/>
                    </a:lnTo>
                    <a:lnTo>
                      <a:pt x="316" y="407"/>
                    </a:lnTo>
                    <a:lnTo>
                      <a:pt x="374" y="462"/>
                    </a:lnTo>
                    <a:lnTo>
                      <a:pt x="460" y="489"/>
                    </a:lnTo>
                    <a:lnTo>
                      <a:pt x="489" y="435"/>
                    </a:lnTo>
                    <a:lnTo>
                      <a:pt x="604" y="435"/>
                    </a:lnTo>
                    <a:lnTo>
                      <a:pt x="604" y="407"/>
                    </a:lnTo>
                    <a:lnTo>
                      <a:pt x="517" y="407"/>
                    </a:lnTo>
                    <a:lnTo>
                      <a:pt x="489" y="271"/>
                    </a:lnTo>
                    <a:lnTo>
                      <a:pt x="402" y="271"/>
                    </a:lnTo>
                    <a:lnTo>
                      <a:pt x="345" y="54"/>
                    </a:lnTo>
                    <a:lnTo>
                      <a:pt x="287" y="0"/>
                    </a:lnTo>
                    <a:lnTo>
                      <a:pt x="230" y="0"/>
                    </a:lnTo>
                    <a:lnTo>
                      <a:pt x="316" y="108"/>
                    </a:lnTo>
                    <a:lnTo>
                      <a:pt x="172" y="108"/>
                    </a:lnTo>
                    <a:lnTo>
                      <a:pt x="115" y="81"/>
                    </a:lnTo>
                    <a:lnTo>
                      <a:pt x="29" y="81"/>
                    </a:lnTo>
                    <a:lnTo>
                      <a:pt x="0" y="136"/>
                    </a:lnTo>
                  </a:path>
                </a:pathLst>
              </a:custGeom>
              <a:solidFill>
                <a:srgbClr val="7EDF77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2" name="Group 510"/>
            <p:cNvGrpSpPr>
              <a:grpSpLocks/>
            </p:cNvGrpSpPr>
            <p:nvPr/>
          </p:nvGrpSpPr>
          <p:grpSpPr bwMode="auto">
            <a:xfrm>
              <a:off x="4473575" y="5094288"/>
              <a:ext cx="592138" cy="688975"/>
              <a:chOff x="2818" y="3209"/>
              <a:chExt cx="373" cy="434"/>
            </a:xfrm>
          </p:grpSpPr>
          <p:sp>
            <p:nvSpPr>
              <p:cNvPr id="458" name="Freeform 511"/>
              <p:cNvSpPr>
                <a:spLocks/>
              </p:cNvSpPr>
              <p:nvPr/>
            </p:nvSpPr>
            <p:spPr bwMode="auto">
              <a:xfrm>
                <a:off x="2818" y="3209"/>
                <a:ext cx="373" cy="434"/>
              </a:xfrm>
              <a:custGeom>
                <a:avLst/>
                <a:gdLst/>
                <a:ahLst/>
                <a:cxnLst>
                  <a:cxn ang="0">
                    <a:pos x="58" y="27"/>
                  </a:cxn>
                  <a:cxn ang="0">
                    <a:pos x="0" y="108"/>
                  </a:cxn>
                  <a:cxn ang="0">
                    <a:pos x="86" y="216"/>
                  </a:cxn>
                  <a:cxn ang="0">
                    <a:pos x="172" y="243"/>
                  </a:cxn>
                  <a:cxn ang="0">
                    <a:pos x="172" y="351"/>
                  </a:cxn>
                  <a:cxn ang="0">
                    <a:pos x="203" y="434"/>
                  </a:cxn>
                  <a:cxn ang="0">
                    <a:pos x="262" y="352"/>
                  </a:cxn>
                  <a:cxn ang="0">
                    <a:pos x="344" y="189"/>
                  </a:cxn>
                  <a:cxn ang="0">
                    <a:pos x="373" y="189"/>
                  </a:cxn>
                  <a:cxn ang="0">
                    <a:pos x="373" y="135"/>
                  </a:cxn>
                  <a:cxn ang="0">
                    <a:pos x="344" y="135"/>
                  </a:cxn>
                  <a:cxn ang="0">
                    <a:pos x="344" y="81"/>
                  </a:cxn>
                  <a:cxn ang="0">
                    <a:pos x="316" y="81"/>
                  </a:cxn>
                  <a:cxn ang="0">
                    <a:pos x="316" y="27"/>
                  </a:cxn>
                  <a:cxn ang="0">
                    <a:pos x="287" y="27"/>
                  </a:cxn>
                  <a:cxn ang="0">
                    <a:pos x="287" y="0"/>
                  </a:cxn>
                  <a:cxn ang="0">
                    <a:pos x="144" y="0"/>
                  </a:cxn>
                  <a:cxn ang="0">
                    <a:pos x="58" y="27"/>
                  </a:cxn>
                </a:cxnLst>
                <a:rect l="0" t="0" r="r" b="b"/>
                <a:pathLst>
                  <a:path w="373" h="434">
                    <a:moveTo>
                      <a:pt x="58" y="27"/>
                    </a:moveTo>
                    <a:lnTo>
                      <a:pt x="0" y="108"/>
                    </a:lnTo>
                    <a:lnTo>
                      <a:pt x="86" y="216"/>
                    </a:lnTo>
                    <a:lnTo>
                      <a:pt x="172" y="243"/>
                    </a:lnTo>
                    <a:lnTo>
                      <a:pt x="172" y="351"/>
                    </a:lnTo>
                    <a:lnTo>
                      <a:pt x="203" y="434"/>
                    </a:lnTo>
                    <a:lnTo>
                      <a:pt x="262" y="352"/>
                    </a:lnTo>
                    <a:lnTo>
                      <a:pt x="344" y="189"/>
                    </a:lnTo>
                    <a:lnTo>
                      <a:pt x="373" y="189"/>
                    </a:lnTo>
                    <a:lnTo>
                      <a:pt x="373" y="135"/>
                    </a:lnTo>
                    <a:lnTo>
                      <a:pt x="344" y="135"/>
                    </a:lnTo>
                    <a:lnTo>
                      <a:pt x="344" y="81"/>
                    </a:lnTo>
                    <a:lnTo>
                      <a:pt x="316" y="81"/>
                    </a:lnTo>
                    <a:lnTo>
                      <a:pt x="316" y="27"/>
                    </a:lnTo>
                    <a:lnTo>
                      <a:pt x="287" y="27"/>
                    </a:lnTo>
                    <a:lnTo>
                      <a:pt x="287" y="0"/>
                    </a:lnTo>
                    <a:lnTo>
                      <a:pt x="144" y="0"/>
                    </a:lnTo>
                    <a:lnTo>
                      <a:pt x="58" y="27"/>
                    </a:lnTo>
                    <a:close/>
                  </a:path>
                </a:pathLst>
              </a:custGeom>
              <a:solidFill>
                <a:srgbClr val="D66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" name="Freeform 512"/>
              <p:cNvSpPr>
                <a:spLocks/>
              </p:cNvSpPr>
              <p:nvPr/>
            </p:nvSpPr>
            <p:spPr bwMode="auto">
              <a:xfrm>
                <a:off x="2818" y="3209"/>
                <a:ext cx="373" cy="434"/>
              </a:xfrm>
              <a:custGeom>
                <a:avLst/>
                <a:gdLst/>
                <a:ahLst/>
                <a:cxnLst>
                  <a:cxn ang="0">
                    <a:pos x="58" y="27"/>
                  </a:cxn>
                  <a:cxn ang="0">
                    <a:pos x="0" y="108"/>
                  </a:cxn>
                  <a:cxn ang="0">
                    <a:pos x="86" y="216"/>
                  </a:cxn>
                  <a:cxn ang="0">
                    <a:pos x="172" y="243"/>
                  </a:cxn>
                  <a:cxn ang="0">
                    <a:pos x="172" y="351"/>
                  </a:cxn>
                  <a:cxn ang="0">
                    <a:pos x="203" y="434"/>
                  </a:cxn>
                  <a:cxn ang="0">
                    <a:pos x="262" y="352"/>
                  </a:cxn>
                  <a:cxn ang="0">
                    <a:pos x="344" y="189"/>
                  </a:cxn>
                  <a:cxn ang="0">
                    <a:pos x="373" y="189"/>
                  </a:cxn>
                  <a:cxn ang="0">
                    <a:pos x="373" y="135"/>
                  </a:cxn>
                  <a:cxn ang="0">
                    <a:pos x="344" y="135"/>
                  </a:cxn>
                  <a:cxn ang="0">
                    <a:pos x="344" y="81"/>
                  </a:cxn>
                  <a:cxn ang="0">
                    <a:pos x="316" y="81"/>
                  </a:cxn>
                  <a:cxn ang="0">
                    <a:pos x="316" y="27"/>
                  </a:cxn>
                  <a:cxn ang="0">
                    <a:pos x="287" y="27"/>
                  </a:cxn>
                  <a:cxn ang="0">
                    <a:pos x="287" y="0"/>
                  </a:cxn>
                  <a:cxn ang="0">
                    <a:pos x="144" y="0"/>
                  </a:cxn>
                  <a:cxn ang="0">
                    <a:pos x="58" y="27"/>
                  </a:cxn>
                </a:cxnLst>
                <a:rect l="0" t="0" r="r" b="b"/>
                <a:pathLst>
                  <a:path w="373" h="434">
                    <a:moveTo>
                      <a:pt x="58" y="27"/>
                    </a:moveTo>
                    <a:lnTo>
                      <a:pt x="0" y="108"/>
                    </a:lnTo>
                    <a:lnTo>
                      <a:pt x="86" y="216"/>
                    </a:lnTo>
                    <a:lnTo>
                      <a:pt x="172" y="243"/>
                    </a:lnTo>
                    <a:lnTo>
                      <a:pt x="172" y="351"/>
                    </a:lnTo>
                    <a:lnTo>
                      <a:pt x="203" y="434"/>
                    </a:lnTo>
                    <a:lnTo>
                      <a:pt x="262" y="352"/>
                    </a:lnTo>
                    <a:lnTo>
                      <a:pt x="344" y="189"/>
                    </a:lnTo>
                    <a:lnTo>
                      <a:pt x="373" y="189"/>
                    </a:lnTo>
                    <a:lnTo>
                      <a:pt x="373" y="135"/>
                    </a:lnTo>
                    <a:lnTo>
                      <a:pt x="344" y="135"/>
                    </a:lnTo>
                    <a:lnTo>
                      <a:pt x="344" y="81"/>
                    </a:lnTo>
                    <a:lnTo>
                      <a:pt x="316" y="81"/>
                    </a:lnTo>
                    <a:lnTo>
                      <a:pt x="316" y="27"/>
                    </a:lnTo>
                    <a:lnTo>
                      <a:pt x="287" y="27"/>
                    </a:lnTo>
                    <a:lnTo>
                      <a:pt x="287" y="0"/>
                    </a:lnTo>
                    <a:lnTo>
                      <a:pt x="144" y="0"/>
                    </a:lnTo>
                    <a:lnTo>
                      <a:pt x="58" y="27"/>
                    </a:lnTo>
                  </a:path>
                </a:pathLst>
              </a:custGeom>
              <a:solidFill>
                <a:srgbClr val="D66B00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3" name="Group 513"/>
            <p:cNvGrpSpPr>
              <a:grpSpLocks/>
            </p:cNvGrpSpPr>
            <p:nvPr/>
          </p:nvGrpSpPr>
          <p:grpSpPr bwMode="auto">
            <a:xfrm>
              <a:off x="4156075" y="5265738"/>
              <a:ext cx="593725" cy="385762"/>
              <a:chOff x="2618" y="3317"/>
              <a:chExt cx="374" cy="243"/>
            </a:xfrm>
          </p:grpSpPr>
          <p:sp>
            <p:nvSpPr>
              <p:cNvPr id="456" name="Freeform 514"/>
              <p:cNvSpPr>
                <a:spLocks/>
              </p:cNvSpPr>
              <p:nvPr/>
            </p:nvSpPr>
            <p:spPr bwMode="auto">
              <a:xfrm>
                <a:off x="2618" y="3317"/>
                <a:ext cx="374" cy="2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5" y="108"/>
                  </a:cxn>
                  <a:cxn ang="0">
                    <a:pos x="115" y="216"/>
                  </a:cxn>
                  <a:cxn ang="0">
                    <a:pos x="374" y="243"/>
                  </a:cxn>
                  <a:cxn ang="0">
                    <a:pos x="374" y="135"/>
                  </a:cxn>
                  <a:cxn ang="0">
                    <a:pos x="287" y="108"/>
                  </a:cxn>
                  <a:cxn ang="0">
                    <a:pos x="200" y="0"/>
                  </a:cxn>
                  <a:cxn ang="0">
                    <a:pos x="29" y="0"/>
                  </a:cxn>
                  <a:cxn ang="0">
                    <a:pos x="0" y="0"/>
                  </a:cxn>
                </a:cxnLst>
                <a:rect l="0" t="0" r="r" b="b"/>
                <a:pathLst>
                  <a:path w="374" h="243">
                    <a:moveTo>
                      <a:pt x="0" y="0"/>
                    </a:moveTo>
                    <a:lnTo>
                      <a:pt x="115" y="108"/>
                    </a:lnTo>
                    <a:lnTo>
                      <a:pt x="115" y="216"/>
                    </a:lnTo>
                    <a:lnTo>
                      <a:pt x="374" y="243"/>
                    </a:lnTo>
                    <a:lnTo>
                      <a:pt x="374" y="135"/>
                    </a:lnTo>
                    <a:lnTo>
                      <a:pt x="287" y="108"/>
                    </a:lnTo>
                    <a:lnTo>
                      <a:pt x="200" y="0"/>
                    </a:lnTo>
                    <a:lnTo>
                      <a:pt x="2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EDF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" name="Freeform 515"/>
              <p:cNvSpPr>
                <a:spLocks/>
              </p:cNvSpPr>
              <p:nvPr/>
            </p:nvSpPr>
            <p:spPr bwMode="auto">
              <a:xfrm>
                <a:off x="2618" y="3317"/>
                <a:ext cx="374" cy="2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5" y="108"/>
                  </a:cxn>
                  <a:cxn ang="0">
                    <a:pos x="115" y="216"/>
                  </a:cxn>
                  <a:cxn ang="0">
                    <a:pos x="374" y="243"/>
                  </a:cxn>
                  <a:cxn ang="0">
                    <a:pos x="374" y="135"/>
                  </a:cxn>
                  <a:cxn ang="0">
                    <a:pos x="287" y="108"/>
                  </a:cxn>
                  <a:cxn ang="0">
                    <a:pos x="200" y="0"/>
                  </a:cxn>
                  <a:cxn ang="0">
                    <a:pos x="29" y="0"/>
                  </a:cxn>
                  <a:cxn ang="0">
                    <a:pos x="0" y="0"/>
                  </a:cxn>
                </a:cxnLst>
                <a:rect l="0" t="0" r="r" b="b"/>
                <a:pathLst>
                  <a:path w="374" h="243">
                    <a:moveTo>
                      <a:pt x="0" y="0"/>
                    </a:moveTo>
                    <a:lnTo>
                      <a:pt x="115" y="108"/>
                    </a:lnTo>
                    <a:lnTo>
                      <a:pt x="115" y="216"/>
                    </a:lnTo>
                    <a:lnTo>
                      <a:pt x="374" y="243"/>
                    </a:lnTo>
                    <a:lnTo>
                      <a:pt x="374" y="135"/>
                    </a:lnTo>
                    <a:lnTo>
                      <a:pt x="287" y="108"/>
                    </a:lnTo>
                    <a:lnTo>
                      <a:pt x="200" y="0"/>
                    </a:lnTo>
                    <a:lnTo>
                      <a:pt x="2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EDF77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4" name="Group 516"/>
            <p:cNvGrpSpPr>
              <a:grpSpLocks/>
            </p:cNvGrpSpPr>
            <p:nvPr/>
          </p:nvGrpSpPr>
          <p:grpSpPr bwMode="auto">
            <a:xfrm>
              <a:off x="3563938" y="5265738"/>
              <a:ext cx="1228725" cy="819150"/>
              <a:chOff x="2245" y="3317"/>
              <a:chExt cx="774" cy="516"/>
            </a:xfrm>
          </p:grpSpPr>
          <p:sp>
            <p:nvSpPr>
              <p:cNvPr id="454" name="Freeform 517"/>
              <p:cNvSpPr>
                <a:spLocks/>
              </p:cNvSpPr>
              <p:nvPr/>
            </p:nvSpPr>
            <p:spPr bwMode="auto">
              <a:xfrm>
                <a:off x="2245" y="3317"/>
                <a:ext cx="774" cy="516"/>
              </a:xfrm>
              <a:custGeom>
                <a:avLst/>
                <a:gdLst/>
                <a:ahLst/>
                <a:cxnLst>
                  <a:cxn ang="0">
                    <a:pos x="230" y="28"/>
                  </a:cxn>
                  <a:cxn ang="0">
                    <a:pos x="172" y="135"/>
                  </a:cxn>
                  <a:cxn ang="0">
                    <a:pos x="0" y="244"/>
                  </a:cxn>
                  <a:cxn ang="0">
                    <a:pos x="258" y="244"/>
                  </a:cxn>
                  <a:cxn ang="0">
                    <a:pos x="230" y="353"/>
                  </a:cxn>
                  <a:cxn ang="0">
                    <a:pos x="316" y="353"/>
                  </a:cxn>
                  <a:cxn ang="0">
                    <a:pos x="344" y="461"/>
                  </a:cxn>
                  <a:cxn ang="0">
                    <a:pos x="459" y="434"/>
                  </a:cxn>
                  <a:cxn ang="0">
                    <a:pos x="573" y="516"/>
                  </a:cxn>
                  <a:cxn ang="0">
                    <a:pos x="659" y="353"/>
                  </a:cxn>
                  <a:cxn ang="0">
                    <a:pos x="774" y="326"/>
                  </a:cxn>
                  <a:cxn ang="0">
                    <a:pos x="745" y="244"/>
                  </a:cxn>
                  <a:cxn ang="0">
                    <a:pos x="488" y="217"/>
                  </a:cxn>
                  <a:cxn ang="0">
                    <a:pos x="488" y="108"/>
                  </a:cxn>
                  <a:cxn ang="0">
                    <a:pos x="373" y="0"/>
                  </a:cxn>
                  <a:cxn ang="0">
                    <a:pos x="230" y="28"/>
                  </a:cxn>
                </a:cxnLst>
                <a:rect l="0" t="0" r="r" b="b"/>
                <a:pathLst>
                  <a:path w="774" h="516">
                    <a:moveTo>
                      <a:pt x="230" y="28"/>
                    </a:moveTo>
                    <a:lnTo>
                      <a:pt x="172" y="135"/>
                    </a:lnTo>
                    <a:lnTo>
                      <a:pt x="0" y="244"/>
                    </a:lnTo>
                    <a:lnTo>
                      <a:pt x="258" y="244"/>
                    </a:lnTo>
                    <a:lnTo>
                      <a:pt x="230" y="353"/>
                    </a:lnTo>
                    <a:lnTo>
                      <a:pt x="316" y="353"/>
                    </a:lnTo>
                    <a:lnTo>
                      <a:pt x="344" y="461"/>
                    </a:lnTo>
                    <a:lnTo>
                      <a:pt x="459" y="434"/>
                    </a:lnTo>
                    <a:lnTo>
                      <a:pt x="573" y="516"/>
                    </a:lnTo>
                    <a:lnTo>
                      <a:pt x="659" y="353"/>
                    </a:lnTo>
                    <a:lnTo>
                      <a:pt x="774" y="326"/>
                    </a:lnTo>
                    <a:lnTo>
                      <a:pt x="745" y="244"/>
                    </a:lnTo>
                    <a:lnTo>
                      <a:pt x="488" y="217"/>
                    </a:lnTo>
                    <a:lnTo>
                      <a:pt x="488" y="108"/>
                    </a:lnTo>
                    <a:lnTo>
                      <a:pt x="373" y="0"/>
                    </a:lnTo>
                    <a:lnTo>
                      <a:pt x="230" y="28"/>
                    </a:lnTo>
                    <a:close/>
                  </a:path>
                </a:pathLst>
              </a:custGeom>
              <a:solidFill>
                <a:srgbClr val="7EDF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" name="Freeform 518"/>
              <p:cNvSpPr>
                <a:spLocks/>
              </p:cNvSpPr>
              <p:nvPr/>
            </p:nvSpPr>
            <p:spPr bwMode="auto">
              <a:xfrm>
                <a:off x="2245" y="3317"/>
                <a:ext cx="774" cy="516"/>
              </a:xfrm>
              <a:custGeom>
                <a:avLst/>
                <a:gdLst/>
                <a:ahLst/>
                <a:cxnLst>
                  <a:cxn ang="0">
                    <a:pos x="230" y="28"/>
                  </a:cxn>
                  <a:cxn ang="0">
                    <a:pos x="172" y="135"/>
                  </a:cxn>
                  <a:cxn ang="0">
                    <a:pos x="0" y="244"/>
                  </a:cxn>
                  <a:cxn ang="0">
                    <a:pos x="258" y="244"/>
                  </a:cxn>
                  <a:cxn ang="0">
                    <a:pos x="230" y="353"/>
                  </a:cxn>
                  <a:cxn ang="0">
                    <a:pos x="316" y="353"/>
                  </a:cxn>
                  <a:cxn ang="0">
                    <a:pos x="344" y="461"/>
                  </a:cxn>
                  <a:cxn ang="0">
                    <a:pos x="459" y="434"/>
                  </a:cxn>
                  <a:cxn ang="0">
                    <a:pos x="573" y="516"/>
                  </a:cxn>
                  <a:cxn ang="0">
                    <a:pos x="659" y="353"/>
                  </a:cxn>
                  <a:cxn ang="0">
                    <a:pos x="774" y="326"/>
                  </a:cxn>
                  <a:cxn ang="0">
                    <a:pos x="745" y="244"/>
                  </a:cxn>
                  <a:cxn ang="0">
                    <a:pos x="488" y="217"/>
                  </a:cxn>
                  <a:cxn ang="0">
                    <a:pos x="488" y="108"/>
                  </a:cxn>
                  <a:cxn ang="0">
                    <a:pos x="373" y="0"/>
                  </a:cxn>
                  <a:cxn ang="0">
                    <a:pos x="230" y="28"/>
                  </a:cxn>
                </a:cxnLst>
                <a:rect l="0" t="0" r="r" b="b"/>
                <a:pathLst>
                  <a:path w="774" h="516">
                    <a:moveTo>
                      <a:pt x="230" y="28"/>
                    </a:moveTo>
                    <a:lnTo>
                      <a:pt x="172" y="135"/>
                    </a:lnTo>
                    <a:lnTo>
                      <a:pt x="0" y="244"/>
                    </a:lnTo>
                    <a:lnTo>
                      <a:pt x="258" y="244"/>
                    </a:lnTo>
                    <a:lnTo>
                      <a:pt x="230" y="353"/>
                    </a:lnTo>
                    <a:lnTo>
                      <a:pt x="316" y="353"/>
                    </a:lnTo>
                    <a:lnTo>
                      <a:pt x="344" y="461"/>
                    </a:lnTo>
                    <a:lnTo>
                      <a:pt x="459" y="434"/>
                    </a:lnTo>
                    <a:lnTo>
                      <a:pt x="573" y="516"/>
                    </a:lnTo>
                    <a:lnTo>
                      <a:pt x="659" y="353"/>
                    </a:lnTo>
                    <a:lnTo>
                      <a:pt x="774" y="326"/>
                    </a:lnTo>
                    <a:lnTo>
                      <a:pt x="745" y="244"/>
                    </a:lnTo>
                    <a:lnTo>
                      <a:pt x="488" y="217"/>
                    </a:lnTo>
                    <a:lnTo>
                      <a:pt x="488" y="108"/>
                    </a:lnTo>
                    <a:lnTo>
                      <a:pt x="373" y="0"/>
                    </a:lnTo>
                    <a:lnTo>
                      <a:pt x="230" y="28"/>
                    </a:lnTo>
                  </a:path>
                </a:pathLst>
              </a:custGeom>
              <a:solidFill>
                <a:srgbClr val="7EDF77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5" name="Group 519"/>
            <p:cNvGrpSpPr>
              <a:grpSpLocks/>
            </p:cNvGrpSpPr>
            <p:nvPr/>
          </p:nvGrpSpPr>
          <p:grpSpPr bwMode="auto">
            <a:xfrm>
              <a:off x="4432300" y="5565775"/>
              <a:ext cx="1409700" cy="1076325"/>
              <a:chOff x="2792" y="3506"/>
              <a:chExt cx="888" cy="678"/>
            </a:xfrm>
          </p:grpSpPr>
          <p:sp>
            <p:nvSpPr>
              <p:cNvPr id="452" name="Freeform 520"/>
              <p:cNvSpPr>
                <a:spLocks/>
              </p:cNvSpPr>
              <p:nvPr/>
            </p:nvSpPr>
            <p:spPr bwMode="auto">
              <a:xfrm>
                <a:off x="2792" y="3506"/>
                <a:ext cx="888" cy="678"/>
              </a:xfrm>
              <a:custGeom>
                <a:avLst/>
                <a:gdLst/>
                <a:ahLst/>
                <a:cxnLst>
                  <a:cxn ang="0">
                    <a:pos x="114" y="163"/>
                  </a:cxn>
                  <a:cxn ang="0">
                    <a:pos x="28" y="326"/>
                  </a:cxn>
                  <a:cxn ang="0">
                    <a:pos x="85" y="380"/>
                  </a:cxn>
                  <a:cxn ang="0">
                    <a:pos x="0" y="489"/>
                  </a:cxn>
                  <a:cxn ang="0">
                    <a:pos x="85" y="571"/>
                  </a:cxn>
                  <a:cxn ang="0">
                    <a:pos x="200" y="571"/>
                  </a:cxn>
                  <a:cxn ang="0">
                    <a:pos x="372" y="624"/>
                  </a:cxn>
                  <a:cxn ang="0">
                    <a:pos x="429" y="678"/>
                  </a:cxn>
                  <a:cxn ang="0">
                    <a:pos x="630" y="624"/>
                  </a:cxn>
                  <a:cxn ang="0">
                    <a:pos x="716" y="489"/>
                  </a:cxn>
                  <a:cxn ang="0">
                    <a:pos x="830" y="435"/>
                  </a:cxn>
                  <a:cxn ang="0">
                    <a:pos x="888" y="516"/>
                  </a:cxn>
                  <a:cxn ang="0">
                    <a:pos x="888" y="408"/>
                  </a:cxn>
                  <a:cxn ang="0">
                    <a:pos x="486" y="0"/>
                  </a:cxn>
                  <a:cxn ang="0">
                    <a:pos x="458" y="27"/>
                  </a:cxn>
                  <a:cxn ang="0">
                    <a:pos x="401" y="27"/>
                  </a:cxn>
                  <a:cxn ang="0">
                    <a:pos x="401" y="55"/>
                  </a:cxn>
                  <a:cxn ang="0">
                    <a:pos x="286" y="55"/>
                  </a:cxn>
                  <a:cxn ang="0">
                    <a:pos x="228" y="136"/>
                  </a:cxn>
                  <a:cxn ang="0">
                    <a:pos x="114" y="163"/>
                  </a:cxn>
                </a:cxnLst>
                <a:rect l="0" t="0" r="r" b="b"/>
                <a:pathLst>
                  <a:path w="888" h="678">
                    <a:moveTo>
                      <a:pt x="114" y="163"/>
                    </a:moveTo>
                    <a:lnTo>
                      <a:pt x="28" y="326"/>
                    </a:lnTo>
                    <a:lnTo>
                      <a:pt x="85" y="380"/>
                    </a:lnTo>
                    <a:lnTo>
                      <a:pt x="0" y="489"/>
                    </a:lnTo>
                    <a:lnTo>
                      <a:pt x="85" y="571"/>
                    </a:lnTo>
                    <a:lnTo>
                      <a:pt x="200" y="571"/>
                    </a:lnTo>
                    <a:lnTo>
                      <a:pt x="372" y="624"/>
                    </a:lnTo>
                    <a:lnTo>
                      <a:pt x="429" y="678"/>
                    </a:lnTo>
                    <a:lnTo>
                      <a:pt x="630" y="624"/>
                    </a:lnTo>
                    <a:lnTo>
                      <a:pt x="716" y="489"/>
                    </a:lnTo>
                    <a:lnTo>
                      <a:pt x="830" y="435"/>
                    </a:lnTo>
                    <a:lnTo>
                      <a:pt x="888" y="516"/>
                    </a:lnTo>
                    <a:lnTo>
                      <a:pt x="888" y="408"/>
                    </a:lnTo>
                    <a:lnTo>
                      <a:pt x="486" y="0"/>
                    </a:lnTo>
                    <a:lnTo>
                      <a:pt x="458" y="27"/>
                    </a:lnTo>
                    <a:lnTo>
                      <a:pt x="401" y="27"/>
                    </a:lnTo>
                    <a:lnTo>
                      <a:pt x="401" y="55"/>
                    </a:lnTo>
                    <a:lnTo>
                      <a:pt x="286" y="55"/>
                    </a:lnTo>
                    <a:lnTo>
                      <a:pt x="228" y="136"/>
                    </a:lnTo>
                    <a:lnTo>
                      <a:pt x="114" y="163"/>
                    </a:lnTo>
                    <a:close/>
                  </a:path>
                </a:pathLst>
              </a:custGeom>
              <a:solidFill>
                <a:srgbClr val="D66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" name="Freeform 521"/>
              <p:cNvSpPr>
                <a:spLocks/>
              </p:cNvSpPr>
              <p:nvPr/>
            </p:nvSpPr>
            <p:spPr bwMode="auto">
              <a:xfrm>
                <a:off x="2792" y="3506"/>
                <a:ext cx="888" cy="678"/>
              </a:xfrm>
              <a:custGeom>
                <a:avLst/>
                <a:gdLst/>
                <a:ahLst/>
                <a:cxnLst>
                  <a:cxn ang="0">
                    <a:pos x="114" y="163"/>
                  </a:cxn>
                  <a:cxn ang="0">
                    <a:pos x="28" y="326"/>
                  </a:cxn>
                  <a:cxn ang="0">
                    <a:pos x="85" y="380"/>
                  </a:cxn>
                  <a:cxn ang="0">
                    <a:pos x="0" y="489"/>
                  </a:cxn>
                  <a:cxn ang="0">
                    <a:pos x="85" y="571"/>
                  </a:cxn>
                  <a:cxn ang="0">
                    <a:pos x="200" y="571"/>
                  </a:cxn>
                  <a:cxn ang="0">
                    <a:pos x="372" y="624"/>
                  </a:cxn>
                  <a:cxn ang="0">
                    <a:pos x="429" y="678"/>
                  </a:cxn>
                  <a:cxn ang="0">
                    <a:pos x="630" y="624"/>
                  </a:cxn>
                  <a:cxn ang="0">
                    <a:pos x="716" y="489"/>
                  </a:cxn>
                  <a:cxn ang="0">
                    <a:pos x="830" y="435"/>
                  </a:cxn>
                  <a:cxn ang="0">
                    <a:pos x="888" y="516"/>
                  </a:cxn>
                  <a:cxn ang="0">
                    <a:pos x="888" y="408"/>
                  </a:cxn>
                  <a:cxn ang="0">
                    <a:pos x="486" y="0"/>
                  </a:cxn>
                  <a:cxn ang="0">
                    <a:pos x="458" y="27"/>
                  </a:cxn>
                  <a:cxn ang="0">
                    <a:pos x="401" y="27"/>
                  </a:cxn>
                  <a:cxn ang="0">
                    <a:pos x="401" y="55"/>
                  </a:cxn>
                  <a:cxn ang="0">
                    <a:pos x="286" y="55"/>
                  </a:cxn>
                  <a:cxn ang="0">
                    <a:pos x="228" y="136"/>
                  </a:cxn>
                  <a:cxn ang="0">
                    <a:pos x="114" y="163"/>
                  </a:cxn>
                </a:cxnLst>
                <a:rect l="0" t="0" r="r" b="b"/>
                <a:pathLst>
                  <a:path w="888" h="678">
                    <a:moveTo>
                      <a:pt x="114" y="163"/>
                    </a:moveTo>
                    <a:lnTo>
                      <a:pt x="28" y="326"/>
                    </a:lnTo>
                    <a:lnTo>
                      <a:pt x="85" y="380"/>
                    </a:lnTo>
                    <a:lnTo>
                      <a:pt x="0" y="489"/>
                    </a:lnTo>
                    <a:lnTo>
                      <a:pt x="85" y="571"/>
                    </a:lnTo>
                    <a:lnTo>
                      <a:pt x="200" y="571"/>
                    </a:lnTo>
                    <a:lnTo>
                      <a:pt x="372" y="624"/>
                    </a:lnTo>
                    <a:lnTo>
                      <a:pt x="429" y="678"/>
                    </a:lnTo>
                    <a:lnTo>
                      <a:pt x="630" y="624"/>
                    </a:lnTo>
                    <a:lnTo>
                      <a:pt x="716" y="489"/>
                    </a:lnTo>
                    <a:lnTo>
                      <a:pt x="830" y="435"/>
                    </a:lnTo>
                    <a:lnTo>
                      <a:pt x="888" y="516"/>
                    </a:lnTo>
                    <a:lnTo>
                      <a:pt x="888" y="408"/>
                    </a:lnTo>
                    <a:lnTo>
                      <a:pt x="486" y="0"/>
                    </a:lnTo>
                    <a:lnTo>
                      <a:pt x="458" y="27"/>
                    </a:lnTo>
                    <a:lnTo>
                      <a:pt x="401" y="27"/>
                    </a:lnTo>
                    <a:lnTo>
                      <a:pt x="401" y="55"/>
                    </a:lnTo>
                    <a:lnTo>
                      <a:pt x="286" y="55"/>
                    </a:lnTo>
                    <a:lnTo>
                      <a:pt x="228" y="136"/>
                    </a:lnTo>
                    <a:lnTo>
                      <a:pt x="114" y="163"/>
                    </a:lnTo>
                  </a:path>
                </a:pathLst>
              </a:custGeom>
              <a:solidFill>
                <a:srgbClr val="D66B00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6" name="Group 522"/>
            <p:cNvGrpSpPr>
              <a:grpSpLocks/>
            </p:cNvGrpSpPr>
            <p:nvPr/>
          </p:nvGrpSpPr>
          <p:grpSpPr bwMode="auto">
            <a:xfrm>
              <a:off x="4883150" y="5351463"/>
              <a:ext cx="1503363" cy="1290637"/>
              <a:chOff x="3076" y="3371"/>
              <a:chExt cx="947" cy="813"/>
            </a:xfrm>
          </p:grpSpPr>
          <p:sp>
            <p:nvSpPr>
              <p:cNvPr id="450" name="Freeform 523"/>
              <p:cNvSpPr>
                <a:spLocks/>
              </p:cNvSpPr>
              <p:nvPr/>
            </p:nvSpPr>
            <p:spPr bwMode="auto">
              <a:xfrm>
                <a:off x="3076" y="3371"/>
                <a:ext cx="947" cy="813"/>
              </a:xfrm>
              <a:custGeom>
                <a:avLst/>
                <a:gdLst/>
                <a:ahLst/>
                <a:cxnLst>
                  <a:cxn ang="0">
                    <a:pos x="115" y="0"/>
                  </a:cxn>
                  <a:cxn ang="0">
                    <a:pos x="115" y="26"/>
                  </a:cxn>
                  <a:cxn ang="0">
                    <a:pos x="86" y="26"/>
                  </a:cxn>
                  <a:cxn ang="0">
                    <a:pos x="0" y="189"/>
                  </a:cxn>
                  <a:cxn ang="0">
                    <a:pos x="115" y="189"/>
                  </a:cxn>
                  <a:cxn ang="0">
                    <a:pos x="115" y="162"/>
                  </a:cxn>
                  <a:cxn ang="0">
                    <a:pos x="173" y="162"/>
                  </a:cxn>
                  <a:cxn ang="0">
                    <a:pos x="201" y="135"/>
                  </a:cxn>
                  <a:cxn ang="0">
                    <a:pos x="603" y="542"/>
                  </a:cxn>
                  <a:cxn ang="0">
                    <a:pos x="603" y="651"/>
                  </a:cxn>
                  <a:cxn ang="0">
                    <a:pos x="660" y="597"/>
                  </a:cxn>
                  <a:cxn ang="0">
                    <a:pos x="746" y="813"/>
                  </a:cxn>
                  <a:cxn ang="0">
                    <a:pos x="890" y="706"/>
                  </a:cxn>
                  <a:cxn ang="0">
                    <a:pos x="890" y="624"/>
                  </a:cxn>
                  <a:cxn ang="0">
                    <a:pos x="947" y="461"/>
                  </a:cxn>
                  <a:cxn ang="0">
                    <a:pos x="832" y="407"/>
                  </a:cxn>
                  <a:cxn ang="0">
                    <a:pos x="775" y="325"/>
                  </a:cxn>
                  <a:cxn ang="0">
                    <a:pos x="804" y="298"/>
                  </a:cxn>
                  <a:cxn ang="0">
                    <a:pos x="804" y="216"/>
                  </a:cxn>
                  <a:cxn ang="0">
                    <a:pos x="746" y="189"/>
                  </a:cxn>
                  <a:cxn ang="0">
                    <a:pos x="603" y="189"/>
                  </a:cxn>
                  <a:cxn ang="0">
                    <a:pos x="603" y="135"/>
                  </a:cxn>
                  <a:cxn ang="0">
                    <a:pos x="517" y="107"/>
                  </a:cxn>
                  <a:cxn ang="0">
                    <a:pos x="489" y="26"/>
                  </a:cxn>
                  <a:cxn ang="0">
                    <a:pos x="431" y="0"/>
                  </a:cxn>
                  <a:cxn ang="0">
                    <a:pos x="115" y="0"/>
                  </a:cxn>
                </a:cxnLst>
                <a:rect l="0" t="0" r="r" b="b"/>
                <a:pathLst>
                  <a:path w="947" h="813">
                    <a:moveTo>
                      <a:pt x="115" y="0"/>
                    </a:moveTo>
                    <a:lnTo>
                      <a:pt x="115" y="26"/>
                    </a:lnTo>
                    <a:lnTo>
                      <a:pt x="86" y="26"/>
                    </a:lnTo>
                    <a:lnTo>
                      <a:pt x="0" y="189"/>
                    </a:lnTo>
                    <a:lnTo>
                      <a:pt x="115" y="189"/>
                    </a:lnTo>
                    <a:lnTo>
                      <a:pt x="115" y="162"/>
                    </a:lnTo>
                    <a:lnTo>
                      <a:pt x="173" y="162"/>
                    </a:lnTo>
                    <a:lnTo>
                      <a:pt x="201" y="135"/>
                    </a:lnTo>
                    <a:lnTo>
                      <a:pt x="603" y="542"/>
                    </a:lnTo>
                    <a:lnTo>
                      <a:pt x="603" y="651"/>
                    </a:lnTo>
                    <a:lnTo>
                      <a:pt x="660" y="597"/>
                    </a:lnTo>
                    <a:lnTo>
                      <a:pt x="746" y="813"/>
                    </a:lnTo>
                    <a:lnTo>
                      <a:pt x="890" y="706"/>
                    </a:lnTo>
                    <a:lnTo>
                      <a:pt x="890" y="624"/>
                    </a:lnTo>
                    <a:lnTo>
                      <a:pt x="947" y="461"/>
                    </a:lnTo>
                    <a:lnTo>
                      <a:pt x="832" y="407"/>
                    </a:lnTo>
                    <a:lnTo>
                      <a:pt x="775" y="325"/>
                    </a:lnTo>
                    <a:lnTo>
                      <a:pt x="804" y="298"/>
                    </a:lnTo>
                    <a:lnTo>
                      <a:pt x="804" y="216"/>
                    </a:lnTo>
                    <a:lnTo>
                      <a:pt x="746" y="189"/>
                    </a:lnTo>
                    <a:lnTo>
                      <a:pt x="603" y="189"/>
                    </a:lnTo>
                    <a:lnTo>
                      <a:pt x="603" y="135"/>
                    </a:lnTo>
                    <a:lnTo>
                      <a:pt x="517" y="107"/>
                    </a:lnTo>
                    <a:lnTo>
                      <a:pt x="489" y="26"/>
                    </a:lnTo>
                    <a:lnTo>
                      <a:pt x="431" y="0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D66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" name="Freeform 524"/>
              <p:cNvSpPr>
                <a:spLocks/>
              </p:cNvSpPr>
              <p:nvPr/>
            </p:nvSpPr>
            <p:spPr bwMode="auto">
              <a:xfrm>
                <a:off x="3076" y="3371"/>
                <a:ext cx="947" cy="813"/>
              </a:xfrm>
              <a:custGeom>
                <a:avLst/>
                <a:gdLst/>
                <a:ahLst/>
                <a:cxnLst>
                  <a:cxn ang="0">
                    <a:pos x="115" y="0"/>
                  </a:cxn>
                  <a:cxn ang="0">
                    <a:pos x="115" y="26"/>
                  </a:cxn>
                  <a:cxn ang="0">
                    <a:pos x="86" y="26"/>
                  </a:cxn>
                  <a:cxn ang="0">
                    <a:pos x="0" y="189"/>
                  </a:cxn>
                  <a:cxn ang="0">
                    <a:pos x="115" y="189"/>
                  </a:cxn>
                  <a:cxn ang="0">
                    <a:pos x="115" y="162"/>
                  </a:cxn>
                  <a:cxn ang="0">
                    <a:pos x="173" y="162"/>
                  </a:cxn>
                  <a:cxn ang="0">
                    <a:pos x="201" y="135"/>
                  </a:cxn>
                  <a:cxn ang="0">
                    <a:pos x="603" y="542"/>
                  </a:cxn>
                  <a:cxn ang="0">
                    <a:pos x="603" y="651"/>
                  </a:cxn>
                  <a:cxn ang="0">
                    <a:pos x="660" y="597"/>
                  </a:cxn>
                  <a:cxn ang="0">
                    <a:pos x="746" y="813"/>
                  </a:cxn>
                  <a:cxn ang="0">
                    <a:pos x="890" y="706"/>
                  </a:cxn>
                  <a:cxn ang="0">
                    <a:pos x="890" y="624"/>
                  </a:cxn>
                  <a:cxn ang="0">
                    <a:pos x="947" y="461"/>
                  </a:cxn>
                  <a:cxn ang="0">
                    <a:pos x="832" y="407"/>
                  </a:cxn>
                  <a:cxn ang="0">
                    <a:pos x="775" y="325"/>
                  </a:cxn>
                  <a:cxn ang="0">
                    <a:pos x="804" y="298"/>
                  </a:cxn>
                  <a:cxn ang="0">
                    <a:pos x="804" y="216"/>
                  </a:cxn>
                  <a:cxn ang="0">
                    <a:pos x="746" y="189"/>
                  </a:cxn>
                  <a:cxn ang="0">
                    <a:pos x="603" y="189"/>
                  </a:cxn>
                  <a:cxn ang="0">
                    <a:pos x="603" y="135"/>
                  </a:cxn>
                  <a:cxn ang="0">
                    <a:pos x="517" y="107"/>
                  </a:cxn>
                  <a:cxn ang="0">
                    <a:pos x="489" y="26"/>
                  </a:cxn>
                  <a:cxn ang="0">
                    <a:pos x="431" y="0"/>
                  </a:cxn>
                  <a:cxn ang="0">
                    <a:pos x="115" y="0"/>
                  </a:cxn>
                </a:cxnLst>
                <a:rect l="0" t="0" r="r" b="b"/>
                <a:pathLst>
                  <a:path w="947" h="813">
                    <a:moveTo>
                      <a:pt x="115" y="0"/>
                    </a:moveTo>
                    <a:lnTo>
                      <a:pt x="115" y="26"/>
                    </a:lnTo>
                    <a:lnTo>
                      <a:pt x="86" y="26"/>
                    </a:lnTo>
                    <a:lnTo>
                      <a:pt x="0" y="189"/>
                    </a:lnTo>
                    <a:lnTo>
                      <a:pt x="115" y="189"/>
                    </a:lnTo>
                    <a:lnTo>
                      <a:pt x="115" y="162"/>
                    </a:lnTo>
                    <a:lnTo>
                      <a:pt x="173" y="162"/>
                    </a:lnTo>
                    <a:lnTo>
                      <a:pt x="201" y="135"/>
                    </a:lnTo>
                    <a:lnTo>
                      <a:pt x="603" y="542"/>
                    </a:lnTo>
                    <a:lnTo>
                      <a:pt x="603" y="651"/>
                    </a:lnTo>
                    <a:lnTo>
                      <a:pt x="660" y="597"/>
                    </a:lnTo>
                    <a:lnTo>
                      <a:pt x="746" y="813"/>
                    </a:lnTo>
                    <a:lnTo>
                      <a:pt x="890" y="706"/>
                    </a:lnTo>
                    <a:lnTo>
                      <a:pt x="890" y="624"/>
                    </a:lnTo>
                    <a:lnTo>
                      <a:pt x="947" y="461"/>
                    </a:lnTo>
                    <a:lnTo>
                      <a:pt x="832" y="407"/>
                    </a:lnTo>
                    <a:lnTo>
                      <a:pt x="775" y="325"/>
                    </a:lnTo>
                    <a:lnTo>
                      <a:pt x="804" y="298"/>
                    </a:lnTo>
                    <a:lnTo>
                      <a:pt x="804" y="216"/>
                    </a:lnTo>
                    <a:lnTo>
                      <a:pt x="746" y="189"/>
                    </a:lnTo>
                    <a:lnTo>
                      <a:pt x="603" y="189"/>
                    </a:lnTo>
                    <a:lnTo>
                      <a:pt x="603" y="135"/>
                    </a:lnTo>
                    <a:lnTo>
                      <a:pt x="517" y="107"/>
                    </a:lnTo>
                    <a:lnTo>
                      <a:pt x="489" y="26"/>
                    </a:lnTo>
                    <a:lnTo>
                      <a:pt x="431" y="0"/>
                    </a:lnTo>
                    <a:lnTo>
                      <a:pt x="115" y="0"/>
                    </a:lnTo>
                  </a:path>
                </a:pathLst>
              </a:custGeom>
              <a:solidFill>
                <a:srgbClr val="D66B00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7" name="Group 525"/>
            <p:cNvGrpSpPr>
              <a:grpSpLocks/>
            </p:cNvGrpSpPr>
            <p:nvPr/>
          </p:nvGrpSpPr>
          <p:grpSpPr bwMode="auto">
            <a:xfrm>
              <a:off x="5568950" y="5048250"/>
              <a:ext cx="546100" cy="604838"/>
              <a:chOff x="3508" y="3180"/>
              <a:chExt cx="344" cy="381"/>
            </a:xfrm>
          </p:grpSpPr>
          <p:sp>
            <p:nvSpPr>
              <p:cNvPr id="448" name="Freeform 526"/>
              <p:cNvSpPr>
                <a:spLocks/>
              </p:cNvSpPr>
              <p:nvPr/>
            </p:nvSpPr>
            <p:spPr bwMode="auto">
              <a:xfrm>
                <a:off x="3508" y="3180"/>
                <a:ext cx="344" cy="381"/>
              </a:xfrm>
              <a:custGeom>
                <a:avLst/>
                <a:gdLst/>
                <a:ahLst/>
                <a:cxnLst>
                  <a:cxn ang="0">
                    <a:pos x="0" y="191"/>
                  </a:cxn>
                  <a:cxn ang="0">
                    <a:pos x="57" y="217"/>
                  </a:cxn>
                  <a:cxn ang="0">
                    <a:pos x="86" y="299"/>
                  </a:cxn>
                  <a:cxn ang="0">
                    <a:pos x="172" y="326"/>
                  </a:cxn>
                  <a:cxn ang="0">
                    <a:pos x="172" y="381"/>
                  </a:cxn>
                  <a:cxn ang="0">
                    <a:pos x="315" y="381"/>
                  </a:cxn>
                  <a:cxn ang="0">
                    <a:pos x="344" y="244"/>
                  </a:cxn>
                  <a:cxn ang="0">
                    <a:pos x="286" y="217"/>
                  </a:cxn>
                  <a:cxn ang="0">
                    <a:pos x="258" y="137"/>
                  </a:cxn>
                  <a:cxn ang="0">
                    <a:pos x="258" y="28"/>
                  </a:cxn>
                  <a:cxn ang="0">
                    <a:pos x="143" y="0"/>
                  </a:cxn>
                  <a:cxn ang="0">
                    <a:pos x="86" y="55"/>
                  </a:cxn>
                  <a:cxn ang="0">
                    <a:pos x="0" y="55"/>
                  </a:cxn>
                  <a:cxn ang="0">
                    <a:pos x="0" y="191"/>
                  </a:cxn>
                </a:cxnLst>
                <a:rect l="0" t="0" r="r" b="b"/>
                <a:pathLst>
                  <a:path w="344" h="381">
                    <a:moveTo>
                      <a:pt x="0" y="191"/>
                    </a:moveTo>
                    <a:lnTo>
                      <a:pt x="57" y="217"/>
                    </a:lnTo>
                    <a:lnTo>
                      <a:pt x="86" y="299"/>
                    </a:lnTo>
                    <a:lnTo>
                      <a:pt x="172" y="326"/>
                    </a:lnTo>
                    <a:lnTo>
                      <a:pt x="172" y="381"/>
                    </a:lnTo>
                    <a:lnTo>
                      <a:pt x="315" y="381"/>
                    </a:lnTo>
                    <a:lnTo>
                      <a:pt x="344" y="244"/>
                    </a:lnTo>
                    <a:lnTo>
                      <a:pt x="286" y="217"/>
                    </a:lnTo>
                    <a:lnTo>
                      <a:pt x="258" y="137"/>
                    </a:lnTo>
                    <a:lnTo>
                      <a:pt x="258" y="28"/>
                    </a:lnTo>
                    <a:lnTo>
                      <a:pt x="143" y="0"/>
                    </a:lnTo>
                    <a:lnTo>
                      <a:pt x="86" y="55"/>
                    </a:lnTo>
                    <a:lnTo>
                      <a:pt x="0" y="55"/>
                    </a:lnTo>
                    <a:lnTo>
                      <a:pt x="0" y="191"/>
                    </a:lnTo>
                    <a:close/>
                  </a:path>
                </a:pathLst>
              </a:custGeom>
              <a:solidFill>
                <a:srgbClr val="D66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" name="Freeform 527"/>
              <p:cNvSpPr>
                <a:spLocks/>
              </p:cNvSpPr>
              <p:nvPr/>
            </p:nvSpPr>
            <p:spPr bwMode="auto">
              <a:xfrm>
                <a:off x="3508" y="3180"/>
                <a:ext cx="344" cy="381"/>
              </a:xfrm>
              <a:custGeom>
                <a:avLst/>
                <a:gdLst/>
                <a:ahLst/>
                <a:cxnLst>
                  <a:cxn ang="0">
                    <a:pos x="0" y="191"/>
                  </a:cxn>
                  <a:cxn ang="0">
                    <a:pos x="57" y="217"/>
                  </a:cxn>
                  <a:cxn ang="0">
                    <a:pos x="86" y="299"/>
                  </a:cxn>
                  <a:cxn ang="0">
                    <a:pos x="172" y="326"/>
                  </a:cxn>
                  <a:cxn ang="0">
                    <a:pos x="172" y="381"/>
                  </a:cxn>
                  <a:cxn ang="0">
                    <a:pos x="315" y="381"/>
                  </a:cxn>
                  <a:cxn ang="0">
                    <a:pos x="344" y="244"/>
                  </a:cxn>
                  <a:cxn ang="0">
                    <a:pos x="286" y="217"/>
                  </a:cxn>
                  <a:cxn ang="0">
                    <a:pos x="258" y="137"/>
                  </a:cxn>
                  <a:cxn ang="0">
                    <a:pos x="258" y="28"/>
                  </a:cxn>
                  <a:cxn ang="0">
                    <a:pos x="143" y="0"/>
                  </a:cxn>
                  <a:cxn ang="0">
                    <a:pos x="86" y="55"/>
                  </a:cxn>
                  <a:cxn ang="0">
                    <a:pos x="0" y="55"/>
                  </a:cxn>
                  <a:cxn ang="0">
                    <a:pos x="0" y="191"/>
                  </a:cxn>
                </a:cxnLst>
                <a:rect l="0" t="0" r="r" b="b"/>
                <a:pathLst>
                  <a:path w="344" h="381">
                    <a:moveTo>
                      <a:pt x="0" y="191"/>
                    </a:moveTo>
                    <a:lnTo>
                      <a:pt x="57" y="217"/>
                    </a:lnTo>
                    <a:lnTo>
                      <a:pt x="86" y="299"/>
                    </a:lnTo>
                    <a:lnTo>
                      <a:pt x="172" y="326"/>
                    </a:lnTo>
                    <a:lnTo>
                      <a:pt x="172" y="381"/>
                    </a:lnTo>
                    <a:lnTo>
                      <a:pt x="315" y="381"/>
                    </a:lnTo>
                    <a:lnTo>
                      <a:pt x="344" y="244"/>
                    </a:lnTo>
                    <a:lnTo>
                      <a:pt x="286" y="217"/>
                    </a:lnTo>
                    <a:lnTo>
                      <a:pt x="258" y="137"/>
                    </a:lnTo>
                    <a:lnTo>
                      <a:pt x="258" y="28"/>
                    </a:lnTo>
                    <a:lnTo>
                      <a:pt x="143" y="0"/>
                    </a:lnTo>
                    <a:lnTo>
                      <a:pt x="86" y="55"/>
                    </a:lnTo>
                    <a:lnTo>
                      <a:pt x="0" y="55"/>
                    </a:lnTo>
                    <a:lnTo>
                      <a:pt x="0" y="191"/>
                    </a:lnTo>
                  </a:path>
                </a:pathLst>
              </a:custGeom>
              <a:solidFill>
                <a:srgbClr val="D66B00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8" name="Group 528"/>
            <p:cNvGrpSpPr>
              <a:grpSpLocks/>
            </p:cNvGrpSpPr>
            <p:nvPr/>
          </p:nvGrpSpPr>
          <p:grpSpPr bwMode="auto">
            <a:xfrm>
              <a:off x="5975350" y="5094288"/>
              <a:ext cx="503238" cy="990600"/>
              <a:chOff x="3764" y="3209"/>
              <a:chExt cx="317" cy="624"/>
            </a:xfrm>
          </p:grpSpPr>
          <p:sp>
            <p:nvSpPr>
              <p:cNvPr id="446" name="Freeform 529"/>
              <p:cNvSpPr>
                <a:spLocks/>
              </p:cNvSpPr>
              <p:nvPr/>
            </p:nvSpPr>
            <p:spPr bwMode="auto">
              <a:xfrm>
                <a:off x="3764" y="3209"/>
                <a:ext cx="317" cy="6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8"/>
                  </a:cxn>
                  <a:cxn ang="0">
                    <a:pos x="29" y="189"/>
                  </a:cxn>
                  <a:cxn ang="0">
                    <a:pos x="87" y="216"/>
                  </a:cxn>
                  <a:cxn ang="0">
                    <a:pos x="58" y="352"/>
                  </a:cxn>
                  <a:cxn ang="0">
                    <a:pos x="115" y="379"/>
                  </a:cxn>
                  <a:cxn ang="0">
                    <a:pos x="115" y="461"/>
                  </a:cxn>
                  <a:cxn ang="0">
                    <a:pos x="87" y="488"/>
                  </a:cxn>
                  <a:cxn ang="0">
                    <a:pos x="144" y="569"/>
                  </a:cxn>
                  <a:cxn ang="0">
                    <a:pos x="259" y="624"/>
                  </a:cxn>
                  <a:cxn ang="0">
                    <a:pos x="317" y="597"/>
                  </a:cxn>
                  <a:cxn ang="0">
                    <a:pos x="288" y="434"/>
                  </a:cxn>
                  <a:cxn ang="0">
                    <a:pos x="202" y="270"/>
                  </a:cxn>
                  <a:cxn ang="0">
                    <a:pos x="259" y="136"/>
                  </a:cxn>
                  <a:cxn ang="0">
                    <a:pos x="202" y="108"/>
                  </a:cxn>
                  <a:cxn ang="0">
                    <a:pos x="173" y="136"/>
                  </a:cxn>
                  <a:cxn ang="0">
                    <a:pos x="115" y="136"/>
                  </a:cxn>
                  <a:cxn ang="0">
                    <a:pos x="144" y="27"/>
                  </a:cxn>
                  <a:cxn ang="0">
                    <a:pos x="0" y="0"/>
                  </a:cxn>
                </a:cxnLst>
                <a:rect l="0" t="0" r="r" b="b"/>
                <a:pathLst>
                  <a:path w="317" h="624">
                    <a:moveTo>
                      <a:pt x="0" y="0"/>
                    </a:moveTo>
                    <a:lnTo>
                      <a:pt x="0" y="108"/>
                    </a:lnTo>
                    <a:lnTo>
                      <a:pt x="29" y="189"/>
                    </a:lnTo>
                    <a:lnTo>
                      <a:pt x="87" y="216"/>
                    </a:lnTo>
                    <a:lnTo>
                      <a:pt x="58" y="352"/>
                    </a:lnTo>
                    <a:lnTo>
                      <a:pt x="115" y="379"/>
                    </a:lnTo>
                    <a:lnTo>
                      <a:pt x="115" y="461"/>
                    </a:lnTo>
                    <a:lnTo>
                      <a:pt x="87" y="488"/>
                    </a:lnTo>
                    <a:lnTo>
                      <a:pt x="144" y="569"/>
                    </a:lnTo>
                    <a:lnTo>
                      <a:pt x="259" y="624"/>
                    </a:lnTo>
                    <a:lnTo>
                      <a:pt x="317" y="597"/>
                    </a:lnTo>
                    <a:lnTo>
                      <a:pt x="288" y="434"/>
                    </a:lnTo>
                    <a:lnTo>
                      <a:pt x="202" y="270"/>
                    </a:lnTo>
                    <a:lnTo>
                      <a:pt x="259" y="136"/>
                    </a:lnTo>
                    <a:lnTo>
                      <a:pt x="202" y="108"/>
                    </a:lnTo>
                    <a:lnTo>
                      <a:pt x="173" y="136"/>
                    </a:lnTo>
                    <a:lnTo>
                      <a:pt x="115" y="136"/>
                    </a:lnTo>
                    <a:lnTo>
                      <a:pt x="144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" name="Freeform 530"/>
              <p:cNvSpPr>
                <a:spLocks/>
              </p:cNvSpPr>
              <p:nvPr/>
            </p:nvSpPr>
            <p:spPr bwMode="auto">
              <a:xfrm>
                <a:off x="3764" y="3209"/>
                <a:ext cx="317" cy="6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8"/>
                  </a:cxn>
                  <a:cxn ang="0">
                    <a:pos x="29" y="189"/>
                  </a:cxn>
                  <a:cxn ang="0">
                    <a:pos x="87" y="216"/>
                  </a:cxn>
                  <a:cxn ang="0">
                    <a:pos x="58" y="352"/>
                  </a:cxn>
                  <a:cxn ang="0">
                    <a:pos x="115" y="379"/>
                  </a:cxn>
                  <a:cxn ang="0">
                    <a:pos x="115" y="461"/>
                  </a:cxn>
                  <a:cxn ang="0">
                    <a:pos x="87" y="488"/>
                  </a:cxn>
                  <a:cxn ang="0">
                    <a:pos x="144" y="569"/>
                  </a:cxn>
                  <a:cxn ang="0">
                    <a:pos x="259" y="624"/>
                  </a:cxn>
                  <a:cxn ang="0">
                    <a:pos x="317" y="597"/>
                  </a:cxn>
                  <a:cxn ang="0">
                    <a:pos x="288" y="434"/>
                  </a:cxn>
                  <a:cxn ang="0">
                    <a:pos x="202" y="270"/>
                  </a:cxn>
                  <a:cxn ang="0">
                    <a:pos x="259" y="136"/>
                  </a:cxn>
                  <a:cxn ang="0">
                    <a:pos x="202" y="108"/>
                  </a:cxn>
                  <a:cxn ang="0">
                    <a:pos x="173" y="136"/>
                  </a:cxn>
                  <a:cxn ang="0">
                    <a:pos x="115" y="136"/>
                  </a:cxn>
                  <a:cxn ang="0">
                    <a:pos x="144" y="27"/>
                  </a:cxn>
                  <a:cxn ang="0">
                    <a:pos x="0" y="0"/>
                  </a:cxn>
                </a:cxnLst>
                <a:rect l="0" t="0" r="r" b="b"/>
                <a:pathLst>
                  <a:path w="317" h="624">
                    <a:moveTo>
                      <a:pt x="0" y="0"/>
                    </a:moveTo>
                    <a:lnTo>
                      <a:pt x="0" y="108"/>
                    </a:lnTo>
                    <a:lnTo>
                      <a:pt x="29" y="189"/>
                    </a:lnTo>
                    <a:lnTo>
                      <a:pt x="87" y="216"/>
                    </a:lnTo>
                    <a:lnTo>
                      <a:pt x="58" y="352"/>
                    </a:lnTo>
                    <a:lnTo>
                      <a:pt x="115" y="379"/>
                    </a:lnTo>
                    <a:lnTo>
                      <a:pt x="115" y="461"/>
                    </a:lnTo>
                    <a:lnTo>
                      <a:pt x="87" y="488"/>
                    </a:lnTo>
                    <a:lnTo>
                      <a:pt x="144" y="569"/>
                    </a:lnTo>
                    <a:lnTo>
                      <a:pt x="259" y="624"/>
                    </a:lnTo>
                    <a:lnTo>
                      <a:pt x="317" y="597"/>
                    </a:lnTo>
                    <a:lnTo>
                      <a:pt x="288" y="434"/>
                    </a:lnTo>
                    <a:lnTo>
                      <a:pt x="202" y="270"/>
                    </a:lnTo>
                    <a:lnTo>
                      <a:pt x="259" y="136"/>
                    </a:lnTo>
                    <a:lnTo>
                      <a:pt x="202" y="108"/>
                    </a:lnTo>
                    <a:lnTo>
                      <a:pt x="173" y="136"/>
                    </a:lnTo>
                    <a:lnTo>
                      <a:pt x="115" y="136"/>
                    </a:lnTo>
                    <a:lnTo>
                      <a:pt x="144" y="27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9" name="Group 531"/>
            <p:cNvGrpSpPr>
              <a:grpSpLocks/>
            </p:cNvGrpSpPr>
            <p:nvPr/>
          </p:nvGrpSpPr>
          <p:grpSpPr bwMode="auto">
            <a:xfrm>
              <a:off x="6159500" y="4876800"/>
              <a:ext cx="774700" cy="476250"/>
              <a:chOff x="3880" y="3072"/>
              <a:chExt cx="488" cy="300"/>
            </a:xfrm>
          </p:grpSpPr>
          <p:sp>
            <p:nvSpPr>
              <p:cNvPr id="444" name="Freeform 532"/>
              <p:cNvSpPr>
                <a:spLocks/>
              </p:cNvSpPr>
              <p:nvPr/>
            </p:nvSpPr>
            <p:spPr bwMode="auto">
              <a:xfrm>
                <a:off x="3880" y="3072"/>
                <a:ext cx="488" cy="300"/>
              </a:xfrm>
              <a:custGeom>
                <a:avLst/>
                <a:gdLst/>
                <a:ahLst/>
                <a:cxnLst>
                  <a:cxn ang="0">
                    <a:pos x="29" y="164"/>
                  </a:cxn>
                  <a:cxn ang="0">
                    <a:pos x="0" y="273"/>
                  </a:cxn>
                  <a:cxn ang="0">
                    <a:pos x="58" y="273"/>
                  </a:cxn>
                  <a:cxn ang="0">
                    <a:pos x="86" y="245"/>
                  </a:cxn>
                  <a:cxn ang="0">
                    <a:pos x="144" y="273"/>
                  </a:cxn>
                  <a:cxn ang="0">
                    <a:pos x="230" y="300"/>
                  </a:cxn>
                  <a:cxn ang="0">
                    <a:pos x="230" y="273"/>
                  </a:cxn>
                  <a:cxn ang="0">
                    <a:pos x="144" y="218"/>
                  </a:cxn>
                  <a:cxn ang="0">
                    <a:pos x="172" y="164"/>
                  </a:cxn>
                  <a:cxn ang="0">
                    <a:pos x="258" y="191"/>
                  </a:cxn>
                  <a:cxn ang="0">
                    <a:pos x="316" y="137"/>
                  </a:cxn>
                  <a:cxn ang="0">
                    <a:pos x="402" y="137"/>
                  </a:cxn>
                  <a:cxn ang="0">
                    <a:pos x="488" y="0"/>
                  </a:cxn>
                  <a:cxn ang="0">
                    <a:pos x="373" y="28"/>
                  </a:cxn>
                  <a:cxn ang="0">
                    <a:pos x="345" y="82"/>
                  </a:cxn>
                  <a:cxn ang="0">
                    <a:pos x="258" y="0"/>
                  </a:cxn>
                  <a:cxn ang="0">
                    <a:pos x="115" y="137"/>
                  </a:cxn>
                  <a:cxn ang="0">
                    <a:pos x="29" y="164"/>
                  </a:cxn>
                </a:cxnLst>
                <a:rect l="0" t="0" r="r" b="b"/>
                <a:pathLst>
                  <a:path w="488" h="300">
                    <a:moveTo>
                      <a:pt x="29" y="164"/>
                    </a:moveTo>
                    <a:lnTo>
                      <a:pt x="0" y="273"/>
                    </a:lnTo>
                    <a:lnTo>
                      <a:pt x="58" y="273"/>
                    </a:lnTo>
                    <a:lnTo>
                      <a:pt x="86" y="245"/>
                    </a:lnTo>
                    <a:lnTo>
                      <a:pt x="144" y="273"/>
                    </a:lnTo>
                    <a:lnTo>
                      <a:pt x="230" y="300"/>
                    </a:lnTo>
                    <a:lnTo>
                      <a:pt x="230" y="273"/>
                    </a:lnTo>
                    <a:lnTo>
                      <a:pt x="144" y="218"/>
                    </a:lnTo>
                    <a:lnTo>
                      <a:pt x="172" y="164"/>
                    </a:lnTo>
                    <a:lnTo>
                      <a:pt x="258" y="191"/>
                    </a:lnTo>
                    <a:lnTo>
                      <a:pt x="316" y="137"/>
                    </a:lnTo>
                    <a:lnTo>
                      <a:pt x="402" y="137"/>
                    </a:lnTo>
                    <a:lnTo>
                      <a:pt x="488" y="0"/>
                    </a:lnTo>
                    <a:lnTo>
                      <a:pt x="373" y="28"/>
                    </a:lnTo>
                    <a:lnTo>
                      <a:pt x="345" y="82"/>
                    </a:lnTo>
                    <a:lnTo>
                      <a:pt x="258" y="0"/>
                    </a:lnTo>
                    <a:lnTo>
                      <a:pt x="115" y="137"/>
                    </a:lnTo>
                    <a:lnTo>
                      <a:pt x="29" y="164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" name="Freeform 533"/>
              <p:cNvSpPr>
                <a:spLocks/>
              </p:cNvSpPr>
              <p:nvPr/>
            </p:nvSpPr>
            <p:spPr bwMode="auto">
              <a:xfrm>
                <a:off x="3880" y="3072"/>
                <a:ext cx="488" cy="300"/>
              </a:xfrm>
              <a:custGeom>
                <a:avLst/>
                <a:gdLst/>
                <a:ahLst/>
                <a:cxnLst>
                  <a:cxn ang="0">
                    <a:pos x="29" y="164"/>
                  </a:cxn>
                  <a:cxn ang="0">
                    <a:pos x="0" y="273"/>
                  </a:cxn>
                  <a:cxn ang="0">
                    <a:pos x="58" y="273"/>
                  </a:cxn>
                  <a:cxn ang="0">
                    <a:pos x="86" y="245"/>
                  </a:cxn>
                  <a:cxn ang="0">
                    <a:pos x="144" y="273"/>
                  </a:cxn>
                  <a:cxn ang="0">
                    <a:pos x="230" y="300"/>
                  </a:cxn>
                  <a:cxn ang="0">
                    <a:pos x="230" y="273"/>
                  </a:cxn>
                  <a:cxn ang="0">
                    <a:pos x="144" y="218"/>
                  </a:cxn>
                  <a:cxn ang="0">
                    <a:pos x="172" y="164"/>
                  </a:cxn>
                  <a:cxn ang="0">
                    <a:pos x="258" y="191"/>
                  </a:cxn>
                  <a:cxn ang="0">
                    <a:pos x="316" y="137"/>
                  </a:cxn>
                  <a:cxn ang="0">
                    <a:pos x="402" y="137"/>
                  </a:cxn>
                  <a:cxn ang="0">
                    <a:pos x="488" y="0"/>
                  </a:cxn>
                  <a:cxn ang="0">
                    <a:pos x="373" y="28"/>
                  </a:cxn>
                  <a:cxn ang="0">
                    <a:pos x="345" y="82"/>
                  </a:cxn>
                  <a:cxn ang="0">
                    <a:pos x="258" y="0"/>
                  </a:cxn>
                  <a:cxn ang="0">
                    <a:pos x="115" y="137"/>
                  </a:cxn>
                  <a:cxn ang="0">
                    <a:pos x="29" y="164"/>
                  </a:cxn>
                </a:cxnLst>
                <a:rect l="0" t="0" r="r" b="b"/>
                <a:pathLst>
                  <a:path w="488" h="300">
                    <a:moveTo>
                      <a:pt x="29" y="164"/>
                    </a:moveTo>
                    <a:lnTo>
                      <a:pt x="0" y="273"/>
                    </a:lnTo>
                    <a:lnTo>
                      <a:pt x="58" y="273"/>
                    </a:lnTo>
                    <a:lnTo>
                      <a:pt x="86" y="245"/>
                    </a:lnTo>
                    <a:lnTo>
                      <a:pt x="144" y="273"/>
                    </a:lnTo>
                    <a:lnTo>
                      <a:pt x="230" y="300"/>
                    </a:lnTo>
                    <a:lnTo>
                      <a:pt x="230" y="273"/>
                    </a:lnTo>
                    <a:lnTo>
                      <a:pt x="144" y="218"/>
                    </a:lnTo>
                    <a:lnTo>
                      <a:pt x="172" y="164"/>
                    </a:lnTo>
                    <a:lnTo>
                      <a:pt x="258" y="191"/>
                    </a:lnTo>
                    <a:lnTo>
                      <a:pt x="316" y="137"/>
                    </a:lnTo>
                    <a:lnTo>
                      <a:pt x="402" y="137"/>
                    </a:lnTo>
                    <a:lnTo>
                      <a:pt x="488" y="0"/>
                    </a:lnTo>
                    <a:lnTo>
                      <a:pt x="373" y="28"/>
                    </a:lnTo>
                    <a:lnTo>
                      <a:pt x="345" y="82"/>
                    </a:lnTo>
                    <a:lnTo>
                      <a:pt x="258" y="0"/>
                    </a:lnTo>
                    <a:lnTo>
                      <a:pt x="115" y="137"/>
                    </a:lnTo>
                    <a:lnTo>
                      <a:pt x="29" y="16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0" name="Group 534"/>
            <p:cNvGrpSpPr>
              <a:grpSpLocks/>
            </p:cNvGrpSpPr>
            <p:nvPr/>
          </p:nvGrpSpPr>
          <p:grpSpPr bwMode="auto">
            <a:xfrm>
              <a:off x="6296025" y="5310188"/>
              <a:ext cx="1593850" cy="1374775"/>
              <a:chOff x="3966" y="3345"/>
              <a:chExt cx="1004" cy="866"/>
            </a:xfrm>
          </p:grpSpPr>
          <p:sp>
            <p:nvSpPr>
              <p:cNvPr id="442" name="Freeform 535"/>
              <p:cNvSpPr>
                <a:spLocks/>
              </p:cNvSpPr>
              <p:nvPr/>
            </p:nvSpPr>
            <p:spPr bwMode="auto">
              <a:xfrm>
                <a:off x="3966" y="3345"/>
                <a:ext cx="1004" cy="866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0" y="134"/>
                  </a:cxn>
                  <a:cxn ang="0">
                    <a:pos x="86" y="297"/>
                  </a:cxn>
                  <a:cxn ang="0">
                    <a:pos x="115" y="460"/>
                  </a:cxn>
                  <a:cxn ang="0">
                    <a:pos x="230" y="433"/>
                  </a:cxn>
                  <a:cxn ang="0">
                    <a:pos x="287" y="596"/>
                  </a:cxn>
                  <a:cxn ang="0">
                    <a:pos x="602" y="677"/>
                  </a:cxn>
                  <a:cxn ang="0">
                    <a:pos x="660" y="812"/>
                  </a:cxn>
                  <a:cxn ang="0">
                    <a:pos x="746" y="839"/>
                  </a:cxn>
                  <a:cxn ang="0">
                    <a:pos x="918" y="866"/>
                  </a:cxn>
                  <a:cxn ang="0">
                    <a:pos x="1004" y="677"/>
                  </a:cxn>
                  <a:cxn ang="0">
                    <a:pos x="832" y="542"/>
                  </a:cxn>
                  <a:cxn ang="0">
                    <a:pos x="488" y="460"/>
                  </a:cxn>
                  <a:cxn ang="0">
                    <a:pos x="316" y="270"/>
                  </a:cxn>
                  <a:cxn ang="0">
                    <a:pos x="431" y="297"/>
                  </a:cxn>
                  <a:cxn ang="0">
                    <a:pos x="488" y="216"/>
                  </a:cxn>
                  <a:cxn ang="0">
                    <a:pos x="172" y="80"/>
                  </a:cxn>
                  <a:cxn ang="0">
                    <a:pos x="144" y="27"/>
                  </a:cxn>
                  <a:cxn ang="0">
                    <a:pos x="57" y="0"/>
                  </a:cxn>
                </a:cxnLst>
                <a:rect l="0" t="0" r="r" b="b"/>
                <a:pathLst>
                  <a:path w="1004" h="866">
                    <a:moveTo>
                      <a:pt x="57" y="0"/>
                    </a:moveTo>
                    <a:lnTo>
                      <a:pt x="0" y="134"/>
                    </a:lnTo>
                    <a:lnTo>
                      <a:pt x="86" y="297"/>
                    </a:lnTo>
                    <a:lnTo>
                      <a:pt x="115" y="460"/>
                    </a:lnTo>
                    <a:lnTo>
                      <a:pt x="230" y="433"/>
                    </a:lnTo>
                    <a:lnTo>
                      <a:pt x="287" y="596"/>
                    </a:lnTo>
                    <a:lnTo>
                      <a:pt x="602" y="677"/>
                    </a:lnTo>
                    <a:lnTo>
                      <a:pt x="660" y="812"/>
                    </a:lnTo>
                    <a:lnTo>
                      <a:pt x="746" y="839"/>
                    </a:lnTo>
                    <a:lnTo>
                      <a:pt x="918" y="866"/>
                    </a:lnTo>
                    <a:lnTo>
                      <a:pt x="1004" y="677"/>
                    </a:lnTo>
                    <a:lnTo>
                      <a:pt x="832" y="542"/>
                    </a:lnTo>
                    <a:lnTo>
                      <a:pt x="488" y="460"/>
                    </a:lnTo>
                    <a:lnTo>
                      <a:pt x="316" y="270"/>
                    </a:lnTo>
                    <a:lnTo>
                      <a:pt x="431" y="297"/>
                    </a:lnTo>
                    <a:lnTo>
                      <a:pt x="488" y="216"/>
                    </a:lnTo>
                    <a:lnTo>
                      <a:pt x="172" y="80"/>
                    </a:lnTo>
                    <a:lnTo>
                      <a:pt x="144" y="2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" name="Freeform 536"/>
              <p:cNvSpPr>
                <a:spLocks/>
              </p:cNvSpPr>
              <p:nvPr/>
            </p:nvSpPr>
            <p:spPr bwMode="auto">
              <a:xfrm>
                <a:off x="3966" y="3345"/>
                <a:ext cx="1004" cy="866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0" y="134"/>
                  </a:cxn>
                  <a:cxn ang="0">
                    <a:pos x="86" y="297"/>
                  </a:cxn>
                  <a:cxn ang="0">
                    <a:pos x="115" y="460"/>
                  </a:cxn>
                  <a:cxn ang="0">
                    <a:pos x="230" y="433"/>
                  </a:cxn>
                  <a:cxn ang="0">
                    <a:pos x="287" y="596"/>
                  </a:cxn>
                  <a:cxn ang="0">
                    <a:pos x="602" y="677"/>
                  </a:cxn>
                  <a:cxn ang="0">
                    <a:pos x="660" y="812"/>
                  </a:cxn>
                  <a:cxn ang="0">
                    <a:pos x="746" y="839"/>
                  </a:cxn>
                  <a:cxn ang="0">
                    <a:pos x="918" y="866"/>
                  </a:cxn>
                  <a:cxn ang="0">
                    <a:pos x="1004" y="677"/>
                  </a:cxn>
                  <a:cxn ang="0">
                    <a:pos x="832" y="542"/>
                  </a:cxn>
                  <a:cxn ang="0">
                    <a:pos x="488" y="460"/>
                  </a:cxn>
                  <a:cxn ang="0">
                    <a:pos x="316" y="270"/>
                  </a:cxn>
                  <a:cxn ang="0">
                    <a:pos x="431" y="297"/>
                  </a:cxn>
                  <a:cxn ang="0">
                    <a:pos x="488" y="216"/>
                  </a:cxn>
                  <a:cxn ang="0">
                    <a:pos x="172" y="80"/>
                  </a:cxn>
                  <a:cxn ang="0">
                    <a:pos x="144" y="27"/>
                  </a:cxn>
                  <a:cxn ang="0">
                    <a:pos x="57" y="0"/>
                  </a:cxn>
                </a:cxnLst>
                <a:rect l="0" t="0" r="r" b="b"/>
                <a:pathLst>
                  <a:path w="1004" h="866">
                    <a:moveTo>
                      <a:pt x="57" y="0"/>
                    </a:moveTo>
                    <a:lnTo>
                      <a:pt x="0" y="134"/>
                    </a:lnTo>
                    <a:lnTo>
                      <a:pt x="86" y="297"/>
                    </a:lnTo>
                    <a:lnTo>
                      <a:pt x="115" y="460"/>
                    </a:lnTo>
                    <a:lnTo>
                      <a:pt x="230" y="433"/>
                    </a:lnTo>
                    <a:lnTo>
                      <a:pt x="287" y="596"/>
                    </a:lnTo>
                    <a:lnTo>
                      <a:pt x="602" y="677"/>
                    </a:lnTo>
                    <a:lnTo>
                      <a:pt x="660" y="812"/>
                    </a:lnTo>
                    <a:lnTo>
                      <a:pt x="746" y="839"/>
                    </a:lnTo>
                    <a:lnTo>
                      <a:pt x="918" y="866"/>
                    </a:lnTo>
                    <a:lnTo>
                      <a:pt x="1004" y="677"/>
                    </a:lnTo>
                    <a:lnTo>
                      <a:pt x="832" y="542"/>
                    </a:lnTo>
                    <a:lnTo>
                      <a:pt x="488" y="460"/>
                    </a:lnTo>
                    <a:lnTo>
                      <a:pt x="316" y="270"/>
                    </a:lnTo>
                    <a:lnTo>
                      <a:pt x="431" y="297"/>
                    </a:lnTo>
                    <a:lnTo>
                      <a:pt x="488" y="216"/>
                    </a:lnTo>
                    <a:lnTo>
                      <a:pt x="172" y="80"/>
                    </a:lnTo>
                    <a:lnTo>
                      <a:pt x="144" y="27"/>
                    </a:lnTo>
                    <a:lnTo>
                      <a:pt x="57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1" name="Group 537"/>
            <p:cNvGrpSpPr>
              <a:grpSpLocks/>
            </p:cNvGrpSpPr>
            <p:nvPr/>
          </p:nvGrpSpPr>
          <p:grpSpPr bwMode="auto">
            <a:xfrm>
              <a:off x="3711575" y="3498850"/>
              <a:ext cx="863600" cy="635000"/>
              <a:chOff x="2338" y="2204"/>
              <a:chExt cx="544" cy="400"/>
            </a:xfrm>
          </p:grpSpPr>
          <p:sp>
            <p:nvSpPr>
              <p:cNvPr id="440" name="Freeform 538"/>
              <p:cNvSpPr>
                <a:spLocks/>
              </p:cNvSpPr>
              <p:nvPr/>
            </p:nvSpPr>
            <p:spPr bwMode="auto">
              <a:xfrm>
                <a:off x="2338" y="2204"/>
                <a:ext cx="544" cy="400"/>
              </a:xfrm>
              <a:custGeom>
                <a:avLst/>
                <a:gdLst/>
                <a:ahLst/>
                <a:cxnLst>
                  <a:cxn ang="0">
                    <a:pos x="136" y="24"/>
                  </a:cxn>
                  <a:cxn ang="0">
                    <a:pos x="111" y="53"/>
                  </a:cxn>
                  <a:cxn ang="0">
                    <a:pos x="29" y="0"/>
                  </a:cxn>
                  <a:cxn ang="0">
                    <a:pos x="0" y="27"/>
                  </a:cxn>
                  <a:cxn ang="0">
                    <a:pos x="57" y="54"/>
                  </a:cxn>
                  <a:cxn ang="0">
                    <a:pos x="115" y="190"/>
                  </a:cxn>
                  <a:cxn ang="0">
                    <a:pos x="201" y="218"/>
                  </a:cxn>
                  <a:cxn ang="0">
                    <a:pos x="201" y="163"/>
                  </a:cxn>
                  <a:cxn ang="0">
                    <a:pos x="143" y="136"/>
                  </a:cxn>
                  <a:cxn ang="0">
                    <a:pos x="229" y="136"/>
                  </a:cxn>
                  <a:cxn ang="0">
                    <a:pos x="229" y="218"/>
                  </a:cxn>
                  <a:cxn ang="0">
                    <a:pos x="172" y="300"/>
                  </a:cxn>
                  <a:cxn ang="0">
                    <a:pos x="373" y="300"/>
                  </a:cxn>
                  <a:cxn ang="0">
                    <a:pos x="423" y="400"/>
                  </a:cxn>
                  <a:cxn ang="0">
                    <a:pos x="430" y="354"/>
                  </a:cxn>
                  <a:cxn ang="0">
                    <a:pos x="487" y="245"/>
                  </a:cxn>
                  <a:cxn ang="0">
                    <a:pos x="544" y="27"/>
                  </a:cxn>
                  <a:cxn ang="0">
                    <a:pos x="143" y="27"/>
                  </a:cxn>
                  <a:cxn ang="0">
                    <a:pos x="136" y="24"/>
                  </a:cxn>
                </a:cxnLst>
                <a:rect l="0" t="0" r="r" b="b"/>
                <a:pathLst>
                  <a:path w="544" h="400">
                    <a:moveTo>
                      <a:pt x="136" y="24"/>
                    </a:moveTo>
                    <a:lnTo>
                      <a:pt x="111" y="53"/>
                    </a:lnTo>
                    <a:lnTo>
                      <a:pt x="29" y="0"/>
                    </a:lnTo>
                    <a:lnTo>
                      <a:pt x="0" y="27"/>
                    </a:lnTo>
                    <a:lnTo>
                      <a:pt x="57" y="54"/>
                    </a:lnTo>
                    <a:lnTo>
                      <a:pt x="115" y="190"/>
                    </a:lnTo>
                    <a:lnTo>
                      <a:pt x="201" y="218"/>
                    </a:lnTo>
                    <a:lnTo>
                      <a:pt x="201" y="163"/>
                    </a:lnTo>
                    <a:lnTo>
                      <a:pt x="143" y="136"/>
                    </a:lnTo>
                    <a:lnTo>
                      <a:pt x="229" y="136"/>
                    </a:lnTo>
                    <a:lnTo>
                      <a:pt x="229" y="218"/>
                    </a:lnTo>
                    <a:lnTo>
                      <a:pt x="172" y="300"/>
                    </a:lnTo>
                    <a:lnTo>
                      <a:pt x="373" y="300"/>
                    </a:lnTo>
                    <a:lnTo>
                      <a:pt x="423" y="400"/>
                    </a:lnTo>
                    <a:lnTo>
                      <a:pt x="430" y="354"/>
                    </a:lnTo>
                    <a:lnTo>
                      <a:pt x="487" y="245"/>
                    </a:lnTo>
                    <a:lnTo>
                      <a:pt x="544" y="27"/>
                    </a:lnTo>
                    <a:lnTo>
                      <a:pt x="143" y="27"/>
                    </a:lnTo>
                    <a:lnTo>
                      <a:pt x="136" y="24"/>
                    </a:lnTo>
                    <a:close/>
                  </a:path>
                </a:pathLst>
              </a:custGeom>
              <a:solidFill>
                <a:srgbClr val="C800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" name="Freeform 539"/>
              <p:cNvSpPr>
                <a:spLocks/>
              </p:cNvSpPr>
              <p:nvPr/>
            </p:nvSpPr>
            <p:spPr bwMode="auto">
              <a:xfrm>
                <a:off x="2338" y="2204"/>
                <a:ext cx="544" cy="400"/>
              </a:xfrm>
              <a:custGeom>
                <a:avLst/>
                <a:gdLst/>
                <a:ahLst/>
                <a:cxnLst>
                  <a:cxn ang="0">
                    <a:pos x="136" y="24"/>
                  </a:cxn>
                  <a:cxn ang="0">
                    <a:pos x="111" y="53"/>
                  </a:cxn>
                  <a:cxn ang="0">
                    <a:pos x="29" y="0"/>
                  </a:cxn>
                  <a:cxn ang="0">
                    <a:pos x="0" y="27"/>
                  </a:cxn>
                  <a:cxn ang="0">
                    <a:pos x="57" y="54"/>
                  </a:cxn>
                  <a:cxn ang="0">
                    <a:pos x="115" y="190"/>
                  </a:cxn>
                  <a:cxn ang="0">
                    <a:pos x="201" y="218"/>
                  </a:cxn>
                  <a:cxn ang="0">
                    <a:pos x="201" y="163"/>
                  </a:cxn>
                  <a:cxn ang="0">
                    <a:pos x="143" y="136"/>
                  </a:cxn>
                  <a:cxn ang="0">
                    <a:pos x="229" y="136"/>
                  </a:cxn>
                  <a:cxn ang="0">
                    <a:pos x="229" y="218"/>
                  </a:cxn>
                  <a:cxn ang="0">
                    <a:pos x="172" y="300"/>
                  </a:cxn>
                  <a:cxn ang="0">
                    <a:pos x="373" y="300"/>
                  </a:cxn>
                  <a:cxn ang="0">
                    <a:pos x="423" y="400"/>
                  </a:cxn>
                  <a:cxn ang="0">
                    <a:pos x="430" y="354"/>
                  </a:cxn>
                  <a:cxn ang="0">
                    <a:pos x="487" y="245"/>
                  </a:cxn>
                  <a:cxn ang="0">
                    <a:pos x="544" y="27"/>
                  </a:cxn>
                  <a:cxn ang="0">
                    <a:pos x="143" y="27"/>
                  </a:cxn>
                </a:cxnLst>
                <a:rect l="0" t="0" r="r" b="b"/>
                <a:pathLst>
                  <a:path w="544" h="400">
                    <a:moveTo>
                      <a:pt x="136" y="24"/>
                    </a:moveTo>
                    <a:lnTo>
                      <a:pt x="111" y="53"/>
                    </a:lnTo>
                    <a:lnTo>
                      <a:pt x="29" y="0"/>
                    </a:lnTo>
                    <a:lnTo>
                      <a:pt x="0" y="27"/>
                    </a:lnTo>
                    <a:lnTo>
                      <a:pt x="57" y="54"/>
                    </a:lnTo>
                    <a:lnTo>
                      <a:pt x="115" y="190"/>
                    </a:lnTo>
                    <a:lnTo>
                      <a:pt x="201" y="218"/>
                    </a:lnTo>
                    <a:lnTo>
                      <a:pt x="201" y="163"/>
                    </a:lnTo>
                    <a:lnTo>
                      <a:pt x="143" y="136"/>
                    </a:lnTo>
                    <a:lnTo>
                      <a:pt x="229" y="136"/>
                    </a:lnTo>
                    <a:lnTo>
                      <a:pt x="229" y="218"/>
                    </a:lnTo>
                    <a:lnTo>
                      <a:pt x="172" y="300"/>
                    </a:lnTo>
                    <a:lnTo>
                      <a:pt x="373" y="300"/>
                    </a:lnTo>
                    <a:lnTo>
                      <a:pt x="423" y="400"/>
                    </a:lnTo>
                    <a:lnTo>
                      <a:pt x="430" y="354"/>
                    </a:lnTo>
                    <a:lnTo>
                      <a:pt x="487" y="245"/>
                    </a:lnTo>
                    <a:lnTo>
                      <a:pt x="544" y="27"/>
                    </a:lnTo>
                    <a:lnTo>
                      <a:pt x="143" y="27"/>
                    </a:lnTo>
                  </a:path>
                </a:pathLst>
              </a:custGeom>
              <a:solidFill>
                <a:srgbClr val="C80026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2" name="Group 540"/>
            <p:cNvGrpSpPr>
              <a:grpSpLocks/>
            </p:cNvGrpSpPr>
            <p:nvPr/>
          </p:nvGrpSpPr>
          <p:grpSpPr bwMode="auto">
            <a:xfrm>
              <a:off x="6383338" y="4968875"/>
              <a:ext cx="993775" cy="674688"/>
              <a:chOff x="4021" y="3130"/>
              <a:chExt cx="626" cy="425"/>
            </a:xfrm>
          </p:grpSpPr>
          <p:sp>
            <p:nvSpPr>
              <p:cNvPr id="438" name="Freeform 541"/>
              <p:cNvSpPr>
                <a:spLocks/>
              </p:cNvSpPr>
              <p:nvPr/>
            </p:nvSpPr>
            <p:spPr bwMode="auto">
              <a:xfrm>
                <a:off x="4021" y="3130"/>
                <a:ext cx="626" cy="425"/>
              </a:xfrm>
              <a:custGeom>
                <a:avLst/>
                <a:gdLst/>
                <a:ahLst/>
                <a:cxnLst>
                  <a:cxn ang="0">
                    <a:pos x="31" y="101"/>
                  </a:cxn>
                  <a:cxn ang="0">
                    <a:pos x="176" y="160"/>
                  </a:cxn>
                  <a:cxn ang="0">
                    <a:pos x="238" y="136"/>
                  </a:cxn>
                  <a:cxn ang="0">
                    <a:pos x="259" y="163"/>
                  </a:cxn>
                  <a:cxn ang="0">
                    <a:pos x="238" y="183"/>
                  </a:cxn>
                  <a:cxn ang="0">
                    <a:pos x="327" y="245"/>
                  </a:cxn>
                  <a:cxn ang="0">
                    <a:pos x="377" y="210"/>
                  </a:cxn>
                  <a:cxn ang="0">
                    <a:pos x="374" y="112"/>
                  </a:cxn>
                  <a:cxn ang="0">
                    <a:pos x="489" y="0"/>
                  </a:cxn>
                  <a:cxn ang="0">
                    <a:pos x="547" y="54"/>
                  </a:cxn>
                  <a:cxn ang="0">
                    <a:pos x="547" y="210"/>
                  </a:cxn>
                  <a:cxn ang="0">
                    <a:pos x="626" y="313"/>
                  </a:cxn>
                  <a:cxn ang="0">
                    <a:pos x="456" y="319"/>
                  </a:cxn>
                  <a:cxn ang="0">
                    <a:pos x="432" y="374"/>
                  </a:cxn>
                  <a:cxn ang="0">
                    <a:pos x="338" y="343"/>
                  </a:cxn>
                  <a:cxn ang="0">
                    <a:pos x="424" y="425"/>
                  </a:cxn>
                  <a:cxn ang="0">
                    <a:pos x="119" y="299"/>
                  </a:cxn>
                  <a:cxn ang="0">
                    <a:pos x="90" y="238"/>
                  </a:cxn>
                  <a:cxn ang="0">
                    <a:pos x="87" y="210"/>
                  </a:cxn>
                  <a:cxn ang="0">
                    <a:pos x="0" y="160"/>
                  </a:cxn>
                  <a:cxn ang="0">
                    <a:pos x="31" y="108"/>
                  </a:cxn>
                  <a:cxn ang="0">
                    <a:pos x="31" y="101"/>
                  </a:cxn>
                </a:cxnLst>
                <a:rect l="0" t="0" r="r" b="b"/>
                <a:pathLst>
                  <a:path w="626" h="425">
                    <a:moveTo>
                      <a:pt x="31" y="101"/>
                    </a:moveTo>
                    <a:lnTo>
                      <a:pt x="176" y="160"/>
                    </a:lnTo>
                    <a:lnTo>
                      <a:pt x="238" y="136"/>
                    </a:lnTo>
                    <a:lnTo>
                      <a:pt x="259" y="163"/>
                    </a:lnTo>
                    <a:lnTo>
                      <a:pt x="238" y="183"/>
                    </a:lnTo>
                    <a:lnTo>
                      <a:pt x="327" y="245"/>
                    </a:lnTo>
                    <a:lnTo>
                      <a:pt x="377" y="210"/>
                    </a:lnTo>
                    <a:lnTo>
                      <a:pt x="374" y="112"/>
                    </a:lnTo>
                    <a:lnTo>
                      <a:pt x="489" y="0"/>
                    </a:lnTo>
                    <a:lnTo>
                      <a:pt x="547" y="54"/>
                    </a:lnTo>
                    <a:lnTo>
                      <a:pt x="547" y="210"/>
                    </a:lnTo>
                    <a:lnTo>
                      <a:pt x="626" y="313"/>
                    </a:lnTo>
                    <a:lnTo>
                      <a:pt x="456" y="319"/>
                    </a:lnTo>
                    <a:lnTo>
                      <a:pt x="432" y="374"/>
                    </a:lnTo>
                    <a:lnTo>
                      <a:pt x="338" y="343"/>
                    </a:lnTo>
                    <a:lnTo>
                      <a:pt x="424" y="425"/>
                    </a:lnTo>
                    <a:lnTo>
                      <a:pt x="119" y="299"/>
                    </a:lnTo>
                    <a:lnTo>
                      <a:pt x="90" y="238"/>
                    </a:lnTo>
                    <a:lnTo>
                      <a:pt x="87" y="210"/>
                    </a:lnTo>
                    <a:lnTo>
                      <a:pt x="0" y="160"/>
                    </a:lnTo>
                    <a:lnTo>
                      <a:pt x="31" y="108"/>
                    </a:lnTo>
                    <a:lnTo>
                      <a:pt x="31" y="101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" name="Freeform 542"/>
              <p:cNvSpPr>
                <a:spLocks/>
              </p:cNvSpPr>
              <p:nvPr/>
            </p:nvSpPr>
            <p:spPr bwMode="auto">
              <a:xfrm>
                <a:off x="4021" y="3130"/>
                <a:ext cx="626" cy="425"/>
              </a:xfrm>
              <a:custGeom>
                <a:avLst/>
                <a:gdLst/>
                <a:ahLst/>
                <a:cxnLst>
                  <a:cxn ang="0">
                    <a:pos x="31" y="101"/>
                  </a:cxn>
                  <a:cxn ang="0">
                    <a:pos x="176" y="160"/>
                  </a:cxn>
                  <a:cxn ang="0">
                    <a:pos x="238" y="136"/>
                  </a:cxn>
                  <a:cxn ang="0">
                    <a:pos x="259" y="163"/>
                  </a:cxn>
                  <a:cxn ang="0">
                    <a:pos x="238" y="183"/>
                  </a:cxn>
                  <a:cxn ang="0">
                    <a:pos x="327" y="245"/>
                  </a:cxn>
                  <a:cxn ang="0">
                    <a:pos x="377" y="210"/>
                  </a:cxn>
                  <a:cxn ang="0">
                    <a:pos x="374" y="112"/>
                  </a:cxn>
                  <a:cxn ang="0">
                    <a:pos x="489" y="0"/>
                  </a:cxn>
                  <a:cxn ang="0">
                    <a:pos x="547" y="54"/>
                  </a:cxn>
                  <a:cxn ang="0">
                    <a:pos x="547" y="210"/>
                  </a:cxn>
                  <a:cxn ang="0">
                    <a:pos x="626" y="313"/>
                  </a:cxn>
                  <a:cxn ang="0">
                    <a:pos x="456" y="319"/>
                  </a:cxn>
                  <a:cxn ang="0">
                    <a:pos x="432" y="374"/>
                  </a:cxn>
                  <a:cxn ang="0">
                    <a:pos x="338" y="343"/>
                  </a:cxn>
                  <a:cxn ang="0">
                    <a:pos x="424" y="425"/>
                  </a:cxn>
                  <a:cxn ang="0">
                    <a:pos x="119" y="299"/>
                  </a:cxn>
                  <a:cxn ang="0">
                    <a:pos x="90" y="238"/>
                  </a:cxn>
                  <a:cxn ang="0">
                    <a:pos x="87" y="210"/>
                  </a:cxn>
                  <a:cxn ang="0">
                    <a:pos x="0" y="160"/>
                  </a:cxn>
                  <a:cxn ang="0">
                    <a:pos x="31" y="108"/>
                  </a:cxn>
                </a:cxnLst>
                <a:rect l="0" t="0" r="r" b="b"/>
                <a:pathLst>
                  <a:path w="626" h="425">
                    <a:moveTo>
                      <a:pt x="31" y="101"/>
                    </a:moveTo>
                    <a:lnTo>
                      <a:pt x="176" y="160"/>
                    </a:lnTo>
                    <a:lnTo>
                      <a:pt x="238" y="136"/>
                    </a:lnTo>
                    <a:lnTo>
                      <a:pt x="259" y="163"/>
                    </a:lnTo>
                    <a:lnTo>
                      <a:pt x="238" y="183"/>
                    </a:lnTo>
                    <a:lnTo>
                      <a:pt x="327" y="245"/>
                    </a:lnTo>
                    <a:lnTo>
                      <a:pt x="377" y="210"/>
                    </a:lnTo>
                    <a:lnTo>
                      <a:pt x="374" y="112"/>
                    </a:lnTo>
                    <a:lnTo>
                      <a:pt x="489" y="0"/>
                    </a:lnTo>
                    <a:lnTo>
                      <a:pt x="547" y="54"/>
                    </a:lnTo>
                    <a:lnTo>
                      <a:pt x="547" y="210"/>
                    </a:lnTo>
                    <a:lnTo>
                      <a:pt x="626" y="313"/>
                    </a:lnTo>
                    <a:lnTo>
                      <a:pt x="456" y="319"/>
                    </a:lnTo>
                    <a:lnTo>
                      <a:pt x="432" y="374"/>
                    </a:lnTo>
                    <a:lnTo>
                      <a:pt x="338" y="343"/>
                    </a:lnTo>
                    <a:lnTo>
                      <a:pt x="424" y="425"/>
                    </a:lnTo>
                    <a:lnTo>
                      <a:pt x="119" y="299"/>
                    </a:lnTo>
                    <a:lnTo>
                      <a:pt x="90" y="238"/>
                    </a:lnTo>
                    <a:lnTo>
                      <a:pt x="87" y="210"/>
                    </a:lnTo>
                    <a:lnTo>
                      <a:pt x="0" y="160"/>
                    </a:lnTo>
                    <a:lnTo>
                      <a:pt x="31" y="108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3" name="Rectangle 543"/>
            <p:cNvSpPr>
              <a:spLocks noChangeArrowheads="1"/>
            </p:cNvSpPr>
            <p:nvPr/>
          </p:nvSpPr>
          <p:spPr bwMode="auto">
            <a:xfrm>
              <a:off x="323850" y="998538"/>
              <a:ext cx="28098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CADDO</a:t>
              </a:r>
              <a:endParaRPr lang="en-US" sz="1800" b="0" i="0"/>
            </a:p>
          </p:txBody>
        </p:sp>
        <p:sp>
          <p:nvSpPr>
            <p:cNvPr id="284" name="Rectangle 544"/>
            <p:cNvSpPr>
              <a:spLocks noChangeArrowheads="1"/>
            </p:cNvSpPr>
            <p:nvPr/>
          </p:nvSpPr>
          <p:spPr bwMode="auto">
            <a:xfrm>
              <a:off x="704850" y="604838"/>
              <a:ext cx="3429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BOSSIER</a:t>
              </a:r>
              <a:endParaRPr lang="en-US" sz="1800" b="0" i="0"/>
            </a:p>
          </p:txBody>
        </p:sp>
        <p:sp>
          <p:nvSpPr>
            <p:cNvPr id="285" name="Rectangle 545"/>
            <p:cNvSpPr>
              <a:spLocks noChangeArrowheads="1"/>
            </p:cNvSpPr>
            <p:nvPr/>
          </p:nvSpPr>
          <p:spPr bwMode="auto">
            <a:xfrm>
              <a:off x="1587500" y="539750"/>
              <a:ext cx="45402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CLAIBORNE</a:t>
              </a:r>
              <a:endParaRPr lang="en-US" sz="1800" b="0" i="0"/>
            </a:p>
          </p:txBody>
        </p:sp>
        <p:sp>
          <p:nvSpPr>
            <p:cNvPr id="286" name="Rectangle 546"/>
            <p:cNvSpPr>
              <a:spLocks noChangeArrowheads="1"/>
            </p:cNvSpPr>
            <p:nvPr/>
          </p:nvSpPr>
          <p:spPr bwMode="auto">
            <a:xfrm>
              <a:off x="2635250" y="598488"/>
              <a:ext cx="2460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UNION</a:t>
              </a:r>
              <a:endParaRPr lang="en-US" sz="1800" b="0" i="0"/>
            </a:p>
          </p:txBody>
        </p:sp>
        <p:sp>
          <p:nvSpPr>
            <p:cNvPr id="287" name="Rectangle 547"/>
            <p:cNvSpPr>
              <a:spLocks noChangeArrowheads="1"/>
            </p:cNvSpPr>
            <p:nvPr/>
          </p:nvSpPr>
          <p:spPr bwMode="auto">
            <a:xfrm>
              <a:off x="3287713" y="511175"/>
              <a:ext cx="50006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MOREHOUSE</a:t>
              </a:r>
              <a:endParaRPr lang="en-US" sz="1800" b="0" i="0"/>
            </a:p>
          </p:txBody>
        </p:sp>
        <p:sp>
          <p:nvSpPr>
            <p:cNvPr id="288" name="Rectangle 548"/>
            <p:cNvSpPr>
              <a:spLocks noChangeArrowheads="1"/>
            </p:cNvSpPr>
            <p:nvPr/>
          </p:nvSpPr>
          <p:spPr bwMode="auto">
            <a:xfrm>
              <a:off x="3956050" y="549275"/>
              <a:ext cx="21907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WEST</a:t>
              </a:r>
              <a:endParaRPr lang="en-US" sz="1800" b="0" i="0"/>
            </a:p>
          </p:txBody>
        </p:sp>
        <p:sp>
          <p:nvSpPr>
            <p:cNvPr id="289" name="Rectangle 549"/>
            <p:cNvSpPr>
              <a:spLocks noChangeArrowheads="1"/>
            </p:cNvSpPr>
            <p:nvPr/>
          </p:nvSpPr>
          <p:spPr bwMode="auto">
            <a:xfrm>
              <a:off x="4321175" y="549275"/>
              <a:ext cx="2032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EAST</a:t>
              </a:r>
              <a:endParaRPr lang="en-US" sz="1800" b="0" i="0"/>
            </a:p>
          </p:txBody>
        </p:sp>
        <p:sp>
          <p:nvSpPr>
            <p:cNvPr id="290" name="Rectangle 550"/>
            <p:cNvSpPr>
              <a:spLocks noChangeArrowheads="1"/>
            </p:cNvSpPr>
            <p:nvPr/>
          </p:nvSpPr>
          <p:spPr bwMode="auto">
            <a:xfrm>
              <a:off x="531813" y="1844675"/>
              <a:ext cx="32067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DESOTO</a:t>
              </a:r>
              <a:endParaRPr lang="en-US" sz="1800" b="0" i="0"/>
            </a:p>
          </p:txBody>
        </p:sp>
        <p:sp>
          <p:nvSpPr>
            <p:cNvPr id="291" name="Rectangle 551"/>
            <p:cNvSpPr>
              <a:spLocks noChangeArrowheads="1"/>
            </p:cNvSpPr>
            <p:nvPr/>
          </p:nvSpPr>
          <p:spPr bwMode="auto">
            <a:xfrm>
              <a:off x="1220788" y="1757363"/>
              <a:ext cx="16192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RED</a:t>
              </a:r>
              <a:endParaRPr lang="en-US" sz="1800" b="0" i="0"/>
            </a:p>
          </p:txBody>
        </p:sp>
        <p:sp>
          <p:nvSpPr>
            <p:cNvPr id="292" name="Rectangle 552"/>
            <p:cNvSpPr>
              <a:spLocks noChangeArrowheads="1"/>
            </p:cNvSpPr>
            <p:nvPr/>
          </p:nvSpPr>
          <p:spPr bwMode="auto">
            <a:xfrm>
              <a:off x="1220788" y="1851025"/>
              <a:ext cx="23336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RIVER</a:t>
              </a:r>
              <a:endParaRPr lang="en-US" sz="1800" b="0" i="0"/>
            </a:p>
          </p:txBody>
        </p:sp>
        <p:sp>
          <p:nvSpPr>
            <p:cNvPr id="293" name="Rectangle 553"/>
            <p:cNvSpPr>
              <a:spLocks noChangeArrowheads="1"/>
            </p:cNvSpPr>
            <p:nvPr/>
          </p:nvSpPr>
          <p:spPr bwMode="auto">
            <a:xfrm>
              <a:off x="1587500" y="1438275"/>
              <a:ext cx="39687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BIENVILLE</a:t>
              </a:r>
              <a:endParaRPr lang="en-US" sz="1800" b="0" i="0"/>
            </a:p>
          </p:txBody>
        </p:sp>
        <p:sp>
          <p:nvSpPr>
            <p:cNvPr id="294" name="Rectangle 554"/>
            <p:cNvSpPr>
              <a:spLocks noChangeArrowheads="1"/>
            </p:cNvSpPr>
            <p:nvPr/>
          </p:nvSpPr>
          <p:spPr bwMode="auto">
            <a:xfrm>
              <a:off x="2233613" y="1368425"/>
              <a:ext cx="37465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JACKSON</a:t>
              </a:r>
              <a:endParaRPr lang="en-US" sz="1800" b="0" i="0"/>
            </a:p>
          </p:txBody>
        </p:sp>
        <p:sp>
          <p:nvSpPr>
            <p:cNvPr id="295" name="Rectangle 555"/>
            <p:cNvSpPr>
              <a:spLocks noChangeArrowheads="1"/>
            </p:cNvSpPr>
            <p:nvPr/>
          </p:nvSpPr>
          <p:spPr bwMode="auto">
            <a:xfrm>
              <a:off x="2081213" y="969963"/>
              <a:ext cx="33813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LINCOLN</a:t>
              </a:r>
              <a:endParaRPr lang="en-US" sz="1800" b="0" i="0"/>
            </a:p>
          </p:txBody>
        </p:sp>
        <p:sp>
          <p:nvSpPr>
            <p:cNvPr id="296" name="Rectangle 556"/>
            <p:cNvSpPr>
              <a:spLocks noChangeArrowheads="1"/>
            </p:cNvSpPr>
            <p:nvPr/>
          </p:nvSpPr>
          <p:spPr bwMode="auto">
            <a:xfrm>
              <a:off x="2770188" y="1262063"/>
              <a:ext cx="40322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OUACHITA</a:t>
              </a:r>
              <a:endParaRPr lang="en-US" sz="1800" b="0" i="0"/>
            </a:p>
          </p:txBody>
        </p:sp>
        <p:sp>
          <p:nvSpPr>
            <p:cNvPr id="297" name="Rectangle 557"/>
            <p:cNvSpPr>
              <a:spLocks noChangeArrowheads="1"/>
            </p:cNvSpPr>
            <p:nvPr/>
          </p:nvSpPr>
          <p:spPr bwMode="auto">
            <a:xfrm>
              <a:off x="3440113" y="1239838"/>
              <a:ext cx="40005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RICHLAND</a:t>
              </a:r>
              <a:endParaRPr lang="en-US" sz="1800" b="0" i="0"/>
            </a:p>
          </p:txBody>
        </p:sp>
        <p:sp>
          <p:nvSpPr>
            <p:cNvPr id="298" name="Rectangle 558"/>
            <p:cNvSpPr>
              <a:spLocks noChangeArrowheads="1"/>
            </p:cNvSpPr>
            <p:nvPr/>
          </p:nvSpPr>
          <p:spPr bwMode="auto">
            <a:xfrm>
              <a:off x="4229100" y="1304925"/>
              <a:ext cx="3603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MADISON</a:t>
              </a:r>
              <a:endParaRPr lang="en-US" sz="1800" b="0" i="0"/>
            </a:p>
          </p:txBody>
        </p:sp>
        <p:sp>
          <p:nvSpPr>
            <p:cNvPr id="299" name="Rectangle 559"/>
            <p:cNvSpPr>
              <a:spLocks noChangeArrowheads="1"/>
            </p:cNvSpPr>
            <p:nvPr/>
          </p:nvSpPr>
          <p:spPr bwMode="auto">
            <a:xfrm>
              <a:off x="836613" y="2546350"/>
              <a:ext cx="28892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SABINE</a:t>
              </a:r>
              <a:endParaRPr lang="en-US" sz="1800" b="0" i="0"/>
            </a:p>
          </p:txBody>
        </p:sp>
        <p:sp>
          <p:nvSpPr>
            <p:cNvPr id="300" name="Rectangle 560"/>
            <p:cNvSpPr>
              <a:spLocks noChangeArrowheads="1"/>
            </p:cNvSpPr>
            <p:nvPr/>
          </p:nvSpPr>
          <p:spPr bwMode="auto">
            <a:xfrm>
              <a:off x="1693863" y="1822450"/>
              <a:ext cx="5556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N</a:t>
              </a:r>
              <a:endParaRPr lang="en-US" sz="1800" b="0" i="0"/>
            </a:p>
          </p:txBody>
        </p:sp>
        <p:sp>
          <p:nvSpPr>
            <p:cNvPr id="301" name="Rectangle 561"/>
            <p:cNvSpPr>
              <a:spLocks noChangeArrowheads="1"/>
            </p:cNvSpPr>
            <p:nvPr/>
          </p:nvSpPr>
          <p:spPr bwMode="auto">
            <a:xfrm>
              <a:off x="1695450" y="1916113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A</a:t>
              </a:r>
              <a:endParaRPr lang="en-US" sz="1800" b="0" i="0"/>
            </a:p>
          </p:txBody>
        </p:sp>
        <p:sp>
          <p:nvSpPr>
            <p:cNvPr id="302" name="Rectangle 562"/>
            <p:cNvSpPr>
              <a:spLocks noChangeArrowheads="1"/>
            </p:cNvSpPr>
            <p:nvPr/>
          </p:nvSpPr>
          <p:spPr bwMode="auto">
            <a:xfrm>
              <a:off x="1698625" y="2008188"/>
              <a:ext cx="4603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T</a:t>
              </a:r>
              <a:endParaRPr lang="en-US" sz="1800" b="0" i="0"/>
            </a:p>
          </p:txBody>
        </p:sp>
        <p:sp>
          <p:nvSpPr>
            <p:cNvPr id="303" name="Rectangle 563"/>
            <p:cNvSpPr>
              <a:spLocks noChangeArrowheads="1"/>
            </p:cNvSpPr>
            <p:nvPr/>
          </p:nvSpPr>
          <p:spPr bwMode="auto">
            <a:xfrm>
              <a:off x="1693863" y="2100263"/>
              <a:ext cx="5556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C</a:t>
              </a:r>
              <a:endParaRPr lang="en-US" sz="1800" b="0" i="0"/>
            </a:p>
          </p:txBody>
        </p:sp>
        <p:sp>
          <p:nvSpPr>
            <p:cNvPr id="304" name="Rectangle 564"/>
            <p:cNvSpPr>
              <a:spLocks noChangeArrowheads="1"/>
            </p:cNvSpPr>
            <p:nvPr/>
          </p:nvSpPr>
          <p:spPr bwMode="auto">
            <a:xfrm>
              <a:off x="1693863" y="2193925"/>
              <a:ext cx="5556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H</a:t>
              </a:r>
              <a:endParaRPr lang="en-US" sz="1800" b="0" i="0"/>
            </a:p>
          </p:txBody>
        </p:sp>
        <p:sp>
          <p:nvSpPr>
            <p:cNvPr id="305" name="Rectangle 565"/>
            <p:cNvSpPr>
              <a:spLocks noChangeArrowheads="1"/>
            </p:cNvSpPr>
            <p:nvPr/>
          </p:nvSpPr>
          <p:spPr bwMode="auto">
            <a:xfrm>
              <a:off x="1712913" y="2286000"/>
              <a:ext cx="2063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I</a:t>
              </a:r>
              <a:endParaRPr lang="en-US" sz="1800" b="0" i="0"/>
            </a:p>
          </p:txBody>
        </p:sp>
        <p:sp>
          <p:nvSpPr>
            <p:cNvPr id="306" name="Rectangle 566"/>
            <p:cNvSpPr>
              <a:spLocks noChangeArrowheads="1"/>
            </p:cNvSpPr>
            <p:nvPr/>
          </p:nvSpPr>
          <p:spPr bwMode="auto">
            <a:xfrm>
              <a:off x="1698625" y="2379663"/>
              <a:ext cx="4603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T</a:t>
              </a:r>
              <a:endParaRPr lang="en-US" sz="1800" b="0" i="0"/>
            </a:p>
          </p:txBody>
        </p:sp>
        <p:sp>
          <p:nvSpPr>
            <p:cNvPr id="307" name="Rectangle 567"/>
            <p:cNvSpPr>
              <a:spLocks noChangeArrowheads="1"/>
            </p:cNvSpPr>
            <p:nvPr/>
          </p:nvSpPr>
          <p:spPr bwMode="auto">
            <a:xfrm>
              <a:off x="1692275" y="2471738"/>
              <a:ext cx="5873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O</a:t>
              </a:r>
              <a:endParaRPr lang="en-US" sz="1800" b="0" i="0"/>
            </a:p>
          </p:txBody>
        </p:sp>
        <p:sp>
          <p:nvSpPr>
            <p:cNvPr id="308" name="Rectangle 568"/>
            <p:cNvSpPr>
              <a:spLocks noChangeArrowheads="1"/>
            </p:cNvSpPr>
            <p:nvPr/>
          </p:nvSpPr>
          <p:spPr bwMode="auto">
            <a:xfrm>
              <a:off x="1693863" y="2563813"/>
              <a:ext cx="5556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C</a:t>
              </a:r>
              <a:endParaRPr lang="en-US" sz="1800" b="0" i="0"/>
            </a:p>
          </p:txBody>
        </p:sp>
        <p:sp>
          <p:nvSpPr>
            <p:cNvPr id="309" name="Rectangle 569"/>
            <p:cNvSpPr>
              <a:spLocks noChangeArrowheads="1"/>
            </p:cNvSpPr>
            <p:nvPr/>
          </p:nvSpPr>
          <p:spPr bwMode="auto">
            <a:xfrm>
              <a:off x="1693863" y="2657475"/>
              <a:ext cx="5556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H</a:t>
              </a:r>
              <a:endParaRPr lang="en-US" sz="1800" b="0" i="0"/>
            </a:p>
          </p:txBody>
        </p:sp>
        <p:sp>
          <p:nvSpPr>
            <p:cNvPr id="310" name="Rectangle 570"/>
            <p:cNvSpPr>
              <a:spLocks noChangeArrowheads="1"/>
            </p:cNvSpPr>
            <p:nvPr/>
          </p:nvSpPr>
          <p:spPr bwMode="auto">
            <a:xfrm>
              <a:off x="1697038" y="2751138"/>
              <a:ext cx="508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E</a:t>
              </a:r>
              <a:endParaRPr lang="en-US" sz="1800" b="0" i="0"/>
            </a:p>
          </p:txBody>
        </p:sp>
        <p:sp>
          <p:nvSpPr>
            <p:cNvPr id="311" name="Rectangle 571"/>
            <p:cNvSpPr>
              <a:spLocks noChangeArrowheads="1"/>
            </p:cNvSpPr>
            <p:nvPr/>
          </p:nvSpPr>
          <p:spPr bwMode="auto">
            <a:xfrm>
              <a:off x="1697038" y="2844800"/>
              <a:ext cx="508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S</a:t>
              </a:r>
              <a:endParaRPr lang="en-US" sz="1800" b="0" i="0"/>
            </a:p>
          </p:txBody>
        </p:sp>
        <p:sp>
          <p:nvSpPr>
            <p:cNvPr id="312" name="Rectangle 572"/>
            <p:cNvSpPr>
              <a:spLocks noChangeArrowheads="1"/>
            </p:cNvSpPr>
            <p:nvPr/>
          </p:nvSpPr>
          <p:spPr bwMode="auto">
            <a:xfrm>
              <a:off x="1276350" y="425450"/>
              <a:ext cx="7143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W</a:t>
              </a:r>
              <a:endParaRPr lang="en-US" sz="1800" b="0" i="0"/>
            </a:p>
          </p:txBody>
        </p:sp>
        <p:sp>
          <p:nvSpPr>
            <p:cNvPr id="313" name="Rectangle 573"/>
            <p:cNvSpPr>
              <a:spLocks noChangeArrowheads="1"/>
            </p:cNvSpPr>
            <p:nvPr/>
          </p:nvSpPr>
          <p:spPr bwMode="auto">
            <a:xfrm>
              <a:off x="1281113" y="517525"/>
              <a:ext cx="508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E</a:t>
              </a:r>
              <a:endParaRPr lang="en-US" sz="1800" b="0" i="0"/>
            </a:p>
          </p:txBody>
        </p:sp>
        <p:sp>
          <p:nvSpPr>
            <p:cNvPr id="314" name="Rectangle 574"/>
            <p:cNvSpPr>
              <a:spLocks noChangeArrowheads="1"/>
            </p:cNvSpPr>
            <p:nvPr/>
          </p:nvSpPr>
          <p:spPr bwMode="auto">
            <a:xfrm>
              <a:off x="1279525" y="611188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B</a:t>
              </a:r>
              <a:endParaRPr lang="en-US" sz="1800" b="0" i="0"/>
            </a:p>
          </p:txBody>
        </p:sp>
        <p:sp>
          <p:nvSpPr>
            <p:cNvPr id="315" name="Rectangle 575"/>
            <p:cNvSpPr>
              <a:spLocks noChangeArrowheads="1"/>
            </p:cNvSpPr>
            <p:nvPr/>
          </p:nvSpPr>
          <p:spPr bwMode="auto">
            <a:xfrm>
              <a:off x="1281113" y="703263"/>
              <a:ext cx="508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S</a:t>
              </a:r>
              <a:endParaRPr lang="en-US" sz="1800" b="0" i="0"/>
            </a:p>
          </p:txBody>
        </p:sp>
        <p:sp>
          <p:nvSpPr>
            <p:cNvPr id="316" name="Rectangle 576"/>
            <p:cNvSpPr>
              <a:spLocks noChangeArrowheads="1"/>
            </p:cNvSpPr>
            <p:nvPr/>
          </p:nvSpPr>
          <p:spPr bwMode="auto">
            <a:xfrm>
              <a:off x="1282700" y="796925"/>
              <a:ext cx="4603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T</a:t>
              </a:r>
              <a:endParaRPr lang="en-US" sz="1800" b="0" i="0"/>
            </a:p>
          </p:txBody>
        </p:sp>
        <p:sp>
          <p:nvSpPr>
            <p:cNvPr id="317" name="Rectangle 577"/>
            <p:cNvSpPr>
              <a:spLocks noChangeArrowheads="1"/>
            </p:cNvSpPr>
            <p:nvPr/>
          </p:nvSpPr>
          <p:spPr bwMode="auto">
            <a:xfrm>
              <a:off x="1281113" y="890588"/>
              <a:ext cx="508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E</a:t>
              </a:r>
              <a:endParaRPr lang="en-US" sz="1800" b="0" i="0"/>
            </a:p>
          </p:txBody>
        </p:sp>
        <p:sp>
          <p:nvSpPr>
            <p:cNvPr id="318" name="Rectangle 578"/>
            <p:cNvSpPr>
              <a:spLocks noChangeArrowheads="1"/>
            </p:cNvSpPr>
            <p:nvPr/>
          </p:nvSpPr>
          <p:spPr bwMode="auto">
            <a:xfrm>
              <a:off x="1279525" y="982663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R</a:t>
              </a:r>
              <a:endParaRPr lang="en-US" sz="1800" b="0" i="0"/>
            </a:p>
          </p:txBody>
        </p:sp>
        <p:sp>
          <p:nvSpPr>
            <p:cNvPr id="319" name="Rectangle 579"/>
            <p:cNvSpPr>
              <a:spLocks noChangeArrowheads="1"/>
            </p:cNvSpPr>
            <p:nvPr/>
          </p:nvSpPr>
          <p:spPr bwMode="auto">
            <a:xfrm>
              <a:off x="4048125" y="720725"/>
              <a:ext cx="3730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CARROLL</a:t>
              </a:r>
              <a:endParaRPr lang="en-US" sz="1800" b="0" i="0"/>
            </a:p>
          </p:txBody>
        </p:sp>
        <p:sp>
          <p:nvSpPr>
            <p:cNvPr id="320" name="Rectangle 580"/>
            <p:cNvSpPr>
              <a:spLocks noChangeArrowheads="1"/>
            </p:cNvSpPr>
            <p:nvPr/>
          </p:nvSpPr>
          <p:spPr bwMode="auto">
            <a:xfrm>
              <a:off x="2314575" y="2025650"/>
              <a:ext cx="2032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WINN</a:t>
              </a:r>
              <a:endParaRPr lang="en-US" sz="1800" b="0" i="0"/>
            </a:p>
          </p:txBody>
        </p:sp>
        <p:sp>
          <p:nvSpPr>
            <p:cNvPr id="321" name="Rectangle 581"/>
            <p:cNvSpPr>
              <a:spLocks noChangeArrowheads="1"/>
            </p:cNvSpPr>
            <p:nvPr/>
          </p:nvSpPr>
          <p:spPr bwMode="auto">
            <a:xfrm>
              <a:off x="2906713" y="1757363"/>
              <a:ext cx="42703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CALDWELL</a:t>
              </a:r>
              <a:endParaRPr lang="en-US" sz="1800" b="0" i="0"/>
            </a:p>
          </p:txBody>
        </p:sp>
        <p:sp>
          <p:nvSpPr>
            <p:cNvPr id="322" name="Rectangle 582"/>
            <p:cNvSpPr>
              <a:spLocks noChangeArrowheads="1"/>
            </p:cNvSpPr>
            <p:nvPr/>
          </p:nvSpPr>
          <p:spPr bwMode="auto">
            <a:xfrm>
              <a:off x="3519488" y="1746250"/>
              <a:ext cx="39052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FRANKLIN</a:t>
              </a:r>
              <a:endParaRPr lang="en-US" sz="1800" b="0" i="0"/>
            </a:p>
          </p:txBody>
        </p:sp>
        <p:sp>
          <p:nvSpPr>
            <p:cNvPr id="323" name="Rectangle 583"/>
            <p:cNvSpPr>
              <a:spLocks noChangeArrowheads="1"/>
            </p:cNvSpPr>
            <p:nvPr/>
          </p:nvSpPr>
          <p:spPr bwMode="auto">
            <a:xfrm>
              <a:off x="4140200" y="1757363"/>
              <a:ext cx="309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TENSAS</a:t>
              </a:r>
              <a:endParaRPr lang="en-US" sz="1800" b="0" i="0"/>
            </a:p>
          </p:txBody>
        </p:sp>
        <p:sp>
          <p:nvSpPr>
            <p:cNvPr id="324" name="Rectangle 584"/>
            <p:cNvSpPr>
              <a:spLocks noChangeArrowheads="1"/>
            </p:cNvSpPr>
            <p:nvPr/>
          </p:nvSpPr>
          <p:spPr bwMode="auto">
            <a:xfrm>
              <a:off x="2325688" y="2600325"/>
              <a:ext cx="27146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GRANT</a:t>
              </a:r>
              <a:endParaRPr lang="en-US" sz="1800" b="0" i="0"/>
            </a:p>
          </p:txBody>
        </p:sp>
        <p:sp>
          <p:nvSpPr>
            <p:cNvPr id="325" name="Rectangle 585"/>
            <p:cNvSpPr>
              <a:spLocks noChangeArrowheads="1"/>
            </p:cNvSpPr>
            <p:nvPr/>
          </p:nvSpPr>
          <p:spPr bwMode="auto">
            <a:xfrm>
              <a:off x="2820988" y="2468563"/>
              <a:ext cx="35083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LASALLE</a:t>
              </a:r>
              <a:endParaRPr lang="en-US" sz="1800" b="0" i="0"/>
            </a:p>
          </p:txBody>
        </p:sp>
        <p:sp>
          <p:nvSpPr>
            <p:cNvPr id="326" name="Rectangle 586"/>
            <p:cNvSpPr>
              <a:spLocks noChangeArrowheads="1"/>
            </p:cNvSpPr>
            <p:nvPr/>
          </p:nvSpPr>
          <p:spPr bwMode="auto">
            <a:xfrm>
              <a:off x="3349625" y="2222500"/>
              <a:ext cx="48418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CATAHOULA</a:t>
              </a:r>
              <a:endParaRPr lang="en-US" sz="1800" b="0" i="0"/>
            </a:p>
          </p:txBody>
        </p:sp>
        <p:sp>
          <p:nvSpPr>
            <p:cNvPr id="327" name="Rectangle 587"/>
            <p:cNvSpPr>
              <a:spLocks noChangeArrowheads="1"/>
            </p:cNvSpPr>
            <p:nvPr/>
          </p:nvSpPr>
          <p:spPr bwMode="auto">
            <a:xfrm>
              <a:off x="3790950" y="2447925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C</a:t>
              </a:r>
              <a:endParaRPr lang="en-US" sz="1800" b="0" i="0"/>
            </a:p>
          </p:txBody>
        </p:sp>
        <p:sp>
          <p:nvSpPr>
            <p:cNvPr id="328" name="Rectangle 588"/>
            <p:cNvSpPr>
              <a:spLocks noChangeArrowheads="1"/>
            </p:cNvSpPr>
            <p:nvPr/>
          </p:nvSpPr>
          <p:spPr bwMode="auto">
            <a:xfrm>
              <a:off x="3790950" y="2541588"/>
              <a:ext cx="5873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O</a:t>
              </a:r>
              <a:endParaRPr lang="en-US" sz="1800" b="0" i="0"/>
            </a:p>
          </p:txBody>
        </p:sp>
        <p:sp>
          <p:nvSpPr>
            <p:cNvPr id="329" name="Rectangle 589"/>
            <p:cNvSpPr>
              <a:spLocks noChangeArrowheads="1"/>
            </p:cNvSpPr>
            <p:nvPr/>
          </p:nvSpPr>
          <p:spPr bwMode="auto">
            <a:xfrm>
              <a:off x="3790950" y="2633663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N</a:t>
              </a:r>
              <a:endParaRPr lang="en-US" sz="1800" b="0" i="0"/>
            </a:p>
          </p:txBody>
        </p:sp>
        <p:sp>
          <p:nvSpPr>
            <p:cNvPr id="330" name="Rectangle 590"/>
            <p:cNvSpPr>
              <a:spLocks noChangeArrowheads="1"/>
            </p:cNvSpPr>
            <p:nvPr/>
          </p:nvSpPr>
          <p:spPr bwMode="auto">
            <a:xfrm>
              <a:off x="3790950" y="2727325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C</a:t>
              </a:r>
              <a:endParaRPr lang="en-US" sz="1800" b="0" i="0"/>
            </a:p>
          </p:txBody>
        </p:sp>
        <p:sp>
          <p:nvSpPr>
            <p:cNvPr id="331" name="Rectangle 591"/>
            <p:cNvSpPr>
              <a:spLocks noChangeArrowheads="1"/>
            </p:cNvSpPr>
            <p:nvPr/>
          </p:nvSpPr>
          <p:spPr bwMode="auto">
            <a:xfrm>
              <a:off x="3790950" y="2819400"/>
              <a:ext cx="5873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O</a:t>
              </a:r>
              <a:endParaRPr lang="en-US" sz="1800" b="0" i="0"/>
            </a:p>
          </p:txBody>
        </p:sp>
        <p:sp>
          <p:nvSpPr>
            <p:cNvPr id="332" name="Rectangle 592"/>
            <p:cNvSpPr>
              <a:spLocks noChangeArrowheads="1"/>
            </p:cNvSpPr>
            <p:nvPr/>
          </p:nvSpPr>
          <p:spPr bwMode="auto">
            <a:xfrm>
              <a:off x="3790950" y="2911475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R</a:t>
              </a:r>
              <a:endParaRPr lang="en-US" sz="1800" b="0" i="0"/>
            </a:p>
          </p:txBody>
        </p:sp>
        <p:sp>
          <p:nvSpPr>
            <p:cNvPr id="333" name="Rectangle 593"/>
            <p:cNvSpPr>
              <a:spLocks noChangeArrowheads="1"/>
            </p:cNvSpPr>
            <p:nvPr/>
          </p:nvSpPr>
          <p:spPr bwMode="auto">
            <a:xfrm>
              <a:off x="3790950" y="3005138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D</a:t>
              </a:r>
              <a:endParaRPr lang="en-US" sz="1800" b="0" i="0"/>
            </a:p>
          </p:txBody>
        </p:sp>
        <p:sp>
          <p:nvSpPr>
            <p:cNvPr id="334" name="Rectangle 594"/>
            <p:cNvSpPr>
              <a:spLocks noChangeArrowheads="1"/>
            </p:cNvSpPr>
            <p:nvPr/>
          </p:nvSpPr>
          <p:spPr bwMode="auto">
            <a:xfrm>
              <a:off x="3813175" y="3097213"/>
              <a:ext cx="2063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I</a:t>
              </a:r>
              <a:endParaRPr lang="en-US" sz="1800" b="0" i="0"/>
            </a:p>
          </p:txBody>
        </p:sp>
        <p:sp>
          <p:nvSpPr>
            <p:cNvPr id="335" name="Rectangle 595"/>
            <p:cNvSpPr>
              <a:spLocks noChangeArrowheads="1"/>
            </p:cNvSpPr>
            <p:nvPr/>
          </p:nvSpPr>
          <p:spPr bwMode="auto">
            <a:xfrm>
              <a:off x="3790950" y="3192463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A</a:t>
              </a:r>
              <a:endParaRPr lang="en-US" sz="1800" b="0" i="0"/>
            </a:p>
          </p:txBody>
        </p:sp>
        <p:sp>
          <p:nvSpPr>
            <p:cNvPr id="336" name="Rectangle 596"/>
            <p:cNvSpPr>
              <a:spLocks noChangeArrowheads="1"/>
            </p:cNvSpPr>
            <p:nvPr/>
          </p:nvSpPr>
          <p:spPr bwMode="auto">
            <a:xfrm>
              <a:off x="1370013" y="3378200"/>
              <a:ext cx="32702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VERNON</a:t>
              </a:r>
              <a:endParaRPr lang="en-US" sz="1800" b="0" i="0"/>
            </a:p>
          </p:txBody>
        </p:sp>
        <p:sp>
          <p:nvSpPr>
            <p:cNvPr id="337" name="Rectangle 597"/>
            <p:cNvSpPr>
              <a:spLocks noChangeArrowheads="1"/>
            </p:cNvSpPr>
            <p:nvPr/>
          </p:nvSpPr>
          <p:spPr bwMode="auto">
            <a:xfrm>
              <a:off x="2338388" y="3309938"/>
              <a:ext cx="33972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RAPIDES</a:t>
              </a:r>
              <a:endParaRPr lang="en-US" sz="1800" b="0" i="0"/>
            </a:p>
          </p:txBody>
        </p:sp>
        <p:sp>
          <p:nvSpPr>
            <p:cNvPr id="338" name="Rectangle 598"/>
            <p:cNvSpPr>
              <a:spLocks noChangeArrowheads="1"/>
            </p:cNvSpPr>
            <p:nvPr/>
          </p:nvSpPr>
          <p:spPr bwMode="auto">
            <a:xfrm>
              <a:off x="3127375" y="3421063"/>
              <a:ext cx="46037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AVOYELLES</a:t>
              </a:r>
              <a:endParaRPr lang="en-US" sz="1800" b="0" i="0"/>
            </a:p>
          </p:txBody>
        </p:sp>
        <p:sp>
          <p:nvSpPr>
            <p:cNvPr id="339" name="Rectangle 599"/>
            <p:cNvSpPr>
              <a:spLocks noChangeArrowheads="1"/>
            </p:cNvSpPr>
            <p:nvPr/>
          </p:nvSpPr>
          <p:spPr bwMode="auto">
            <a:xfrm>
              <a:off x="1130300" y="3987800"/>
              <a:ext cx="54927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BEAUREGARD</a:t>
              </a:r>
              <a:endParaRPr lang="en-US" sz="1800" b="0" i="0"/>
            </a:p>
          </p:txBody>
        </p:sp>
        <p:sp>
          <p:nvSpPr>
            <p:cNvPr id="340" name="Rectangle 600"/>
            <p:cNvSpPr>
              <a:spLocks noChangeArrowheads="1"/>
            </p:cNvSpPr>
            <p:nvPr/>
          </p:nvSpPr>
          <p:spPr bwMode="auto">
            <a:xfrm>
              <a:off x="2043113" y="4140200"/>
              <a:ext cx="2540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ALLEN</a:t>
              </a:r>
              <a:endParaRPr lang="en-US" sz="1800" b="0" i="0"/>
            </a:p>
          </p:txBody>
        </p:sp>
        <p:sp>
          <p:nvSpPr>
            <p:cNvPr id="341" name="Rectangle 601"/>
            <p:cNvSpPr>
              <a:spLocks noChangeArrowheads="1"/>
            </p:cNvSpPr>
            <p:nvPr/>
          </p:nvSpPr>
          <p:spPr bwMode="auto">
            <a:xfrm>
              <a:off x="2498725" y="3935413"/>
              <a:ext cx="4953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EVANGELINE</a:t>
              </a:r>
              <a:endParaRPr lang="en-US" sz="1800" b="0" i="0"/>
            </a:p>
          </p:txBody>
        </p:sp>
        <p:sp>
          <p:nvSpPr>
            <p:cNvPr id="342" name="Rectangle 602"/>
            <p:cNvSpPr>
              <a:spLocks noChangeArrowheads="1"/>
            </p:cNvSpPr>
            <p:nvPr/>
          </p:nvSpPr>
          <p:spPr bwMode="auto">
            <a:xfrm>
              <a:off x="3201988" y="4086225"/>
              <a:ext cx="2286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SAINT</a:t>
              </a:r>
              <a:endParaRPr lang="en-US" sz="1800" b="0" i="0"/>
            </a:p>
          </p:txBody>
        </p:sp>
        <p:sp>
          <p:nvSpPr>
            <p:cNvPr id="343" name="Rectangle 603"/>
            <p:cNvSpPr>
              <a:spLocks noChangeArrowheads="1"/>
            </p:cNvSpPr>
            <p:nvPr/>
          </p:nvSpPr>
          <p:spPr bwMode="auto">
            <a:xfrm>
              <a:off x="3178175" y="4178300"/>
              <a:ext cx="31908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LANDRY</a:t>
              </a:r>
              <a:endParaRPr lang="en-US" sz="1800" b="0" i="0"/>
            </a:p>
          </p:txBody>
        </p:sp>
        <p:sp>
          <p:nvSpPr>
            <p:cNvPr id="344" name="Rectangle 604"/>
            <p:cNvSpPr>
              <a:spLocks noChangeArrowheads="1"/>
            </p:cNvSpPr>
            <p:nvPr/>
          </p:nvSpPr>
          <p:spPr bwMode="auto">
            <a:xfrm>
              <a:off x="3829050" y="4075113"/>
              <a:ext cx="28257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POINTE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45" name="Rectangle 605"/>
            <p:cNvSpPr>
              <a:spLocks noChangeArrowheads="1"/>
            </p:cNvSpPr>
            <p:nvPr/>
          </p:nvSpPr>
          <p:spPr bwMode="auto">
            <a:xfrm>
              <a:off x="3829050" y="4168775"/>
              <a:ext cx="3222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COUPEE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46" name="Rectangle 606"/>
            <p:cNvSpPr>
              <a:spLocks noChangeArrowheads="1"/>
            </p:cNvSpPr>
            <p:nvPr/>
          </p:nvSpPr>
          <p:spPr bwMode="auto">
            <a:xfrm>
              <a:off x="4127500" y="3606800"/>
              <a:ext cx="184150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chemeClr val="bg1"/>
                  </a:solidFill>
                </a:rPr>
                <a:t>WEST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47" name="Rectangle 607"/>
            <p:cNvSpPr>
              <a:spLocks noChangeArrowheads="1"/>
            </p:cNvSpPr>
            <p:nvPr/>
          </p:nvSpPr>
          <p:spPr bwMode="auto">
            <a:xfrm>
              <a:off x="4127500" y="3684588"/>
              <a:ext cx="338138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chemeClr val="bg1"/>
                  </a:solidFill>
                </a:rPr>
                <a:t>FELICIANA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48" name="Rectangle 608"/>
            <p:cNvSpPr>
              <a:spLocks noChangeArrowheads="1"/>
            </p:cNvSpPr>
            <p:nvPr/>
          </p:nvSpPr>
          <p:spPr bwMode="auto">
            <a:xfrm>
              <a:off x="4664075" y="3662363"/>
              <a:ext cx="2032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EAST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49" name="Rectangle 609"/>
            <p:cNvSpPr>
              <a:spLocks noChangeArrowheads="1"/>
            </p:cNvSpPr>
            <p:nvPr/>
          </p:nvSpPr>
          <p:spPr bwMode="auto">
            <a:xfrm>
              <a:off x="4554538" y="3754438"/>
              <a:ext cx="4064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FELICIANA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50" name="Rectangle 610"/>
            <p:cNvSpPr>
              <a:spLocks noChangeArrowheads="1"/>
            </p:cNvSpPr>
            <p:nvPr/>
          </p:nvSpPr>
          <p:spPr bwMode="auto">
            <a:xfrm>
              <a:off x="5178425" y="3722688"/>
              <a:ext cx="2286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SAINT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51" name="Rectangle 611"/>
            <p:cNvSpPr>
              <a:spLocks noChangeArrowheads="1"/>
            </p:cNvSpPr>
            <p:nvPr/>
          </p:nvSpPr>
          <p:spPr bwMode="auto">
            <a:xfrm>
              <a:off x="5156200" y="3814763"/>
              <a:ext cx="31432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HELENA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52" name="Rectangle 612"/>
            <p:cNvSpPr>
              <a:spLocks noChangeArrowheads="1"/>
            </p:cNvSpPr>
            <p:nvPr/>
          </p:nvSpPr>
          <p:spPr bwMode="auto">
            <a:xfrm>
              <a:off x="5695950" y="3663950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A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53" name="Rectangle 613"/>
            <p:cNvSpPr>
              <a:spLocks noChangeArrowheads="1"/>
            </p:cNvSpPr>
            <p:nvPr/>
          </p:nvSpPr>
          <p:spPr bwMode="auto">
            <a:xfrm>
              <a:off x="5695950" y="3756025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N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54" name="Rectangle 614"/>
            <p:cNvSpPr>
              <a:spLocks noChangeArrowheads="1"/>
            </p:cNvSpPr>
            <p:nvPr/>
          </p:nvSpPr>
          <p:spPr bwMode="auto">
            <a:xfrm>
              <a:off x="5694363" y="3849688"/>
              <a:ext cx="5873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G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55" name="Rectangle 615"/>
            <p:cNvSpPr>
              <a:spLocks noChangeArrowheads="1"/>
            </p:cNvSpPr>
            <p:nvPr/>
          </p:nvSpPr>
          <p:spPr bwMode="auto">
            <a:xfrm>
              <a:off x="5713413" y="3941763"/>
              <a:ext cx="2063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I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56" name="Rectangle 616"/>
            <p:cNvSpPr>
              <a:spLocks noChangeArrowheads="1"/>
            </p:cNvSpPr>
            <p:nvPr/>
          </p:nvSpPr>
          <p:spPr bwMode="auto">
            <a:xfrm>
              <a:off x="5697538" y="4035425"/>
              <a:ext cx="508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P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57" name="Rectangle 617"/>
            <p:cNvSpPr>
              <a:spLocks noChangeArrowheads="1"/>
            </p:cNvSpPr>
            <p:nvPr/>
          </p:nvSpPr>
          <p:spPr bwMode="auto">
            <a:xfrm>
              <a:off x="5695950" y="4127500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A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58" name="Rectangle 618"/>
            <p:cNvSpPr>
              <a:spLocks noChangeArrowheads="1"/>
            </p:cNvSpPr>
            <p:nvPr/>
          </p:nvSpPr>
          <p:spPr bwMode="auto">
            <a:xfrm>
              <a:off x="5695950" y="4221163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H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59" name="Rectangle 619"/>
            <p:cNvSpPr>
              <a:spLocks noChangeArrowheads="1"/>
            </p:cNvSpPr>
            <p:nvPr/>
          </p:nvSpPr>
          <p:spPr bwMode="auto">
            <a:xfrm>
              <a:off x="5694363" y="4314825"/>
              <a:ext cx="5873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O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60" name="Rectangle 620"/>
            <p:cNvSpPr>
              <a:spLocks noChangeArrowheads="1"/>
            </p:cNvSpPr>
            <p:nvPr/>
          </p:nvSpPr>
          <p:spPr bwMode="auto">
            <a:xfrm>
              <a:off x="5695950" y="4406900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A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61" name="Rectangle 621"/>
            <p:cNvSpPr>
              <a:spLocks noChangeArrowheads="1"/>
            </p:cNvSpPr>
            <p:nvPr/>
          </p:nvSpPr>
          <p:spPr bwMode="auto">
            <a:xfrm>
              <a:off x="1069975" y="4746625"/>
              <a:ext cx="44608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CALCASIEU</a:t>
              </a:r>
              <a:endParaRPr lang="en-US" sz="1800" b="0" i="0"/>
            </a:p>
          </p:txBody>
        </p:sp>
        <p:sp>
          <p:nvSpPr>
            <p:cNvPr id="362" name="Rectangle 622"/>
            <p:cNvSpPr>
              <a:spLocks noChangeArrowheads="1"/>
            </p:cNvSpPr>
            <p:nvPr/>
          </p:nvSpPr>
          <p:spPr bwMode="auto">
            <a:xfrm>
              <a:off x="1906588" y="4727575"/>
              <a:ext cx="4572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JEFFERSON</a:t>
              </a:r>
              <a:endParaRPr lang="en-US" sz="1800" b="0" i="0"/>
            </a:p>
          </p:txBody>
        </p:sp>
        <p:sp>
          <p:nvSpPr>
            <p:cNvPr id="363" name="Rectangle 623"/>
            <p:cNvSpPr>
              <a:spLocks noChangeArrowheads="1"/>
            </p:cNvSpPr>
            <p:nvPr/>
          </p:nvSpPr>
          <p:spPr bwMode="auto">
            <a:xfrm>
              <a:off x="2038350" y="4819650"/>
              <a:ext cx="2333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DAVIS</a:t>
              </a:r>
              <a:endParaRPr lang="en-US" sz="1800" b="0" i="0"/>
            </a:p>
          </p:txBody>
        </p:sp>
        <p:sp>
          <p:nvSpPr>
            <p:cNvPr id="364" name="Rectangle 624"/>
            <p:cNvSpPr>
              <a:spLocks noChangeArrowheads="1"/>
            </p:cNvSpPr>
            <p:nvPr/>
          </p:nvSpPr>
          <p:spPr bwMode="auto">
            <a:xfrm>
              <a:off x="2587625" y="4657725"/>
              <a:ext cx="29845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ACADIA</a:t>
              </a:r>
              <a:endParaRPr lang="en-US" sz="1800" b="0" i="0"/>
            </a:p>
          </p:txBody>
        </p:sp>
        <p:sp>
          <p:nvSpPr>
            <p:cNvPr id="365" name="Rectangle 625"/>
            <p:cNvSpPr>
              <a:spLocks noChangeArrowheads="1"/>
            </p:cNvSpPr>
            <p:nvPr/>
          </p:nvSpPr>
          <p:spPr bwMode="auto">
            <a:xfrm>
              <a:off x="1279525" y="5332413"/>
              <a:ext cx="39528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CAMERON</a:t>
              </a:r>
              <a:endParaRPr lang="en-US" sz="1800" b="0" i="0"/>
            </a:p>
          </p:txBody>
        </p:sp>
        <p:sp>
          <p:nvSpPr>
            <p:cNvPr id="366" name="Rectangle 626"/>
            <p:cNvSpPr>
              <a:spLocks noChangeArrowheads="1"/>
            </p:cNvSpPr>
            <p:nvPr/>
          </p:nvSpPr>
          <p:spPr bwMode="auto">
            <a:xfrm>
              <a:off x="2608263" y="5348288"/>
              <a:ext cx="42227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VERMILION</a:t>
              </a:r>
              <a:endParaRPr lang="en-US" sz="1800" b="0" i="0"/>
            </a:p>
          </p:txBody>
        </p:sp>
        <p:sp>
          <p:nvSpPr>
            <p:cNvPr id="367" name="Rectangle 627"/>
            <p:cNvSpPr>
              <a:spLocks noChangeArrowheads="1"/>
            </p:cNvSpPr>
            <p:nvPr/>
          </p:nvSpPr>
          <p:spPr bwMode="auto">
            <a:xfrm rot="18420000">
              <a:off x="3032918" y="4761707"/>
              <a:ext cx="373063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</a:rPr>
                <a:t>LAFAYETTE</a:t>
              </a:r>
              <a:endParaRPr lang="en-US" sz="1800" b="0" i="0"/>
            </a:p>
          </p:txBody>
        </p:sp>
        <p:sp>
          <p:nvSpPr>
            <p:cNvPr id="368" name="Rectangle 628"/>
            <p:cNvSpPr>
              <a:spLocks noChangeArrowheads="1"/>
            </p:cNvSpPr>
            <p:nvPr/>
          </p:nvSpPr>
          <p:spPr bwMode="auto">
            <a:xfrm>
              <a:off x="3613150" y="4692650"/>
              <a:ext cx="2286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SAINT</a:t>
              </a:r>
              <a:endParaRPr lang="en-US" sz="1800" b="0" i="0"/>
            </a:p>
          </p:txBody>
        </p:sp>
        <p:sp>
          <p:nvSpPr>
            <p:cNvPr id="369" name="Rectangle 629"/>
            <p:cNvSpPr>
              <a:spLocks noChangeArrowheads="1"/>
            </p:cNvSpPr>
            <p:nvPr/>
          </p:nvSpPr>
          <p:spPr bwMode="auto">
            <a:xfrm>
              <a:off x="3590925" y="4784725"/>
              <a:ext cx="2968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MARTIN</a:t>
              </a:r>
              <a:endParaRPr lang="en-US" sz="1800" b="0" i="0"/>
            </a:p>
          </p:txBody>
        </p:sp>
        <p:sp>
          <p:nvSpPr>
            <p:cNvPr id="370" name="Rectangle 630"/>
            <p:cNvSpPr>
              <a:spLocks noChangeArrowheads="1"/>
            </p:cNvSpPr>
            <p:nvPr/>
          </p:nvSpPr>
          <p:spPr bwMode="auto">
            <a:xfrm>
              <a:off x="3549650" y="5214938"/>
              <a:ext cx="2587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IBERIA</a:t>
              </a:r>
              <a:endParaRPr lang="en-US" sz="1800" b="0" i="0"/>
            </a:p>
          </p:txBody>
        </p:sp>
        <p:sp>
          <p:nvSpPr>
            <p:cNvPr id="371" name="Rectangle 631"/>
            <p:cNvSpPr>
              <a:spLocks noChangeArrowheads="1"/>
            </p:cNvSpPr>
            <p:nvPr/>
          </p:nvSpPr>
          <p:spPr bwMode="auto">
            <a:xfrm>
              <a:off x="4048125" y="5591175"/>
              <a:ext cx="2286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SAINT</a:t>
              </a:r>
              <a:endParaRPr lang="en-US" sz="1800" b="0" i="0"/>
            </a:p>
          </p:txBody>
        </p:sp>
        <p:sp>
          <p:nvSpPr>
            <p:cNvPr id="372" name="Rectangle 632"/>
            <p:cNvSpPr>
              <a:spLocks noChangeArrowheads="1"/>
            </p:cNvSpPr>
            <p:nvPr/>
          </p:nvSpPr>
          <p:spPr bwMode="auto">
            <a:xfrm>
              <a:off x="4070350" y="5684838"/>
              <a:ext cx="22542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MARY</a:t>
              </a:r>
              <a:endParaRPr lang="en-US" sz="1800" b="0" i="0"/>
            </a:p>
          </p:txBody>
        </p:sp>
        <p:sp>
          <p:nvSpPr>
            <p:cNvPr id="373" name="Rectangle 633"/>
            <p:cNvSpPr>
              <a:spLocks noChangeArrowheads="1"/>
            </p:cNvSpPr>
            <p:nvPr/>
          </p:nvSpPr>
          <p:spPr bwMode="auto">
            <a:xfrm>
              <a:off x="4411663" y="5383213"/>
              <a:ext cx="11747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ST.</a:t>
              </a:r>
              <a:endParaRPr lang="en-US" sz="1800" b="0" i="0"/>
            </a:p>
          </p:txBody>
        </p:sp>
        <p:sp>
          <p:nvSpPr>
            <p:cNvPr id="374" name="Rectangle 634"/>
            <p:cNvSpPr>
              <a:spLocks noChangeArrowheads="1"/>
            </p:cNvSpPr>
            <p:nvPr/>
          </p:nvSpPr>
          <p:spPr bwMode="auto">
            <a:xfrm>
              <a:off x="4411663" y="5475288"/>
              <a:ext cx="29686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MARTIN</a:t>
              </a:r>
              <a:endParaRPr lang="en-US" sz="1800" b="0" i="0"/>
            </a:p>
          </p:txBody>
        </p:sp>
        <p:sp>
          <p:nvSpPr>
            <p:cNvPr id="375" name="Rectangle 635"/>
            <p:cNvSpPr>
              <a:spLocks noChangeArrowheads="1"/>
            </p:cNvSpPr>
            <p:nvPr/>
          </p:nvSpPr>
          <p:spPr bwMode="auto">
            <a:xfrm>
              <a:off x="5964238" y="3687763"/>
              <a:ext cx="52863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WASHINGTON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76" name="Rectangle 636"/>
            <p:cNvSpPr>
              <a:spLocks noChangeArrowheads="1"/>
            </p:cNvSpPr>
            <p:nvPr/>
          </p:nvSpPr>
          <p:spPr bwMode="auto">
            <a:xfrm>
              <a:off x="4583113" y="4203700"/>
              <a:ext cx="169862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chemeClr val="bg1"/>
                  </a:solidFill>
                </a:rPr>
                <a:t>EAST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77" name="Rectangle 637"/>
            <p:cNvSpPr>
              <a:spLocks noChangeArrowheads="1"/>
            </p:cNvSpPr>
            <p:nvPr/>
          </p:nvSpPr>
          <p:spPr bwMode="auto">
            <a:xfrm>
              <a:off x="4602163" y="4279900"/>
              <a:ext cx="225425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chemeClr val="bg1"/>
                  </a:solidFill>
                </a:rPr>
                <a:t>BATON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78" name="Rectangle 638"/>
            <p:cNvSpPr>
              <a:spLocks noChangeArrowheads="1"/>
            </p:cNvSpPr>
            <p:nvPr/>
          </p:nvSpPr>
          <p:spPr bwMode="auto">
            <a:xfrm>
              <a:off x="4621213" y="4357688"/>
              <a:ext cx="233362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chemeClr val="bg1"/>
                  </a:solidFill>
                </a:rPr>
                <a:t>ROUGE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79" name="Rectangle 639"/>
            <p:cNvSpPr>
              <a:spLocks noChangeArrowheads="1"/>
            </p:cNvSpPr>
            <p:nvPr/>
          </p:nvSpPr>
          <p:spPr bwMode="auto">
            <a:xfrm>
              <a:off x="5011738" y="4430713"/>
              <a:ext cx="46355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LIVINGSTON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80" name="Rectangle 640"/>
            <p:cNvSpPr>
              <a:spLocks noChangeArrowheads="1"/>
            </p:cNvSpPr>
            <p:nvPr/>
          </p:nvSpPr>
          <p:spPr bwMode="auto">
            <a:xfrm>
              <a:off x="6283325" y="4217988"/>
              <a:ext cx="2286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SAINT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81" name="Rectangle 641"/>
            <p:cNvSpPr>
              <a:spLocks noChangeArrowheads="1"/>
            </p:cNvSpPr>
            <p:nvPr/>
          </p:nvSpPr>
          <p:spPr bwMode="auto">
            <a:xfrm>
              <a:off x="6216650" y="4311650"/>
              <a:ext cx="39052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TAMMANY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82" name="Rectangle 642"/>
            <p:cNvSpPr>
              <a:spLocks noChangeArrowheads="1"/>
            </p:cNvSpPr>
            <p:nvPr/>
          </p:nvSpPr>
          <p:spPr bwMode="auto">
            <a:xfrm>
              <a:off x="4240213" y="4843463"/>
              <a:ext cx="39687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IBERVILLE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83" name="Rectangle 643"/>
            <p:cNvSpPr>
              <a:spLocks noChangeArrowheads="1"/>
            </p:cNvSpPr>
            <p:nvPr/>
          </p:nvSpPr>
          <p:spPr bwMode="auto">
            <a:xfrm>
              <a:off x="4273550" y="4322763"/>
              <a:ext cx="184150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chemeClr val="bg1"/>
                  </a:solidFill>
                </a:rPr>
                <a:t>WEST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84" name="Rectangle 644"/>
            <p:cNvSpPr>
              <a:spLocks noChangeArrowheads="1"/>
            </p:cNvSpPr>
            <p:nvPr/>
          </p:nvSpPr>
          <p:spPr bwMode="auto">
            <a:xfrm>
              <a:off x="4284663" y="4402138"/>
              <a:ext cx="225425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chemeClr val="bg1"/>
                  </a:solidFill>
                </a:rPr>
                <a:t>BATON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85" name="Rectangle 645"/>
            <p:cNvSpPr>
              <a:spLocks noChangeArrowheads="1"/>
            </p:cNvSpPr>
            <p:nvPr/>
          </p:nvSpPr>
          <p:spPr bwMode="auto">
            <a:xfrm>
              <a:off x="4303713" y="4478338"/>
              <a:ext cx="233362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chemeClr val="bg1"/>
                  </a:solidFill>
                </a:rPr>
                <a:t>ROUGE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86" name="Rectangle 646"/>
            <p:cNvSpPr>
              <a:spLocks noChangeArrowheads="1"/>
            </p:cNvSpPr>
            <p:nvPr/>
          </p:nvSpPr>
          <p:spPr bwMode="auto">
            <a:xfrm>
              <a:off x="4860925" y="4835525"/>
              <a:ext cx="379413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 dirty="0">
                  <a:solidFill>
                    <a:schemeClr val="bg1"/>
                  </a:solidFill>
                </a:rPr>
                <a:t>ASCENSION</a:t>
              </a:r>
              <a:endParaRPr lang="en-US" sz="1800" b="0" i="0" dirty="0">
                <a:solidFill>
                  <a:schemeClr val="bg1"/>
                </a:solidFill>
              </a:endParaRPr>
            </a:p>
          </p:txBody>
        </p:sp>
        <p:sp>
          <p:nvSpPr>
            <p:cNvPr id="387" name="Rectangle 647"/>
            <p:cNvSpPr>
              <a:spLocks noChangeArrowheads="1"/>
            </p:cNvSpPr>
            <p:nvPr/>
          </p:nvSpPr>
          <p:spPr bwMode="auto">
            <a:xfrm>
              <a:off x="5483225" y="4929188"/>
              <a:ext cx="190500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chemeClr val="bg1"/>
                  </a:solidFill>
                </a:rPr>
                <a:t>SAINT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88" name="Rectangle 648"/>
            <p:cNvSpPr>
              <a:spLocks noChangeArrowheads="1"/>
            </p:cNvSpPr>
            <p:nvPr/>
          </p:nvSpPr>
          <p:spPr bwMode="auto">
            <a:xfrm>
              <a:off x="5480050" y="5010150"/>
              <a:ext cx="176213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chemeClr val="bg1"/>
                  </a:solidFill>
                </a:rPr>
                <a:t>JOHN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89" name="Rectangle 649"/>
            <p:cNvSpPr>
              <a:spLocks noChangeArrowheads="1"/>
            </p:cNvSpPr>
            <p:nvPr/>
          </p:nvSpPr>
          <p:spPr bwMode="auto">
            <a:xfrm>
              <a:off x="5632450" y="5194300"/>
              <a:ext cx="190500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chemeClr val="bg1"/>
                  </a:solidFill>
                </a:rPr>
                <a:t>SAINT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90" name="Rectangle 650"/>
            <p:cNvSpPr>
              <a:spLocks noChangeArrowheads="1"/>
            </p:cNvSpPr>
            <p:nvPr/>
          </p:nvSpPr>
          <p:spPr bwMode="auto">
            <a:xfrm>
              <a:off x="5629275" y="5273675"/>
              <a:ext cx="307975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chemeClr val="bg1"/>
                  </a:solidFill>
                </a:rPr>
                <a:t>CHARLES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91" name="Rectangle 651"/>
            <p:cNvSpPr>
              <a:spLocks noChangeArrowheads="1"/>
            </p:cNvSpPr>
            <p:nvPr/>
          </p:nvSpPr>
          <p:spPr bwMode="auto">
            <a:xfrm>
              <a:off x="5546725" y="5457825"/>
              <a:ext cx="4603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L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92" name="Rectangle 652"/>
            <p:cNvSpPr>
              <a:spLocks noChangeArrowheads="1"/>
            </p:cNvSpPr>
            <p:nvPr/>
          </p:nvSpPr>
          <p:spPr bwMode="auto">
            <a:xfrm>
              <a:off x="5591175" y="5549900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A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93" name="Rectangle 653"/>
            <p:cNvSpPr>
              <a:spLocks noChangeArrowheads="1"/>
            </p:cNvSpPr>
            <p:nvPr/>
          </p:nvSpPr>
          <p:spPr bwMode="auto">
            <a:xfrm>
              <a:off x="5675313" y="5643563"/>
              <a:ext cx="4603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F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94" name="Rectangle 654"/>
            <p:cNvSpPr>
              <a:spLocks noChangeArrowheads="1"/>
            </p:cNvSpPr>
            <p:nvPr/>
          </p:nvSpPr>
          <p:spPr bwMode="auto">
            <a:xfrm>
              <a:off x="5719763" y="5735638"/>
              <a:ext cx="5873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O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95" name="Rectangle 655"/>
            <p:cNvSpPr>
              <a:spLocks noChangeArrowheads="1"/>
            </p:cNvSpPr>
            <p:nvPr/>
          </p:nvSpPr>
          <p:spPr bwMode="auto">
            <a:xfrm>
              <a:off x="5784850" y="5829300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U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96" name="Rectangle 656"/>
            <p:cNvSpPr>
              <a:spLocks noChangeArrowheads="1"/>
            </p:cNvSpPr>
            <p:nvPr/>
          </p:nvSpPr>
          <p:spPr bwMode="auto">
            <a:xfrm>
              <a:off x="5827713" y="5922963"/>
              <a:ext cx="5556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R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97" name="Rectangle 657"/>
            <p:cNvSpPr>
              <a:spLocks noChangeArrowheads="1"/>
            </p:cNvSpPr>
            <p:nvPr/>
          </p:nvSpPr>
          <p:spPr bwMode="auto">
            <a:xfrm>
              <a:off x="5894388" y="6015038"/>
              <a:ext cx="5556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C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98" name="Rectangle 658"/>
            <p:cNvSpPr>
              <a:spLocks noChangeArrowheads="1"/>
            </p:cNvSpPr>
            <p:nvPr/>
          </p:nvSpPr>
          <p:spPr bwMode="auto">
            <a:xfrm>
              <a:off x="5957888" y="6108700"/>
              <a:ext cx="5556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H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99" name="Rectangle 659"/>
            <p:cNvSpPr>
              <a:spLocks noChangeArrowheads="1"/>
            </p:cNvSpPr>
            <p:nvPr/>
          </p:nvSpPr>
          <p:spPr bwMode="auto">
            <a:xfrm>
              <a:off x="6043613" y="6200775"/>
              <a:ext cx="508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E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400" name="Rectangle 660"/>
            <p:cNvSpPr>
              <a:spLocks noChangeArrowheads="1"/>
            </p:cNvSpPr>
            <p:nvPr/>
          </p:nvSpPr>
          <p:spPr bwMode="auto">
            <a:xfrm>
              <a:off x="4827588" y="6061075"/>
              <a:ext cx="53498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TERREBONNE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401" name="Rectangle 661"/>
            <p:cNvSpPr>
              <a:spLocks noChangeArrowheads="1"/>
            </p:cNvSpPr>
            <p:nvPr/>
          </p:nvSpPr>
          <p:spPr bwMode="auto">
            <a:xfrm>
              <a:off x="6086475" y="5192713"/>
              <a:ext cx="34925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</a:rPr>
                <a:t>J</a:t>
              </a:r>
              <a:endParaRPr lang="en-US" sz="1800" b="0" i="0"/>
            </a:p>
          </p:txBody>
        </p:sp>
        <p:sp>
          <p:nvSpPr>
            <p:cNvPr id="402" name="Rectangle 662"/>
            <p:cNvSpPr>
              <a:spLocks noChangeArrowheads="1"/>
            </p:cNvSpPr>
            <p:nvPr/>
          </p:nvSpPr>
          <p:spPr bwMode="auto">
            <a:xfrm>
              <a:off x="6102350" y="5268913"/>
              <a:ext cx="42863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</a:rPr>
                <a:t>E</a:t>
              </a:r>
              <a:endParaRPr lang="en-US" sz="1800" b="0" i="0"/>
            </a:p>
          </p:txBody>
        </p:sp>
        <p:sp>
          <p:nvSpPr>
            <p:cNvPr id="403" name="Rectangle 663"/>
            <p:cNvSpPr>
              <a:spLocks noChangeArrowheads="1"/>
            </p:cNvSpPr>
            <p:nvPr/>
          </p:nvSpPr>
          <p:spPr bwMode="auto">
            <a:xfrm>
              <a:off x="6148388" y="5346700"/>
              <a:ext cx="38100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</a:rPr>
                <a:t>F</a:t>
              </a:r>
              <a:endParaRPr lang="en-US" sz="1800" b="0" i="0"/>
            </a:p>
          </p:txBody>
        </p:sp>
        <p:sp>
          <p:nvSpPr>
            <p:cNvPr id="404" name="Rectangle 664"/>
            <p:cNvSpPr>
              <a:spLocks noChangeArrowheads="1"/>
            </p:cNvSpPr>
            <p:nvPr/>
          </p:nvSpPr>
          <p:spPr bwMode="auto">
            <a:xfrm>
              <a:off x="6165850" y="5422900"/>
              <a:ext cx="38100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</a:rPr>
                <a:t>F</a:t>
              </a:r>
              <a:endParaRPr lang="en-US" sz="1800" b="0" i="0"/>
            </a:p>
          </p:txBody>
        </p:sp>
        <p:sp>
          <p:nvSpPr>
            <p:cNvPr id="405" name="Rectangle 665"/>
            <p:cNvSpPr>
              <a:spLocks noChangeArrowheads="1"/>
            </p:cNvSpPr>
            <p:nvPr/>
          </p:nvSpPr>
          <p:spPr bwMode="auto">
            <a:xfrm>
              <a:off x="6175375" y="5499100"/>
              <a:ext cx="42863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</a:rPr>
                <a:t>E</a:t>
              </a:r>
              <a:endParaRPr lang="en-US" sz="1800" b="0" i="0"/>
            </a:p>
          </p:txBody>
        </p:sp>
        <p:sp>
          <p:nvSpPr>
            <p:cNvPr id="406" name="Rectangle 666"/>
            <p:cNvSpPr>
              <a:spLocks noChangeArrowheads="1"/>
            </p:cNvSpPr>
            <p:nvPr/>
          </p:nvSpPr>
          <p:spPr bwMode="auto">
            <a:xfrm>
              <a:off x="6200775" y="5576888"/>
              <a:ext cx="46038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</a:rPr>
                <a:t>R</a:t>
              </a:r>
              <a:endParaRPr lang="en-US" sz="1800" b="0" i="0"/>
            </a:p>
          </p:txBody>
        </p:sp>
        <p:sp>
          <p:nvSpPr>
            <p:cNvPr id="407" name="Rectangle 667"/>
            <p:cNvSpPr>
              <a:spLocks noChangeArrowheads="1"/>
            </p:cNvSpPr>
            <p:nvPr/>
          </p:nvSpPr>
          <p:spPr bwMode="auto">
            <a:xfrm>
              <a:off x="6210300" y="5653088"/>
              <a:ext cx="42863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</a:rPr>
                <a:t>S</a:t>
              </a:r>
              <a:endParaRPr lang="en-US" sz="1800" b="0" i="0"/>
            </a:p>
          </p:txBody>
        </p:sp>
        <p:sp>
          <p:nvSpPr>
            <p:cNvPr id="408" name="Rectangle 668"/>
            <p:cNvSpPr>
              <a:spLocks noChangeArrowheads="1"/>
            </p:cNvSpPr>
            <p:nvPr/>
          </p:nvSpPr>
          <p:spPr bwMode="auto">
            <a:xfrm>
              <a:off x="6215063" y="5730875"/>
              <a:ext cx="49212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</a:rPr>
                <a:t>O</a:t>
              </a:r>
              <a:endParaRPr lang="en-US" sz="1800" b="0" i="0"/>
            </a:p>
          </p:txBody>
        </p:sp>
        <p:sp>
          <p:nvSpPr>
            <p:cNvPr id="409" name="Rectangle 669"/>
            <p:cNvSpPr>
              <a:spLocks noChangeArrowheads="1"/>
            </p:cNvSpPr>
            <p:nvPr/>
          </p:nvSpPr>
          <p:spPr bwMode="auto">
            <a:xfrm>
              <a:off x="6227763" y="5807075"/>
              <a:ext cx="46037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</a:rPr>
                <a:t>N</a:t>
              </a:r>
              <a:endParaRPr lang="en-US" sz="1800" b="0" i="0"/>
            </a:p>
          </p:txBody>
        </p:sp>
        <p:sp>
          <p:nvSpPr>
            <p:cNvPr id="410" name="Rectangle 670"/>
            <p:cNvSpPr>
              <a:spLocks noChangeArrowheads="1"/>
            </p:cNvSpPr>
            <p:nvPr/>
          </p:nvSpPr>
          <p:spPr bwMode="auto">
            <a:xfrm>
              <a:off x="6457950" y="5443538"/>
              <a:ext cx="508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P</a:t>
              </a:r>
              <a:endParaRPr lang="en-US" sz="1800" b="0" i="0"/>
            </a:p>
          </p:txBody>
        </p:sp>
        <p:sp>
          <p:nvSpPr>
            <p:cNvPr id="411" name="Rectangle 671"/>
            <p:cNvSpPr>
              <a:spLocks noChangeArrowheads="1"/>
            </p:cNvSpPr>
            <p:nvPr/>
          </p:nvSpPr>
          <p:spPr bwMode="auto">
            <a:xfrm>
              <a:off x="6524625" y="5537200"/>
              <a:ext cx="4603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L</a:t>
              </a:r>
              <a:endParaRPr lang="en-US" sz="1800" b="0" i="0"/>
            </a:p>
          </p:txBody>
        </p:sp>
        <p:sp>
          <p:nvSpPr>
            <p:cNvPr id="412" name="Rectangle 672"/>
            <p:cNvSpPr>
              <a:spLocks noChangeArrowheads="1"/>
            </p:cNvSpPr>
            <p:nvPr/>
          </p:nvSpPr>
          <p:spPr bwMode="auto">
            <a:xfrm>
              <a:off x="6589713" y="5630863"/>
              <a:ext cx="5556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A</a:t>
              </a:r>
              <a:endParaRPr lang="en-US" sz="1800" b="0" i="0"/>
            </a:p>
          </p:txBody>
        </p:sp>
        <p:sp>
          <p:nvSpPr>
            <p:cNvPr id="413" name="Rectangle 673"/>
            <p:cNvSpPr>
              <a:spLocks noChangeArrowheads="1"/>
            </p:cNvSpPr>
            <p:nvPr/>
          </p:nvSpPr>
          <p:spPr bwMode="auto">
            <a:xfrm>
              <a:off x="6675438" y="5724525"/>
              <a:ext cx="5873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Q</a:t>
              </a:r>
              <a:endParaRPr lang="en-US" sz="1800" b="0" i="0"/>
            </a:p>
          </p:txBody>
        </p:sp>
        <p:sp>
          <p:nvSpPr>
            <p:cNvPr id="414" name="Rectangle 674"/>
            <p:cNvSpPr>
              <a:spLocks noChangeArrowheads="1"/>
            </p:cNvSpPr>
            <p:nvPr/>
          </p:nvSpPr>
          <p:spPr bwMode="auto">
            <a:xfrm>
              <a:off x="6762750" y="5816600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U</a:t>
              </a:r>
              <a:endParaRPr lang="en-US" sz="1800" b="0" i="0"/>
            </a:p>
          </p:txBody>
        </p:sp>
        <p:sp>
          <p:nvSpPr>
            <p:cNvPr id="415" name="Rectangle 675"/>
            <p:cNvSpPr>
              <a:spLocks noChangeArrowheads="1"/>
            </p:cNvSpPr>
            <p:nvPr/>
          </p:nvSpPr>
          <p:spPr bwMode="auto">
            <a:xfrm>
              <a:off x="6848475" y="5908675"/>
              <a:ext cx="508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E</a:t>
              </a:r>
              <a:endParaRPr lang="en-US" sz="1800" b="0" i="0"/>
            </a:p>
          </p:txBody>
        </p:sp>
        <p:sp>
          <p:nvSpPr>
            <p:cNvPr id="416" name="Rectangle 676"/>
            <p:cNvSpPr>
              <a:spLocks noChangeArrowheads="1"/>
            </p:cNvSpPr>
            <p:nvPr/>
          </p:nvSpPr>
          <p:spPr bwMode="auto">
            <a:xfrm>
              <a:off x="6934200" y="6002338"/>
              <a:ext cx="635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M</a:t>
              </a:r>
              <a:endParaRPr lang="en-US" sz="1800" b="0" i="0"/>
            </a:p>
          </p:txBody>
        </p:sp>
        <p:sp>
          <p:nvSpPr>
            <p:cNvPr id="417" name="Rectangle 677"/>
            <p:cNvSpPr>
              <a:spLocks noChangeArrowheads="1"/>
            </p:cNvSpPr>
            <p:nvPr/>
          </p:nvSpPr>
          <p:spPr bwMode="auto">
            <a:xfrm>
              <a:off x="7062788" y="6094413"/>
              <a:ext cx="4127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I </a:t>
              </a:r>
              <a:endParaRPr lang="en-US" sz="1800" b="0" i="0"/>
            </a:p>
          </p:txBody>
        </p:sp>
        <p:sp>
          <p:nvSpPr>
            <p:cNvPr id="418" name="Rectangle 678"/>
            <p:cNvSpPr>
              <a:spLocks noChangeArrowheads="1"/>
            </p:cNvSpPr>
            <p:nvPr/>
          </p:nvSpPr>
          <p:spPr bwMode="auto">
            <a:xfrm>
              <a:off x="7172325" y="6188075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N</a:t>
              </a:r>
              <a:endParaRPr lang="en-US" sz="1800" b="0" i="0"/>
            </a:p>
          </p:txBody>
        </p:sp>
        <p:sp>
          <p:nvSpPr>
            <p:cNvPr id="419" name="Rectangle 679"/>
            <p:cNvSpPr>
              <a:spLocks noChangeArrowheads="1"/>
            </p:cNvSpPr>
            <p:nvPr/>
          </p:nvSpPr>
          <p:spPr bwMode="auto">
            <a:xfrm>
              <a:off x="7300913" y="6280150"/>
              <a:ext cx="508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E</a:t>
              </a:r>
              <a:endParaRPr lang="en-US" sz="1800" b="0" i="0"/>
            </a:p>
          </p:txBody>
        </p:sp>
        <p:sp>
          <p:nvSpPr>
            <p:cNvPr id="420" name="Rectangle 680"/>
            <p:cNvSpPr>
              <a:spLocks noChangeArrowheads="1"/>
            </p:cNvSpPr>
            <p:nvPr/>
          </p:nvSpPr>
          <p:spPr bwMode="auto">
            <a:xfrm>
              <a:off x="7386638" y="6373813"/>
              <a:ext cx="11271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S   </a:t>
              </a:r>
              <a:endParaRPr lang="en-US" sz="1800" b="0" i="0"/>
            </a:p>
          </p:txBody>
        </p:sp>
        <p:sp>
          <p:nvSpPr>
            <p:cNvPr id="421" name="Rectangle 681"/>
            <p:cNvSpPr>
              <a:spLocks noChangeArrowheads="1"/>
            </p:cNvSpPr>
            <p:nvPr/>
          </p:nvSpPr>
          <p:spPr bwMode="auto">
            <a:xfrm>
              <a:off x="6616700" y="5372100"/>
              <a:ext cx="544513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</a:rPr>
                <a:t>SAINT  BERNARD</a:t>
              </a:r>
              <a:endParaRPr lang="en-US" sz="1800" b="0" i="0"/>
            </a:p>
          </p:txBody>
        </p:sp>
        <p:sp>
          <p:nvSpPr>
            <p:cNvPr id="422" name="Rectangle 682"/>
            <p:cNvSpPr>
              <a:spLocks noChangeArrowheads="1"/>
            </p:cNvSpPr>
            <p:nvPr/>
          </p:nvSpPr>
          <p:spPr bwMode="auto">
            <a:xfrm>
              <a:off x="6461125" y="4997450"/>
              <a:ext cx="311150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</a:rPr>
                <a:t>ORLEANS</a:t>
              </a:r>
              <a:endParaRPr lang="en-US" sz="1800" b="0" i="0"/>
            </a:p>
          </p:txBody>
        </p:sp>
        <p:sp>
          <p:nvSpPr>
            <p:cNvPr id="423" name="Rectangle 683"/>
            <p:cNvSpPr>
              <a:spLocks noChangeArrowheads="1"/>
            </p:cNvSpPr>
            <p:nvPr/>
          </p:nvSpPr>
          <p:spPr bwMode="auto">
            <a:xfrm>
              <a:off x="4551363" y="5241925"/>
              <a:ext cx="423862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chemeClr val="bg1"/>
                  </a:solidFill>
                </a:rPr>
                <a:t>ASSUMPTION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424" name="Rectangle 684"/>
            <p:cNvSpPr>
              <a:spLocks noChangeArrowheads="1"/>
            </p:cNvSpPr>
            <p:nvPr/>
          </p:nvSpPr>
          <p:spPr bwMode="auto">
            <a:xfrm>
              <a:off x="5054600" y="5067300"/>
              <a:ext cx="11747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ST.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425" name="Rectangle 685"/>
            <p:cNvSpPr>
              <a:spLocks noChangeArrowheads="1"/>
            </p:cNvSpPr>
            <p:nvPr/>
          </p:nvSpPr>
          <p:spPr bwMode="auto">
            <a:xfrm>
              <a:off x="5054600" y="5159375"/>
              <a:ext cx="2841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JAM ES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426" name="Rectangle 687"/>
            <p:cNvSpPr>
              <a:spLocks noChangeArrowheads="1"/>
            </p:cNvSpPr>
            <p:nvPr/>
          </p:nvSpPr>
          <p:spPr bwMode="auto">
            <a:xfrm>
              <a:off x="6921500" y="990600"/>
              <a:ext cx="1588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endParaRPr lang="en-US" sz="1800" b="0" i="0"/>
            </a:p>
          </p:txBody>
        </p:sp>
        <p:sp>
          <p:nvSpPr>
            <p:cNvPr id="427" name="Rectangle 688"/>
            <p:cNvSpPr>
              <a:spLocks noChangeArrowheads="1"/>
            </p:cNvSpPr>
            <p:nvPr/>
          </p:nvSpPr>
          <p:spPr bwMode="auto">
            <a:xfrm>
              <a:off x="5702300" y="3581400"/>
              <a:ext cx="4603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T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428" name="WordArt 690"/>
            <p:cNvSpPr>
              <a:spLocks noChangeArrowheads="1" noChangeShapeType="1" noTextEdit="1"/>
            </p:cNvSpPr>
            <p:nvPr/>
          </p:nvSpPr>
          <p:spPr bwMode="auto">
            <a:xfrm>
              <a:off x="915988" y="782638"/>
              <a:ext cx="409575" cy="69373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noFill/>
                    <a:round/>
                    <a:headEnd type="none" w="sm" len="sm"/>
                    <a:tailEnd type="none" w="sm" len="sm"/>
                  </a:ln>
                  <a:solidFill>
                    <a:srgbClr val="080808">
                      <a:alpha val="59000"/>
                    </a:srgbClr>
                  </a:solidFill>
                  <a:latin typeface="Arial Black"/>
                </a:rPr>
                <a:t>7</a:t>
              </a:r>
            </a:p>
          </p:txBody>
        </p:sp>
        <p:sp>
          <p:nvSpPr>
            <p:cNvPr id="429" name="WordArt 691"/>
            <p:cNvSpPr>
              <a:spLocks noChangeArrowheads="1" noChangeShapeType="1" noTextEdit="1"/>
            </p:cNvSpPr>
            <p:nvPr/>
          </p:nvSpPr>
          <p:spPr bwMode="auto">
            <a:xfrm>
              <a:off x="3338513" y="736600"/>
              <a:ext cx="409575" cy="7493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noFill/>
                    <a:round/>
                    <a:headEnd type="none" w="sm" len="sm"/>
                    <a:tailEnd type="none" w="sm" len="sm"/>
                  </a:ln>
                  <a:solidFill>
                    <a:srgbClr val="080808">
                      <a:alpha val="59000"/>
                    </a:srgbClr>
                  </a:solidFill>
                  <a:latin typeface="Arial Black"/>
                </a:rPr>
                <a:t>8</a:t>
              </a:r>
            </a:p>
          </p:txBody>
        </p:sp>
        <p:sp>
          <p:nvSpPr>
            <p:cNvPr id="430" name="WordArt 692"/>
            <p:cNvSpPr>
              <a:spLocks noChangeArrowheads="1" noChangeShapeType="1" noTextEdit="1"/>
            </p:cNvSpPr>
            <p:nvPr/>
          </p:nvSpPr>
          <p:spPr bwMode="auto">
            <a:xfrm>
              <a:off x="2159000" y="2378075"/>
              <a:ext cx="409575" cy="7048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noFill/>
                    <a:round/>
                    <a:headEnd type="none" w="sm" len="sm"/>
                    <a:tailEnd type="none" w="sm" len="sm"/>
                  </a:ln>
                  <a:solidFill>
                    <a:srgbClr val="080808">
                      <a:alpha val="59000"/>
                    </a:srgbClr>
                  </a:solidFill>
                  <a:latin typeface="Arial Black"/>
                </a:rPr>
                <a:t>6</a:t>
              </a:r>
            </a:p>
          </p:txBody>
        </p:sp>
        <p:sp>
          <p:nvSpPr>
            <p:cNvPr id="431" name="WordArt 693"/>
            <p:cNvSpPr>
              <a:spLocks noChangeArrowheads="1" noChangeShapeType="1" noTextEdit="1"/>
            </p:cNvSpPr>
            <p:nvPr/>
          </p:nvSpPr>
          <p:spPr bwMode="auto">
            <a:xfrm>
              <a:off x="4297363" y="3887788"/>
              <a:ext cx="409575" cy="7048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noFill/>
                    <a:round/>
                    <a:headEnd type="none" w="sm" len="sm"/>
                    <a:tailEnd type="none" w="sm" len="sm"/>
                  </a:ln>
                  <a:solidFill>
                    <a:srgbClr val="080808">
                      <a:alpha val="59000"/>
                    </a:srgbClr>
                  </a:solidFill>
                  <a:latin typeface="Arial Black"/>
                </a:rPr>
                <a:t>2</a:t>
              </a:r>
            </a:p>
          </p:txBody>
        </p:sp>
        <p:sp>
          <p:nvSpPr>
            <p:cNvPr id="432" name="WordArt 694"/>
            <p:cNvSpPr>
              <a:spLocks noChangeArrowheads="1" noChangeShapeType="1" noTextEdit="1"/>
            </p:cNvSpPr>
            <p:nvPr/>
          </p:nvSpPr>
          <p:spPr bwMode="auto">
            <a:xfrm>
              <a:off x="5829300" y="3678238"/>
              <a:ext cx="409575" cy="7048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noFill/>
                    <a:round/>
                    <a:headEnd type="none" w="sm" len="sm"/>
                    <a:tailEnd type="none" w="sm" len="sm"/>
                  </a:ln>
                  <a:solidFill>
                    <a:srgbClr val="080808">
                      <a:alpha val="59000"/>
                    </a:srgbClr>
                  </a:solidFill>
                  <a:latin typeface="Arial Black"/>
                </a:rPr>
                <a:t>9</a:t>
              </a:r>
            </a:p>
          </p:txBody>
        </p:sp>
        <p:sp>
          <p:nvSpPr>
            <p:cNvPr id="433" name="WordArt 695"/>
            <p:cNvSpPr>
              <a:spLocks noChangeArrowheads="1" noChangeShapeType="1" noTextEdit="1"/>
            </p:cNvSpPr>
            <p:nvPr/>
          </p:nvSpPr>
          <p:spPr bwMode="auto">
            <a:xfrm>
              <a:off x="6521450" y="5253038"/>
              <a:ext cx="300038" cy="7493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noFill/>
                    <a:round/>
                    <a:headEnd type="none" w="sm" len="sm"/>
                    <a:tailEnd type="none" w="sm" len="sm"/>
                  </a:ln>
                  <a:solidFill>
                    <a:srgbClr val="080808">
                      <a:alpha val="59000"/>
                    </a:srgbClr>
                  </a:solidFill>
                  <a:latin typeface="Arial Black"/>
                </a:rPr>
                <a:t>1</a:t>
              </a:r>
            </a:p>
          </p:txBody>
        </p:sp>
        <p:sp>
          <p:nvSpPr>
            <p:cNvPr id="434" name="WordArt 696"/>
            <p:cNvSpPr>
              <a:spLocks noChangeArrowheads="1" noChangeShapeType="1" noTextEdit="1"/>
            </p:cNvSpPr>
            <p:nvPr/>
          </p:nvSpPr>
          <p:spPr bwMode="auto">
            <a:xfrm>
              <a:off x="1387475" y="4362450"/>
              <a:ext cx="409575" cy="7159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noFill/>
                    <a:round/>
                    <a:headEnd type="none" w="sm" len="sm"/>
                    <a:tailEnd type="none" w="sm" len="sm"/>
                  </a:ln>
                  <a:solidFill>
                    <a:srgbClr val="080808">
                      <a:alpha val="59000"/>
                    </a:srgbClr>
                  </a:solidFill>
                  <a:latin typeface="Arial Black"/>
                </a:rPr>
                <a:t>5</a:t>
              </a:r>
            </a:p>
          </p:txBody>
        </p:sp>
        <p:sp>
          <p:nvSpPr>
            <p:cNvPr id="435" name="WordArt 697"/>
            <p:cNvSpPr>
              <a:spLocks noChangeArrowheads="1" noChangeShapeType="1" noTextEdit="1"/>
            </p:cNvSpPr>
            <p:nvPr/>
          </p:nvSpPr>
          <p:spPr bwMode="auto">
            <a:xfrm>
              <a:off x="3008313" y="4297363"/>
              <a:ext cx="409575" cy="6842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noFill/>
                    <a:round/>
                    <a:headEnd type="none" w="sm" len="sm"/>
                    <a:tailEnd type="none" w="sm" len="sm"/>
                  </a:ln>
                  <a:solidFill>
                    <a:srgbClr val="080808">
                      <a:alpha val="59000"/>
                    </a:srgbClr>
                  </a:solidFill>
                  <a:latin typeface="Arial Black"/>
                </a:rPr>
                <a:t>4</a:t>
              </a:r>
            </a:p>
          </p:txBody>
        </p:sp>
        <p:sp>
          <p:nvSpPr>
            <p:cNvPr id="436" name="WordArt 698"/>
            <p:cNvSpPr>
              <a:spLocks noChangeArrowheads="1" noChangeShapeType="1" noTextEdit="1"/>
            </p:cNvSpPr>
            <p:nvPr/>
          </p:nvSpPr>
          <p:spPr bwMode="auto">
            <a:xfrm>
              <a:off x="5178425" y="5375275"/>
              <a:ext cx="409575" cy="67151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noFill/>
                    <a:round/>
                    <a:headEnd type="none" w="sm" len="sm"/>
                    <a:tailEnd type="none" w="sm" len="sm"/>
                  </a:ln>
                  <a:solidFill>
                    <a:srgbClr val="080808">
                      <a:alpha val="59000"/>
                    </a:srgbClr>
                  </a:solidFill>
                  <a:latin typeface="Arial Black"/>
                </a:rPr>
                <a:t>3</a:t>
              </a:r>
            </a:p>
          </p:txBody>
        </p:sp>
        <p:sp>
          <p:nvSpPr>
            <p:cNvPr id="437" name="Rectangle 699"/>
            <p:cNvSpPr>
              <a:spLocks noChangeArrowheads="1"/>
            </p:cNvSpPr>
            <p:nvPr/>
          </p:nvSpPr>
          <p:spPr bwMode="auto">
            <a:xfrm rot="942432">
              <a:off x="3444875" y="5880100"/>
              <a:ext cx="24923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rgbClr val="333333"/>
                  </a:solidFill>
                </a:rPr>
                <a:t>IBERIA</a:t>
              </a:r>
              <a:endParaRPr lang="en-US" b="0" i="0">
                <a:solidFill>
                  <a:srgbClr val="333333"/>
                </a:solidFill>
              </a:endParaRPr>
            </a:p>
          </p:txBody>
        </p:sp>
      </p:grpSp>
      <p:sp>
        <p:nvSpPr>
          <p:cNvPr id="702" name="Content Placeholder 2"/>
          <p:cNvSpPr txBox="1">
            <a:spLocks/>
          </p:cNvSpPr>
          <p:nvPr/>
        </p:nvSpPr>
        <p:spPr>
          <a:xfrm>
            <a:off x="5753059" y="2624636"/>
            <a:ext cx="3260316" cy="292882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6AA22"/>
              </a:buClr>
              <a:buSzPct val="84000"/>
              <a:buFont typeface="Arial" pitchFamily="34" charset="0"/>
              <a:buChar char="Ⱶ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3500"/>
              </a:lnSpc>
              <a:spcBef>
                <a:spcPts val="1800"/>
              </a:spcBef>
              <a:buSzPct val="99000"/>
              <a:buNone/>
              <a:tabLst>
                <a:tab pos="512763" algn="l"/>
              </a:tabLst>
            </a:pP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Regional Coordinators (RCs)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are the </a:t>
            </a:r>
            <a:r>
              <a:rPr lang="en-US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primary </a:t>
            </a:r>
            <a:br>
              <a:rPr lang="en-US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points of contact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for Parish officials.</a:t>
            </a:r>
          </a:p>
        </p:txBody>
      </p:sp>
    </p:spTree>
    <p:extLst>
      <p:ext uri="{BB962C8B-B14F-4D97-AF65-F5344CB8AC3E}">
        <p14:creationId xmlns:p14="http://schemas.microsoft.com/office/powerpoint/2010/main" val="81793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102971"/>
            <a:ext cx="9144000" cy="790806"/>
          </a:xfrm>
        </p:spPr>
        <p:txBody>
          <a:bodyPr>
            <a:noAutofit/>
          </a:bodyPr>
          <a:lstStyle/>
          <a:p>
            <a:pPr>
              <a:lnSpc>
                <a:spcPts val="7900"/>
              </a:lnSpc>
            </a:pPr>
            <a:r>
              <a:rPr lang="en-US" sz="7200" spc="160" dirty="0" smtClean="0">
                <a:ln w="3810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Questions </a:t>
            </a:r>
            <a:br>
              <a:rPr lang="en-US" sz="7200" spc="160" dirty="0" smtClean="0">
                <a:ln w="3810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7200" spc="160" dirty="0" smtClean="0">
                <a:ln w="3810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+ Answers</a:t>
            </a:r>
            <a:endParaRPr lang="en-US" sz="7200" spc="160" dirty="0">
              <a:ln w="3810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93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5009" y="3515096"/>
            <a:ext cx="8573985" cy="17812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7236"/>
            <a:ext cx="7783033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Overview</a:t>
            </a:r>
            <a:endParaRPr lang="en-US" sz="4800" spc="300" dirty="0">
              <a:solidFill>
                <a:srgbClr val="C0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4781" y="1734091"/>
            <a:ext cx="8554982" cy="3790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94000"/>
              <a:buFont typeface="Arial" pitchFamily="34" charset="0"/>
              <a:buChar char="•"/>
              <a:tabLst>
                <a:tab pos="285750" algn="l"/>
              </a:tabLst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79000"/>
              <a:buFont typeface="Arial" pitchFamily="34" charset="0"/>
              <a:buChar char="+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ts val="3000"/>
              </a:lnSpc>
              <a:spcBef>
                <a:spcPts val="600"/>
              </a:spcBef>
              <a:buSzPct val="99000"/>
              <a:buNone/>
              <a:tabLst>
                <a:tab pos="512763" algn="l"/>
              </a:tabLst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Disaster Act…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0" lvl="1">
              <a:spcBef>
                <a:spcPts val="110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Provides </a:t>
            </a:r>
            <a:r>
              <a:rPr lang="en-US" sz="2400" b="1" dirty="0" smtClean="0">
                <a:solidFill>
                  <a:srgbClr val="C00000"/>
                </a:solidFill>
              </a:rPr>
              <a:t>guidance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related to:</a:t>
            </a:r>
          </a:p>
          <a:p>
            <a:pPr marL="798512" lvl="1">
              <a:spcBef>
                <a:spcPts val="1800"/>
              </a:spcBef>
              <a:buSzPct val="99000"/>
              <a:tabLst>
                <a:tab pos="512763" algn="l"/>
              </a:tabLst>
            </a:pPr>
            <a:endParaRPr lang="en-US" sz="2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3188" y="3635296"/>
            <a:ext cx="2015193" cy="151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94000"/>
              <a:buFont typeface="Arial" pitchFamily="34" charset="0"/>
              <a:buChar char="•"/>
              <a:tabLst>
                <a:tab pos="285750" algn="l"/>
              </a:tabLst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79000"/>
              <a:buFont typeface="Arial" pitchFamily="34" charset="0"/>
              <a:buChar char="+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lvl="2" indent="-168275">
              <a:spcBef>
                <a:spcPts val="600"/>
              </a:spcBef>
              <a:buSzPct val="99000"/>
              <a:tabLst>
                <a:tab pos="512763" algn="l"/>
              </a:tabLst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helters</a:t>
            </a:r>
          </a:p>
          <a:p>
            <a:pPr marL="174625" lvl="2" indent="-168275">
              <a:spcBef>
                <a:spcPts val="600"/>
              </a:spcBef>
              <a:buSzPct val="99000"/>
              <a:tabLst>
                <a:tab pos="512763" algn="l"/>
              </a:tabLst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Evacuations</a:t>
            </a:r>
          </a:p>
          <a:p>
            <a:pPr marL="174625" lvl="2" indent="-168275">
              <a:spcBef>
                <a:spcPts val="600"/>
              </a:spcBef>
              <a:buSzPct val="99000"/>
              <a:tabLst>
                <a:tab pos="512763" algn="l"/>
              </a:tabLst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Curfews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850850" y="3600346"/>
            <a:ext cx="2957901" cy="15113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30188" indent="-230188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94000"/>
              <a:buFont typeface="Arial" pitchFamily="34" charset="0"/>
              <a:buChar char="•"/>
              <a:tabLst>
                <a:tab pos="285750" algn="l"/>
              </a:tabLst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79000"/>
              <a:buFont typeface="Arial" pitchFamily="34" charset="0"/>
              <a:buChar char="+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lvl="2" indent="-168275">
              <a:spcBef>
                <a:spcPts val="600"/>
              </a:spcBef>
              <a:buSzPct val="99000"/>
              <a:tabLst>
                <a:tab pos="512763" algn="l"/>
              </a:tabLst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Financing</a:t>
            </a:r>
          </a:p>
          <a:p>
            <a:pPr marL="176213" lvl="2" indent="-168275">
              <a:spcBef>
                <a:spcPts val="600"/>
              </a:spcBef>
              <a:buSzPct val="99000"/>
              <a:tabLst>
                <a:tab pos="512763" algn="l"/>
              </a:tabLst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Assistance Identification</a:t>
            </a:r>
          </a:p>
          <a:p>
            <a:pPr marL="176213" lvl="2" indent="-168275">
              <a:spcBef>
                <a:spcPts val="600"/>
              </a:spcBef>
              <a:buSzPct val="99000"/>
              <a:tabLst>
                <a:tab pos="512763" algn="l"/>
              </a:tabLst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Interstate Cooperation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71924" y="3635296"/>
            <a:ext cx="2957901" cy="151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94000"/>
              <a:buFont typeface="Arial" pitchFamily="34" charset="0"/>
              <a:buChar char="•"/>
              <a:tabLst>
                <a:tab pos="285750" algn="l"/>
              </a:tabLst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79000"/>
              <a:buFont typeface="Arial" pitchFamily="34" charset="0"/>
              <a:buChar char="+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lvl="2" indent="-168275">
              <a:spcBef>
                <a:spcPts val="600"/>
              </a:spcBef>
              <a:buSzPct val="99000"/>
              <a:tabLst>
                <a:tab pos="512763" algn="l"/>
              </a:tabLst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Liability Limitations</a:t>
            </a:r>
          </a:p>
          <a:p>
            <a:pPr marL="176213" lvl="2" indent="-168275">
              <a:spcBef>
                <a:spcPts val="600"/>
              </a:spcBef>
              <a:buSzPct val="99000"/>
              <a:tabLst>
                <a:tab pos="512763" algn="l"/>
              </a:tabLst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Responder Immunities</a:t>
            </a:r>
          </a:p>
          <a:p>
            <a:pPr marL="798512" lvl="1">
              <a:spcBef>
                <a:spcPts val="1800"/>
              </a:spcBef>
              <a:buSzPct val="99000"/>
              <a:tabLst>
                <a:tab pos="512763" algn="l"/>
              </a:tabLst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612571" y="3669475"/>
            <a:ext cx="0" cy="153191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900056" y="3643745"/>
            <a:ext cx="0" cy="153191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09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045821"/>
            <a:ext cx="9144000" cy="790806"/>
          </a:xfrm>
        </p:spPr>
        <p:txBody>
          <a:bodyPr>
            <a:noAutofit/>
          </a:bodyPr>
          <a:lstStyle/>
          <a:p>
            <a:r>
              <a:rPr lang="en-US" sz="5000" spc="160" dirty="0" smtClean="0">
                <a:ln w="381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Parish Office of Homeland Security and Emergency Preparedness</a:t>
            </a:r>
            <a:br>
              <a:rPr lang="en-US" sz="5000" spc="160" dirty="0" smtClean="0">
                <a:ln w="381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5000" spc="160" dirty="0" smtClean="0">
                <a:ln w="381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(Parish OHSEP)</a:t>
            </a:r>
            <a:endParaRPr lang="en-US" sz="5000" spc="160" dirty="0">
              <a:ln w="381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08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.3|.4|.4|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.2|0|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9383fe21-241c-4b58-a6fa-ef802baabd5f">
      <UserInfo>
        <DisplayName/>
        <AccountId xsi:nil="true"/>
        <AccountType/>
      </UserInfo>
    </Owne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9C5296AA4CB44AAC993CF3D2FFA90A" ma:contentTypeVersion="0" ma:contentTypeDescription="Create a new document." ma:contentTypeScope="" ma:versionID="aca7f2fccd4ea3c50fbd5cd04c7b52cc">
  <xsd:schema xmlns:xsd="http://www.w3.org/2001/XMLSchema" xmlns:xs="http://www.w3.org/2001/XMLSchema" xmlns:p="http://schemas.microsoft.com/office/2006/metadata/properties" xmlns:ns2="9383fe21-241c-4b58-a6fa-ef802baabd5f" targetNamespace="http://schemas.microsoft.com/office/2006/metadata/properties" ma:root="true" ma:fieldsID="aa856dbb0ad6a99fea3cb64e1314eb2c" ns2:_="">
    <xsd:import namespace="9383fe21-241c-4b58-a6fa-ef802baabd5f"/>
    <xsd:element name="properties">
      <xsd:complexType>
        <xsd:sequence>
          <xsd:element name="documentManagement">
            <xsd:complexType>
              <xsd:all>
                <xsd:element ref="ns2:Own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83fe21-241c-4b58-a6fa-ef802baabd5f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Owner" ma:list="UserInfo" ma:SharePointGroup="0" ma:internalName="Owner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454445-3FF4-43B3-B138-561624FCC241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9383fe21-241c-4b58-a6fa-ef802baabd5f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811148E-573F-4EED-9839-F8A3B68A48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E76595-1CDA-4290-9822-AC48545F14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83fe21-241c-4b58-a6fa-ef802baabd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43405</TotalTime>
  <Words>2943</Words>
  <Application>Microsoft Office PowerPoint</Application>
  <PresentationFormat>On-screen Show (4:3)</PresentationFormat>
  <Paragraphs>849</Paragraphs>
  <Slides>71</Slides>
  <Notes>69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6" baseType="lpstr">
      <vt:lpstr>Arial</vt:lpstr>
      <vt:lpstr>Arial Black</vt:lpstr>
      <vt:lpstr>Calibri</vt:lpstr>
      <vt:lpstr>Times New Roman</vt:lpstr>
      <vt:lpstr>Office Theme</vt:lpstr>
      <vt:lpstr>PowerPoint Presentation</vt:lpstr>
      <vt:lpstr>Introductions</vt:lpstr>
      <vt:lpstr>Summit Material</vt:lpstr>
      <vt:lpstr>Agenda</vt:lpstr>
      <vt:lpstr>PowerPoint Presentation</vt:lpstr>
      <vt:lpstr>Overview</vt:lpstr>
      <vt:lpstr>Overview</vt:lpstr>
      <vt:lpstr>Overview</vt:lpstr>
      <vt:lpstr>Parish Office of Homeland Security and Emergency Preparedness (Parish OHSEP)</vt:lpstr>
      <vt:lpstr>PowerPoint Presentation</vt:lpstr>
      <vt:lpstr>Overview</vt:lpstr>
      <vt:lpstr>Overview</vt:lpstr>
      <vt:lpstr>PowerPoint Presentation</vt:lpstr>
      <vt:lpstr>Overview</vt:lpstr>
      <vt:lpstr>PowerPoint Presentation</vt:lpstr>
      <vt:lpstr>Subcommittees as Defined in the Disaster Act</vt:lpstr>
      <vt:lpstr>Overview</vt:lpstr>
      <vt:lpstr>Overview</vt:lpstr>
      <vt:lpstr>Overview</vt:lpstr>
      <vt:lpstr>Overview</vt:lpstr>
      <vt:lpstr>Governor’s Office of Homeland Security and Emergency Preparedness (GOHSEP)</vt:lpstr>
      <vt:lpstr>Overview</vt:lpstr>
      <vt:lpstr>Overview</vt:lpstr>
      <vt:lpstr>Overview</vt:lpstr>
      <vt:lpstr>Overview</vt:lpstr>
      <vt:lpstr>Overview</vt:lpstr>
      <vt:lpstr>Overview</vt:lpstr>
      <vt:lpstr>Overview</vt:lpstr>
      <vt:lpstr>Prepare</vt:lpstr>
      <vt:lpstr>Prepare</vt:lpstr>
      <vt:lpstr>Prepare</vt:lpstr>
      <vt:lpstr>Prepare</vt:lpstr>
      <vt:lpstr>Prepare</vt:lpstr>
      <vt:lpstr>Prepare</vt:lpstr>
      <vt:lpstr>Prepare</vt:lpstr>
      <vt:lpstr>Prevent</vt:lpstr>
      <vt:lpstr>Prevent</vt:lpstr>
      <vt:lpstr>Respond</vt:lpstr>
      <vt:lpstr>PowerPoint Presentation</vt:lpstr>
      <vt:lpstr>Respond</vt:lpstr>
      <vt:lpstr>Respond</vt:lpstr>
      <vt:lpstr>Respond</vt:lpstr>
      <vt:lpstr>Respond</vt:lpstr>
      <vt:lpstr>Respond</vt:lpstr>
      <vt:lpstr>Respond</vt:lpstr>
      <vt:lpstr>Respond</vt:lpstr>
      <vt:lpstr>Recover</vt:lpstr>
      <vt:lpstr>PowerPoint Presentation</vt:lpstr>
      <vt:lpstr>Recover</vt:lpstr>
      <vt:lpstr>PowerPoint Presentation</vt:lpstr>
      <vt:lpstr>PowerPoint Presentation</vt:lpstr>
      <vt:lpstr>Recover</vt:lpstr>
      <vt:lpstr>Recover</vt:lpstr>
      <vt:lpstr>Recover</vt:lpstr>
      <vt:lpstr>Recover</vt:lpstr>
      <vt:lpstr>Recover</vt:lpstr>
      <vt:lpstr>Recover</vt:lpstr>
      <vt:lpstr>Recover</vt:lpstr>
      <vt:lpstr>Recover</vt:lpstr>
      <vt:lpstr>Recover</vt:lpstr>
      <vt:lpstr>Recover</vt:lpstr>
      <vt:lpstr>Mitigation</vt:lpstr>
      <vt:lpstr>Mitigation</vt:lpstr>
      <vt:lpstr>Mitigation</vt:lpstr>
      <vt:lpstr>Resources + Tools</vt:lpstr>
      <vt:lpstr>Resources + Tools</vt:lpstr>
      <vt:lpstr>PowerPoint Presentation</vt:lpstr>
      <vt:lpstr>Resources + Tools</vt:lpstr>
      <vt:lpstr>Closing Comments</vt:lpstr>
      <vt:lpstr>PowerPoint Presentation</vt:lpstr>
      <vt:lpstr>Questions  + Answers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asdsa</dc:title>
  <dc:creator>swb</dc:creator>
  <cp:lastModifiedBy>Dayries, Christina</cp:lastModifiedBy>
  <cp:revision>698</cp:revision>
  <cp:lastPrinted>2013-04-04T13:17:45Z</cp:lastPrinted>
  <dcterms:created xsi:type="dcterms:W3CDTF">2013-02-05T21:20:05Z</dcterms:created>
  <dcterms:modified xsi:type="dcterms:W3CDTF">2016-06-28T22:07:58Z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0x010100CB9C5296AA4CB44AAC993CF3D2FFA90A</vt:lpwstr>
  </property>
</Properties>
</file>