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 id="2147483720" r:id="rId6"/>
    <p:sldMasterId id="2147483732" r:id="rId7"/>
    <p:sldMasterId id="2147483744" r:id="rId8"/>
    <p:sldMasterId id="2147483756" r:id="rId9"/>
    <p:sldMasterId id="2147483768" r:id="rId10"/>
    <p:sldMasterId id="2147483780" r:id="rId11"/>
    <p:sldMasterId id="2147483792" r:id="rId12"/>
  </p:sldMasterIdLst>
  <p:notesMasterIdLst>
    <p:notesMasterId r:id="rId45"/>
  </p:notesMasterIdLst>
  <p:sldIdLst>
    <p:sldId id="257" r:id="rId13"/>
    <p:sldId id="258" r:id="rId14"/>
    <p:sldId id="259" r:id="rId15"/>
    <p:sldId id="260" r:id="rId16"/>
    <p:sldId id="261" r:id="rId17"/>
    <p:sldId id="262" r:id="rId18"/>
    <p:sldId id="263" r:id="rId19"/>
    <p:sldId id="266" r:id="rId20"/>
    <p:sldId id="265" r:id="rId21"/>
    <p:sldId id="267" r:id="rId22"/>
    <p:sldId id="286" r:id="rId23"/>
    <p:sldId id="268" r:id="rId24"/>
    <p:sldId id="287" r:id="rId25"/>
    <p:sldId id="269" r:id="rId26"/>
    <p:sldId id="270" r:id="rId27"/>
    <p:sldId id="271" r:id="rId28"/>
    <p:sldId id="280" r:id="rId29"/>
    <p:sldId id="273" r:id="rId30"/>
    <p:sldId id="272" r:id="rId31"/>
    <p:sldId id="289" r:id="rId32"/>
    <p:sldId id="285" r:id="rId33"/>
    <p:sldId id="274" r:id="rId34"/>
    <p:sldId id="275" r:id="rId35"/>
    <p:sldId id="276" r:id="rId36"/>
    <p:sldId id="277" r:id="rId37"/>
    <p:sldId id="278" r:id="rId38"/>
    <p:sldId id="279" r:id="rId39"/>
    <p:sldId id="284" r:id="rId40"/>
    <p:sldId id="264" r:id="rId41"/>
    <p:sldId id="281" r:id="rId42"/>
    <p:sldId id="283" r:id="rId43"/>
    <p:sldId id="282"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097" autoAdjust="0"/>
  </p:normalViewPr>
  <p:slideViewPr>
    <p:cSldViewPr>
      <p:cViewPr>
        <p:scale>
          <a:sx n="85" d="100"/>
          <a:sy n="85" d="100"/>
        </p:scale>
        <p:origin x="-82" y="-5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slide" Target="slides/slide27.xml"/><Relationship Id="rId3" Type="http://schemas.openxmlformats.org/officeDocument/2006/relationships/slideMaster" Target="slideMasters/slideMaster3.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slide" Target="slides/slide30.xml"/><Relationship Id="rId47"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41" Type="http://schemas.openxmlformats.org/officeDocument/2006/relationships/slide" Target="slides/slide29.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4" Type="http://schemas.openxmlformats.org/officeDocument/2006/relationships/slide" Target="slides/slide32.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slide" Target="slides/slide31.xml"/><Relationship Id="rId48" Type="http://schemas.openxmlformats.org/officeDocument/2006/relationships/theme" Target="theme/theme1.xml"/><Relationship Id="rId8" Type="http://schemas.openxmlformats.org/officeDocument/2006/relationships/slideMaster" Target="slideMasters/slideMaster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50B21C-A47F-4519-939E-EB4C08DFCB3D}" type="datetimeFigureOut">
              <a:rPr lang="en-US" smtClean="0"/>
              <a:pPr/>
              <a:t>11/3/2015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741C8F-2D49-4E1D-B99E-0C3B5853DE75}" type="slidenum">
              <a:rPr lang="en-US" smtClean="0"/>
              <a:pPr/>
              <a:t>‹#›</a:t>
            </a:fld>
            <a:endParaRPr lang="en-US"/>
          </a:p>
        </p:txBody>
      </p:sp>
    </p:spTree>
    <p:extLst>
      <p:ext uri="{BB962C8B-B14F-4D97-AF65-F5344CB8AC3E}">
        <p14:creationId xmlns:p14="http://schemas.microsoft.com/office/powerpoint/2010/main" val="21953422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txBox="1">
            <a:spLocks noGrp="1"/>
          </p:cNvSpPr>
          <p:nvPr>
            <p:ph type="body" idx="1"/>
          </p:nvPr>
        </p:nvSpPr>
        <p:spPr>
          <a:xfrm>
            <a:off x="685801" y="4343400"/>
            <a:ext cx="5486399" cy="4114800"/>
          </a:xfrm>
          <a:prstGeom prst="rect">
            <a:avLst/>
          </a:prstGeom>
        </p:spPr>
        <p:txBody>
          <a:bodyPr lIns="91416" tIns="91416" rIns="91416" bIns="91416" anchor="ctr" anchorCtr="0">
            <a:noAutofit/>
          </a:bodyPr>
          <a:lstStyle/>
          <a:p>
            <a:r>
              <a:rPr lang="en-US" dirty="0" smtClean="0"/>
              <a:t>This</a:t>
            </a:r>
            <a:r>
              <a:rPr lang="en-US" baseline="0" dirty="0" smtClean="0"/>
              <a:t> afternoon I will be discussing a new initiative for schools that GOHSEP and the Louisiana Department of Education began in December of last year.  </a:t>
            </a:r>
          </a:p>
          <a:p>
            <a:endParaRPr lang="en-US" baseline="0" dirty="0" smtClean="0"/>
          </a:p>
          <a:p>
            <a:r>
              <a:rPr lang="en-US" baseline="0" dirty="0" smtClean="0"/>
              <a:t>This new initiative is an </a:t>
            </a:r>
            <a:r>
              <a:rPr lang="en-US" dirty="0">
                <a:solidFill>
                  <a:srgbClr val="4F6128"/>
                </a:solidFill>
                <a:latin typeface="Bookman Old Style"/>
                <a:ea typeface="Cambria"/>
                <a:cs typeface="Bookman Old Style"/>
                <a:sym typeface="Cambria"/>
              </a:rPr>
              <a:t>All-Hazards Approach to School Emergency Management Planning.</a:t>
            </a:r>
            <a:endParaRPr dirty="0"/>
          </a:p>
        </p:txBody>
      </p:sp>
      <p:sp>
        <p:nvSpPr>
          <p:cNvPr id="100" name="Shape 10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4632472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Shape 283"/>
          <p:cNvSpPr txBox="1">
            <a:spLocks noGrp="1"/>
          </p:cNvSpPr>
          <p:nvPr>
            <p:ph type="body" idx="1"/>
          </p:nvPr>
        </p:nvSpPr>
        <p:spPr>
          <a:xfrm>
            <a:off x="685801" y="4343400"/>
            <a:ext cx="5486399" cy="4114800"/>
          </a:xfrm>
          <a:prstGeom prst="rect">
            <a:avLst/>
          </a:prstGeom>
        </p:spPr>
        <p:txBody>
          <a:bodyPr lIns="91416" tIns="91416" rIns="91416" bIns="91416" anchor="ctr" anchorCtr="0">
            <a:noAutofit/>
          </a:bodyPr>
          <a:lstStyle/>
          <a:p>
            <a:endParaRPr/>
          </a:p>
        </p:txBody>
      </p:sp>
      <p:sp>
        <p:nvSpPr>
          <p:cNvPr id="284" name="Shape 28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2384740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Shape 283"/>
          <p:cNvSpPr txBox="1">
            <a:spLocks noGrp="1"/>
          </p:cNvSpPr>
          <p:nvPr>
            <p:ph type="body" idx="1"/>
          </p:nvPr>
        </p:nvSpPr>
        <p:spPr>
          <a:xfrm>
            <a:off x="685801" y="4343400"/>
            <a:ext cx="5486399" cy="4114800"/>
          </a:xfrm>
          <a:prstGeom prst="rect">
            <a:avLst/>
          </a:prstGeom>
        </p:spPr>
        <p:txBody>
          <a:bodyPr lIns="91416" tIns="91416" rIns="91416" bIns="91416" anchor="ctr" anchorCtr="0">
            <a:noAutofit/>
          </a:bodyPr>
          <a:lstStyle/>
          <a:p>
            <a:endParaRPr/>
          </a:p>
        </p:txBody>
      </p:sp>
      <p:sp>
        <p:nvSpPr>
          <p:cNvPr id="284" name="Shape 28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2384740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Shape 322"/>
          <p:cNvSpPr txBox="1">
            <a:spLocks noGrp="1"/>
          </p:cNvSpPr>
          <p:nvPr>
            <p:ph type="body" idx="1"/>
          </p:nvPr>
        </p:nvSpPr>
        <p:spPr>
          <a:xfrm>
            <a:off x="685801" y="4343400"/>
            <a:ext cx="5486399" cy="4114800"/>
          </a:xfrm>
          <a:prstGeom prst="rect">
            <a:avLst/>
          </a:prstGeom>
        </p:spPr>
        <p:txBody>
          <a:bodyPr lIns="91416" tIns="91416" rIns="91416" bIns="91416" anchor="ctr" anchorCtr="0">
            <a:noAutofit/>
          </a:bodyPr>
          <a:lstStyle/>
          <a:p>
            <a:r>
              <a:rPr lang="en-US" dirty="0" smtClean="0"/>
              <a:t>The</a:t>
            </a:r>
            <a:r>
              <a:rPr lang="en-US" baseline="0" dirty="0" smtClean="0"/>
              <a:t> Governor’s School and Campus Safety Study Group recently adopted an updated Guide for Developing High Quality School EOPs.  This document is based off of DHS, FEMA, US DOE, and other federal agencies guidance with Louisiana specific embedded content.</a:t>
            </a:r>
          </a:p>
          <a:p>
            <a:pPr marL="171450" indent="-171450">
              <a:buFont typeface="Arial" panose="020B0604020202020204" pitchFamily="34" charset="0"/>
              <a:buChar char="•"/>
            </a:pPr>
            <a:r>
              <a:rPr lang="en-US" baseline="0" dirty="0" smtClean="0"/>
              <a:t>There is also content that discusses Exercising your plans, policies, and procedures, and training.</a:t>
            </a:r>
          </a:p>
          <a:p>
            <a:endParaRPr lang="en-US" baseline="0" dirty="0" smtClean="0"/>
          </a:p>
          <a:p>
            <a:r>
              <a:rPr lang="en-US" baseline="0" dirty="0" smtClean="0"/>
              <a:t>The Guide is meant to be a stand alone document that can be pulled out and shared with others.</a:t>
            </a:r>
            <a:endParaRPr dirty="0"/>
          </a:p>
        </p:txBody>
      </p:sp>
      <p:sp>
        <p:nvSpPr>
          <p:cNvPr id="323" name="Shape 32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40786949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Shape 283"/>
          <p:cNvSpPr txBox="1">
            <a:spLocks noGrp="1"/>
          </p:cNvSpPr>
          <p:nvPr>
            <p:ph type="body" idx="1"/>
          </p:nvPr>
        </p:nvSpPr>
        <p:spPr>
          <a:xfrm>
            <a:off x="685801" y="4343400"/>
            <a:ext cx="5486399" cy="4114800"/>
          </a:xfrm>
          <a:prstGeom prst="rect">
            <a:avLst/>
          </a:prstGeom>
        </p:spPr>
        <p:txBody>
          <a:bodyPr lIns="91416" tIns="91416" rIns="91416" bIns="91416" anchor="ctr" anchorCtr="0">
            <a:noAutofit/>
          </a:bodyPr>
          <a:lstStyle/>
          <a:p>
            <a:pPr marL="171450" indent="-171450">
              <a:buFont typeface="Arial" panose="020B0604020202020204" pitchFamily="34" charset="0"/>
              <a:buChar char="•"/>
            </a:pPr>
            <a:r>
              <a:rPr lang="en-US" dirty="0" smtClean="0">
                <a:latin typeface="Arial" panose="020B0604020202020204" pitchFamily="34" charset="0"/>
                <a:cs typeface="Arial" panose="020B0604020202020204" pitchFamily="34" charset="0"/>
              </a:rPr>
              <a:t>Here Are the additional tools in the toolkit</a:t>
            </a:r>
            <a:endParaRPr dirty="0">
              <a:latin typeface="Arial" panose="020B0604020202020204" pitchFamily="34" charset="0"/>
              <a:cs typeface="Arial" panose="020B0604020202020204" pitchFamily="34" charset="0"/>
            </a:endParaRPr>
          </a:p>
        </p:txBody>
      </p:sp>
      <p:sp>
        <p:nvSpPr>
          <p:cNvPr id="284" name="Shape 28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2384740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Shape 415"/>
          <p:cNvSpPr txBox="1">
            <a:spLocks noGrp="1"/>
          </p:cNvSpPr>
          <p:nvPr>
            <p:ph type="body" idx="1"/>
          </p:nvPr>
        </p:nvSpPr>
        <p:spPr>
          <a:xfrm>
            <a:off x="685801" y="4343400"/>
            <a:ext cx="5486399" cy="4114800"/>
          </a:xfrm>
          <a:prstGeom prst="rect">
            <a:avLst/>
          </a:prstGeom>
        </p:spPr>
        <p:txBody>
          <a:bodyPr lIns="91416" tIns="91416" rIns="91416" bIns="91416" anchor="ctr" anchorCtr="0">
            <a:noAutofit/>
          </a:bodyPr>
          <a:lstStyle/>
          <a:p>
            <a:endParaRPr/>
          </a:p>
        </p:txBody>
      </p:sp>
      <p:sp>
        <p:nvSpPr>
          <p:cNvPr id="416" name="Shape 4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41983849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Shape 395"/>
          <p:cNvSpPr txBox="1">
            <a:spLocks noGrp="1"/>
          </p:cNvSpPr>
          <p:nvPr>
            <p:ph type="body" idx="1"/>
          </p:nvPr>
        </p:nvSpPr>
        <p:spPr>
          <a:xfrm>
            <a:off x="685801" y="4343400"/>
            <a:ext cx="5486399" cy="4114800"/>
          </a:xfrm>
          <a:prstGeom prst="rect">
            <a:avLst/>
          </a:prstGeom>
        </p:spPr>
        <p:txBody>
          <a:bodyPr lIns="91416" tIns="91416" rIns="91416" bIns="91416" anchor="ctr" anchorCtr="0">
            <a:noAutofit/>
          </a:bodyPr>
          <a:lstStyle/>
          <a:p>
            <a:endParaRPr/>
          </a:p>
        </p:txBody>
      </p:sp>
      <p:sp>
        <p:nvSpPr>
          <p:cNvPr id="396" name="Shape 3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9302558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Shape 395"/>
          <p:cNvSpPr txBox="1">
            <a:spLocks noGrp="1"/>
          </p:cNvSpPr>
          <p:nvPr>
            <p:ph type="body" idx="1"/>
          </p:nvPr>
        </p:nvSpPr>
        <p:spPr>
          <a:xfrm>
            <a:off x="685801" y="4343400"/>
            <a:ext cx="5486399" cy="4114800"/>
          </a:xfrm>
          <a:prstGeom prst="rect">
            <a:avLst/>
          </a:prstGeom>
        </p:spPr>
        <p:txBody>
          <a:bodyPr lIns="91416" tIns="91416" rIns="91416" bIns="91416" anchor="ctr" anchorCtr="0">
            <a:noAutofit/>
          </a:bodyPr>
          <a:lstStyle/>
          <a:p>
            <a:endParaRPr/>
          </a:p>
        </p:txBody>
      </p:sp>
      <p:sp>
        <p:nvSpPr>
          <p:cNvPr id="396" name="Shape 3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9302558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Shape 427"/>
          <p:cNvSpPr txBox="1">
            <a:spLocks noGrp="1"/>
          </p:cNvSpPr>
          <p:nvPr>
            <p:ph type="body" idx="1"/>
          </p:nvPr>
        </p:nvSpPr>
        <p:spPr>
          <a:xfrm>
            <a:off x="685801" y="4343400"/>
            <a:ext cx="5486399" cy="4114800"/>
          </a:xfrm>
          <a:prstGeom prst="rect">
            <a:avLst/>
          </a:prstGeom>
        </p:spPr>
        <p:txBody>
          <a:bodyPr lIns="91416" tIns="91416" rIns="91416" bIns="91416" anchor="ctr" anchorCtr="0">
            <a:noAutofit/>
          </a:bodyPr>
          <a:lstStyle/>
          <a:p>
            <a:endParaRPr/>
          </a:p>
        </p:txBody>
      </p:sp>
      <p:sp>
        <p:nvSpPr>
          <p:cNvPr id="428" name="Shape 42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40256834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Shape 395"/>
          <p:cNvSpPr txBox="1">
            <a:spLocks noGrp="1"/>
          </p:cNvSpPr>
          <p:nvPr>
            <p:ph type="body" idx="1"/>
          </p:nvPr>
        </p:nvSpPr>
        <p:spPr>
          <a:xfrm>
            <a:off x="685801" y="4343400"/>
            <a:ext cx="5486399" cy="4114800"/>
          </a:xfrm>
          <a:prstGeom prst="rect">
            <a:avLst/>
          </a:prstGeom>
        </p:spPr>
        <p:txBody>
          <a:bodyPr lIns="91416" tIns="91416" rIns="91416" bIns="91416" anchor="ctr" anchorCtr="0">
            <a:noAutofit/>
          </a:bodyPr>
          <a:lstStyle/>
          <a:p>
            <a:endParaRPr/>
          </a:p>
        </p:txBody>
      </p:sp>
      <p:sp>
        <p:nvSpPr>
          <p:cNvPr id="396" name="Shape 3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9302558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Shape 395"/>
          <p:cNvSpPr txBox="1">
            <a:spLocks noGrp="1"/>
          </p:cNvSpPr>
          <p:nvPr>
            <p:ph type="body" idx="1"/>
          </p:nvPr>
        </p:nvSpPr>
        <p:spPr>
          <a:xfrm>
            <a:off x="685801" y="4343400"/>
            <a:ext cx="5486399" cy="4114800"/>
          </a:xfrm>
          <a:prstGeom prst="rect">
            <a:avLst/>
          </a:prstGeom>
        </p:spPr>
        <p:txBody>
          <a:bodyPr lIns="91416" tIns="91416" rIns="91416" bIns="91416" anchor="ctr" anchorCtr="0">
            <a:noAutofit/>
          </a:bodyPr>
          <a:lstStyle/>
          <a:p>
            <a:endParaRPr/>
          </a:p>
        </p:txBody>
      </p:sp>
      <p:sp>
        <p:nvSpPr>
          <p:cNvPr id="396" name="Shape 3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9302558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Shape 264"/>
          <p:cNvSpPr txBox="1">
            <a:spLocks noGrp="1"/>
          </p:cNvSpPr>
          <p:nvPr>
            <p:ph type="body" idx="1"/>
          </p:nvPr>
        </p:nvSpPr>
        <p:spPr>
          <a:xfrm>
            <a:off x="685801" y="4343400"/>
            <a:ext cx="5486399" cy="4114800"/>
          </a:xfrm>
          <a:prstGeom prst="rect">
            <a:avLst/>
          </a:prstGeom>
        </p:spPr>
        <p:txBody>
          <a:bodyPr lIns="91416" tIns="91416" rIns="91416" bIns="91416" anchor="ctr" anchorCtr="0">
            <a:noAutofit/>
          </a:bodyPr>
          <a:lstStyle/>
          <a:p>
            <a:r>
              <a:rPr lang="en-US" dirty="0" smtClean="0"/>
              <a:t>GOHSEP</a:t>
            </a:r>
            <a:r>
              <a:rPr lang="en-US" baseline="0" dirty="0" smtClean="0"/>
              <a:t> and LA DOE were one of 26 states awarded a grant from the US Dept of Education.  The grant totals only $392,000 and has a very tight timeline.  We have been advised however by the US Dept of Education that the grant will receive a 12 month no cost extension due to tight timeline and length it takes to accomplish the goal of the grant.</a:t>
            </a:r>
            <a:endParaRPr dirty="0"/>
          </a:p>
        </p:txBody>
      </p:sp>
      <p:sp>
        <p:nvSpPr>
          <p:cNvPr id="265" name="Shape 26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3974452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Shape 395"/>
          <p:cNvSpPr txBox="1">
            <a:spLocks noGrp="1"/>
          </p:cNvSpPr>
          <p:nvPr>
            <p:ph type="body" idx="1"/>
          </p:nvPr>
        </p:nvSpPr>
        <p:spPr>
          <a:xfrm>
            <a:off x="685801" y="4343400"/>
            <a:ext cx="5486399" cy="4114800"/>
          </a:xfrm>
          <a:prstGeom prst="rect">
            <a:avLst/>
          </a:prstGeom>
        </p:spPr>
        <p:txBody>
          <a:bodyPr lIns="91416" tIns="91416" rIns="91416" bIns="91416" anchor="ctr" anchorCtr="0">
            <a:noAutofit/>
          </a:bodyPr>
          <a:lstStyle/>
          <a:p>
            <a:endParaRPr/>
          </a:p>
        </p:txBody>
      </p:sp>
      <p:sp>
        <p:nvSpPr>
          <p:cNvPr id="396" name="Shape 3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9302558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Shape 395"/>
          <p:cNvSpPr txBox="1">
            <a:spLocks noGrp="1"/>
          </p:cNvSpPr>
          <p:nvPr>
            <p:ph type="body" idx="1"/>
          </p:nvPr>
        </p:nvSpPr>
        <p:spPr>
          <a:xfrm>
            <a:off x="685801" y="4343400"/>
            <a:ext cx="5486399" cy="4114800"/>
          </a:xfrm>
          <a:prstGeom prst="rect">
            <a:avLst/>
          </a:prstGeom>
        </p:spPr>
        <p:txBody>
          <a:bodyPr lIns="91416" tIns="91416" rIns="91416" bIns="91416" anchor="ctr" anchorCtr="0">
            <a:noAutofit/>
          </a:bodyPr>
          <a:lstStyle/>
          <a:p>
            <a:endParaRPr/>
          </a:p>
        </p:txBody>
      </p:sp>
      <p:sp>
        <p:nvSpPr>
          <p:cNvPr id="396" name="Shape 3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9302558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Shape 395"/>
          <p:cNvSpPr txBox="1">
            <a:spLocks noGrp="1"/>
          </p:cNvSpPr>
          <p:nvPr>
            <p:ph type="body" idx="1"/>
          </p:nvPr>
        </p:nvSpPr>
        <p:spPr>
          <a:xfrm>
            <a:off x="685801" y="4343400"/>
            <a:ext cx="5486399" cy="4114800"/>
          </a:xfrm>
          <a:prstGeom prst="rect">
            <a:avLst/>
          </a:prstGeom>
        </p:spPr>
        <p:txBody>
          <a:bodyPr lIns="91416" tIns="91416" rIns="91416" bIns="91416" anchor="ctr" anchorCtr="0">
            <a:noAutofit/>
          </a:bodyPr>
          <a:lstStyle/>
          <a:p>
            <a:endParaRPr/>
          </a:p>
        </p:txBody>
      </p:sp>
      <p:sp>
        <p:nvSpPr>
          <p:cNvPr id="396" name="Shape 3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9302558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Shape 395"/>
          <p:cNvSpPr txBox="1">
            <a:spLocks noGrp="1"/>
          </p:cNvSpPr>
          <p:nvPr>
            <p:ph type="body" idx="1"/>
          </p:nvPr>
        </p:nvSpPr>
        <p:spPr>
          <a:xfrm>
            <a:off x="685801" y="4343400"/>
            <a:ext cx="5486399" cy="4114800"/>
          </a:xfrm>
          <a:prstGeom prst="rect">
            <a:avLst/>
          </a:prstGeom>
        </p:spPr>
        <p:txBody>
          <a:bodyPr lIns="91416" tIns="91416" rIns="91416" bIns="91416" anchor="ctr" anchorCtr="0">
            <a:noAutofit/>
          </a:bodyPr>
          <a:lstStyle/>
          <a:p>
            <a:endParaRPr/>
          </a:p>
        </p:txBody>
      </p:sp>
      <p:sp>
        <p:nvSpPr>
          <p:cNvPr id="396" name="Shape 3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9302558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Shape 395"/>
          <p:cNvSpPr txBox="1">
            <a:spLocks noGrp="1"/>
          </p:cNvSpPr>
          <p:nvPr>
            <p:ph type="body" idx="1"/>
          </p:nvPr>
        </p:nvSpPr>
        <p:spPr>
          <a:xfrm>
            <a:off x="685801" y="4343400"/>
            <a:ext cx="5486399" cy="4114800"/>
          </a:xfrm>
          <a:prstGeom prst="rect">
            <a:avLst/>
          </a:prstGeom>
        </p:spPr>
        <p:txBody>
          <a:bodyPr lIns="91416" tIns="91416" rIns="91416" bIns="91416" anchor="ctr" anchorCtr="0">
            <a:noAutofit/>
          </a:bodyPr>
          <a:lstStyle/>
          <a:p>
            <a:endParaRPr/>
          </a:p>
        </p:txBody>
      </p:sp>
      <p:sp>
        <p:nvSpPr>
          <p:cNvPr id="396" name="Shape 3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9302558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Shape 395"/>
          <p:cNvSpPr txBox="1">
            <a:spLocks noGrp="1"/>
          </p:cNvSpPr>
          <p:nvPr>
            <p:ph type="body" idx="1"/>
          </p:nvPr>
        </p:nvSpPr>
        <p:spPr>
          <a:xfrm>
            <a:off x="685801" y="4343400"/>
            <a:ext cx="5486399" cy="4114800"/>
          </a:xfrm>
          <a:prstGeom prst="rect">
            <a:avLst/>
          </a:prstGeom>
        </p:spPr>
        <p:txBody>
          <a:bodyPr lIns="91416" tIns="91416" rIns="91416" bIns="91416" anchor="ctr" anchorCtr="0">
            <a:noAutofit/>
          </a:bodyPr>
          <a:lstStyle/>
          <a:p>
            <a:endParaRPr/>
          </a:p>
        </p:txBody>
      </p:sp>
      <p:sp>
        <p:nvSpPr>
          <p:cNvPr id="396" name="Shape 3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9302558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Shape 395"/>
          <p:cNvSpPr txBox="1">
            <a:spLocks noGrp="1"/>
          </p:cNvSpPr>
          <p:nvPr>
            <p:ph type="body" idx="1"/>
          </p:nvPr>
        </p:nvSpPr>
        <p:spPr>
          <a:xfrm>
            <a:off x="685801" y="4343400"/>
            <a:ext cx="5486399" cy="4114800"/>
          </a:xfrm>
          <a:prstGeom prst="rect">
            <a:avLst/>
          </a:prstGeom>
        </p:spPr>
        <p:txBody>
          <a:bodyPr lIns="91416" tIns="91416" rIns="91416" bIns="91416" anchor="ctr" anchorCtr="0">
            <a:noAutofit/>
          </a:bodyPr>
          <a:lstStyle/>
          <a:p>
            <a:endParaRPr/>
          </a:p>
        </p:txBody>
      </p:sp>
      <p:sp>
        <p:nvSpPr>
          <p:cNvPr id="396" name="Shape 3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9302558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Shape 395"/>
          <p:cNvSpPr txBox="1">
            <a:spLocks noGrp="1"/>
          </p:cNvSpPr>
          <p:nvPr>
            <p:ph type="body" idx="1"/>
          </p:nvPr>
        </p:nvSpPr>
        <p:spPr>
          <a:xfrm>
            <a:off x="685801" y="4343400"/>
            <a:ext cx="5486399" cy="4114800"/>
          </a:xfrm>
          <a:prstGeom prst="rect">
            <a:avLst/>
          </a:prstGeom>
        </p:spPr>
        <p:txBody>
          <a:bodyPr lIns="91416" tIns="91416" rIns="91416" bIns="91416" anchor="ctr" anchorCtr="0">
            <a:noAutofit/>
          </a:bodyPr>
          <a:lstStyle/>
          <a:p>
            <a:endParaRPr/>
          </a:p>
        </p:txBody>
      </p:sp>
      <p:sp>
        <p:nvSpPr>
          <p:cNvPr id="396" name="Shape 3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9302558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Shape 395"/>
          <p:cNvSpPr txBox="1">
            <a:spLocks noGrp="1"/>
          </p:cNvSpPr>
          <p:nvPr>
            <p:ph type="body" idx="1"/>
          </p:nvPr>
        </p:nvSpPr>
        <p:spPr>
          <a:xfrm>
            <a:off x="685801" y="4343400"/>
            <a:ext cx="5486399" cy="4114800"/>
          </a:xfrm>
          <a:prstGeom prst="rect">
            <a:avLst/>
          </a:prstGeom>
        </p:spPr>
        <p:txBody>
          <a:bodyPr lIns="91416" tIns="91416" rIns="91416" bIns="91416" anchor="ctr" anchorCtr="0">
            <a:noAutofit/>
          </a:bodyPr>
          <a:lstStyle/>
          <a:p>
            <a:endParaRPr/>
          </a:p>
        </p:txBody>
      </p:sp>
      <p:sp>
        <p:nvSpPr>
          <p:cNvPr id="396" name="Shape 3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9302558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884572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Shape 214"/>
          <p:cNvSpPr txBox="1">
            <a:spLocks noGrp="1"/>
          </p:cNvSpPr>
          <p:nvPr>
            <p:ph type="body" idx="1"/>
          </p:nvPr>
        </p:nvSpPr>
        <p:spPr>
          <a:xfrm>
            <a:off x="685801" y="4343400"/>
            <a:ext cx="5486399" cy="4114800"/>
          </a:xfrm>
          <a:prstGeom prst="rect">
            <a:avLst/>
          </a:prstGeom>
        </p:spPr>
        <p:txBody>
          <a:bodyPr lIns="91416" tIns="91416" rIns="91416" bIns="91416" anchor="ctr" anchorCtr="0">
            <a:noAutofit/>
          </a:bodyPr>
          <a:lstStyle/>
          <a:p>
            <a:pPr>
              <a:buClr>
                <a:srgbClr val="3F3F3F"/>
              </a:buClr>
              <a:buSzPct val="100000"/>
            </a:pPr>
            <a:r>
              <a:rPr lang="en-US" baseline="0" dirty="0" smtClean="0"/>
              <a:t>It is our intent to p</a:t>
            </a:r>
            <a:r>
              <a:rPr lang="en-US" b="0" i="0" u="none" strike="noStrike" cap="none" baseline="0" dirty="0" smtClean="0">
                <a:solidFill>
                  <a:schemeClr val="tx1">
                    <a:lumMod val="75000"/>
                    <a:lumOff val="25000"/>
                  </a:schemeClr>
                </a:solidFill>
                <a:latin typeface="+mn-lt"/>
                <a:ea typeface="Arial"/>
                <a:cs typeface="Arial"/>
                <a:sym typeface="Arial"/>
              </a:rPr>
              <a:t>rovide assistance to </a:t>
            </a:r>
            <a:r>
              <a:rPr lang="en-US" b="1" i="0" u="none" strike="noStrike" cap="none" baseline="0" dirty="0" smtClean="0">
                <a:solidFill>
                  <a:schemeClr val="tx1">
                    <a:lumMod val="75000"/>
                    <a:lumOff val="25000"/>
                  </a:schemeClr>
                </a:solidFill>
                <a:latin typeface="+mn-lt"/>
                <a:ea typeface="Arial"/>
                <a:cs typeface="Arial"/>
                <a:sym typeface="Arial"/>
              </a:rPr>
              <a:t>local school districts </a:t>
            </a:r>
            <a:r>
              <a:rPr lang="en-US" b="0" i="0" u="none" strike="noStrike" cap="none" baseline="0" dirty="0" smtClean="0">
                <a:solidFill>
                  <a:schemeClr val="tx1">
                    <a:lumMod val="75000"/>
                    <a:lumOff val="25000"/>
                  </a:schemeClr>
                </a:solidFill>
                <a:latin typeface="+mn-lt"/>
                <a:ea typeface="Arial"/>
                <a:cs typeface="Arial"/>
                <a:sym typeface="Arial"/>
              </a:rPr>
              <a:t>for emergency operations planning and </a:t>
            </a:r>
            <a:r>
              <a:rPr lang="en-US" b="1" i="0" u="none" strike="noStrike" cap="none" baseline="0" dirty="0" smtClean="0">
                <a:solidFill>
                  <a:schemeClr val="tx1">
                    <a:lumMod val="75000"/>
                    <a:lumOff val="25000"/>
                  </a:schemeClr>
                </a:solidFill>
                <a:latin typeface="+mn-lt"/>
                <a:ea typeface="Arial"/>
                <a:cs typeface="Arial"/>
                <a:sym typeface="Arial"/>
              </a:rPr>
              <a:t>build capacity</a:t>
            </a:r>
            <a:r>
              <a:rPr lang="en-US" b="0" i="0" u="none" strike="noStrike" cap="none" baseline="0" dirty="0" smtClean="0">
                <a:solidFill>
                  <a:schemeClr val="tx1">
                    <a:lumMod val="75000"/>
                    <a:lumOff val="25000"/>
                  </a:schemeClr>
                </a:solidFill>
                <a:latin typeface="+mn-lt"/>
                <a:ea typeface="Arial"/>
                <a:cs typeface="Arial"/>
                <a:sym typeface="Arial"/>
              </a:rPr>
              <a:t> at the district and local levels for ongoing </a:t>
            </a:r>
            <a:r>
              <a:rPr lang="en-US" b="1" i="0" u="none" strike="noStrike" cap="none" baseline="0" dirty="0" smtClean="0">
                <a:solidFill>
                  <a:schemeClr val="tx1">
                    <a:lumMod val="75000"/>
                    <a:lumOff val="25000"/>
                  </a:schemeClr>
                </a:solidFill>
                <a:latin typeface="+mn-lt"/>
                <a:ea typeface="Arial"/>
                <a:cs typeface="Arial"/>
                <a:sym typeface="Arial"/>
              </a:rPr>
              <a:t>all-hazards emergency operations planning</a:t>
            </a:r>
            <a:endParaRPr dirty="0"/>
          </a:p>
        </p:txBody>
      </p:sp>
      <p:sp>
        <p:nvSpPr>
          <p:cNvPr id="215" name="Shape 21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24547827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884572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Shape 395"/>
          <p:cNvSpPr txBox="1">
            <a:spLocks noGrp="1"/>
          </p:cNvSpPr>
          <p:nvPr>
            <p:ph type="body" idx="1"/>
          </p:nvPr>
        </p:nvSpPr>
        <p:spPr>
          <a:xfrm>
            <a:off x="685801" y="4343400"/>
            <a:ext cx="5486399" cy="4114800"/>
          </a:xfrm>
          <a:prstGeom prst="rect">
            <a:avLst/>
          </a:prstGeom>
        </p:spPr>
        <p:txBody>
          <a:bodyPr lIns="91416" tIns="91416" rIns="91416" bIns="91416" anchor="ctr" anchorCtr="0">
            <a:noAutofit/>
          </a:bodyPr>
          <a:lstStyle/>
          <a:p>
            <a:endParaRPr/>
          </a:p>
        </p:txBody>
      </p:sp>
      <p:sp>
        <p:nvSpPr>
          <p:cNvPr id="396" name="Shape 3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9302558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Shape 227"/>
          <p:cNvSpPr txBox="1">
            <a:spLocks noGrp="1"/>
          </p:cNvSpPr>
          <p:nvPr>
            <p:ph type="body" idx="1"/>
          </p:nvPr>
        </p:nvSpPr>
        <p:spPr>
          <a:xfrm>
            <a:off x="685801" y="4343400"/>
            <a:ext cx="5486399" cy="4114800"/>
          </a:xfrm>
          <a:prstGeom prst="rect">
            <a:avLst/>
          </a:prstGeom>
        </p:spPr>
        <p:txBody>
          <a:bodyPr lIns="91416" tIns="91416" rIns="91416" bIns="91416" anchor="ctr" anchorCtr="0">
            <a:noAutofit/>
          </a:bodyPr>
          <a:lstStyle/>
          <a:p>
            <a:pPr marL="171450" indent="-171450">
              <a:buFont typeface="Arial" panose="020B0604020202020204" pitchFamily="34" charset="0"/>
              <a:buChar char="•"/>
            </a:pPr>
            <a:r>
              <a:rPr lang="en-US" dirty="0" smtClean="0"/>
              <a:t>Most of you are educators and first responders and some of you have school age children.</a:t>
            </a:r>
            <a:r>
              <a:rPr lang="en-US" baseline="0" dirty="0" smtClean="0"/>
              <a:t>  </a:t>
            </a:r>
            <a:r>
              <a:rPr lang="en-US" dirty="0" smtClean="0"/>
              <a:t>Families and communities expect their children to not only receive a quality education,</a:t>
            </a:r>
            <a:r>
              <a:rPr lang="en-US" baseline="0" dirty="0" smtClean="0"/>
              <a:t> but to also have a</a:t>
            </a:r>
            <a:r>
              <a:rPr lang="en-US" dirty="0" smtClean="0"/>
              <a:t> safe environment to learn and grow,</a:t>
            </a:r>
            <a:r>
              <a:rPr lang="en-US" baseline="0" dirty="0" smtClean="0"/>
              <a:t> an environment  prepared to deal with All Hazards. </a:t>
            </a:r>
            <a:r>
              <a:rPr lang="en-US" dirty="0" smtClean="0"/>
              <a:t>This means that local schools need to be prepared to respond to</a:t>
            </a:r>
            <a:r>
              <a:rPr lang="en-US" baseline="0" dirty="0" smtClean="0"/>
              <a:t> and overcome</a:t>
            </a:r>
            <a:r>
              <a:rPr lang="en-US" dirty="0" smtClean="0"/>
              <a:t> the challenges of any natural ,man-made,</a:t>
            </a:r>
            <a:r>
              <a:rPr lang="en-US" baseline="0" dirty="0" smtClean="0"/>
              <a:t> or technological hazard</a:t>
            </a:r>
            <a:r>
              <a:rPr lang="en-US" dirty="0" smtClean="0"/>
              <a:t>.</a:t>
            </a:r>
          </a:p>
          <a:p>
            <a:pPr marL="171450" indent="-171450">
              <a:buFont typeface="Arial" panose="020B0604020202020204" pitchFamily="34" charset="0"/>
              <a:buChar char="•"/>
            </a:pPr>
            <a:endParaRPr dirty="0"/>
          </a:p>
        </p:txBody>
      </p:sp>
      <p:sp>
        <p:nvSpPr>
          <p:cNvPr id="228" name="Shape 22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532736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Shape 246"/>
          <p:cNvSpPr txBox="1">
            <a:spLocks noGrp="1"/>
          </p:cNvSpPr>
          <p:nvPr>
            <p:ph type="body" idx="1"/>
          </p:nvPr>
        </p:nvSpPr>
        <p:spPr>
          <a:xfrm>
            <a:off x="685801" y="4343400"/>
            <a:ext cx="5486399" cy="4114800"/>
          </a:xfrm>
          <a:prstGeom prst="rect">
            <a:avLst/>
          </a:prstGeom>
        </p:spPr>
        <p:txBody>
          <a:bodyPr lIns="91416" tIns="91416" rIns="91416" bIns="91416" anchor="ctr" anchorCtr="0">
            <a:noAutofit/>
          </a:bodyPr>
          <a:lstStyle/>
          <a:p>
            <a:pPr marL="0" lvl="1" defTabSz="457153">
              <a:defRPr/>
            </a:pPr>
            <a:r>
              <a:rPr lang="en-US" sz="2400" b="1" dirty="0" smtClean="0">
                <a:solidFill>
                  <a:srgbClr val="3F3F3F"/>
                </a:solidFill>
              </a:rPr>
              <a:t>Developing a high quality EOP</a:t>
            </a:r>
            <a:r>
              <a:rPr lang="en-US" sz="2400" b="1" baseline="0" dirty="0" smtClean="0">
                <a:solidFill>
                  <a:srgbClr val="3F3F3F"/>
                </a:solidFill>
              </a:rPr>
              <a:t> is crucial, but you cannot develop a high quality EOP alone.  You must seek the assistance of your stakeholders and partner agencies.</a:t>
            </a:r>
            <a:endParaRPr lang="en-US" sz="2400" b="1" dirty="0" smtClean="0">
              <a:solidFill>
                <a:srgbClr val="3F3F3F"/>
              </a:solidFill>
            </a:endParaRPr>
          </a:p>
          <a:p>
            <a:pPr marL="0" lvl="1" defTabSz="457153">
              <a:defRPr/>
            </a:pPr>
            <a:endParaRPr lang="en-US" sz="2400" b="1" dirty="0" smtClean="0">
              <a:solidFill>
                <a:srgbClr val="3F3F3F"/>
              </a:solidFill>
            </a:endParaRPr>
          </a:p>
          <a:p>
            <a:pPr marL="0" lvl="1" defTabSz="457153">
              <a:defRPr/>
            </a:pPr>
            <a:r>
              <a:rPr lang="en-US" sz="2400" b="1" dirty="0" smtClean="0">
                <a:solidFill>
                  <a:srgbClr val="3F3F3F"/>
                </a:solidFill>
              </a:rPr>
              <a:t>Development </a:t>
            </a:r>
            <a:r>
              <a:rPr lang="en-US" sz="2400" b="1" dirty="0">
                <a:solidFill>
                  <a:srgbClr val="3F3F3F"/>
                </a:solidFill>
              </a:rPr>
              <a:t>of a</a:t>
            </a:r>
            <a:r>
              <a:rPr lang="en-US" sz="2400" b="1" dirty="0">
                <a:solidFill>
                  <a:srgbClr val="3F3F3F"/>
                </a:solidFill>
                <a:sym typeface="Arial"/>
              </a:rPr>
              <a:t> school-based plan with collaboration of local and community partners </a:t>
            </a:r>
            <a:r>
              <a:rPr lang="en-US" sz="2400" dirty="0">
                <a:solidFill>
                  <a:srgbClr val="3F3F3F"/>
                </a:solidFill>
                <a:ea typeface="Arial"/>
                <a:cs typeface="Arial"/>
                <a:sym typeface="Arial"/>
              </a:rPr>
              <a:t>that </a:t>
            </a:r>
            <a:r>
              <a:rPr lang="en-US" sz="2400" i="1" dirty="0">
                <a:solidFill>
                  <a:srgbClr val="3F3F3F"/>
                </a:solidFill>
                <a:ea typeface="Arial"/>
                <a:cs typeface="Arial"/>
                <a:sym typeface="Arial"/>
              </a:rPr>
              <a:t>specifically</a:t>
            </a:r>
            <a:r>
              <a:rPr lang="en-US" sz="2400" i="1" dirty="0">
                <a:solidFill>
                  <a:srgbClr val="3F3F3F"/>
                </a:solidFill>
              </a:rPr>
              <a:t> </a:t>
            </a:r>
            <a:r>
              <a:rPr lang="en-US" sz="2400" i="1" dirty="0">
                <a:solidFill>
                  <a:srgbClr val="3F3F3F"/>
                </a:solidFill>
                <a:ea typeface="Arial"/>
                <a:cs typeface="Arial"/>
                <a:sym typeface="Arial"/>
              </a:rPr>
              <a:t>addresses</a:t>
            </a:r>
            <a:r>
              <a:rPr lang="en-US" sz="2400" dirty="0">
                <a:solidFill>
                  <a:srgbClr val="3F3F3F"/>
                </a:solidFill>
                <a:ea typeface="Arial"/>
                <a:cs typeface="Arial"/>
                <a:sym typeface="Arial"/>
              </a:rPr>
              <a:t> </a:t>
            </a:r>
            <a:r>
              <a:rPr lang="en-US" sz="2400" b="1" dirty="0">
                <a:solidFill>
                  <a:srgbClr val="3F3F3F"/>
                </a:solidFill>
                <a:ea typeface="Arial"/>
                <a:cs typeface="Arial"/>
                <a:sym typeface="Arial"/>
              </a:rPr>
              <a:t>all-hazards</a:t>
            </a:r>
            <a:r>
              <a:rPr lang="en-US" sz="2400" dirty="0">
                <a:solidFill>
                  <a:srgbClr val="3F3F3F"/>
                </a:solidFill>
                <a:ea typeface="Arial"/>
                <a:cs typeface="Arial"/>
                <a:sym typeface="Arial"/>
              </a:rPr>
              <a:t> and is </a:t>
            </a:r>
            <a:r>
              <a:rPr lang="en-US" sz="2400" b="1" dirty="0">
                <a:solidFill>
                  <a:srgbClr val="3F3F3F"/>
                </a:solidFill>
                <a:ea typeface="Arial"/>
                <a:cs typeface="Arial"/>
                <a:sym typeface="Arial"/>
              </a:rPr>
              <a:t>high-quality</a:t>
            </a:r>
            <a:r>
              <a:rPr lang="en-US" sz="2400" dirty="0">
                <a:solidFill>
                  <a:srgbClr val="3F3F3F"/>
                </a:solidFill>
                <a:ea typeface="Arial"/>
                <a:cs typeface="Arial"/>
                <a:sym typeface="Arial"/>
              </a:rPr>
              <a:t> is crucial.</a:t>
            </a:r>
          </a:p>
          <a:p>
            <a:endParaRPr dirty="0"/>
          </a:p>
        </p:txBody>
      </p:sp>
      <p:sp>
        <p:nvSpPr>
          <p:cNvPr id="247" name="Shape 24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6270255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Shape 252"/>
          <p:cNvSpPr txBox="1">
            <a:spLocks noGrp="1"/>
          </p:cNvSpPr>
          <p:nvPr>
            <p:ph type="body" idx="1"/>
          </p:nvPr>
        </p:nvSpPr>
        <p:spPr>
          <a:xfrm>
            <a:off x="685801" y="4343400"/>
            <a:ext cx="5486399" cy="4114800"/>
          </a:xfrm>
          <a:prstGeom prst="rect">
            <a:avLst/>
          </a:prstGeom>
        </p:spPr>
        <p:txBody>
          <a:bodyPr lIns="91416" tIns="91416" rIns="91416" bIns="91416" anchor="ctr" anchorCtr="0">
            <a:noAutofit/>
          </a:bodyPr>
          <a:lstStyle/>
          <a:p>
            <a:pPr marL="171450" indent="-171450">
              <a:buFont typeface="Arial" panose="020B0604020202020204" pitchFamily="34" charset="0"/>
              <a:buChar char="•"/>
            </a:pPr>
            <a:endParaRPr dirty="0"/>
          </a:p>
        </p:txBody>
      </p:sp>
      <p:sp>
        <p:nvSpPr>
          <p:cNvPr id="253" name="Shape 25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5480224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Shape 189"/>
          <p:cNvSpPr txBox="1">
            <a:spLocks noGrp="1"/>
          </p:cNvSpPr>
          <p:nvPr>
            <p:ph type="body" idx="1"/>
          </p:nvPr>
        </p:nvSpPr>
        <p:spPr>
          <a:xfrm>
            <a:off x="685801" y="4343400"/>
            <a:ext cx="5486399" cy="4114800"/>
          </a:xfrm>
          <a:prstGeom prst="rect">
            <a:avLst/>
          </a:prstGeom>
        </p:spPr>
        <p:txBody>
          <a:bodyPr lIns="91416" tIns="91416" rIns="91416" bIns="91416" anchor="ctr" anchorCtr="0">
            <a:noAutofit/>
          </a:bodyPr>
          <a:lstStyle/>
          <a:p>
            <a:endParaRPr/>
          </a:p>
        </p:txBody>
      </p:sp>
      <p:sp>
        <p:nvSpPr>
          <p:cNvPr id="190" name="Shape 19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4364763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Shape 208"/>
          <p:cNvSpPr txBox="1">
            <a:spLocks noGrp="1"/>
          </p:cNvSpPr>
          <p:nvPr>
            <p:ph type="body" idx="1"/>
          </p:nvPr>
        </p:nvSpPr>
        <p:spPr>
          <a:xfrm>
            <a:off x="685801" y="4343400"/>
            <a:ext cx="5486399" cy="4114800"/>
          </a:xfrm>
          <a:prstGeom prst="rect">
            <a:avLst/>
          </a:prstGeom>
        </p:spPr>
        <p:txBody>
          <a:bodyPr lIns="91416" tIns="91416" rIns="91416" bIns="91416" anchor="ctr" anchorCtr="0">
            <a:noAutofit/>
          </a:bodyPr>
          <a:lstStyle/>
          <a:p>
            <a:endParaRPr/>
          </a:p>
        </p:txBody>
      </p:sp>
      <p:sp>
        <p:nvSpPr>
          <p:cNvPr id="209" name="Shape 20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1575577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Shape 270"/>
          <p:cNvSpPr txBox="1">
            <a:spLocks noGrp="1"/>
          </p:cNvSpPr>
          <p:nvPr>
            <p:ph type="body" idx="1"/>
          </p:nvPr>
        </p:nvSpPr>
        <p:spPr>
          <a:xfrm>
            <a:off x="685801" y="4343400"/>
            <a:ext cx="5486399" cy="4114800"/>
          </a:xfrm>
          <a:prstGeom prst="rect">
            <a:avLst/>
          </a:prstGeom>
        </p:spPr>
        <p:txBody>
          <a:bodyPr lIns="91416" tIns="91416" rIns="91416" bIns="91416" anchor="ctr" anchorCtr="0">
            <a:noAutofit/>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We</a:t>
            </a:r>
            <a:r>
              <a:rPr lang="en-US" baseline="0" dirty="0" smtClean="0"/>
              <a:t> are doing that through this grant program, and the tools we produced to help you augment your EOPs, validate your EOPs through exercise, and train your staff. </a:t>
            </a:r>
            <a:endParaRPr lang="en-US" dirty="0" smtClean="0"/>
          </a:p>
          <a:p>
            <a:endParaRPr dirty="0"/>
          </a:p>
        </p:txBody>
      </p:sp>
      <p:sp>
        <p:nvSpPr>
          <p:cNvPr id="271" name="Shape 2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8587300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0"/>
        <p:cNvGrpSpPr/>
        <p:nvPr/>
      </p:nvGrpSpPr>
      <p:grpSpPr>
        <a:xfrm>
          <a:off x="0" y="0"/>
          <a:ext cx="0" cy="0"/>
          <a:chOff x="0" y="0"/>
          <a:chExt cx="0" cy="0"/>
        </a:xfrm>
      </p:grpSpPr>
      <p:sp>
        <p:nvSpPr>
          <p:cNvPr id="11" name="Shape 11"/>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indent="0" algn="ctr" rtl="0">
              <a:spcBef>
                <a:spcPts val="0"/>
              </a:spcBef>
              <a:buClr>
                <a:schemeClr val="dk1"/>
              </a:buClr>
              <a:buFont typeface="Arial"/>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2" name="Shape 12"/>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640"/>
              </a:spcBef>
              <a:buClr>
                <a:srgbClr val="888888"/>
              </a:buClr>
              <a:buFont typeface="Arial"/>
              <a:buNone/>
              <a:defRPr/>
            </a:lvl1pPr>
            <a:lvl2pPr marL="457200" marR="0" indent="0" algn="ctr" rtl="0">
              <a:spcBef>
                <a:spcPts val="560"/>
              </a:spcBef>
              <a:buClr>
                <a:srgbClr val="888888"/>
              </a:buClr>
              <a:buFont typeface="Arial"/>
              <a:buNone/>
              <a:defRPr/>
            </a:lvl2pPr>
            <a:lvl3pPr marL="914400" marR="0" indent="0" algn="ctr" rtl="0">
              <a:spcBef>
                <a:spcPts val="480"/>
              </a:spcBef>
              <a:buClr>
                <a:srgbClr val="888888"/>
              </a:buClr>
              <a:buFont typeface="Arial"/>
              <a:buNone/>
              <a:defRPr/>
            </a:lvl3pPr>
            <a:lvl4pPr marL="1371600" marR="0" indent="0" algn="ctr" rtl="0">
              <a:spcBef>
                <a:spcPts val="400"/>
              </a:spcBef>
              <a:buClr>
                <a:srgbClr val="888888"/>
              </a:buClr>
              <a:buFont typeface="Arial"/>
              <a:buNone/>
              <a:defRPr/>
            </a:lvl4pPr>
            <a:lvl5pPr marL="1828800" marR="0" indent="0" algn="ctr" rtl="0">
              <a:spcBef>
                <a:spcPts val="400"/>
              </a:spcBef>
              <a:buClr>
                <a:srgbClr val="888888"/>
              </a:buClr>
              <a:buFont typeface="Arial"/>
              <a:buNone/>
              <a:defRPr/>
            </a:lvl5pPr>
            <a:lvl6pPr marL="2286000" marR="0" indent="0" algn="ctr" rtl="0">
              <a:spcBef>
                <a:spcPts val="400"/>
              </a:spcBef>
              <a:buClr>
                <a:srgbClr val="888888"/>
              </a:buClr>
              <a:buFont typeface="Arial"/>
              <a:buNone/>
              <a:defRPr/>
            </a:lvl6pPr>
            <a:lvl7pPr marL="2743200" marR="0" indent="0" algn="ctr" rtl="0">
              <a:spcBef>
                <a:spcPts val="400"/>
              </a:spcBef>
              <a:buClr>
                <a:srgbClr val="888888"/>
              </a:buClr>
              <a:buFont typeface="Arial"/>
              <a:buNone/>
              <a:defRPr/>
            </a:lvl7pPr>
            <a:lvl8pPr marL="3200400" marR="0" indent="0" algn="ctr" rtl="0">
              <a:spcBef>
                <a:spcPts val="400"/>
              </a:spcBef>
              <a:buClr>
                <a:srgbClr val="888888"/>
              </a:buClr>
              <a:buFont typeface="Arial"/>
              <a:buNone/>
              <a:defRPr/>
            </a:lvl8pPr>
            <a:lvl9pPr marL="3657600" marR="0" indent="0" algn="ctr" rtl="0">
              <a:spcBef>
                <a:spcPts val="400"/>
              </a:spcBef>
              <a:buClr>
                <a:srgbClr val="888888"/>
              </a:buClr>
              <a:buFont typeface="Arial"/>
              <a:buNone/>
              <a:defRPr/>
            </a:lvl9pPr>
          </a:lstStyle>
          <a:p>
            <a:endParaRPr/>
          </a:p>
        </p:txBody>
      </p:sp>
      <p:sp>
        <p:nvSpPr>
          <p:cNvPr id="13" name="Shape 1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4" name="Shape 1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15" name="Shape 15"/>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29185732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9" name="Shape 69"/>
          <p:cNvSpPr txBox="1">
            <a:spLocks noGrp="1"/>
          </p:cNvSpPr>
          <p:nvPr>
            <p:ph type="body" idx="1"/>
          </p:nvPr>
        </p:nvSpPr>
        <p:spPr>
          <a:xfrm rot="5400000">
            <a:off x="2309018" y="-251618"/>
            <a:ext cx="4525963" cy="8229600"/>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0" name="Shape 7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1" name="Shape 7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72" name="Shape 7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4539142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0"/>
        <p:cNvGrpSpPr/>
        <p:nvPr/>
      </p:nvGrpSpPr>
      <p:grpSpPr>
        <a:xfrm>
          <a:off x="0" y="0"/>
          <a:ext cx="0" cy="0"/>
          <a:chOff x="0" y="0"/>
          <a:chExt cx="0" cy="0"/>
        </a:xfrm>
      </p:grpSpPr>
      <p:sp>
        <p:nvSpPr>
          <p:cNvPr id="11" name="Shape 11"/>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indent="0" algn="ctr" rtl="0">
              <a:spcBef>
                <a:spcPts val="0"/>
              </a:spcBef>
              <a:buClr>
                <a:schemeClr val="dk1"/>
              </a:buClr>
              <a:buFont typeface="Arial"/>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2" name="Shape 12"/>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640"/>
              </a:spcBef>
              <a:buClr>
                <a:srgbClr val="888888"/>
              </a:buClr>
              <a:buFont typeface="Arial"/>
              <a:buNone/>
              <a:defRPr/>
            </a:lvl1pPr>
            <a:lvl2pPr marL="457200" marR="0" indent="0" algn="ctr" rtl="0">
              <a:spcBef>
                <a:spcPts val="560"/>
              </a:spcBef>
              <a:buClr>
                <a:srgbClr val="888888"/>
              </a:buClr>
              <a:buFont typeface="Arial"/>
              <a:buNone/>
              <a:defRPr/>
            </a:lvl2pPr>
            <a:lvl3pPr marL="914400" marR="0" indent="0" algn="ctr" rtl="0">
              <a:spcBef>
                <a:spcPts val="480"/>
              </a:spcBef>
              <a:buClr>
                <a:srgbClr val="888888"/>
              </a:buClr>
              <a:buFont typeface="Arial"/>
              <a:buNone/>
              <a:defRPr/>
            </a:lvl3pPr>
            <a:lvl4pPr marL="1371600" marR="0" indent="0" algn="ctr" rtl="0">
              <a:spcBef>
                <a:spcPts val="400"/>
              </a:spcBef>
              <a:buClr>
                <a:srgbClr val="888888"/>
              </a:buClr>
              <a:buFont typeface="Arial"/>
              <a:buNone/>
              <a:defRPr/>
            </a:lvl4pPr>
            <a:lvl5pPr marL="1828800" marR="0" indent="0" algn="ctr" rtl="0">
              <a:spcBef>
                <a:spcPts val="400"/>
              </a:spcBef>
              <a:buClr>
                <a:srgbClr val="888888"/>
              </a:buClr>
              <a:buFont typeface="Arial"/>
              <a:buNone/>
              <a:defRPr/>
            </a:lvl5pPr>
            <a:lvl6pPr marL="2286000" marR="0" indent="0" algn="ctr" rtl="0">
              <a:spcBef>
                <a:spcPts val="400"/>
              </a:spcBef>
              <a:buClr>
                <a:srgbClr val="888888"/>
              </a:buClr>
              <a:buFont typeface="Arial"/>
              <a:buNone/>
              <a:defRPr/>
            </a:lvl6pPr>
            <a:lvl7pPr marL="2743200" marR="0" indent="0" algn="ctr" rtl="0">
              <a:spcBef>
                <a:spcPts val="400"/>
              </a:spcBef>
              <a:buClr>
                <a:srgbClr val="888888"/>
              </a:buClr>
              <a:buFont typeface="Arial"/>
              <a:buNone/>
              <a:defRPr/>
            </a:lvl7pPr>
            <a:lvl8pPr marL="3200400" marR="0" indent="0" algn="ctr" rtl="0">
              <a:spcBef>
                <a:spcPts val="400"/>
              </a:spcBef>
              <a:buClr>
                <a:srgbClr val="888888"/>
              </a:buClr>
              <a:buFont typeface="Arial"/>
              <a:buNone/>
              <a:defRPr/>
            </a:lvl8pPr>
            <a:lvl9pPr marL="3657600" marR="0" indent="0" algn="ctr" rtl="0">
              <a:spcBef>
                <a:spcPts val="400"/>
              </a:spcBef>
              <a:buClr>
                <a:srgbClr val="888888"/>
              </a:buClr>
              <a:buFont typeface="Arial"/>
              <a:buNone/>
              <a:defRPr/>
            </a:lvl9pPr>
          </a:lstStyle>
          <a:p>
            <a:endParaRPr/>
          </a:p>
        </p:txBody>
      </p:sp>
      <p:sp>
        <p:nvSpPr>
          <p:cNvPr id="13" name="Shape 1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4" name="Shape 1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15" name="Shape 15"/>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4357585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8" name="Shape 18"/>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19" name="Shape 1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0" name="Shape 2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21" name="Shape 2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2260665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 name="Shape 24"/>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5" name="Shape 25"/>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6" name="Shape 2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7" name="Shape 2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28" name="Shape 2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28915281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1" name="Shape 31"/>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spcBef>
                <a:spcPts val="0"/>
              </a:spcBef>
              <a:buClr>
                <a:srgbClr val="888888"/>
              </a:buClr>
              <a:buFont typeface="Arial"/>
              <a:buNone/>
              <a:defRPr/>
            </a:lvl1pPr>
            <a:lvl2pPr marL="457200" indent="0" rtl="0">
              <a:spcBef>
                <a:spcPts val="0"/>
              </a:spcBef>
              <a:buClr>
                <a:srgbClr val="888888"/>
              </a:buClr>
              <a:buFont typeface="Arial"/>
              <a:buNone/>
              <a:defRPr/>
            </a:lvl2pPr>
            <a:lvl3pPr marL="914400" indent="0" rtl="0">
              <a:spcBef>
                <a:spcPts val="0"/>
              </a:spcBef>
              <a:buClr>
                <a:srgbClr val="888888"/>
              </a:buClr>
              <a:buFont typeface="Arial"/>
              <a:buNone/>
              <a:defRPr/>
            </a:lvl3pPr>
            <a:lvl4pPr marL="1371600" indent="0" rtl="0">
              <a:spcBef>
                <a:spcPts val="0"/>
              </a:spcBef>
              <a:buClr>
                <a:srgbClr val="888888"/>
              </a:buClr>
              <a:buFont typeface="Arial"/>
              <a:buNone/>
              <a:defRPr/>
            </a:lvl4pPr>
            <a:lvl5pPr marL="1828800" indent="0" rtl="0">
              <a:spcBef>
                <a:spcPts val="0"/>
              </a:spcBef>
              <a:buClr>
                <a:srgbClr val="888888"/>
              </a:buClr>
              <a:buFont typeface="Arial"/>
              <a:buNone/>
              <a:defRPr/>
            </a:lvl5pPr>
            <a:lvl6pPr marL="2286000" indent="0" rtl="0">
              <a:spcBef>
                <a:spcPts val="0"/>
              </a:spcBef>
              <a:buClr>
                <a:srgbClr val="888888"/>
              </a:buClr>
              <a:buFont typeface="Calibri"/>
              <a:buNone/>
              <a:defRPr/>
            </a:lvl6pPr>
            <a:lvl7pPr marL="2743200" indent="0" rtl="0">
              <a:spcBef>
                <a:spcPts val="0"/>
              </a:spcBef>
              <a:buClr>
                <a:srgbClr val="888888"/>
              </a:buClr>
              <a:buFont typeface="Calibri"/>
              <a:buNone/>
              <a:defRPr/>
            </a:lvl7pPr>
            <a:lvl8pPr marL="3200400" indent="0" rtl="0">
              <a:spcBef>
                <a:spcPts val="0"/>
              </a:spcBef>
              <a:buClr>
                <a:srgbClr val="888888"/>
              </a:buClr>
              <a:buFont typeface="Calibri"/>
              <a:buNone/>
              <a:defRPr/>
            </a:lvl8pPr>
            <a:lvl9pPr marL="3657600" indent="0" rtl="0">
              <a:spcBef>
                <a:spcPts val="0"/>
              </a:spcBef>
              <a:buClr>
                <a:srgbClr val="888888"/>
              </a:buClr>
              <a:buFont typeface="Calibri"/>
              <a:buNone/>
              <a:defRPr/>
            </a:lvl9pPr>
          </a:lstStyle>
          <a:p>
            <a:endParaRPr/>
          </a:p>
        </p:txBody>
      </p:sp>
      <p:sp>
        <p:nvSpPr>
          <p:cNvPr id="32" name="Shape 3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3" name="Shape 3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34" name="Shape 3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3734308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7" name="Shape 37"/>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38" name="Shape 38"/>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9" name="Shape 39"/>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40" name="Shape 40"/>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1" name="Shape 4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2" name="Shape 4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43" name="Shape 4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14870033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6" name="Shape 4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7" name="Shape 4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48" name="Shape 4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24598418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9"/>
        <p:cNvGrpSpPr/>
        <p:nvPr/>
      </p:nvGrpSpPr>
      <p:grpSpPr>
        <a:xfrm>
          <a:off x="0" y="0"/>
          <a:ext cx="0" cy="0"/>
          <a:chOff x="0" y="0"/>
          <a:chExt cx="0" cy="0"/>
        </a:xfrm>
      </p:grpSpPr>
      <p:sp>
        <p:nvSpPr>
          <p:cNvPr id="50" name="Shape 5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1" name="Shape 5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52" name="Shape 5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1684199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5" name="Shape 55"/>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6" name="Shape 56"/>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57" name="Shape 5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8" name="Shape 5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59" name="Shape 5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8263089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2" name="Shape 62"/>
          <p:cNvSpPr>
            <a:spLocks noGrp="1"/>
          </p:cNvSpPr>
          <p:nvPr>
            <p:ph type="pic" idx="2"/>
          </p:nvPr>
        </p:nvSpPr>
        <p:spPr>
          <a:xfrm>
            <a:off x="1792288" y="612775"/>
            <a:ext cx="5486399" cy="4114800"/>
          </a:xfrm>
          <a:prstGeom prst="rect">
            <a:avLst/>
          </a:prstGeom>
          <a:noFill/>
          <a:ln>
            <a:noFill/>
          </a:ln>
        </p:spPr>
      </p:sp>
      <p:sp>
        <p:nvSpPr>
          <p:cNvPr id="63" name="Shape 63"/>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64" name="Shape 6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5" name="Shape 6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66" name="Shape 6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21817475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9" name="Shape 69"/>
          <p:cNvSpPr txBox="1">
            <a:spLocks noGrp="1"/>
          </p:cNvSpPr>
          <p:nvPr>
            <p:ph type="body" idx="1"/>
          </p:nvPr>
        </p:nvSpPr>
        <p:spPr>
          <a:xfrm rot="5400000">
            <a:off x="2309018" y="-251618"/>
            <a:ext cx="4525963" cy="8229600"/>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0" name="Shape 7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1" name="Shape 7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72" name="Shape 7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18913087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3"/>
        <p:cNvGrpSpPr/>
        <p:nvPr/>
      </p:nvGrpSpPr>
      <p:grpSpPr>
        <a:xfrm>
          <a:off x="0" y="0"/>
          <a:ext cx="0" cy="0"/>
          <a:chOff x="0" y="0"/>
          <a:chExt cx="0" cy="0"/>
        </a:xfrm>
      </p:grpSpPr>
      <p:sp>
        <p:nvSpPr>
          <p:cNvPr id="74" name="Shape 74"/>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5" name="Shape 75"/>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6" name="Shape 7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7" name="Shape 7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78" name="Shape 7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41245822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3"/>
        <p:cNvGrpSpPr/>
        <p:nvPr/>
      </p:nvGrpSpPr>
      <p:grpSpPr>
        <a:xfrm>
          <a:off x="0" y="0"/>
          <a:ext cx="0" cy="0"/>
          <a:chOff x="0" y="0"/>
          <a:chExt cx="0" cy="0"/>
        </a:xfrm>
      </p:grpSpPr>
      <p:sp>
        <p:nvSpPr>
          <p:cNvPr id="74" name="Shape 74"/>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5" name="Shape 75"/>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6" name="Shape 7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7" name="Shape 7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78" name="Shape 7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22714837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0"/>
        <p:cNvGrpSpPr/>
        <p:nvPr/>
      </p:nvGrpSpPr>
      <p:grpSpPr>
        <a:xfrm>
          <a:off x="0" y="0"/>
          <a:ext cx="0" cy="0"/>
          <a:chOff x="0" y="0"/>
          <a:chExt cx="0" cy="0"/>
        </a:xfrm>
      </p:grpSpPr>
      <p:sp>
        <p:nvSpPr>
          <p:cNvPr id="11" name="Shape 11"/>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indent="0" algn="ctr" rtl="0">
              <a:spcBef>
                <a:spcPts val="0"/>
              </a:spcBef>
              <a:buClr>
                <a:schemeClr val="dk1"/>
              </a:buClr>
              <a:buFont typeface="Arial"/>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2" name="Shape 12"/>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640"/>
              </a:spcBef>
              <a:buClr>
                <a:srgbClr val="888888"/>
              </a:buClr>
              <a:buFont typeface="Arial"/>
              <a:buNone/>
              <a:defRPr/>
            </a:lvl1pPr>
            <a:lvl2pPr marL="457200" marR="0" indent="0" algn="ctr" rtl="0">
              <a:spcBef>
                <a:spcPts val="560"/>
              </a:spcBef>
              <a:buClr>
                <a:srgbClr val="888888"/>
              </a:buClr>
              <a:buFont typeface="Arial"/>
              <a:buNone/>
              <a:defRPr/>
            </a:lvl2pPr>
            <a:lvl3pPr marL="914400" marR="0" indent="0" algn="ctr" rtl="0">
              <a:spcBef>
                <a:spcPts val="480"/>
              </a:spcBef>
              <a:buClr>
                <a:srgbClr val="888888"/>
              </a:buClr>
              <a:buFont typeface="Arial"/>
              <a:buNone/>
              <a:defRPr/>
            </a:lvl3pPr>
            <a:lvl4pPr marL="1371600" marR="0" indent="0" algn="ctr" rtl="0">
              <a:spcBef>
                <a:spcPts val="400"/>
              </a:spcBef>
              <a:buClr>
                <a:srgbClr val="888888"/>
              </a:buClr>
              <a:buFont typeface="Arial"/>
              <a:buNone/>
              <a:defRPr/>
            </a:lvl4pPr>
            <a:lvl5pPr marL="1828800" marR="0" indent="0" algn="ctr" rtl="0">
              <a:spcBef>
                <a:spcPts val="400"/>
              </a:spcBef>
              <a:buClr>
                <a:srgbClr val="888888"/>
              </a:buClr>
              <a:buFont typeface="Arial"/>
              <a:buNone/>
              <a:defRPr/>
            </a:lvl5pPr>
            <a:lvl6pPr marL="2286000" marR="0" indent="0" algn="ctr" rtl="0">
              <a:spcBef>
                <a:spcPts val="400"/>
              </a:spcBef>
              <a:buClr>
                <a:srgbClr val="888888"/>
              </a:buClr>
              <a:buFont typeface="Arial"/>
              <a:buNone/>
              <a:defRPr/>
            </a:lvl6pPr>
            <a:lvl7pPr marL="2743200" marR="0" indent="0" algn="ctr" rtl="0">
              <a:spcBef>
                <a:spcPts val="400"/>
              </a:spcBef>
              <a:buClr>
                <a:srgbClr val="888888"/>
              </a:buClr>
              <a:buFont typeface="Arial"/>
              <a:buNone/>
              <a:defRPr/>
            </a:lvl7pPr>
            <a:lvl8pPr marL="3200400" marR="0" indent="0" algn="ctr" rtl="0">
              <a:spcBef>
                <a:spcPts val="400"/>
              </a:spcBef>
              <a:buClr>
                <a:srgbClr val="888888"/>
              </a:buClr>
              <a:buFont typeface="Arial"/>
              <a:buNone/>
              <a:defRPr/>
            </a:lvl8pPr>
            <a:lvl9pPr marL="3657600" marR="0" indent="0" algn="ctr" rtl="0">
              <a:spcBef>
                <a:spcPts val="400"/>
              </a:spcBef>
              <a:buClr>
                <a:srgbClr val="888888"/>
              </a:buClr>
              <a:buFont typeface="Arial"/>
              <a:buNone/>
              <a:defRPr/>
            </a:lvl9pPr>
          </a:lstStyle>
          <a:p>
            <a:endParaRPr/>
          </a:p>
        </p:txBody>
      </p:sp>
      <p:sp>
        <p:nvSpPr>
          <p:cNvPr id="13" name="Shape 1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4" name="Shape 1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15" name="Shape 15"/>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5391248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8" name="Shape 18"/>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19" name="Shape 1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0" name="Shape 2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21" name="Shape 2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22037476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 name="Shape 24"/>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5" name="Shape 25"/>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6" name="Shape 2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7" name="Shape 2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28" name="Shape 2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648296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1" name="Shape 31"/>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spcBef>
                <a:spcPts val="0"/>
              </a:spcBef>
              <a:buClr>
                <a:srgbClr val="888888"/>
              </a:buClr>
              <a:buFont typeface="Arial"/>
              <a:buNone/>
              <a:defRPr/>
            </a:lvl1pPr>
            <a:lvl2pPr marL="457200" indent="0" rtl="0">
              <a:spcBef>
                <a:spcPts val="0"/>
              </a:spcBef>
              <a:buClr>
                <a:srgbClr val="888888"/>
              </a:buClr>
              <a:buFont typeface="Arial"/>
              <a:buNone/>
              <a:defRPr/>
            </a:lvl2pPr>
            <a:lvl3pPr marL="914400" indent="0" rtl="0">
              <a:spcBef>
                <a:spcPts val="0"/>
              </a:spcBef>
              <a:buClr>
                <a:srgbClr val="888888"/>
              </a:buClr>
              <a:buFont typeface="Arial"/>
              <a:buNone/>
              <a:defRPr/>
            </a:lvl3pPr>
            <a:lvl4pPr marL="1371600" indent="0" rtl="0">
              <a:spcBef>
                <a:spcPts val="0"/>
              </a:spcBef>
              <a:buClr>
                <a:srgbClr val="888888"/>
              </a:buClr>
              <a:buFont typeface="Arial"/>
              <a:buNone/>
              <a:defRPr/>
            </a:lvl4pPr>
            <a:lvl5pPr marL="1828800" indent="0" rtl="0">
              <a:spcBef>
                <a:spcPts val="0"/>
              </a:spcBef>
              <a:buClr>
                <a:srgbClr val="888888"/>
              </a:buClr>
              <a:buFont typeface="Arial"/>
              <a:buNone/>
              <a:defRPr/>
            </a:lvl5pPr>
            <a:lvl6pPr marL="2286000" indent="0" rtl="0">
              <a:spcBef>
                <a:spcPts val="0"/>
              </a:spcBef>
              <a:buClr>
                <a:srgbClr val="888888"/>
              </a:buClr>
              <a:buFont typeface="Calibri"/>
              <a:buNone/>
              <a:defRPr/>
            </a:lvl6pPr>
            <a:lvl7pPr marL="2743200" indent="0" rtl="0">
              <a:spcBef>
                <a:spcPts val="0"/>
              </a:spcBef>
              <a:buClr>
                <a:srgbClr val="888888"/>
              </a:buClr>
              <a:buFont typeface="Calibri"/>
              <a:buNone/>
              <a:defRPr/>
            </a:lvl7pPr>
            <a:lvl8pPr marL="3200400" indent="0" rtl="0">
              <a:spcBef>
                <a:spcPts val="0"/>
              </a:spcBef>
              <a:buClr>
                <a:srgbClr val="888888"/>
              </a:buClr>
              <a:buFont typeface="Calibri"/>
              <a:buNone/>
              <a:defRPr/>
            </a:lvl8pPr>
            <a:lvl9pPr marL="3657600" indent="0" rtl="0">
              <a:spcBef>
                <a:spcPts val="0"/>
              </a:spcBef>
              <a:buClr>
                <a:srgbClr val="888888"/>
              </a:buClr>
              <a:buFont typeface="Calibri"/>
              <a:buNone/>
              <a:defRPr/>
            </a:lvl9pPr>
          </a:lstStyle>
          <a:p>
            <a:endParaRPr/>
          </a:p>
        </p:txBody>
      </p:sp>
      <p:sp>
        <p:nvSpPr>
          <p:cNvPr id="32" name="Shape 3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3" name="Shape 3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34" name="Shape 3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22642777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7" name="Shape 37"/>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38" name="Shape 38"/>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9" name="Shape 39"/>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40" name="Shape 40"/>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1" name="Shape 4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2" name="Shape 4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43" name="Shape 4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5102982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6" name="Shape 4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7" name="Shape 4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48" name="Shape 4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969691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9"/>
        <p:cNvGrpSpPr/>
        <p:nvPr/>
      </p:nvGrpSpPr>
      <p:grpSpPr>
        <a:xfrm>
          <a:off x="0" y="0"/>
          <a:ext cx="0" cy="0"/>
          <a:chOff x="0" y="0"/>
          <a:chExt cx="0" cy="0"/>
        </a:xfrm>
      </p:grpSpPr>
      <p:sp>
        <p:nvSpPr>
          <p:cNvPr id="50" name="Shape 5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1" name="Shape 5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52" name="Shape 5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16900196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5" name="Shape 55"/>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6" name="Shape 56"/>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57" name="Shape 5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8" name="Shape 5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59" name="Shape 5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42240993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2" name="Shape 62"/>
          <p:cNvSpPr>
            <a:spLocks noGrp="1"/>
          </p:cNvSpPr>
          <p:nvPr>
            <p:ph type="pic" idx="2"/>
          </p:nvPr>
        </p:nvSpPr>
        <p:spPr>
          <a:xfrm>
            <a:off x="1792288" y="612775"/>
            <a:ext cx="5486399" cy="4114800"/>
          </a:xfrm>
          <a:prstGeom prst="rect">
            <a:avLst/>
          </a:prstGeom>
          <a:noFill/>
          <a:ln>
            <a:noFill/>
          </a:ln>
        </p:spPr>
      </p:sp>
      <p:sp>
        <p:nvSpPr>
          <p:cNvPr id="63" name="Shape 63"/>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64" name="Shape 6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5" name="Shape 6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66" name="Shape 6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4216780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0"/>
        <p:cNvGrpSpPr/>
        <p:nvPr/>
      </p:nvGrpSpPr>
      <p:grpSpPr>
        <a:xfrm>
          <a:off x="0" y="0"/>
          <a:ext cx="0" cy="0"/>
          <a:chOff x="0" y="0"/>
          <a:chExt cx="0" cy="0"/>
        </a:xfrm>
      </p:grpSpPr>
      <p:sp>
        <p:nvSpPr>
          <p:cNvPr id="11" name="Shape 11"/>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indent="0" algn="ctr" rtl="0">
              <a:spcBef>
                <a:spcPts val="0"/>
              </a:spcBef>
              <a:buClr>
                <a:schemeClr val="dk1"/>
              </a:buClr>
              <a:buFont typeface="Arial"/>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2" name="Shape 12"/>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640"/>
              </a:spcBef>
              <a:buClr>
                <a:srgbClr val="888888"/>
              </a:buClr>
              <a:buFont typeface="Arial"/>
              <a:buNone/>
              <a:defRPr/>
            </a:lvl1pPr>
            <a:lvl2pPr marL="457200" marR="0" indent="0" algn="ctr" rtl="0">
              <a:spcBef>
                <a:spcPts val="560"/>
              </a:spcBef>
              <a:buClr>
                <a:srgbClr val="888888"/>
              </a:buClr>
              <a:buFont typeface="Arial"/>
              <a:buNone/>
              <a:defRPr/>
            </a:lvl2pPr>
            <a:lvl3pPr marL="914400" marR="0" indent="0" algn="ctr" rtl="0">
              <a:spcBef>
                <a:spcPts val="480"/>
              </a:spcBef>
              <a:buClr>
                <a:srgbClr val="888888"/>
              </a:buClr>
              <a:buFont typeface="Arial"/>
              <a:buNone/>
              <a:defRPr/>
            </a:lvl3pPr>
            <a:lvl4pPr marL="1371600" marR="0" indent="0" algn="ctr" rtl="0">
              <a:spcBef>
                <a:spcPts val="400"/>
              </a:spcBef>
              <a:buClr>
                <a:srgbClr val="888888"/>
              </a:buClr>
              <a:buFont typeface="Arial"/>
              <a:buNone/>
              <a:defRPr/>
            </a:lvl4pPr>
            <a:lvl5pPr marL="1828800" marR="0" indent="0" algn="ctr" rtl="0">
              <a:spcBef>
                <a:spcPts val="400"/>
              </a:spcBef>
              <a:buClr>
                <a:srgbClr val="888888"/>
              </a:buClr>
              <a:buFont typeface="Arial"/>
              <a:buNone/>
              <a:defRPr/>
            </a:lvl5pPr>
            <a:lvl6pPr marL="2286000" marR="0" indent="0" algn="ctr" rtl="0">
              <a:spcBef>
                <a:spcPts val="400"/>
              </a:spcBef>
              <a:buClr>
                <a:srgbClr val="888888"/>
              </a:buClr>
              <a:buFont typeface="Arial"/>
              <a:buNone/>
              <a:defRPr/>
            </a:lvl6pPr>
            <a:lvl7pPr marL="2743200" marR="0" indent="0" algn="ctr" rtl="0">
              <a:spcBef>
                <a:spcPts val="400"/>
              </a:spcBef>
              <a:buClr>
                <a:srgbClr val="888888"/>
              </a:buClr>
              <a:buFont typeface="Arial"/>
              <a:buNone/>
              <a:defRPr/>
            </a:lvl7pPr>
            <a:lvl8pPr marL="3200400" marR="0" indent="0" algn="ctr" rtl="0">
              <a:spcBef>
                <a:spcPts val="400"/>
              </a:spcBef>
              <a:buClr>
                <a:srgbClr val="888888"/>
              </a:buClr>
              <a:buFont typeface="Arial"/>
              <a:buNone/>
              <a:defRPr/>
            </a:lvl8pPr>
            <a:lvl9pPr marL="3657600" marR="0" indent="0" algn="ctr" rtl="0">
              <a:spcBef>
                <a:spcPts val="400"/>
              </a:spcBef>
              <a:buClr>
                <a:srgbClr val="888888"/>
              </a:buClr>
              <a:buFont typeface="Arial"/>
              <a:buNone/>
              <a:defRPr/>
            </a:lvl9pPr>
          </a:lstStyle>
          <a:p>
            <a:endParaRPr/>
          </a:p>
        </p:txBody>
      </p:sp>
      <p:sp>
        <p:nvSpPr>
          <p:cNvPr id="13" name="Shape 1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4" name="Shape 1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15" name="Shape 15"/>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27115517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9" name="Shape 69"/>
          <p:cNvSpPr txBox="1">
            <a:spLocks noGrp="1"/>
          </p:cNvSpPr>
          <p:nvPr>
            <p:ph type="body" idx="1"/>
          </p:nvPr>
        </p:nvSpPr>
        <p:spPr>
          <a:xfrm rot="5400000">
            <a:off x="2309018" y="-251618"/>
            <a:ext cx="4525963" cy="8229600"/>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0" name="Shape 7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1" name="Shape 7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72" name="Shape 7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2356458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3"/>
        <p:cNvGrpSpPr/>
        <p:nvPr/>
      </p:nvGrpSpPr>
      <p:grpSpPr>
        <a:xfrm>
          <a:off x="0" y="0"/>
          <a:ext cx="0" cy="0"/>
          <a:chOff x="0" y="0"/>
          <a:chExt cx="0" cy="0"/>
        </a:xfrm>
      </p:grpSpPr>
      <p:sp>
        <p:nvSpPr>
          <p:cNvPr id="74" name="Shape 74"/>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5" name="Shape 75"/>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6" name="Shape 7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7" name="Shape 7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78" name="Shape 7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42361594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0"/>
        <p:cNvGrpSpPr/>
        <p:nvPr/>
      </p:nvGrpSpPr>
      <p:grpSpPr>
        <a:xfrm>
          <a:off x="0" y="0"/>
          <a:ext cx="0" cy="0"/>
          <a:chOff x="0" y="0"/>
          <a:chExt cx="0" cy="0"/>
        </a:xfrm>
      </p:grpSpPr>
      <p:sp>
        <p:nvSpPr>
          <p:cNvPr id="11" name="Shape 11"/>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indent="0" algn="ctr" rtl="0">
              <a:spcBef>
                <a:spcPts val="0"/>
              </a:spcBef>
              <a:buClr>
                <a:schemeClr val="dk1"/>
              </a:buClr>
              <a:buFont typeface="Arial"/>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2" name="Shape 12"/>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640"/>
              </a:spcBef>
              <a:buClr>
                <a:srgbClr val="888888"/>
              </a:buClr>
              <a:buFont typeface="Arial"/>
              <a:buNone/>
              <a:defRPr/>
            </a:lvl1pPr>
            <a:lvl2pPr marL="457200" marR="0" indent="0" algn="ctr" rtl="0">
              <a:spcBef>
                <a:spcPts val="560"/>
              </a:spcBef>
              <a:buClr>
                <a:srgbClr val="888888"/>
              </a:buClr>
              <a:buFont typeface="Arial"/>
              <a:buNone/>
              <a:defRPr/>
            </a:lvl2pPr>
            <a:lvl3pPr marL="914400" marR="0" indent="0" algn="ctr" rtl="0">
              <a:spcBef>
                <a:spcPts val="480"/>
              </a:spcBef>
              <a:buClr>
                <a:srgbClr val="888888"/>
              </a:buClr>
              <a:buFont typeface="Arial"/>
              <a:buNone/>
              <a:defRPr/>
            </a:lvl3pPr>
            <a:lvl4pPr marL="1371600" marR="0" indent="0" algn="ctr" rtl="0">
              <a:spcBef>
                <a:spcPts val="400"/>
              </a:spcBef>
              <a:buClr>
                <a:srgbClr val="888888"/>
              </a:buClr>
              <a:buFont typeface="Arial"/>
              <a:buNone/>
              <a:defRPr/>
            </a:lvl4pPr>
            <a:lvl5pPr marL="1828800" marR="0" indent="0" algn="ctr" rtl="0">
              <a:spcBef>
                <a:spcPts val="400"/>
              </a:spcBef>
              <a:buClr>
                <a:srgbClr val="888888"/>
              </a:buClr>
              <a:buFont typeface="Arial"/>
              <a:buNone/>
              <a:defRPr/>
            </a:lvl5pPr>
            <a:lvl6pPr marL="2286000" marR="0" indent="0" algn="ctr" rtl="0">
              <a:spcBef>
                <a:spcPts val="400"/>
              </a:spcBef>
              <a:buClr>
                <a:srgbClr val="888888"/>
              </a:buClr>
              <a:buFont typeface="Arial"/>
              <a:buNone/>
              <a:defRPr/>
            </a:lvl6pPr>
            <a:lvl7pPr marL="2743200" marR="0" indent="0" algn="ctr" rtl="0">
              <a:spcBef>
                <a:spcPts val="400"/>
              </a:spcBef>
              <a:buClr>
                <a:srgbClr val="888888"/>
              </a:buClr>
              <a:buFont typeface="Arial"/>
              <a:buNone/>
              <a:defRPr/>
            </a:lvl7pPr>
            <a:lvl8pPr marL="3200400" marR="0" indent="0" algn="ctr" rtl="0">
              <a:spcBef>
                <a:spcPts val="400"/>
              </a:spcBef>
              <a:buClr>
                <a:srgbClr val="888888"/>
              </a:buClr>
              <a:buFont typeface="Arial"/>
              <a:buNone/>
              <a:defRPr/>
            </a:lvl8pPr>
            <a:lvl9pPr marL="3657600" marR="0" indent="0" algn="ctr" rtl="0">
              <a:spcBef>
                <a:spcPts val="400"/>
              </a:spcBef>
              <a:buClr>
                <a:srgbClr val="888888"/>
              </a:buClr>
              <a:buFont typeface="Arial"/>
              <a:buNone/>
              <a:defRPr/>
            </a:lvl9pPr>
          </a:lstStyle>
          <a:p>
            <a:endParaRPr/>
          </a:p>
        </p:txBody>
      </p:sp>
      <p:sp>
        <p:nvSpPr>
          <p:cNvPr id="13" name="Shape 1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4" name="Shape 1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15" name="Shape 15"/>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13443395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8" name="Shape 18"/>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19" name="Shape 1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0" name="Shape 2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21" name="Shape 2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3348778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 name="Shape 24"/>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5" name="Shape 25"/>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6" name="Shape 2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7" name="Shape 2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28" name="Shape 2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40794456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1" name="Shape 31"/>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spcBef>
                <a:spcPts val="0"/>
              </a:spcBef>
              <a:buClr>
                <a:srgbClr val="888888"/>
              </a:buClr>
              <a:buFont typeface="Arial"/>
              <a:buNone/>
              <a:defRPr/>
            </a:lvl1pPr>
            <a:lvl2pPr marL="457200" indent="0" rtl="0">
              <a:spcBef>
                <a:spcPts val="0"/>
              </a:spcBef>
              <a:buClr>
                <a:srgbClr val="888888"/>
              </a:buClr>
              <a:buFont typeface="Arial"/>
              <a:buNone/>
              <a:defRPr/>
            </a:lvl2pPr>
            <a:lvl3pPr marL="914400" indent="0" rtl="0">
              <a:spcBef>
                <a:spcPts val="0"/>
              </a:spcBef>
              <a:buClr>
                <a:srgbClr val="888888"/>
              </a:buClr>
              <a:buFont typeface="Arial"/>
              <a:buNone/>
              <a:defRPr/>
            </a:lvl3pPr>
            <a:lvl4pPr marL="1371600" indent="0" rtl="0">
              <a:spcBef>
                <a:spcPts val="0"/>
              </a:spcBef>
              <a:buClr>
                <a:srgbClr val="888888"/>
              </a:buClr>
              <a:buFont typeface="Arial"/>
              <a:buNone/>
              <a:defRPr/>
            </a:lvl4pPr>
            <a:lvl5pPr marL="1828800" indent="0" rtl="0">
              <a:spcBef>
                <a:spcPts val="0"/>
              </a:spcBef>
              <a:buClr>
                <a:srgbClr val="888888"/>
              </a:buClr>
              <a:buFont typeface="Arial"/>
              <a:buNone/>
              <a:defRPr/>
            </a:lvl5pPr>
            <a:lvl6pPr marL="2286000" indent="0" rtl="0">
              <a:spcBef>
                <a:spcPts val="0"/>
              </a:spcBef>
              <a:buClr>
                <a:srgbClr val="888888"/>
              </a:buClr>
              <a:buFont typeface="Calibri"/>
              <a:buNone/>
              <a:defRPr/>
            </a:lvl6pPr>
            <a:lvl7pPr marL="2743200" indent="0" rtl="0">
              <a:spcBef>
                <a:spcPts val="0"/>
              </a:spcBef>
              <a:buClr>
                <a:srgbClr val="888888"/>
              </a:buClr>
              <a:buFont typeface="Calibri"/>
              <a:buNone/>
              <a:defRPr/>
            </a:lvl7pPr>
            <a:lvl8pPr marL="3200400" indent="0" rtl="0">
              <a:spcBef>
                <a:spcPts val="0"/>
              </a:spcBef>
              <a:buClr>
                <a:srgbClr val="888888"/>
              </a:buClr>
              <a:buFont typeface="Calibri"/>
              <a:buNone/>
              <a:defRPr/>
            </a:lvl8pPr>
            <a:lvl9pPr marL="3657600" indent="0" rtl="0">
              <a:spcBef>
                <a:spcPts val="0"/>
              </a:spcBef>
              <a:buClr>
                <a:srgbClr val="888888"/>
              </a:buClr>
              <a:buFont typeface="Calibri"/>
              <a:buNone/>
              <a:defRPr/>
            </a:lvl9pPr>
          </a:lstStyle>
          <a:p>
            <a:endParaRPr/>
          </a:p>
        </p:txBody>
      </p:sp>
      <p:sp>
        <p:nvSpPr>
          <p:cNvPr id="32" name="Shape 3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3" name="Shape 3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34" name="Shape 3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15815695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7" name="Shape 37"/>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38" name="Shape 38"/>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9" name="Shape 39"/>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40" name="Shape 40"/>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1" name="Shape 4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2" name="Shape 4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43" name="Shape 4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24816505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6" name="Shape 4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7" name="Shape 4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48" name="Shape 4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23176610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9"/>
        <p:cNvGrpSpPr/>
        <p:nvPr/>
      </p:nvGrpSpPr>
      <p:grpSpPr>
        <a:xfrm>
          <a:off x="0" y="0"/>
          <a:ext cx="0" cy="0"/>
          <a:chOff x="0" y="0"/>
          <a:chExt cx="0" cy="0"/>
        </a:xfrm>
      </p:grpSpPr>
      <p:sp>
        <p:nvSpPr>
          <p:cNvPr id="50" name="Shape 5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1" name="Shape 5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52" name="Shape 5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23513558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5" name="Shape 55"/>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6" name="Shape 56"/>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57" name="Shape 5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8" name="Shape 5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59" name="Shape 5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18294237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8" name="Shape 18"/>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19" name="Shape 1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0" name="Shape 2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21" name="Shape 2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9723725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2" name="Shape 62"/>
          <p:cNvSpPr>
            <a:spLocks noGrp="1"/>
          </p:cNvSpPr>
          <p:nvPr>
            <p:ph type="pic" idx="2"/>
          </p:nvPr>
        </p:nvSpPr>
        <p:spPr>
          <a:xfrm>
            <a:off x="1792288" y="612775"/>
            <a:ext cx="5486399" cy="4114800"/>
          </a:xfrm>
          <a:prstGeom prst="rect">
            <a:avLst/>
          </a:prstGeom>
          <a:noFill/>
          <a:ln>
            <a:noFill/>
          </a:ln>
        </p:spPr>
      </p:sp>
      <p:sp>
        <p:nvSpPr>
          <p:cNvPr id="63" name="Shape 63"/>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64" name="Shape 6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5" name="Shape 6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66" name="Shape 6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12163672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9" name="Shape 69"/>
          <p:cNvSpPr txBox="1">
            <a:spLocks noGrp="1"/>
          </p:cNvSpPr>
          <p:nvPr>
            <p:ph type="body" idx="1"/>
          </p:nvPr>
        </p:nvSpPr>
        <p:spPr>
          <a:xfrm rot="5400000">
            <a:off x="2309018" y="-251618"/>
            <a:ext cx="4525963" cy="8229600"/>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0" name="Shape 7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1" name="Shape 7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72" name="Shape 7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4093457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3"/>
        <p:cNvGrpSpPr/>
        <p:nvPr/>
      </p:nvGrpSpPr>
      <p:grpSpPr>
        <a:xfrm>
          <a:off x="0" y="0"/>
          <a:ext cx="0" cy="0"/>
          <a:chOff x="0" y="0"/>
          <a:chExt cx="0" cy="0"/>
        </a:xfrm>
      </p:grpSpPr>
      <p:sp>
        <p:nvSpPr>
          <p:cNvPr id="74" name="Shape 74"/>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5" name="Shape 75"/>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6" name="Shape 7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7" name="Shape 7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78" name="Shape 7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0955695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 name="Shape 24"/>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5" name="Shape 25"/>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6" name="Shape 2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7" name="Shape 2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28" name="Shape 2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9318259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1" name="Shape 31"/>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spcBef>
                <a:spcPts val="0"/>
              </a:spcBef>
              <a:buClr>
                <a:srgbClr val="888888"/>
              </a:buClr>
              <a:buFont typeface="Arial"/>
              <a:buNone/>
              <a:defRPr/>
            </a:lvl1pPr>
            <a:lvl2pPr marL="457200" indent="0" rtl="0">
              <a:spcBef>
                <a:spcPts val="0"/>
              </a:spcBef>
              <a:buClr>
                <a:srgbClr val="888888"/>
              </a:buClr>
              <a:buFont typeface="Arial"/>
              <a:buNone/>
              <a:defRPr/>
            </a:lvl2pPr>
            <a:lvl3pPr marL="914400" indent="0" rtl="0">
              <a:spcBef>
                <a:spcPts val="0"/>
              </a:spcBef>
              <a:buClr>
                <a:srgbClr val="888888"/>
              </a:buClr>
              <a:buFont typeface="Arial"/>
              <a:buNone/>
              <a:defRPr/>
            </a:lvl3pPr>
            <a:lvl4pPr marL="1371600" indent="0" rtl="0">
              <a:spcBef>
                <a:spcPts val="0"/>
              </a:spcBef>
              <a:buClr>
                <a:srgbClr val="888888"/>
              </a:buClr>
              <a:buFont typeface="Arial"/>
              <a:buNone/>
              <a:defRPr/>
            </a:lvl4pPr>
            <a:lvl5pPr marL="1828800" indent="0" rtl="0">
              <a:spcBef>
                <a:spcPts val="0"/>
              </a:spcBef>
              <a:buClr>
                <a:srgbClr val="888888"/>
              </a:buClr>
              <a:buFont typeface="Arial"/>
              <a:buNone/>
              <a:defRPr/>
            </a:lvl5pPr>
            <a:lvl6pPr marL="2286000" indent="0" rtl="0">
              <a:spcBef>
                <a:spcPts val="0"/>
              </a:spcBef>
              <a:buClr>
                <a:srgbClr val="888888"/>
              </a:buClr>
              <a:buFont typeface="Calibri"/>
              <a:buNone/>
              <a:defRPr/>
            </a:lvl6pPr>
            <a:lvl7pPr marL="2743200" indent="0" rtl="0">
              <a:spcBef>
                <a:spcPts val="0"/>
              </a:spcBef>
              <a:buClr>
                <a:srgbClr val="888888"/>
              </a:buClr>
              <a:buFont typeface="Calibri"/>
              <a:buNone/>
              <a:defRPr/>
            </a:lvl7pPr>
            <a:lvl8pPr marL="3200400" indent="0" rtl="0">
              <a:spcBef>
                <a:spcPts val="0"/>
              </a:spcBef>
              <a:buClr>
                <a:srgbClr val="888888"/>
              </a:buClr>
              <a:buFont typeface="Calibri"/>
              <a:buNone/>
              <a:defRPr/>
            </a:lvl8pPr>
            <a:lvl9pPr marL="3657600" indent="0" rtl="0">
              <a:spcBef>
                <a:spcPts val="0"/>
              </a:spcBef>
              <a:buClr>
                <a:srgbClr val="888888"/>
              </a:buClr>
              <a:buFont typeface="Calibri"/>
              <a:buNone/>
              <a:defRPr/>
            </a:lvl9pPr>
          </a:lstStyle>
          <a:p>
            <a:endParaRPr/>
          </a:p>
        </p:txBody>
      </p:sp>
      <p:sp>
        <p:nvSpPr>
          <p:cNvPr id="32" name="Shape 3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3" name="Shape 3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34" name="Shape 3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40369788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7" name="Shape 37"/>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38" name="Shape 38"/>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9" name="Shape 39"/>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40" name="Shape 40"/>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1" name="Shape 4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2" name="Shape 4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43" name="Shape 4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40009209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6" name="Shape 4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7" name="Shape 4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48" name="Shape 4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1585360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9"/>
        <p:cNvGrpSpPr/>
        <p:nvPr/>
      </p:nvGrpSpPr>
      <p:grpSpPr>
        <a:xfrm>
          <a:off x="0" y="0"/>
          <a:ext cx="0" cy="0"/>
          <a:chOff x="0" y="0"/>
          <a:chExt cx="0" cy="0"/>
        </a:xfrm>
      </p:grpSpPr>
      <p:sp>
        <p:nvSpPr>
          <p:cNvPr id="50" name="Shape 5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1" name="Shape 5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52" name="Shape 5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40372790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5" name="Shape 55"/>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6" name="Shape 56"/>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57" name="Shape 5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8" name="Shape 5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59" name="Shape 5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28018312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8" name="Shape 18"/>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19" name="Shape 1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0" name="Shape 2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21" name="Shape 2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2287071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2" name="Shape 62"/>
          <p:cNvSpPr>
            <a:spLocks noGrp="1"/>
          </p:cNvSpPr>
          <p:nvPr>
            <p:ph type="pic" idx="2"/>
          </p:nvPr>
        </p:nvSpPr>
        <p:spPr>
          <a:xfrm>
            <a:off x="1792288" y="612775"/>
            <a:ext cx="5486399" cy="4114800"/>
          </a:xfrm>
          <a:prstGeom prst="rect">
            <a:avLst/>
          </a:prstGeom>
          <a:noFill/>
          <a:ln>
            <a:noFill/>
          </a:ln>
        </p:spPr>
      </p:sp>
      <p:sp>
        <p:nvSpPr>
          <p:cNvPr id="63" name="Shape 63"/>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64" name="Shape 6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5" name="Shape 6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66" name="Shape 6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8887656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9" name="Shape 69"/>
          <p:cNvSpPr txBox="1">
            <a:spLocks noGrp="1"/>
          </p:cNvSpPr>
          <p:nvPr>
            <p:ph type="body" idx="1"/>
          </p:nvPr>
        </p:nvSpPr>
        <p:spPr>
          <a:xfrm rot="5400000">
            <a:off x="2309018" y="-251618"/>
            <a:ext cx="4525963" cy="8229600"/>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0" name="Shape 7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1" name="Shape 7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72" name="Shape 7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7797357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3"/>
        <p:cNvGrpSpPr/>
        <p:nvPr/>
      </p:nvGrpSpPr>
      <p:grpSpPr>
        <a:xfrm>
          <a:off x="0" y="0"/>
          <a:ext cx="0" cy="0"/>
          <a:chOff x="0" y="0"/>
          <a:chExt cx="0" cy="0"/>
        </a:xfrm>
      </p:grpSpPr>
      <p:sp>
        <p:nvSpPr>
          <p:cNvPr id="74" name="Shape 74"/>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5" name="Shape 75"/>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6" name="Shape 7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7" name="Shape 7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78" name="Shape 7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23074639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0"/>
        <p:cNvGrpSpPr/>
        <p:nvPr/>
      </p:nvGrpSpPr>
      <p:grpSpPr>
        <a:xfrm>
          <a:off x="0" y="0"/>
          <a:ext cx="0" cy="0"/>
          <a:chOff x="0" y="0"/>
          <a:chExt cx="0" cy="0"/>
        </a:xfrm>
      </p:grpSpPr>
      <p:sp>
        <p:nvSpPr>
          <p:cNvPr id="11" name="Shape 11"/>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indent="0" algn="ctr" rtl="0">
              <a:spcBef>
                <a:spcPts val="0"/>
              </a:spcBef>
              <a:buClr>
                <a:schemeClr val="dk1"/>
              </a:buClr>
              <a:buFont typeface="Arial"/>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2" name="Shape 12"/>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640"/>
              </a:spcBef>
              <a:buClr>
                <a:srgbClr val="888888"/>
              </a:buClr>
              <a:buFont typeface="Arial"/>
              <a:buNone/>
              <a:defRPr/>
            </a:lvl1pPr>
            <a:lvl2pPr marL="457200" marR="0" indent="0" algn="ctr" rtl="0">
              <a:spcBef>
                <a:spcPts val="560"/>
              </a:spcBef>
              <a:buClr>
                <a:srgbClr val="888888"/>
              </a:buClr>
              <a:buFont typeface="Arial"/>
              <a:buNone/>
              <a:defRPr/>
            </a:lvl2pPr>
            <a:lvl3pPr marL="914400" marR="0" indent="0" algn="ctr" rtl="0">
              <a:spcBef>
                <a:spcPts val="480"/>
              </a:spcBef>
              <a:buClr>
                <a:srgbClr val="888888"/>
              </a:buClr>
              <a:buFont typeface="Arial"/>
              <a:buNone/>
              <a:defRPr/>
            </a:lvl3pPr>
            <a:lvl4pPr marL="1371600" marR="0" indent="0" algn="ctr" rtl="0">
              <a:spcBef>
                <a:spcPts val="400"/>
              </a:spcBef>
              <a:buClr>
                <a:srgbClr val="888888"/>
              </a:buClr>
              <a:buFont typeface="Arial"/>
              <a:buNone/>
              <a:defRPr/>
            </a:lvl4pPr>
            <a:lvl5pPr marL="1828800" marR="0" indent="0" algn="ctr" rtl="0">
              <a:spcBef>
                <a:spcPts val="400"/>
              </a:spcBef>
              <a:buClr>
                <a:srgbClr val="888888"/>
              </a:buClr>
              <a:buFont typeface="Arial"/>
              <a:buNone/>
              <a:defRPr/>
            </a:lvl5pPr>
            <a:lvl6pPr marL="2286000" marR="0" indent="0" algn="ctr" rtl="0">
              <a:spcBef>
                <a:spcPts val="400"/>
              </a:spcBef>
              <a:buClr>
                <a:srgbClr val="888888"/>
              </a:buClr>
              <a:buFont typeface="Arial"/>
              <a:buNone/>
              <a:defRPr/>
            </a:lvl6pPr>
            <a:lvl7pPr marL="2743200" marR="0" indent="0" algn="ctr" rtl="0">
              <a:spcBef>
                <a:spcPts val="400"/>
              </a:spcBef>
              <a:buClr>
                <a:srgbClr val="888888"/>
              </a:buClr>
              <a:buFont typeface="Arial"/>
              <a:buNone/>
              <a:defRPr/>
            </a:lvl7pPr>
            <a:lvl8pPr marL="3200400" marR="0" indent="0" algn="ctr" rtl="0">
              <a:spcBef>
                <a:spcPts val="400"/>
              </a:spcBef>
              <a:buClr>
                <a:srgbClr val="888888"/>
              </a:buClr>
              <a:buFont typeface="Arial"/>
              <a:buNone/>
              <a:defRPr/>
            </a:lvl8pPr>
            <a:lvl9pPr marL="3657600" marR="0" indent="0" algn="ctr" rtl="0">
              <a:spcBef>
                <a:spcPts val="400"/>
              </a:spcBef>
              <a:buClr>
                <a:srgbClr val="888888"/>
              </a:buClr>
              <a:buFont typeface="Arial"/>
              <a:buNone/>
              <a:defRPr/>
            </a:lvl9pPr>
          </a:lstStyle>
          <a:p>
            <a:endParaRPr/>
          </a:p>
        </p:txBody>
      </p:sp>
      <p:sp>
        <p:nvSpPr>
          <p:cNvPr id="13" name="Shape 1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4" name="Shape 1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15" name="Shape 15"/>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42896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8" name="Shape 18"/>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19" name="Shape 1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0" name="Shape 2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21" name="Shape 2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19314783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 name="Shape 24"/>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5" name="Shape 25"/>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6" name="Shape 2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7" name="Shape 2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28" name="Shape 2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15447930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1" name="Shape 31"/>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spcBef>
                <a:spcPts val="0"/>
              </a:spcBef>
              <a:buClr>
                <a:srgbClr val="888888"/>
              </a:buClr>
              <a:buFont typeface="Arial"/>
              <a:buNone/>
              <a:defRPr/>
            </a:lvl1pPr>
            <a:lvl2pPr marL="457200" indent="0" rtl="0">
              <a:spcBef>
                <a:spcPts val="0"/>
              </a:spcBef>
              <a:buClr>
                <a:srgbClr val="888888"/>
              </a:buClr>
              <a:buFont typeface="Arial"/>
              <a:buNone/>
              <a:defRPr/>
            </a:lvl2pPr>
            <a:lvl3pPr marL="914400" indent="0" rtl="0">
              <a:spcBef>
                <a:spcPts val="0"/>
              </a:spcBef>
              <a:buClr>
                <a:srgbClr val="888888"/>
              </a:buClr>
              <a:buFont typeface="Arial"/>
              <a:buNone/>
              <a:defRPr/>
            </a:lvl3pPr>
            <a:lvl4pPr marL="1371600" indent="0" rtl="0">
              <a:spcBef>
                <a:spcPts val="0"/>
              </a:spcBef>
              <a:buClr>
                <a:srgbClr val="888888"/>
              </a:buClr>
              <a:buFont typeface="Arial"/>
              <a:buNone/>
              <a:defRPr/>
            </a:lvl4pPr>
            <a:lvl5pPr marL="1828800" indent="0" rtl="0">
              <a:spcBef>
                <a:spcPts val="0"/>
              </a:spcBef>
              <a:buClr>
                <a:srgbClr val="888888"/>
              </a:buClr>
              <a:buFont typeface="Arial"/>
              <a:buNone/>
              <a:defRPr/>
            </a:lvl5pPr>
            <a:lvl6pPr marL="2286000" indent="0" rtl="0">
              <a:spcBef>
                <a:spcPts val="0"/>
              </a:spcBef>
              <a:buClr>
                <a:srgbClr val="888888"/>
              </a:buClr>
              <a:buFont typeface="Calibri"/>
              <a:buNone/>
              <a:defRPr/>
            </a:lvl6pPr>
            <a:lvl7pPr marL="2743200" indent="0" rtl="0">
              <a:spcBef>
                <a:spcPts val="0"/>
              </a:spcBef>
              <a:buClr>
                <a:srgbClr val="888888"/>
              </a:buClr>
              <a:buFont typeface="Calibri"/>
              <a:buNone/>
              <a:defRPr/>
            </a:lvl7pPr>
            <a:lvl8pPr marL="3200400" indent="0" rtl="0">
              <a:spcBef>
                <a:spcPts val="0"/>
              </a:spcBef>
              <a:buClr>
                <a:srgbClr val="888888"/>
              </a:buClr>
              <a:buFont typeface="Calibri"/>
              <a:buNone/>
              <a:defRPr/>
            </a:lvl8pPr>
            <a:lvl9pPr marL="3657600" indent="0" rtl="0">
              <a:spcBef>
                <a:spcPts val="0"/>
              </a:spcBef>
              <a:buClr>
                <a:srgbClr val="888888"/>
              </a:buClr>
              <a:buFont typeface="Calibri"/>
              <a:buNone/>
              <a:defRPr/>
            </a:lvl9pPr>
          </a:lstStyle>
          <a:p>
            <a:endParaRPr/>
          </a:p>
        </p:txBody>
      </p:sp>
      <p:sp>
        <p:nvSpPr>
          <p:cNvPr id="32" name="Shape 3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3" name="Shape 3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34" name="Shape 3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6145221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7" name="Shape 37"/>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38" name="Shape 38"/>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9" name="Shape 39"/>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40" name="Shape 40"/>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1" name="Shape 4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2" name="Shape 4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43" name="Shape 4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10344762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6" name="Shape 4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7" name="Shape 4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48" name="Shape 4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5877830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9"/>
        <p:cNvGrpSpPr/>
        <p:nvPr/>
      </p:nvGrpSpPr>
      <p:grpSpPr>
        <a:xfrm>
          <a:off x="0" y="0"/>
          <a:ext cx="0" cy="0"/>
          <a:chOff x="0" y="0"/>
          <a:chExt cx="0" cy="0"/>
        </a:xfrm>
      </p:grpSpPr>
      <p:sp>
        <p:nvSpPr>
          <p:cNvPr id="50" name="Shape 5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1" name="Shape 5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52" name="Shape 5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7706746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 name="Shape 24"/>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5" name="Shape 25"/>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6" name="Shape 2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7" name="Shape 2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28" name="Shape 2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10403063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5" name="Shape 55"/>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6" name="Shape 56"/>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57" name="Shape 5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8" name="Shape 5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59" name="Shape 5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4379457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2" name="Shape 62"/>
          <p:cNvSpPr>
            <a:spLocks noGrp="1"/>
          </p:cNvSpPr>
          <p:nvPr>
            <p:ph type="pic" idx="2"/>
          </p:nvPr>
        </p:nvSpPr>
        <p:spPr>
          <a:xfrm>
            <a:off x="1792288" y="612775"/>
            <a:ext cx="5486399" cy="4114800"/>
          </a:xfrm>
          <a:prstGeom prst="rect">
            <a:avLst/>
          </a:prstGeom>
          <a:noFill/>
          <a:ln>
            <a:noFill/>
          </a:ln>
        </p:spPr>
      </p:sp>
      <p:sp>
        <p:nvSpPr>
          <p:cNvPr id="63" name="Shape 63"/>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64" name="Shape 6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5" name="Shape 6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66" name="Shape 6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6130825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9" name="Shape 69"/>
          <p:cNvSpPr txBox="1">
            <a:spLocks noGrp="1"/>
          </p:cNvSpPr>
          <p:nvPr>
            <p:ph type="body" idx="1"/>
          </p:nvPr>
        </p:nvSpPr>
        <p:spPr>
          <a:xfrm rot="5400000">
            <a:off x="2309018" y="-251618"/>
            <a:ext cx="4525963" cy="8229600"/>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0" name="Shape 7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1" name="Shape 7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72" name="Shape 7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16963833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3"/>
        <p:cNvGrpSpPr/>
        <p:nvPr/>
      </p:nvGrpSpPr>
      <p:grpSpPr>
        <a:xfrm>
          <a:off x="0" y="0"/>
          <a:ext cx="0" cy="0"/>
          <a:chOff x="0" y="0"/>
          <a:chExt cx="0" cy="0"/>
        </a:xfrm>
      </p:grpSpPr>
      <p:sp>
        <p:nvSpPr>
          <p:cNvPr id="74" name="Shape 74"/>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5" name="Shape 75"/>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6" name="Shape 7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7" name="Shape 7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78" name="Shape 7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42768991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0"/>
        <p:cNvGrpSpPr/>
        <p:nvPr/>
      </p:nvGrpSpPr>
      <p:grpSpPr>
        <a:xfrm>
          <a:off x="0" y="0"/>
          <a:ext cx="0" cy="0"/>
          <a:chOff x="0" y="0"/>
          <a:chExt cx="0" cy="0"/>
        </a:xfrm>
      </p:grpSpPr>
      <p:sp>
        <p:nvSpPr>
          <p:cNvPr id="11" name="Shape 11"/>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indent="0" algn="ctr" rtl="0">
              <a:spcBef>
                <a:spcPts val="0"/>
              </a:spcBef>
              <a:buClr>
                <a:schemeClr val="dk1"/>
              </a:buClr>
              <a:buFont typeface="Arial"/>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2" name="Shape 12"/>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640"/>
              </a:spcBef>
              <a:buClr>
                <a:srgbClr val="888888"/>
              </a:buClr>
              <a:buFont typeface="Arial"/>
              <a:buNone/>
              <a:defRPr/>
            </a:lvl1pPr>
            <a:lvl2pPr marL="457200" marR="0" indent="0" algn="ctr" rtl="0">
              <a:spcBef>
                <a:spcPts val="560"/>
              </a:spcBef>
              <a:buClr>
                <a:srgbClr val="888888"/>
              </a:buClr>
              <a:buFont typeface="Arial"/>
              <a:buNone/>
              <a:defRPr/>
            </a:lvl2pPr>
            <a:lvl3pPr marL="914400" marR="0" indent="0" algn="ctr" rtl="0">
              <a:spcBef>
                <a:spcPts val="480"/>
              </a:spcBef>
              <a:buClr>
                <a:srgbClr val="888888"/>
              </a:buClr>
              <a:buFont typeface="Arial"/>
              <a:buNone/>
              <a:defRPr/>
            </a:lvl3pPr>
            <a:lvl4pPr marL="1371600" marR="0" indent="0" algn="ctr" rtl="0">
              <a:spcBef>
                <a:spcPts val="400"/>
              </a:spcBef>
              <a:buClr>
                <a:srgbClr val="888888"/>
              </a:buClr>
              <a:buFont typeface="Arial"/>
              <a:buNone/>
              <a:defRPr/>
            </a:lvl4pPr>
            <a:lvl5pPr marL="1828800" marR="0" indent="0" algn="ctr" rtl="0">
              <a:spcBef>
                <a:spcPts val="400"/>
              </a:spcBef>
              <a:buClr>
                <a:srgbClr val="888888"/>
              </a:buClr>
              <a:buFont typeface="Arial"/>
              <a:buNone/>
              <a:defRPr/>
            </a:lvl5pPr>
            <a:lvl6pPr marL="2286000" marR="0" indent="0" algn="ctr" rtl="0">
              <a:spcBef>
                <a:spcPts val="400"/>
              </a:spcBef>
              <a:buClr>
                <a:srgbClr val="888888"/>
              </a:buClr>
              <a:buFont typeface="Arial"/>
              <a:buNone/>
              <a:defRPr/>
            </a:lvl6pPr>
            <a:lvl7pPr marL="2743200" marR="0" indent="0" algn="ctr" rtl="0">
              <a:spcBef>
                <a:spcPts val="400"/>
              </a:spcBef>
              <a:buClr>
                <a:srgbClr val="888888"/>
              </a:buClr>
              <a:buFont typeface="Arial"/>
              <a:buNone/>
              <a:defRPr/>
            </a:lvl7pPr>
            <a:lvl8pPr marL="3200400" marR="0" indent="0" algn="ctr" rtl="0">
              <a:spcBef>
                <a:spcPts val="400"/>
              </a:spcBef>
              <a:buClr>
                <a:srgbClr val="888888"/>
              </a:buClr>
              <a:buFont typeface="Arial"/>
              <a:buNone/>
              <a:defRPr/>
            </a:lvl8pPr>
            <a:lvl9pPr marL="3657600" marR="0" indent="0" algn="ctr" rtl="0">
              <a:spcBef>
                <a:spcPts val="400"/>
              </a:spcBef>
              <a:buClr>
                <a:srgbClr val="888888"/>
              </a:buClr>
              <a:buFont typeface="Arial"/>
              <a:buNone/>
              <a:defRPr/>
            </a:lvl9pPr>
          </a:lstStyle>
          <a:p>
            <a:endParaRPr/>
          </a:p>
        </p:txBody>
      </p:sp>
      <p:sp>
        <p:nvSpPr>
          <p:cNvPr id="13" name="Shape 1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4" name="Shape 1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15" name="Shape 15"/>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327929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8" name="Shape 18"/>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19" name="Shape 1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0" name="Shape 2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21" name="Shape 2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9216933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 name="Shape 24"/>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5" name="Shape 25"/>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6" name="Shape 2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7" name="Shape 2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28" name="Shape 2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11048741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1" name="Shape 31"/>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spcBef>
                <a:spcPts val="0"/>
              </a:spcBef>
              <a:buClr>
                <a:srgbClr val="888888"/>
              </a:buClr>
              <a:buFont typeface="Arial"/>
              <a:buNone/>
              <a:defRPr/>
            </a:lvl1pPr>
            <a:lvl2pPr marL="457200" indent="0" rtl="0">
              <a:spcBef>
                <a:spcPts val="0"/>
              </a:spcBef>
              <a:buClr>
                <a:srgbClr val="888888"/>
              </a:buClr>
              <a:buFont typeface="Arial"/>
              <a:buNone/>
              <a:defRPr/>
            </a:lvl2pPr>
            <a:lvl3pPr marL="914400" indent="0" rtl="0">
              <a:spcBef>
                <a:spcPts val="0"/>
              </a:spcBef>
              <a:buClr>
                <a:srgbClr val="888888"/>
              </a:buClr>
              <a:buFont typeface="Arial"/>
              <a:buNone/>
              <a:defRPr/>
            </a:lvl3pPr>
            <a:lvl4pPr marL="1371600" indent="0" rtl="0">
              <a:spcBef>
                <a:spcPts val="0"/>
              </a:spcBef>
              <a:buClr>
                <a:srgbClr val="888888"/>
              </a:buClr>
              <a:buFont typeface="Arial"/>
              <a:buNone/>
              <a:defRPr/>
            </a:lvl4pPr>
            <a:lvl5pPr marL="1828800" indent="0" rtl="0">
              <a:spcBef>
                <a:spcPts val="0"/>
              </a:spcBef>
              <a:buClr>
                <a:srgbClr val="888888"/>
              </a:buClr>
              <a:buFont typeface="Arial"/>
              <a:buNone/>
              <a:defRPr/>
            </a:lvl5pPr>
            <a:lvl6pPr marL="2286000" indent="0" rtl="0">
              <a:spcBef>
                <a:spcPts val="0"/>
              </a:spcBef>
              <a:buClr>
                <a:srgbClr val="888888"/>
              </a:buClr>
              <a:buFont typeface="Calibri"/>
              <a:buNone/>
              <a:defRPr/>
            </a:lvl6pPr>
            <a:lvl7pPr marL="2743200" indent="0" rtl="0">
              <a:spcBef>
                <a:spcPts val="0"/>
              </a:spcBef>
              <a:buClr>
                <a:srgbClr val="888888"/>
              </a:buClr>
              <a:buFont typeface="Calibri"/>
              <a:buNone/>
              <a:defRPr/>
            </a:lvl7pPr>
            <a:lvl8pPr marL="3200400" indent="0" rtl="0">
              <a:spcBef>
                <a:spcPts val="0"/>
              </a:spcBef>
              <a:buClr>
                <a:srgbClr val="888888"/>
              </a:buClr>
              <a:buFont typeface="Calibri"/>
              <a:buNone/>
              <a:defRPr/>
            </a:lvl8pPr>
            <a:lvl9pPr marL="3657600" indent="0" rtl="0">
              <a:spcBef>
                <a:spcPts val="0"/>
              </a:spcBef>
              <a:buClr>
                <a:srgbClr val="888888"/>
              </a:buClr>
              <a:buFont typeface="Calibri"/>
              <a:buNone/>
              <a:defRPr/>
            </a:lvl9pPr>
          </a:lstStyle>
          <a:p>
            <a:endParaRPr/>
          </a:p>
        </p:txBody>
      </p:sp>
      <p:sp>
        <p:nvSpPr>
          <p:cNvPr id="32" name="Shape 3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3" name="Shape 3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34" name="Shape 3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13710906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7" name="Shape 37"/>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38" name="Shape 38"/>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9" name="Shape 39"/>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40" name="Shape 40"/>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1" name="Shape 4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2" name="Shape 4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43" name="Shape 4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9506052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6" name="Shape 4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7" name="Shape 4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48" name="Shape 4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4979933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1" name="Shape 31"/>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spcBef>
                <a:spcPts val="0"/>
              </a:spcBef>
              <a:buClr>
                <a:srgbClr val="888888"/>
              </a:buClr>
              <a:buFont typeface="Arial"/>
              <a:buNone/>
              <a:defRPr/>
            </a:lvl1pPr>
            <a:lvl2pPr marL="457200" indent="0" rtl="0">
              <a:spcBef>
                <a:spcPts val="0"/>
              </a:spcBef>
              <a:buClr>
                <a:srgbClr val="888888"/>
              </a:buClr>
              <a:buFont typeface="Arial"/>
              <a:buNone/>
              <a:defRPr/>
            </a:lvl2pPr>
            <a:lvl3pPr marL="914400" indent="0" rtl="0">
              <a:spcBef>
                <a:spcPts val="0"/>
              </a:spcBef>
              <a:buClr>
                <a:srgbClr val="888888"/>
              </a:buClr>
              <a:buFont typeface="Arial"/>
              <a:buNone/>
              <a:defRPr/>
            </a:lvl3pPr>
            <a:lvl4pPr marL="1371600" indent="0" rtl="0">
              <a:spcBef>
                <a:spcPts val="0"/>
              </a:spcBef>
              <a:buClr>
                <a:srgbClr val="888888"/>
              </a:buClr>
              <a:buFont typeface="Arial"/>
              <a:buNone/>
              <a:defRPr/>
            </a:lvl4pPr>
            <a:lvl5pPr marL="1828800" indent="0" rtl="0">
              <a:spcBef>
                <a:spcPts val="0"/>
              </a:spcBef>
              <a:buClr>
                <a:srgbClr val="888888"/>
              </a:buClr>
              <a:buFont typeface="Arial"/>
              <a:buNone/>
              <a:defRPr/>
            </a:lvl5pPr>
            <a:lvl6pPr marL="2286000" indent="0" rtl="0">
              <a:spcBef>
                <a:spcPts val="0"/>
              </a:spcBef>
              <a:buClr>
                <a:srgbClr val="888888"/>
              </a:buClr>
              <a:buFont typeface="Calibri"/>
              <a:buNone/>
              <a:defRPr/>
            </a:lvl6pPr>
            <a:lvl7pPr marL="2743200" indent="0" rtl="0">
              <a:spcBef>
                <a:spcPts val="0"/>
              </a:spcBef>
              <a:buClr>
                <a:srgbClr val="888888"/>
              </a:buClr>
              <a:buFont typeface="Calibri"/>
              <a:buNone/>
              <a:defRPr/>
            </a:lvl7pPr>
            <a:lvl8pPr marL="3200400" indent="0" rtl="0">
              <a:spcBef>
                <a:spcPts val="0"/>
              </a:spcBef>
              <a:buClr>
                <a:srgbClr val="888888"/>
              </a:buClr>
              <a:buFont typeface="Calibri"/>
              <a:buNone/>
              <a:defRPr/>
            </a:lvl8pPr>
            <a:lvl9pPr marL="3657600" indent="0" rtl="0">
              <a:spcBef>
                <a:spcPts val="0"/>
              </a:spcBef>
              <a:buClr>
                <a:srgbClr val="888888"/>
              </a:buClr>
              <a:buFont typeface="Calibri"/>
              <a:buNone/>
              <a:defRPr/>
            </a:lvl9pPr>
          </a:lstStyle>
          <a:p>
            <a:endParaRPr/>
          </a:p>
        </p:txBody>
      </p:sp>
      <p:sp>
        <p:nvSpPr>
          <p:cNvPr id="32" name="Shape 3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3" name="Shape 3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34" name="Shape 3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23096691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9"/>
        <p:cNvGrpSpPr/>
        <p:nvPr/>
      </p:nvGrpSpPr>
      <p:grpSpPr>
        <a:xfrm>
          <a:off x="0" y="0"/>
          <a:ext cx="0" cy="0"/>
          <a:chOff x="0" y="0"/>
          <a:chExt cx="0" cy="0"/>
        </a:xfrm>
      </p:grpSpPr>
      <p:sp>
        <p:nvSpPr>
          <p:cNvPr id="50" name="Shape 5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1" name="Shape 5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52" name="Shape 5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1348258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5" name="Shape 55"/>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6" name="Shape 56"/>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57" name="Shape 5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8" name="Shape 5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59" name="Shape 5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3172148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2" name="Shape 62"/>
          <p:cNvSpPr>
            <a:spLocks noGrp="1"/>
          </p:cNvSpPr>
          <p:nvPr>
            <p:ph type="pic" idx="2"/>
          </p:nvPr>
        </p:nvSpPr>
        <p:spPr>
          <a:xfrm>
            <a:off x="1792288" y="612775"/>
            <a:ext cx="5486399" cy="4114800"/>
          </a:xfrm>
          <a:prstGeom prst="rect">
            <a:avLst/>
          </a:prstGeom>
          <a:noFill/>
          <a:ln>
            <a:noFill/>
          </a:ln>
        </p:spPr>
      </p:sp>
      <p:sp>
        <p:nvSpPr>
          <p:cNvPr id="63" name="Shape 63"/>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64" name="Shape 6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5" name="Shape 6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66" name="Shape 6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11396766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9" name="Shape 69"/>
          <p:cNvSpPr txBox="1">
            <a:spLocks noGrp="1"/>
          </p:cNvSpPr>
          <p:nvPr>
            <p:ph type="body" idx="1"/>
          </p:nvPr>
        </p:nvSpPr>
        <p:spPr>
          <a:xfrm rot="5400000">
            <a:off x="2309018" y="-251618"/>
            <a:ext cx="4525963" cy="8229600"/>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0" name="Shape 7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1" name="Shape 7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72" name="Shape 7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2264028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3"/>
        <p:cNvGrpSpPr/>
        <p:nvPr/>
      </p:nvGrpSpPr>
      <p:grpSpPr>
        <a:xfrm>
          <a:off x="0" y="0"/>
          <a:ext cx="0" cy="0"/>
          <a:chOff x="0" y="0"/>
          <a:chExt cx="0" cy="0"/>
        </a:xfrm>
      </p:grpSpPr>
      <p:sp>
        <p:nvSpPr>
          <p:cNvPr id="74" name="Shape 74"/>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5" name="Shape 75"/>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6" name="Shape 7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7" name="Shape 7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78" name="Shape 7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7284324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0"/>
        <p:cNvGrpSpPr/>
        <p:nvPr/>
      </p:nvGrpSpPr>
      <p:grpSpPr>
        <a:xfrm>
          <a:off x="0" y="0"/>
          <a:ext cx="0" cy="0"/>
          <a:chOff x="0" y="0"/>
          <a:chExt cx="0" cy="0"/>
        </a:xfrm>
      </p:grpSpPr>
      <p:sp>
        <p:nvSpPr>
          <p:cNvPr id="11" name="Shape 11"/>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indent="0" algn="ctr" rtl="0">
              <a:spcBef>
                <a:spcPts val="0"/>
              </a:spcBef>
              <a:buClr>
                <a:schemeClr val="dk1"/>
              </a:buClr>
              <a:buFont typeface="Arial"/>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2" name="Shape 12"/>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640"/>
              </a:spcBef>
              <a:buClr>
                <a:srgbClr val="888888"/>
              </a:buClr>
              <a:buFont typeface="Arial"/>
              <a:buNone/>
              <a:defRPr/>
            </a:lvl1pPr>
            <a:lvl2pPr marL="457200" marR="0" indent="0" algn="ctr" rtl="0">
              <a:spcBef>
                <a:spcPts val="560"/>
              </a:spcBef>
              <a:buClr>
                <a:srgbClr val="888888"/>
              </a:buClr>
              <a:buFont typeface="Arial"/>
              <a:buNone/>
              <a:defRPr/>
            </a:lvl2pPr>
            <a:lvl3pPr marL="914400" marR="0" indent="0" algn="ctr" rtl="0">
              <a:spcBef>
                <a:spcPts val="480"/>
              </a:spcBef>
              <a:buClr>
                <a:srgbClr val="888888"/>
              </a:buClr>
              <a:buFont typeface="Arial"/>
              <a:buNone/>
              <a:defRPr/>
            </a:lvl3pPr>
            <a:lvl4pPr marL="1371600" marR="0" indent="0" algn="ctr" rtl="0">
              <a:spcBef>
                <a:spcPts val="400"/>
              </a:spcBef>
              <a:buClr>
                <a:srgbClr val="888888"/>
              </a:buClr>
              <a:buFont typeface="Arial"/>
              <a:buNone/>
              <a:defRPr/>
            </a:lvl4pPr>
            <a:lvl5pPr marL="1828800" marR="0" indent="0" algn="ctr" rtl="0">
              <a:spcBef>
                <a:spcPts val="400"/>
              </a:spcBef>
              <a:buClr>
                <a:srgbClr val="888888"/>
              </a:buClr>
              <a:buFont typeface="Arial"/>
              <a:buNone/>
              <a:defRPr/>
            </a:lvl5pPr>
            <a:lvl6pPr marL="2286000" marR="0" indent="0" algn="ctr" rtl="0">
              <a:spcBef>
                <a:spcPts val="400"/>
              </a:spcBef>
              <a:buClr>
                <a:srgbClr val="888888"/>
              </a:buClr>
              <a:buFont typeface="Arial"/>
              <a:buNone/>
              <a:defRPr/>
            </a:lvl6pPr>
            <a:lvl7pPr marL="2743200" marR="0" indent="0" algn="ctr" rtl="0">
              <a:spcBef>
                <a:spcPts val="400"/>
              </a:spcBef>
              <a:buClr>
                <a:srgbClr val="888888"/>
              </a:buClr>
              <a:buFont typeface="Arial"/>
              <a:buNone/>
              <a:defRPr/>
            </a:lvl7pPr>
            <a:lvl8pPr marL="3200400" marR="0" indent="0" algn="ctr" rtl="0">
              <a:spcBef>
                <a:spcPts val="400"/>
              </a:spcBef>
              <a:buClr>
                <a:srgbClr val="888888"/>
              </a:buClr>
              <a:buFont typeface="Arial"/>
              <a:buNone/>
              <a:defRPr/>
            </a:lvl8pPr>
            <a:lvl9pPr marL="3657600" marR="0" indent="0" algn="ctr" rtl="0">
              <a:spcBef>
                <a:spcPts val="400"/>
              </a:spcBef>
              <a:buClr>
                <a:srgbClr val="888888"/>
              </a:buClr>
              <a:buFont typeface="Arial"/>
              <a:buNone/>
              <a:defRPr/>
            </a:lvl9pPr>
          </a:lstStyle>
          <a:p>
            <a:endParaRPr/>
          </a:p>
        </p:txBody>
      </p:sp>
      <p:sp>
        <p:nvSpPr>
          <p:cNvPr id="13" name="Shape 1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4" name="Shape 1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15" name="Shape 15"/>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29232798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8" name="Shape 18"/>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19" name="Shape 1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0" name="Shape 2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21" name="Shape 2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6763052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 name="Shape 24"/>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5" name="Shape 25"/>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6" name="Shape 2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7" name="Shape 2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28" name="Shape 2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9991607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1" name="Shape 31"/>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spcBef>
                <a:spcPts val="0"/>
              </a:spcBef>
              <a:buClr>
                <a:srgbClr val="888888"/>
              </a:buClr>
              <a:buFont typeface="Arial"/>
              <a:buNone/>
              <a:defRPr/>
            </a:lvl1pPr>
            <a:lvl2pPr marL="457200" indent="0" rtl="0">
              <a:spcBef>
                <a:spcPts val="0"/>
              </a:spcBef>
              <a:buClr>
                <a:srgbClr val="888888"/>
              </a:buClr>
              <a:buFont typeface="Arial"/>
              <a:buNone/>
              <a:defRPr/>
            </a:lvl2pPr>
            <a:lvl3pPr marL="914400" indent="0" rtl="0">
              <a:spcBef>
                <a:spcPts val="0"/>
              </a:spcBef>
              <a:buClr>
                <a:srgbClr val="888888"/>
              </a:buClr>
              <a:buFont typeface="Arial"/>
              <a:buNone/>
              <a:defRPr/>
            </a:lvl3pPr>
            <a:lvl4pPr marL="1371600" indent="0" rtl="0">
              <a:spcBef>
                <a:spcPts val="0"/>
              </a:spcBef>
              <a:buClr>
                <a:srgbClr val="888888"/>
              </a:buClr>
              <a:buFont typeface="Arial"/>
              <a:buNone/>
              <a:defRPr/>
            </a:lvl4pPr>
            <a:lvl5pPr marL="1828800" indent="0" rtl="0">
              <a:spcBef>
                <a:spcPts val="0"/>
              </a:spcBef>
              <a:buClr>
                <a:srgbClr val="888888"/>
              </a:buClr>
              <a:buFont typeface="Arial"/>
              <a:buNone/>
              <a:defRPr/>
            </a:lvl5pPr>
            <a:lvl6pPr marL="2286000" indent="0" rtl="0">
              <a:spcBef>
                <a:spcPts val="0"/>
              </a:spcBef>
              <a:buClr>
                <a:srgbClr val="888888"/>
              </a:buClr>
              <a:buFont typeface="Calibri"/>
              <a:buNone/>
              <a:defRPr/>
            </a:lvl6pPr>
            <a:lvl7pPr marL="2743200" indent="0" rtl="0">
              <a:spcBef>
                <a:spcPts val="0"/>
              </a:spcBef>
              <a:buClr>
                <a:srgbClr val="888888"/>
              </a:buClr>
              <a:buFont typeface="Calibri"/>
              <a:buNone/>
              <a:defRPr/>
            </a:lvl7pPr>
            <a:lvl8pPr marL="3200400" indent="0" rtl="0">
              <a:spcBef>
                <a:spcPts val="0"/>
              </a:spcBef>
              <a:buClr>
                <a:srgbClr val="888888"/>
              </a:buClr>
              <a:buFont typeface="Calibri"/>
              <a:buNone/>
              <a:defRPr/>
            </a:lvl8pPr>
            <a:lvl9pPr marL="3657600" indent="0" rtl="0">
              <a:spcBef>
                <a:spcPts val="0"/>
              </a:spcBef>
              <a:buClr>
                <a:srgbClr val="888888"/>
              </a:buClr>
              <a:buFont typeface="Calibri"/>
              <a:buNone/>
              <a:defRPr/>
            </a:lvl9pPr>
          </a:lstStyle>
          <a:p>
            <a:endParaRPr/>
          </a:p>
        </p:txBody>
      </p:sp>
      <p:sp>
        <p:nvSpPr>
          <p:cNvPr id="32" name="Shape 3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3" name="Shape 3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34" name="Shape 3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19310623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7" name="Shape 37"/>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38" name="Shape 38"/>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9" name="Shape 39"/>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40" name="Shape 40"/>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1" name="Shape 4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2" name="Shape 4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43" name="Shape 4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8426428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7" name="Shape 37"/>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38" name="Shape 38"/>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9" name="Shape 39"/>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40" name="Shape 40"/>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1" name="Shape 4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2" name="Shape 4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43" name="Shape 4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63818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6" name="Shape 4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7" name="Shape 4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48" name="Shape 4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8849273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9"/>
        <p:cNvGrpSpPr/>
        <p:nvPr/>
      </p:nvGrpSpPr>
      <p:grpSpPr>
        <a:xfrm>
          <a:off x="0" y="0"/>
          <a:ext cx="0" cy="0"/>
          <a:chOff x="0" y="0"/>
          <a:chExt cx="0" cy="0"/>
        </a:xfrm>
      </p:grpSpPr>
      <p:sp>
        <p:nvSpPr>
          <p:cNvPr id="50" name="Shape 5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1" name="Shape 5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52" name="Shape 5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831154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5" name="Shape 55"/>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6" name="Shape 56"/>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57" name="Shape 5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8" name="Shape 5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59" name="Shape 5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24175718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2" name="Shape 62"/>
          <p:cNvSpPr>
            <a:spLocks noGrp="1"/>
          </p:cNvSpPr>
          <p:nvPr>
            <p:ph type="pic" idx="2"/>
          </p:nvPr>
        </p:nvSpPr>
        <p:spPr>
          <a:xfrm>
            <a:off x="1792288" y="612775"/>
            <a:ext cx="5486399" cy="4114800"/>
          </a:xfrm>
          <a:prstGeom prst="rect">
            <a:avLst/>
          </a:prstGeom>
          <a:noFill/>
          <a:ln>
            <a:noFill/>
          </a:ln>
        </p:spPr>
      </p:sp>
      <p:sp>
        <p:nvSpPr>
          <p:cNvPr id="63" name="Shape 63"/>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64" name="Shape 6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5" name="Shape 6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66" name="Shape 6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25145564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9" name="Shape 69"/>
          <p:cNvSpPr txBox="1">
            <a:spLocks noGrp="1"/>
          </p:cNvSpPr>
          <p:nvPr>
            <p:ph type="body" idx="1"/>
          </p:nvPr>
        </p:nvSpPr>
        <p:spPr>
          <a:xfrm rot="5400000">
            <a:off x="2309018" y="-251618"/>
            <a:ext cx="4525963" cy="8229600"/>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0" name="Shape 7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1" name="Shape 7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72" name="Shape 7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112735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3"/>
        <p:cNvGrpSpPr/>
        <p:nvPr/>
      </p:nvGrpSpPr>
      <p:grpSpPr>
        <a:xfrm>
          <a:off x="0" y="0"/>
          <a:ext cx="0" cy="0"/>
          <a:chOff x="0" y="0"/>
          <a:chExt cx="0" cy="0"/>
        </a:xfrm>
      </p:grpSpPr>
      <p:sp>
        <p:nvSpPr>
          <p:cNvPr id="74" name="Shape 74"/>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5" name="Shape 75"/>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6" name="Shape 7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7" name="Shape 7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78" name="Shape 7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4007021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0"/>
        <p:cNvGrpSpPr/>
        <p:nvPr/>
      </p:nvGrpSpPr>
      <p:grpSpPr>
        <a:xfrm>
          <a:off x="0" y="0"/>
          <a:ext cx="0" cy="0"/>
          <a:chOff x="0" y="0"/>
          <a:chExt cx="0" cy="0"/>
        </a:xfrm>
      </p:grpSpPr>
      <p:sp>
        <p:nvSpPr>
          <p:cNvPr id="11" name="Shape 11"/>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indent="0" algn="ctr" rtl="0">
              <a:spcBef>
                <a:spcPts val="0"/>
              </a:spcBef>
              <a:buClr>
                <a:schemeClr val="dk1"/>
              </a:buClr>
              <a:buFont typeface="Arial"/>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2" name="Shape 12"/>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640"/>
              </a:spcBef>
              <a:buClr>
                <a:srgbClr val="888888"/>
              </a:buClr>
              <a:buFont typeface="Arial"/>
              <a:buNone/>
              <a:defRPr/>
            </a:lvl1pPr>
            <a:lvl2pPr marL="457200" marR="0" indent="0" algn="ctr" rtl="0">
              <a:spcBef>
                <a:spcPts val="560"/>
              </a:spcBef>
              <a:buClr>
                <a:srgbClr val="888888"/>
              </a:buClr>
              <a:buFont typeface="Arial"/>
              <a:buNone/>
              <a:defRPr/>
            </a:lvl2pPr>
            <a:lvl3pPr marL="914400" marR="0" indent="0" algn="ctr" rtl="0">
              <a:spcBef>
                <a:spcPts val="480"/>
              </a:spcBef>
              <a:buClr>
                <a:srgbClr val="888888"/>
              </a:buClr>
              <a:buFont typeface="Arial"/>
              <a:buNone/>
              <a:defRPr/>
            </a:lvl3pPr>
            <a:lvl4pPr marL="1371600" marR="0" indent="0" algn="ctr" rtl="0">
              <a:spcBef>
                <a:spcPts val="400"/>
              </a:spcBef>
              <a:buClr>
                <a:srgbClr val="888888"/>
              </a:buClr>
              <a:buFont typeface="Arial"/>
              <a:buNone/>
              <a:defRPr/>
            </a:lvl4pPr>
            <a:lvl5pPr marL="1828800" marR="0" indent="0" algn="ctr" rtl="0">
              <a:spcBef>
                <a:spcPts val="400"/>
              </a:spcBef>
              <a:buClr>
                <a:srgbClr val="888888"/>
              </a:buClr>
              <a:buFont typeface="Arial"/>
              <a:buNone/>
              <a:defRPr/>
            </a:lvl5pPr>
            <a:lvl6pPr marL="2286000" marR="0" indent="0" algn="ctr" rtl="0">
              <a:spcBef>
                <a:spcPts val="400"/>
              </a:spcBef>
              <a:buClr>
                <a:srgbClr val="888888"/>
              </a:buClr>
              <a:buFont typeface="Arial"/>
              <a:buNone/>
              <a:defRPr/>
            </a:lvl6pPr>
            <a:lvl7pPr marL="2743200" marR="0" indent="0" algn="ctr" rtl="0">
              <a:spcBef>
                <a:spcPts val="400"/>
              </a:spcBef>
              <a:buClr>
                <a:srgbClr val="888888"/>
              </a:buClr>
              <a:buFont typeface="Arial"/>
              <a:buNone/>
              <a:defRPr/>
            </a:lvl7pPr>
            <a:lvl8pPr marL="3200400" marR="0" indent="0" algn="ctr" rtl="0">
              <a:spcBef>
                <a:spcPts val="400"/>
              </a:spcBef>
              <a:buClr>
                <a:srgbClr val="888888"/>
              </a:buClr>
              <a:buFont typeface="Arial"/>
              <a:buNone/>
              <a:defRPr/>
            </a:lvl8pPr>
            <a:lvl9pPr marL="3657600" marR="0" indent="0" algn="ctr" rtl="0">
              <a:spcBef>
                <a:spcPts val="400"/>
              </a:spcBef>
              <a:buClr>
                <a:srgbClr val="888888"/>
              </a:buClr>
              <a:buFont typeface="Arial"/>
              <a:buNone/>
              <a:defRPr/>
            </a:lvl9pPr>
          </a:lstStyle>
          <a:p>
            <a:endParaRPr/>
          </a:p>
        </p:txBody>
      </p:sp>
      <p:sp>
        <p:nvSpPr>
          <p:cNvPr id="13" name="Shape 1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4" name="Shape 1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15" name="Shape 15"/>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5630211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8" name="Shape 18"/>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19" name="Shape 1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0" name="Shape 2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21" name="Shape 2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6238560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 name="Shape 24"/>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5" name="Shape 25"/>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6" name="Shape 2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7" name="Shape 2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28" name="Shape 2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7025906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1" name="Shape 31"/>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spcBef>
                <a:spcPts val="0"/>
              </a:spcBef>
              <a:buClr>
                <a:srgbClr val="888888"/>
              </a:buClr>
              <a:buFont typeface="Arial"/>
              <a:buNone/>
              <a:defRPr/>
            </a:lvl1pPr>
            <a:lvl2pPr marL="457200" indent="0" rtl="0">
              <a:spcBef>
                <a:spcPts val="0"/>
              </a:spcBef>
              <a:buClr>
                <a:srgbClr val="888888"/>
              </a:buClr>
              <a:buFont typeface="Arial"/>
              <a:buNone/>
              <a:defRPr/>
            </a:lvl2pPr>
            <a:lvl3pPr marL="914400" indent="0" rtl="0">
              <a:spcBef>
                <a:spcPts val="0"/>
              </a:spcBef>
              <a:buClr>
                <a:srgbClr val="888888"/>
              </a:buClr>
              <a:buFont typeface="Arial"/>
              <a:buNone/>
              <a:defRPr/>
            </a:lvl3pPr>
            <a:lvl4pPr marL="1371600" indent="0" rtl="0">
              <a:spcBef>
                <a:spcPts val="0"/>
              </a:spcBef>
              <a:buClr>
                <a:srgbClr val="888888"/>
              </a:buClr>
              <a:buFont typeface="Arial"/>
              <a:buNone/>
              <a:defRPr/>
            </a:lvl4pPr>
            <a:lvl5pPr marL="1828800" indent="0" rtl="0">
              <a:spcBef>
                <a:spcPts val="0"/>
              </a:spcBef>
              <a:buClr>
                <a:srgbClr val="888888"/>
              </a:buClr>
              <a:buFont typeface="Arial"/>
              <a:buNone/>
              <a:defRPr/>
            </a:lvl5pPr>
            <a:lvl6pPr marL="2286000" indent="0" rtl="0">
              <a:spcBef>
                <a:spcPts val="0"/>
              </a:spcBef>
              <a:buClr>
                <a:srgbClr val="888888"/>
              </a:buClr>
              <a:buFont typeface="Calibri"/>
              <a:buNone/>
              <a:defRPr/>
            </a:lvl6pPr>
            <a:lvl7pPr marL="2743200" indent="0" rtl="0">
              <a:spcBef>
                <a:spcPts val="0"/>
              </a:spcBef>
              <a:buClr>
                <a:srgbClr val="888888"/>
              </a:buClr>
              <a:buFont typeface="Calibri"/>
              <a:buNone/>
              <a:defRPr/>
            </a:lvl7pPr>
            <a:lvl8pPr marL="3200400" indent="0" rtl="0">
              <a:spcBef>
                <a:spcPts val="0"/>
              </a:spcBef>
              <a:buClr>
                <a:srgbClr val="888888"/>
              </a:buClr>
              <a:buFont typeface="Calibri"/>
              <a:buNone/>
              <a:defRPr/>
            </a:lvl8pPr>
            <a:lvl9pPr marL="3657600" indent="0" rtl="0">
              <a:spcBef>
                <a:spcPts val="0"/>
              </a:spcBef>
              <a:buClr>
                <a:srgbClr val="888888"/>
              </a:buClr>
              <a:buFont typeface="Calibri"/>
              <a:buNone/>
              <a:defRPr/>
            </a:lvl9pPr>
          </a:lstStyle>
          <a:p>
            <a:endParaRPr/>
          </a:p>
        </p:txBody>
      </p:sp>
      <p:sp>
        <p:nvSpPr>
          <p:cNvPr id="32" name="Shape 3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3" name="Shape 3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34" name="Shape 3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2420698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6" name="Shape 4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7" name="Shape 4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48" name="Shape 4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12580181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7" name="Shape 37"/>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38" name="Shape 38"/>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9" name="Shape 39"/>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40" name="Shape 40"/>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1" name="Shape 4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2" name="Shape 4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43" name="Shape 4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16462456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6" name="Shape 4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7" name="Shape 4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48" name="Shape 4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5063175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9"/>
        <p:cNvGrpSpPr/>
        <p:nvPr/>
      </p:nvGrpSpPr>
      <p:grpSpPr>
        <a:xfrm>
          <a:off x="0" y="0"/>
          <a:ext cx="0" cy="0"/>
          <a:chOff x="0" y="0"/>
          <a:chExt cx="0" cy="0"/>
        </a:xfrm>
      </p:grpSpPr>
      <p:sp>
        <p:nvSpPr>
          <p:cNvPr id="50" name="Shape 5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1" name="Shape 5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52" name="Shape 5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8407735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5" name="Shape 55"/>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6" name="Shape 56"/>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57" name="Shape 5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8" name="Shape 5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59" name="Shape 5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28108572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2" name="Shape 62"/>
          <p:cNvSpPr>
            <a:spLocks noGrp="1"/>
          </p:cNvSpPr>
          <p:nvPr>
            <p:ph type="pic" idx="2"/>
          </p:nvPr>
        </p:nvSpPr>
        <p:spPr>
          <a:xfrm>
            <a:off x="1792288" y="612775"/>
            <a:ext cx="5486399" cy="4114800"/>
          </a:xfrm>
          <a:prstGeom prst="rect">
            <a:avLst/>
          </a:prstGeom>
          <a:noFill/>
          <a:ln>
            <a:noFill/>
          </a:ln>
        </p:spPr>
      </p:sp>
      <p:sp>
        <p:nvSpPr>
          <p:cNvPr id="63" name="Shape 63"/>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64" name="Shape 6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5" name="Shape 6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66" name="Shape 6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27127543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9" name="Shape 69"/>
          <p:cNvSpPr txBox="1">
            <a:spLocks noGrp="1"/>
          </p:cNvSpPr>
          <p:nvPr>
            <p:ph type="body" idx="1"/>
          </p:nvPr>
        </p:nvSpPr>
        <p:spPr>
          <a:xfrm rot="5400000">
            <a:off x="2309018" y="-251618"/>
            <a:ext cx="4525963" cy="8229600"/>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0" name="Shape 7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1" name="Shape 7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72" name="Shape 7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18285381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3"/>
        <p:cNvGrpSpPr/>
        <p:nvPr/>
      </p:nvGrpSpPr>
      <p:grpSpPr>
        <a:xfrm>
          <a:off x="0" y="0"/>
          <a:ext cx="0" cy="0"/>
          <a:chOff x="0" y="0"/>
          <a:chExt cx="0" cy="0"/>
        </a:xfrm>
      </p:grpSpPr>
      <p:sp>
        <p:nvSpPr>
          <p:cNvPr id="74" name="Shape 74"/>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5" name="Shape 75"/>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6" name="Shape 7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7" name="Shape 7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78" name="Shape 7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4757815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0"/>
        <p:cNvGrpSpPr/>
        <p:nvPr/>
      </p:nvGrpSpPr>
      <p:grpSpPr>
        <a:xfrm>
          <a:off x="0" y="0"/>
          <a:ext cx="0" cy="0"/>
          <a:chOff x="0" y="0"/>
          <a:chExt cx="0" cy="0"/>
        </a:xfrm>
      </p:grpSpPr>
      <p:sp>
        <p:nvSpPr>
          <p:cNvPr id="11" name="Shape 11"/>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indent="0" algn="ctr" rtl="0">
              <a:spcBef>
                <a:spcPts val="0"/>
              </a:spcBef>
              <a:buClr>
                <a:schemeClr val="dk1"/>
              </a:buClr>
              <a:buFont typeface="Arial"/>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2" name="Shape 12"/>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640"/>
              </a:spcBef>
              <a:buClr>
                <a:srgbClr val="888888"/>
              </a:buClr>
              <a:buFont typeface="Arial"/>
              <a:buNone/>
              <a:defRPr/>
            </a:lvl1pPr>
            <a:lvl2pPr marL="457200" marR="0" indent="0" algn="ctr" rtl="0">
              <a:spcBef>
                <a:spcPts val="560"/>
              </a:spcBef>
              <a:buClr>
                <a:srgbClr val="888888"/>
              </a:buClr>
              <a:buFont typeface="Arial"/>
              <a:buNone/>
              <a:defRPr/>
            </a:lvl2pPr>
            <a:lvl3pPr marL="914400" marR="0" indent="0" algn="ctr" rtl="0">
              <a:spcBef>
                <a:spcPts val="480"/>
              </a:spcBef>
              <a:buClr>
                <a:srgbClr val="888888"/>
              </a:buClr>
              <a:buFont typeface="Arial"/>
              <a:buNone/>
              <a:defRPr/>
            </a:lvl3pPr>
            <a:lvl4pPr marL="1371600" marR="0" indent="0" algn="ctr" rtl="0">
              <a:spcBef>
                <a:spcPts val="400"/>
              </a:spcBef>
              <a:buClr>
                <a:srgbClr val="888888"/>
              </a:buClr>
              <a:buFont typeface="Arial"/>
              <a:buNone/>
              <a:defRPr/>
            </a:lvl4pPr>
            <a:lvl5pPr marL="1828800" marR="0" indent="0" algn="ctr" rtl="0">
              <a:spcBef>
                <a:spcPts val="400"/>
              </a:spcBef>
              <a:buClr>
                <a:srgbClr val="888888"/>
              </a:buClr>
              <a:buFont typeface="Arial"/>
              <a:buNone/>
              <a:defRPr/>
            </a:lvl5pPr>
            <a:lvl6pPr marL="2286000" marR="0" indent="0" algn="ctr" rtl="0">
              <a:spcBef>
                <a:spcPts val="400"/>
              </a:spcBef>
              <a:buClr>
                <a:srgbClr val="888888"/>
              </a:buClr>
              <a:buFont typeface="Arial"/>
              <a:buNone/>
              <a:defRPr/>
            </a:lvl6pPr>
            <a:lvl7pPr marL="2743200" marR="0" indent="0" algn="ctr" rtl="0">
              <a:spcBef>
                <a:spcPts val="400"/>
              </a:spcBef>
              <a:buClr>
                <a:srgbClr val="888888"/>
              </a:buClr>
              <a:buFont typeface="Arial"/>
              <a:buNone/>
              <a:defRPr/>
            </a:lvl7pPr>
            <a:lvl8pPr marL="3200400" marR="0" indent="0" algn="ctr" rtl="0">
              <a:spcBef>
                <a:spcPts val="400"/>
              </a:spcBef>
              <a:buClr>
                <a:srgbClr val="888888"/>
              </a:buClr>
              <a:buFont typeface="Arial"/>
              <a:buNone/>
              <a:defRPr/>
            </a:lvl8pPr>
            <a:lvl9pPr marL="3657600" marR="0" indent="0" algn="ctr" rtl="0">
              <a:spcBef>
                <a:spcPts val="400"/>
              </a:spcBef>
              <a:buClr>
                <a:srgbClr val="888888"/>
              </a:buClr>
              <a:buFont typeface="Arial"/>
              <a:buNone/>
              <a:defRPr/>
            </a:lvl9pPr>
          </a:lstStyle>
          <a:p>
            <a:endParaRPr/>
          </a:p>
        </p:txBody>
      </p:sp>
      <p:sp>
        <p:nvSpPr>
          <p:cNvPr id="13" name="Shape 1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4" name="Shape 1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15" name="Shape 15"/>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2868856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8" name="Shape 18"/>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19" name="Shape 1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0" name="Shape 2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21" name="Shape 2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659695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 name="Shape 24"/>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5" name="Shape 25"/>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6" name="Shape 2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7" name="Shape 2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28" name="Shape 2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7948668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9"/>
        <p:cNvGrpSpPr/>
        <p:nvPr/>
      </p:nvGrpSpPr>
      <p:grpSpPr>
        <a:xfrm>
          <a:off x="0" y="0"/>
          <a:ext cx="0" cy="0"/>
          <a:chOff x="0" y="0"/>
          <a:chExt cx="0" cy="0"/>
        </a:xfrm>
      </p:grpSpPr>
      <p:sp>
        <p:nvSpPr>
          <p:cNvPr id="50" name="Shape 5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1" name="Shape 5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52" name="Shape 5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8428636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1" name="Shape 31"/>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spcBef>
                <a:spcPts val="0"/>
              </a:spcBef>
              <a:buClr>
                <a:srgbClr val="888888"/>
              </a:buClr>
              <a:buFont typeface="Arial"/>
              <a:buNone/>
              <a:defRPr/>
            </a:lvl1pPr>
            <a:lvl2pPr marL="457200" indent="0" rtl="0">
              <a:spcBef>
                <a:spcPts val="0"/>
              </a:spcBef>
              <a:buClr>
                <a:srgbClr val="888888"/>
              </a:buClr>
              <a:buFont typeface="Arial"/>
              <a:buNone/>
              <a:defRPr/>
            </a:lvl2pPr>
            <a:lvl3pPr marL="914400" indent="0" rtl="0">
              <a:spcBef>
                <a:spcPts val="0"/>
              </a:spcBef>
              <a:buClr>
                <a:srgbClr val="888888"/>
              </a:buClr>
              <a:buFont typeface="Arial"/>
              <a:buNone/>
              <a:defRPr/>
            </a:lvl3pPr>
            <a:lvl4pPr marL="1371600" indent="0" rtl="0">
              <a:spcBef>
                <a:spcPts val="0"/>
              </a:spcBef>
              <a:buClr>
                <a:srgbClr val="888888"/>
              </a:buClr>
              <a:buFont typeface="Arial"/>
              <a:buNone/>
              <a:defRPr/>
            </a:lvl4pPr>
            <a:lvl5pPr marL="1828800" indent="0" rtl="0">
              <a:spcBef>
                <a:spcPts val="0"/>
              </a:spcBef>
              <a:buClr>
                <a:srgbClr val="888888"/>
              </a:buClr>
              <a:buFont typeface="Arial"/>
              <a:buNone/>
              <a:defRPr/>
            </a:lvl5pPr>
            <a:lvl6pPr marL="2286000" indent="0" rtl="0">
              <a:spcBef>
                <a:spcPts val="0"/>
              </a:spcBef>
              <a:buClr>
                <a:srgbClr val="888888"/>
              </a:buClr>
              <a:buFont typeface="Calibri"/>
              <a:buNone/>
              <a:defRPr/>
            </a:lvl6pPr>
            <a:lvl7pPr marL="2743200" indent="0" rtl="0">
              <a:spcBef>
                <a:spcPts val="0"/>
              </a:spcBef>
              <a:buClr>
                <a:srgbClr val="888888"/>
              </a:buClr>
              <a:buFont typeface="Calibri"/>
              <a:buNone/>
              <a:defRPr/>
            </a:lvl7pPr>
            <a:lvl8pPr marL="3200400" indent="0" rtl="0">
              <a:spcBef>
                <a:spcPts val="0"/>
              </a:spcBef>
              <a:buClr>
                <a:srgbClr val="888888"/>
              </a:buClr>
              <a:buFont typeface="Calibri"/>
              <a:buNone/>
              <a:defRPr/>
            </a:lvl8pPr>
            <a:lvl9pPr marL="3657600" indent="0" rtl="0">
              <a:spcBef>
                <a:spcPts val="0"/>
              </a:spcBef>
              <a:buClr>
                <a:srgbClr val="888888"/>
              </a:buClr>
              <a:buFont typeface="Calibri"/>
              <a:buNone/>
              <a:defRPr/>
            </a:lvl9pPr>
          </a:lstStyle>
          <a:p>
            <a:endParaRPr/>
          </a:p>
        </p:txBody>
      </p:sp>
      <p:sp>
        <p:nvSpPr>
          <p:cNvPr id="32" name="Shape 3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3" name="Shape 3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34" name="Shape 3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5669396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7" name="Shape 37"/>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38" name="Shape 38"/>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9" name="Shape 39"/>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40" name="Shape 40"/>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1" name="Shape 4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2" name="Shape 4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43" name="Shape 4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0671955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6" name="Shape 4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7" name="Shape 4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48" name="Shape 4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0875025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9"/>
        <p:cNvGrpSpPr/>
        <p:nvPr/>
      </p:nvGrpSpPr>
      <p:grpSpPr>
        <a:xfrm>
          <a:off x="0" y="0"/>
          <a:ext cx="0" cy="0"/>
          <a:chOff x="0" y="0"/>
          <a:chExt cx="0" cy="0"/>
        </a:xfrm>
      </p:grpSpPr>
      <p:sp>
        <p:nvSpPr>
          <p:cNvPr id="50" name="Shape 5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1" name="Shape 5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52" name="Shape 5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13226637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5" name="Shape 55"/>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6" name="Shape 56"/>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57" name="Shape 5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8" name="Shape 5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59" name="Shape 5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5819020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2" name="Shape 62"/>
          <p:cNvSpPr>
            <a:spLocks noGrp="1"/>
          </p:cNvSpPr>
          <p:nvPr>
            <p:ph type="pic" idx="2"/>
          </p:nvPr>
        </p:nvSpPr>
        <p:spPr>
          <a:xfrm>
            <a:off x="1792288" y="612775"/>
            <a:ext cx="5486399" cy="4114800"/>
          </a:xfrm>
          <a:prstGeom prst="rect">
            <a:avLst/>
          </a:prstGeom>
          <a:noFill/>
          <a:ln>
            <a:noFill/>
          </a:ln>
        </p:spPr>
      </p:sp>
      <p:sp>
        <p:nvSpPr>
          <p:cNvPr id="63" name="Shape 63"/>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64" name="Shape 6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5" name="Shape 6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66" name="Shape 6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9906090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9" name="Shape 69"/>
          <p:cNvSpPr txBox="1">
            <a:spLocks noGrp="1"/>
          </p:cNvSpPr>
          <p:nvPr>
            <p:ph type="body" idx="1"/>
          </p:nvPr>
        </p:nvSpPr>
        <p:spPr>
          <a:xfrm rot="5400000">
            <a:off x="2309018" y="-251618"/>
            <a:ext cx="4525963" cy="8229600"/>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0" name="Shape 7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1" name="Shape 7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72" name="Shape 7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13516498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3"/>
        <p:cNvGrpSpPr/>
        <p:nvPr/>
      </p:nvGrpSpPr>
      <p:grpSpPr>
        <a:xfrm>
          <a:off x="0" y="0"/>
          <a:ext cx="0" cy="0"/>
          <a:chOff x="0" y="0"/>
          <a:chExt cx="0" cy="0"/>
        </a:xfrm>
      </p:grpSpPr>
      <p:sp>
        <p:nvSpPr>
          <p:cNvPr id="74" name="Shape 74"/>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5" name="Shape 75"/>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6" name="Shape 7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7" name="Shape 7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78" name="Shape 7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6669059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0"/>
        <p:cNvGrpSpPr/>
        <p:nvPr/>
      </p:nvGrpSpPr>
      <p:grpSpPr>
        <a:xfrm>
          <a:off x="0" y="0"/>
          <a:ext cx="0" cy="0"/>
          <a:chOff x="0" y="0"/>
          <a:chExt cx="0" cy="0"/>
        </a:xfrm>
      </p:grpSpPr>
      <p:sp>
        <p:nvSpPr>
          <p:cNvPr id="11" name="Shape 11"/>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indent="0" algn="ctr" rtl="0">
              <a:spcBef>
                <a:spcPts val="0"/>
              </a:spcBef>
              <a:buClr>
                <a:schemeClr val="dk1"/>
              </a:buClr>
              <a:buFont typeface="Arial"/>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2" name="Shape 12"/>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640"/>
              </a:spcBef>
              <a:buClr>
                <a:srgbClr val="888888"/>
              </a:buClr>
              <a:buFont typeface="Arial"/>
              <a:buNone/>
              <a:defRPr/>
            </a:lvl1pPr>
            <a:lvl2pPr marL="457200" marR="0" indent="0" algn="ctr" rtl="0">
              <a:spcBef>
                <a:spcPts val="560"/>
              </a:spcBef>
              <a:buClr>
                <a:srgbClr val="888888"/>
              </a:buClr>
              <a:buFont typeface="Arial"/>
              <a:buNone/>
              <a:defRPr/>
            </a:lvl2pPr>
            <a:lvl3pPr marL="914400" marR="0" indent="0" algn="ctr" rtl="0">
              <a:spcBef>
                <a:spcPts val="480"/>
              </a:spcBef>
              <a:buClr>
                <a:srgbClr val="888888"/>
              </a:buClr>
              <a:buFont typeface="Arial"/>
              <a:buNone/>
              <a:defRPr/>
            </a:lvl3pPr>
            <a:lvl4pPr marL="1371600" marR="0" indent="0" algn="ctr" rtl="0">
              <a:spcBef>
                <a:spcPts val="400"/>
              </a:spcBef>
              <a:buClr>
                <a:srgbClr val="888888"/>
              </a:buClr>
              <a:buFont typeface="Arial"/>
              <a:buNone/>
              <a:defRPr/>
            </a:lvl4pPr>
            <a:lvl5pPr marL="1828800" marR="0" indent="0" algn="ctr" rtl="0">
              <a:spcBef>
                <a:spcPts val="400"/>
              </a:spcBef>
              <a:buClr>
                <a:srgbClr val="888888"/>
              </a:buClr>
              <a:buFont typeface="Arial"/>
              <a:buNone/>
              <a:defRPr/>
            </a:lvl5pPr>
            <a:lvl6pPr marL="2286000" marR="0" indent="0" algn="ctr" rtl="0">
              <a:spcBef>
                <a:spcPts val="400"/>
              </a:spcBef>
              <a:buClr>
                <a:srgbClr val="888888"/>
              </a:buClr>
              <a:buFont typeface="Arial"/>
              <a:buNone/>
              <a:defRPr/>
            </a:lvl6pPr>
            <a:lvl7pPr marL="2743200" marR="0" indent="0" algn="ctr" rtl="0">
              <a:spcBef>
                <a:spcPts val="400"/>
              </a:spcBef>
              <a:buClr>
                <a:srgbClr val="888888"/>
              </a:buClr>
              <a:buFont typeface="Arial"/>
              <a:buNone/>
              <a:defRPr/>
            </a:lvl7pPr>
            <a:lvl8pPr marL="3200400" marR="0" indent="0" algn="ctr" rtl="0">
              <a:spcBef>
                <a:spcPts val="400"/>
              </a:spcBef>
              <a:buClr>
                <a:srgbClr val="888888"/>
              </a:buClr>
              <a:buFont typeface="Arial"/>
              <a:buNone/>
              <a:defRPr/>
            </a:lvl8pPr>
            <a:lvl9pPr marL="3657600" marR="0" indent="0" algn="ctr" rtl="0">
              <a:spcBef>
                <a:spcPts val="400"/>
              </a:spcBef>
              <a:buClr>
                <a:srgbClr val="888888"/>
              </a:buClr>
              <a:buFont typeface="Arial"/>
              <a:buNone/>
              <a:defRPr/>
            </a:lvl9pPr>
          </a:lstStyle>
          <a:p>
            <a:endParaRPr/>
          </a:p>
        </p:txBody>
      </p:sp>
      <p:sp>
        <p:nvSpPr>
          <p:cNvPr id="13" name="Shape 1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4" name="Shape 1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15" name="Shape 15"/>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6913392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8" name="Shape 18"/>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19" name="Shape 1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0" name="Shape 2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21" name="Shape 2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3688458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5" name="Shape 55"/>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6" name="Shape 56"/>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57" name="Shape 5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8" name="Shape 5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59" name="Shape 5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8404695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 name="Shape 24"/>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5" name="Shape 25"/>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6" name="Shape 2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7" name="Shape 2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28" name="Shape 2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1224843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1" name="Shape 31"/>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spcBef>
                <a:spcPts val="0"/>
              </a:spcBef>
              <a:buClr>
                <a:srgbClr val="888888"/>
              </a:buClr>
              <a:buFont typeface="Arial"/>
              <a:buNone/>
              <a:defRPr/>
            </a:lvl1pPr>
            <a:lvl2pPr marL="457200" indent="0" rtl="0">
              <a:spcBef>
                <a:spcPts val="0"/>
              </a:spcBef>
              <a:buClr>
                <a:srgbClr val="888888"/>
              </a:buClr>
              <a:buFont typeface="Arial"/>
              <a:buNone/>
              <a:defRPr/>
            </a:lvl2pPr>
            <a:lvl3pPr marL="914400" indent="0" rtl="0">
              <a:spcBef>
                <a:spcPts val="0"/>
              </a:spcBef>
              <a:buClr>
                <a:srgbClr val="888888"/>
              </a:buClr>
              <a:buFont typeface="Arial"/>
              <a:buNone/>
              <a:defRPr/>
            </a:lvl3pPr>
            <a:lvl4pPr marL="1371600" indent="0" rtl="0">
              <a:spcBef>
                <a:spcPts val="0"/>
              </a:spcBef>
              <a:buClr>
                <a:srgbClr val="888888"/>
              </a:buClr>
              <a:buFont typeface="Arial"/>
              <a:buNone/>
              <a:defRPr/>
            </a:lvl4pPr>
            <a:lvl5pPr marL="1828800" indent="0" rtl="0">
              <a:spcBef>
                <a:spcPts val="0"/>
              </a:spcBef>
              <a:buClr>
                <a:srgbClr val="888888"/>
              </a:buClr>
              <a:buFont typeface="Arial"/>
              <a:buNone/>
              <a:defRPr/>
            </a:lvl5pPr>
            <a:lvl6pPr marL="2286000" indent="0" rtl="0">
              <a:spcBef>
                <a:spcPts val="0"/>
              </a:spcBef>
              <a:buClr>
                <a:srgbClr val="888888"/>
              </a:buClr>
              <a:buFont typeface="Calibri"/>
              <a:buNone/>
              <a:defRPr/>
            </a:lvl6pPr>
            <a:lvl7pPr marL="2743200" indent="0" rtl="0">
              <a:spcBef>
                <a:spcPts val="0"/>
              </a:spcBef>
              <a:buClr>
                <a:srgbClr val="888888"/>
              </a:buClr>
              <a:buFont typeface="Calibri"/>
              <a:buNone/>
              <a:defRPr/>
            </a:lvl7pPr>
            <a:lvl8pPr marL="3200400" indent="0" rtl="0">
              <a:spcBef>
                <a:spcPts val="0"/>
              </a:spcBef>
              <a:buClr>
                <a:srgbClr val="888888"/>
              </a:buClr>
              <a:buFont typeface="Calibri"/>
              <a:buNone/>
              <a:defRPr/>
            </a:lvl8pPr>
            <a:lvl9pPr marL="3657600" indent="0" rtl="0">
              <a:spcBef>
                <a:spcPts val="0"/>
              </a:spcBef>
              <a:buClr>
                <a:srgbClr val="888888"/>
              </a:buClr>
              <a:buFont typeface="Calibri"/>
              <a:buNone/>
              <a:defRPr/>
            </a:lvl9pPr>
          </a:lstStyle>
          <a:p>
            <a:endParaRPr/>
          </a:p>
        </p:txBody>
      </p:sp>
      <p:sp>
        <p:nvSpPr>
          <p:cNvPr id="32" name="Shape 3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3" name="Shape 3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34" name="Shape 3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15409040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7" name="Shape 37"/>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38" name="Shape 38"/>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9" name="Shape 39"/>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40" name="Shape 40"/>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1" name="Shape 4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2" name="Shape 4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43" name="Shape 4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11690044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6" name="Shape 4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7" name="Shape 4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48" name="Shape 4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16499647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9"/>
        <p:cNvGrpSpPr/>
        <p:nvPr/>
      </p:nvGrpSpPr>
      <p:grpSpPr>
        <a:xfrm>
          <a:off x="0" y="0"/>
          <a:ext cx="0" cy="0"/>
          <a:chOff x="0" y="0"/>
          <a:chExt cx="0" cy="0"/>
        </a:xfrm>
      </p:grpSpPr>
      <p:sp>
        <p:nvSpPr>
          <p:cNvPr id="50" name="Shape 5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1" name="Shape 5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52" name="Shape 5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40092597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5" name="Shape 55"/>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6" name="Shape 56"/>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57" name="Shape 5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8" name="Shape 5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59" name="Shape 5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25883633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2" name="Shape 62"/>
          <p:cNvSpPr>
            <a:spLocks noGrp="1"/>
          </p:cNvSpPr>
          <p:nvPr>
            <p:ph type="pic" idx="2"/>
          </p:nvPr>
        </p:nvSpPr>
        <p:spPr>
          <a:xfrm>
            <a:off x="1792288" y="612775"/>
            <a:ext cx="5486399" cy="4114800"/>
          </a:xfrm>
          <a:prstGeom prst="rect">
            <a:avLst/>
          </a:prstGeom>
          <a:noFill/>
          <a:ln>
            <a:noFill/>
          </a:ln>
        </p:spPr>
      </p:sp>
      <p:sp>
        <p:nvSpPr>
          <p:cNvPr id="63" name="Shape 63"/>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64" name="Shape 6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5" name="Shape 6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66" name="Shape 6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91371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9" name="Shape 69"/>
          <p:cNvSpPr txBox="1">
            <a:spLocks noGrp="1"/>
          </p:cNvSpPr>
          <p:nvPr>
            <p:ph type="body" idx="1"/>
          </p:nvPr>
        </p:nvSpPr>
        <p:spPr>
          <a:xfrm rot="5400000">
            <a:off x="2309018" y="-251618"/>
            <a:ext cx="4525963" cy="8229600"/>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0" name="Shape 7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1" name="Shape 7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72" name="Shape 7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4458623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3"/>
        <p:cNvGrpSpPr/>
        <p:nvPr/>
      </p:nvGrpSpPr>
      <p:grpSpPr>
        <a:xfrm>
          <a:off x="0" y="0"/>
          <a:ext cx="0" cy="0"/>
          <a:chOff x="0" y="0"/>
          <a:chExt cx="0" cy="0"/>
        </a:xfrm>
      </p:grpSpPr>
      <p:sp>
        <p:nvSpPr>
          <p:cNvPr id="74" name="Shape 74"/>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5" name="Shape 75"/>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6" name="Shape 7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7" name="Shape 7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78" name="Shape 7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14249920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0"/>
        <p:cNvGrpSpPr/>
        <p:nvPr/>
      </p:nvGrpSpPr>
      <p:grpSpPr>
        <a:xfrm>
          <a:off x="0" y="0"/>
          <a:ext cx="0" cy="0"/>
          <a:chOff x="0" y="0"/>
          <a:chExt cx="0" cy="0"/>
        </a:xfrm>
      </p:grpSpPr>
      <p:sp>
        <p:nvSpPr>
          <p:cNvPr id="11" name="Shape 11"/>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indent="0" algn="ctr" rtl="0">
              <a:spcBef>
                <a:spcPts val="0"/>
              </a:spcBef>
              <a:buClr>
                <a:schemeClr val="dk1"/>
              </a:buClr>
              <a:buFont typeface="Arial"/>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2" name="Shape 12"/>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640"/>
              </a:spcBef>
              <a:buClr>
                <a:srgbClr val="888888"/>
              </a:buClr>
              <a:buFont typeface="Arial"/>
              <a:buNone/>
              <a:defRPr/>
            </a:lvl1pPr>
            <a:lvl2pPr marL="457200" marR="0" indent="0" algn="ctr" rtl="0">
              <a:spcBef>
                <a:spcPts val="560"/>
              </a:spcBef>
              <a:buClr>
                <a:srgbClr val="888888"/>
              </a:buClr>
              <a:buFont typeface="Arial"/>
              <a:buNone/>
              <a:defRPr/>
            </a:lvl2pPr>
            <a:lvl3pPr marL="914400" marR="0" indent="0" algn="ctr" rtl="0">
              <a:spcBef>
                <a:spcPts val="480"/>
              </a:spcBef>
              <a:buClr>
                <a:srgbClr val="888888"/>
              </a:buClr>
              <a:buFont typeface="Arial"/>
              <a:buNone/>
              <a:defRPr/>
            </a:lvl3pPr>
            <a:lvl4pPr marL="1371600" marR="0" indent="0" algn="ctr" rtl="0">
              <a:spcBef>
                <a:spcPts val="400"/>
              </a:spcBef>
              <a:buClr>
                <a:srgbClr val="888888"/>
              </a:buClr>
              <a:buFont typeface="Arial"/>
              <a:buNone/>
              <a:defRPr/>
            </a:lvl4pPr>
            <a:lvl5pPr marL="1828800" marR="0" indent="0" algn="ctr" rtl="0">
              <a:spcBef>
                <a:spcPts val="400"/>
              </a:spcBef>
              <a:buClr>
                <a:srgbClr val="888888"/>
              </a:buClr>
              <a:buFont typeface="Arial"/>
              <a:buNone/>
              <a:defRPr/>
            </a:lvl5pPr>
            <a:lvl6pPr marL="2286000" marR="0" indent="0" algn="ctr" rtl="0">
              <a:spcBef>
                <a:spcPts val="400"/>
              </a:spcBef>
              <a:buClr>
                <a:srgbClr val="888888"/>
              </a:buClr>
              <a:buFont typeface="Arial"/>
              <a:buNone/>
              <a:defRPr/>
            </a:lvl6pPr>
            <a:lvl7pPr marL="2743200" marR="0" indent="0" algn="ctr" rtl="0">
              <a:spcBef>
                <a:spcPts val="400"/>
              </a:spcBef>
              <a:buClr>
                <a:srgbClr val="888888"/>
              </a:buClr>
              <a:buFont typeface="Arial"/>
              <a:buNone/>
              <a:defRPr/>
            </a:lvl7pPr>
            <a:lvl8pPr marL="3200400" marR="0" indent="0" algn="ctr" rtl="0">
              <a:spcBef>
                <a:spcPts val="400"/>
              </a:spcBef>
              <a:buClr>
                <a:srgbClr val="888888"/>
              </a:buClr>
              <a:buFont typeface="Arial"/>
              <a:buNone/>
              <a:defRPr/>
            </a:lvl8pPr>
            <a:lvl9pPr marL="3657600" marR="0" indent="0" algn="ctr" rtl="0">
              <a:spcBef>
                <a:spcPts val="400"/>
              </a:spcBef>
              <a:buClr>
                <a:srgbClr val="888888"/>
              </a:buClr>
              <a:buFont typeface="Arial"/>
              <a:buNone/>
              <a:defRPr/>
            </a:lvl9pPr>
          </a:lstStyle>
          <a:p>
            <a:endParaRPr/>
          </a:p>
        </p:txBody>
      </p:sp>
      <p:sp>
        <p:nvSpPr>
          <p:cNvPr id="13" name="Shape 1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4" name="Shape 1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15" name="Shape 15"/>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5705022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2" name="Shape 62"/>
          <p:cNvSpPr>
            <a:spLocks noGrp="1"/>
          </p:cNvSpPr>
          <p:nvPr>
            <p:ph type="pic" idx="2"/>
          </p:nvPr>
        </p:nvSpPr>
        <p:spPr>
          <a:xfrm>
            <a:off x="1792288" y="612775"/>
            <a:ext cx="5486399" cy="4114800"/>
          </a:xfrm>
          <a:prstGeom prst="rect">
            <a:avLst/>
          </a:prstGeom>
          <a:noFill/>
          <a:ln>
            <a:noFill/>
          </a:ln>
        </p:spPr>
      </p:sp>
      <p:sp>
        <p:nvSpPr>
          <p:cNvPr id="63" name="Shape 63"/>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64" name="Shape 6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5" name="Shape 6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66" name="Shape 6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9150323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8" name="Shape 18"/>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19" name="Shape 1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0" name="Shape 2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21" name="Shape 2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7154252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 name="Shape 24"/>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5" name="Shape 25"/>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6" name="Shape 2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7" name="Shape 2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28" name="Shape 2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7441054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1" name="Shape 31"/>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spcBef>
                <a:spcPts val="0"/>
              </a:spcBef>
              <a:buClr>
                <a:srgbClr val="888888"/>
              </a:buClr>
              <a:buFont typeface="Arial"/>
              <a:buNone/>
              <a:defRPr/>
            </a:lvl1pPr>
            <a:lvl2pPr marL="457200" indent="0" rtl="0">
              <a:spcBef>
                <a:spcPts val="0"/>
              </a:spcBef>
              <a:buClr>
                <a:srgbClr val="888888"/>
              </a:buClr>
              <a:buFont typeface="Arial"/>
              <a:buNone/>
              <a:defRPr/>
            </a:lvl2pPr>
            <a:lvl3pPr marL="914400" indent="0" rtl="0">
              <a:spcBef>
                <a:spcPts val="0"/>
              </a:spcBef>
              <a:buClr>
                <a:srgbClr val="888888"/>
              </a:buClr>
              <a:buFont typeface="Arial"/>
              <a:buNone/>
              <a:defRPr/>
            </a:lvl3pPr>
            <a:lvl4pPr marL="1371600" indent="0" rtl="0">
              <a:spcBef>
                <a:spcPts val="0"/>
              </a:spcBef>
              <a:buClr>
                <a:srgbClr val="888888"/>
              </a:buClr>
              <a:buFont typeface="Arial"/>
              <a:buNone/>
              <a:defRPr/>
            </a:lvl4pPr>
            <a:lvl5pPr marL="1828800" indent="0" rtl="0">
              <a:spcBef>
                <a:spcPts val="0"/>
              </a:spcBef>
              <a:buClr>
                <a:srgbClr val="888888"/>
              </a:buClr>
              <a:buFont typeface="Arial"/>
              <a:buNone/>
              <a:defRPr/>
            </a:lvl5pPr>
            <a:lvl6pPr marL="2286000" indent="0" rtl="0">
              <a:spcBef>
                <a:spcPts val="0"/>
              </a:spcBef>
              <a:buClr>
                <a:srgbClr val="888888"/>
              </a:buClr>
              <a:buFont typeface="Calibri"/>
              <a:buNone/>
              <a:defRPr/>
            </a:lvl6pPr>
            <a:lvl7pPr marL="2743200" indent="0" rtl="0">
              <a:spcBef>
                <a:spcPts val="0"/>
              </a:spcBef>
              <a:buClr>
                <a:srgbClr val="888888"/>
              </a:buClr>
              <a:buFont typeface="Calibri"/>
              <a:buNone/>
              <a:defRPr/>
            </a:lvl7pPr>
            <a:lvl8pPr marL="3200400" indent="0" rtl="0">
              <a:spcBef>
                <a:spcPts val="0"/>
              </a:spcBef>
              <a:buClr>
                <a:srgbClr val="888888"/>
              </a:buClr>
              <a:buFont typeface="Calibri"/>
              <a:buNone/>
              <a:defRPr/>
            </a:lvl8pPr>
            <a:lvl9pPr marL="3657600" indent="0" rtl="0">
              <a:spcBef>
                <a:spcPts val="0"/>
              </a:spcBef>
              <a:buClr>
                <a:srgbClr val="888888"/>
              </a:buClr>
              <a:buFont typeface="Calibri"/>
              <a:buNone/>
              <a:defRPr/>
            </a:lvl9pPr>
          </a:lstStyle>
          <a:p>
            <a:endParaRPr/>
          </a:p>
        </p:txBody>
      </p:sp>
      <p:sp>
        <p:nvSpPr>
          <p:cNvPr id="32" name="Shape 3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3" name="Shape 3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34" name="Shape 3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1722077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7" name="Shape 37"/>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38" name="Shape 38"/>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9" name="Shape 39"/>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40" name="Shape 40"/>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1" name="Shape 4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2" name="Shape 4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43" name="Shape 4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36971162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6" name="Shape 4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7" name="Shape 4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48" name="Shape 4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14140743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9"/>
        <p:cNvGrpSpPr/>
        <p:nvPr/>
      </p:nvGrpSpPr>
      <p:grpSpPr>
        <a:xfrm>
          <a:off x="0" y="0"/>
          <a:ext cx="0" cy="0"/>
          <a:chOff x="0" y="0"/>
          <a:chExt cx="0" cy="0"/>
        </a:xfrm>
      </p:grpSpPr>
      <p:sp>
        <p:nvSpPr>
          <p:cNvPr id="50" name="Shape 5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1" name="Shape 5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52" name="Shape 5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28884880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5" name="Shape 55"/>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6" name="Shape 56"/>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57" name="Shape 5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8" name="Shape 5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59" name="Shape 5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23065335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2" name="Shape 62"/>
          <p:cNvSpPr>
            <a:spLocks noGrp="1"/>
          </p:cNvSpPr>
          <p:nvPr>
            <p:ph type="pic" idx="2"/>
          </p:nvPr>
        </p:nvSpPr>
        <p:spPr>
          <a:xfrm>
            <a:off x="1792288" y="612775"/>
            <a:ext cx="5486399" cy="4114800"/>
          </a:xfrm>
          <a:prstGeom prst="rect">
            <a:avLst/>
          </a:prstGeom>
          <a:noFill/>
          <a:ln>
            <a:noFill/>
          </a:ln>
        </p:spPr>
      </p:sp>
      <p:sp>
        <p:nvSpPr>
          <p:cNvPr id="63" name="Shape 63"/>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64" name="Shape 6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5" name="Shape 6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66" name="Shape 6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2407426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9" name="Shape 69"/>
          <p:cNvSpPr txBox="1">
            <a:spLocks noGrp="1"/>
          </p:cNvSpPr>
          <p:nvPr>
            <p:ph type="body" idx="1"/>
          </p:nvPr>
        </p:nvSpPr>
        <p:spPr>
          <a:xfrm rot="5400000">
            <a:off x="2309018" y="-251618"/>
            <a:ext cx="4525963" cy="8229600"/>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0" name="Shape 7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1" name="Shape 7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72" name="Shape 7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6156980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3"/>
        <p:cNvGrpSpPr/>
        <p:nvPr/>
      </p:nvGrpSpPr>
      <p:grpSpPr>
        <a:xfrm>
          <a:off x="0" y="0"/>
          <a:ext cx="0" cy="0"/>
          <a:chOff x="0" y="0"/>
          <a:chExt cx="0" cy="0"/>
        </a:xfrm>
      </p:grpSpPr>
      <p:sp>
        <p:nvSpPr>
          <p:cNvPr id="74" name="Shape 74"/>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5" name="Shape 75"/>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6" name="Shape 7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7" name="Shape 7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mtClean="0"/>
              <a:t>SEMP PPT Master_v7.pptx</a:t>
            </a:r>
            <a:endParaRPr/>
          </a:p>
        </p:txBody>
      </p:sp>
      <p:sp>
        <p:nvSpPr>
          <p:cNvPr id="78" name="Shape 7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a:pPr>
                <a:buSzPct val="25000"/>
              </a:pPr>
              <a:t>‹#›</a:t>
            </a:fld>
            <a:endParaRPr lang="en-US" dirty="0"/>
          </a:p>
        </p:txBody>
      </p:sp>
    </p:spTree>
    <p:extLst>
      <p:ext uri="{BB962C8B-B14F-4D97-AF65-F5344CB8AC3E}">
        <p14:creationId xmlns:p14="http://schemas.microsoft.com/office/powerpoint/2010/main" val="5583100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1.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1.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image" Target="../media/image1.jpeg"/><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1.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stretch>
            <a:fillRect/>
          </a:stretch>
        </a:blip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spcBef>
                <a:spcPts val="0"/>
              </a:spcBef>
              <a:buClr>
                <a:schemeClr val="dk1"/>
              </a:buClr>
              <a:buFont typeface="Arial"/>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dirty="0"/>
          </a:p>
        </p:txBody>
      </p:sp>
      <p:sp>
        <p:nvSpPr>
          <p:cNvPr id="6" name="Shape 6"/>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139700" algn="l" rtl="0">
              <a:spcBef>
                <a:spcPts val="640"/>
              </a:spcBef>
              <a:buClr>
                <a:schemeClr val="dk1"/>
              </a:buClr>
              <a:buFont typeface="Arial"/>
              <a:buChar char="•"/>
              <a:defRPr/>
            </a:lvl1pPr>
            <a:lvl2pPr marL="742950" marR="0" indent="-107950" algn="l" rtl="0">
              <a:spcBef>
                <a:spcPts val="560"/>
              </a:spcBef>
              <a:buClr>
                <a:schemeClr val="dk1"/>
              </a:buClr>
              <a:buFont typeface="Arial"/>
              <a:buChar char="–"/>
              <a:defRPr/>
            </a:lvl2pPr>
            <a:lvl3pPr marL="1143000" marR="0" indent="-76200" algn="l" rtl="0">
              <a:spcBef>
                <a:spcPts val="480"/>
              </a:spcBef>
              <a:buClr>
                <a:schemeClr val="dk1"/>
              </a:buClr>
              <a:buFont typeface="Arial"/>
              <a:buChar char="•"/>
              <a:defRPr/>
            </a:lvl3pPr>
            <a:lvl4pPr marL="1600200" marR="0" indent="-101600" algn="l" rtl="0">
              <a:spcBef>
                <a:spcPts val="400"/>
              </a:spcBef>
              <a:buClr>
                <a:schemeClr val="dk1"/>
              </a:buClr>
              <a:buFont typeface="Arial"/>
              <a:buChar char="–"/>
              <a:defRPr/>
            </a:lvl4pPr>
            <a:lvl5pPr marL="2057400" marR="0" indent="-101600" algn="l" rtl="0">
              <a:spcBef>
                <a:spcPts val="400"/>
              </a:spcBef>
              <a:buClr>
                <a:schemeClr val="dk1"/>
              </a:buClr>
              <a:buFont typeface="Arial"/>
              <a:buChar char="»"/>
              <a:defRPr/>
            </a:lvl5pPr>
            <a:lvl6pPr marL="2514600" marR="0" indent="-101600" algn="l" rtl="0">
              <a:spcBef>
                <a:spcPts val="400"/>
              </a:spcBef>
              <a:buClr>
                <a:schemeClr val="dk1"/>
              </a:buClr>
              <a:buFont typeface="Arial"/>
              <a:buChar char="•"/>
              <a:defRPr/>
            </a:lvl6pPr>
            <a:lvl7pPr marL="2971800" marR="0" indent="-101600" algn="l" rtl="0">
              <a:spcBef>
                <a:spcPts val="400"/>
              </a:spcBef>
              <a:buClr>
                <a:schemeClr val="dk1"/>
              </a:buClr>
              <a:buFont typeface="Arial"/>
              <a:buChar char="•"/>
              <a:defRPr/>
            </a:lvl7pPr>
            <a:lvl8pPr marL="3429000" marR="0" indent="-101600" algn="l" rtl="0">
              <a:spcBef>
                <a:spcPts val="400"/>
              </a:spcBef>
              <a:buClr>
                <a:schemeClr val="dk1"/>
              </a:buClr>
              <a:buFont typeface="Arial"/>
              <a:buChar char="•"/>
              <a:defRPr/>
            </a:lvl8pPr>
            <a:lvl9pPr marL="3886200" marR="0" indent="-101600" algn="l" rtl="0">
              <a:spcBef>
                <a:spcPts val="400"/>
              </a:spcBef>
              <a:buClr>
                <a:schemeClr val="dk1"/>
              </a:buClr>
              <a:buFont typeface="Arial"/>
              <a:buChar char="•"/>
              <a:defRPr/>
            </a:lvl9pPr>
          </a:lstStyle>
          <a:p>
            <a:endParaRPr lang="en-US" sz="3200" dirty="0" smtClean="0"/>
          </a:p>
          <a:p>
            <a:pPr lvl="1"/>
            <a:r>
              <a:rPr lang="en-US" sz="2800" dirty="0" smtClean="0"/>
              <a:t>DRAFT</a:t>
            </a:r>
          </a:p>
          <a:p>
            <a:pPr lvl="2"/>
            <a:endParaRPr lang="en-US" sz="2400" dirty="0" smtClean="0"/>
          </a:p>
          <a:p>
            <a:pPr lvl="3"/>
            <a:endParaRPr dirty="0"/>
          </a:p>
        </p:txBody>
      </p:sp>
      <p:sp>
        <p:nvSpPr>
          <p:cNvPr id="7" name="Shape 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sz="1400" kern="0">
              <a:solidFill>
                <a:srgbClr val="000000"/>
              </a:solidFill>
              <a:cs typeface="Arial"/>
              <a:sym typeface="Arial"/>
            </a:endParaRPr>
          </a:p>
        </p:txBody>
      </p:sp>
      <p:sp>
        <p:nvSpPr>
          <p:cNvPr id="8" name="Shape 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z="1400" kern="0" smtClean="0">
                <a:solidFill>
                  <a:srgbClr val="000000"/>
                </a:solidFill>
                <a:cs typeface="Arial"/>
                <a:sym typeface="Arial"/>
              </a:rPr>
              <a:t>SEMP PPT Master_v7.pptx</a:t>
            </a:r>
            <a:endParaRPr sz="1400" kern="0">
              <a:solidFill>
                <a:srgbClr val="000000"/>
              </a:solidFill>
              <a:cs typeface="Arial"/>
              <a:sym typeface="Arial"/>
            </a:endParaRPr>
          </a:p>
        </p:txBody>
      </p:sp>
      <p:sp>
        <p:nvSpPr>
          <p:cNvPr id="9" name="Shape 9"/>
          <p:cNvSpPr txBox="1">
            <a:spLocks noGrp="1"/>
          </p:cNvSpPr>
          <p:nvPr>
            <p:ph type="sldNum" idx="12"/>
          </p:nvPr>
        </p:nvSpPr>
        <p:spPr>
          <a:xfrm>
            <a:off x="6883400" y="256427"/>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kern="0" smtClean="0"/>
              <a:pPr>
                <a:buSzPct val="25000"/>
              </a:pPr>
              <a:t>‹#›</a:t>
            </a:fld>
            <a:endParaRPr lang="en-US" kern="0" dirty="0"/>
          </a:p>
        </p:txBody>
      </p:sp>
    </p:spTree>
    <p:extLst>
      <p:ext uri="{BB962C8B-B14F-4D97-AF65-F5344CB8AC3E}">
        <p14:creationId xmlns:p14="http://schemas.microsoft.com/office/powerpoint/2010/main" val="1544952237"/>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40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32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77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2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20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stretch>
            <a:fillRect/>
          </a:stretch>
        </a:blip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spcBef>
                <a:spcPts val="0"/>
              </a:spcBef>
              <a:buClr>
                <a:schemeClr val="dk1"/>
              </a:buClr>
              <a:buFont typeface="Arial"/>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dirty="0"/>
          </a:p>
        </p:txBody>
      </p:sp>
      <p:sp>
        <p:nvSpPr>
          <p:cNvPr id="6" name="Shape 6"/>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139700" algn="l" rtl="0">
              <a:spcBef>
                <a:spcPts val="640"/>
              </a:spcBef>
              <a:buClr>
                <a:schemeClr val="dk1"/>
              </a:buClr>
              <a:buFont typeface="Arial"/>
              <a:buChar char="•"/>
              <a:defRPr/>
            </a:lvl1pPr>
            <a:lvl2pPr marL="742950" marR="0" indent="-107950" algn="l" rtl="0">
              <a:spcBef>
                <a:spcPts val="560"/>
              </a:spcBef>
              <a:buClr>
                <a:schemeClr val="dk1"/>
              </a:buClr>
              <a:buFont typeface="Arial"/>
              <a:buChar char="–"/>
              <a:defRPr/>
            </a:lvl2pPr>
            <a:lvl3pPr marL="1143000" marR="0" indent="-76200" algn="l" rtl="0">
              <a:spcBef>
                <a:spcPts val="480"/>
              </a:spcBef>
              <a:buClr>
                <a:schemeClr val="dk1"/>
              </a:buClr>
              <a:buFont typeface="Arial"/>
              <a:buChar char="•"/>
              <a:defRPr/>
            </a:lvl3pPr>
            <a:lvl4pPr marL="1600200" marR="0" indent="-101600" algn="l" rtl="0">
              <a:spcBef>
                <a:spcPts val="400"/>
              </a:spcBef>
              <a:buClr>
                <a:schemeClr val="dk1"/>
              </a:buClr>
              <a:buFont typeface="Arial"/>
              <a:buChar char="–"/>
              <a:defRPr/>
            </a:lvl4pPr>
            <a:lvl5pPr marL="2057400" marR="0" indent="-101600" algn="l" rtl="0">
              <a:spcBef>
                <a:spcPts val="400"/>
              </a:spcBef>
              <a:buClr>
                <a:schemeClr val="dk1"/>
              </a:buClr>
              <a:buFont typeface="Arial"/>
              <a:buChar char="»"/>
              <a:defRPr/>
            </a:lvl5pPr>
            <a:lvl6pPr marL="2514600" marR="0" indent="-101600" algn="l" rtl="0">
              <a:spcBef>
                <a:spcPts val="400"/>
              </a:spcBef>
              <a:buClr>
                <a:schemeClr val="dk1"/>
              </a:buClr>
              <a:buFont typeface="Arial"/>
              <a:buChar char="•"/>
              <a:defRPr/>
            </a:lvl6pPr>
            <a:lvl7pPr marL="2971800" marR="0" indent="-101600" algn="l" rtl="0">
              <a:spcBef>
                <a:spcPts val="400"/>
              </a:spcBef>
              <a:buClr>
                <a:schemeClr val="dk1"/>
              </a:buClr>
              <a:buFont typeface="Arial"/>
              <a:buChar char="•"/>
              <a:defRPr/>
            </a:lvl7pPr>
            <a:lvl8pPr marL="3429000" marR="0" indent="-101600" algn="l" rtl="0">
              <a:spcBef>
                <a:spcPts val="400"/>
              </a:spcBef>
              <a:buClr>
                <a:schemeClr val="dk1"/>
              </a:buClr>
              <a:buFont typeface="Arial"/>
              <a:buChar char="•"/>
              <a:defRPr/>
            </a:lvl8pPr>
            <a:lvl9pPr marL="3886200" marR="0" indent="-101600" algn="l" rtl="0">
              <a:spcBef>
                <a:spcPts val="400"/>
              </a:spcBef>
              <a:buClr>
                <a:schemeClr val="dk1"/>
              </a:buClr>
              <a:buFont typeface="Arial"/>
              <a:buChar char="•"/>
              <a:defRPr/>
            </a:lvl9pPr>
          </a:lstStyle>
          <a:p>
            <a:endParaRPr lang="en-US" sz="3200" dirty="0" smtClean="0"/>
          </a:p>
          <a:p>
            <a:pPr lvl="1"/>
            <a:r>
              <a:rPr lang="en-US" sz="2800" dirty="0" smtClean="0"/>
              <a:t>DRAFT</a:t>
            </a:r>
          </a:p>
          <a:p>
            <a:pPr lvl="2"/>
            <a:endParaRPr lang="en-US" sz="2400" dirty="0" smtClean="0"/>
          </a:p>
          <a:p>
            <a:pPr lvl="3"/>
            <a:endParaRPr dirty="0"/>
          </a:p>
        </p:txBody>
      </p:sp>
      <p:sp>
        <p:nvSpPr>
          <p:cNvPr id="7" name="Shape 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sz="1400" kern="0">
              <a:solidFill>
                <a:srgbClr val="000000"/>
              </a:solidFill>
              <a:cs typeface="Arial"/>
              <a:sym typeface="Arial"/>
            </a:endParaRPr>
          </a:p>
        </p:txBody>
      </p:sp>
      <p:sp>
        <p:nvSpPr>
          <p:cNvPr id="8" name="Shape 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z="1400" kern="0" smtClean="0">
                <a:solidFill>
                  <a:srgbClr val="000000"/>
                </a:solidFill>
                <a:cs typeface="Arial"/>
                <a:sym typeface="Arial"/>
              </a:rPr>
              <a:t>SEMP PPT Master_v7.pptx</a:t>
            </a:r>
            <a:endParaRPr sz="1400" kern="0">
              <a:solidFill>
                <a:srgbClr val="000000"/>
              </a:solidFill>
              <a:cs typeface="Arial"/>
              <a:sym typeface="Arial"/>
            </a:endParaRPr>
          </a:p>
        </p:txBody>
      </p:sp>
      <p:sp>
        <p:nvSpPr>
          <p:cNvPr id="9" name="Shape 9"/>
          <p:cNvSpPr txBox="1">
            <a:spLocks noGrp="1"/>
          </p:cNvSpPr>
          <p:nvPr>
            <p:ph type="sldNum" idx="12"/>
          </p:nvPr>
        </p:nvSpPr>
        <p:spPr>
          <a:xfrm>
            <a:off x="6883400" y="256427"/>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kern="0" smtClean="0"/>
              <a:pPr>
                <a:buSzPct val="25000"/>
              </a:pPr>
              <a:t>‹#›</a:t>
            </a:fld>
            <a:endParaRPr lang="en-US" kern="0" dirty="0"/>
          </a:p>
        </p:txBody>
      </p:sp>
    </p:spTree>
    <p:extLst>
      <p:ext uri="{BB962C8B-B14F-4D97-AF65-F5344CB8AC3E}">
        <p14:creationId xmlns:p14="http://schemas.microsoft.com/office/powerpoint/2010/main" val="1461869495"/>
      </p:ext>
    </p:extLst>
  </p:cSld>
  <p:clrMap bg1="lt1" tx1="dk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40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32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77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2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20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stretch>
            <a:fillRect/>
          </a:stretch>
        </a:blip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spcBef>
                <a:spcPts val="0"/>
              </a:spcBef>
              <a:buClr>
                <a:schemeClr val="dk1"/>
              </a:buClr>
              <a:buFont typeface="Arial"/>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dirty="0"/>
          </a:p>
        </p:txBody>
      </p:sp>
      <p:sp>
        <p:nvSpPr>
          <p:cNvPr id="6" name="Shape 6"/>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139700" algn="l" rtl="0">
              <a:spcBef>
                <a:spcPts val="640"/>
              </a:spcBef>
              <a:buClr>
                <a:schemeClr val="dk1"/>
              </a:buClr>
              <a:buFont typeface="Arial"/>
              <a:buChar char="•"/>
              <a:defRPr/>
            </a:lvl1pPr>
            <a:lvl2pPr marL="742950" marR="0" indent="-107950" algn="l" rtl="0">
              <a:spcBef>
                <a:spcPts val="560"/>
              </a:spcBef>
              <a:buClr>
                <a:schemeClr val="dk1"/>
              </a:buClr>
              <a:buFont typeface="Arial"/>
              <a:buChar char="–"/>
              <a:defRPr/>
            </a:lvl2pPr>
            <a:lvl3pPr marL="1143000" marR="0" indent="-76200" algn="l" rtl="0">
              <a:spcBef>
                <a:spcPts val="480"/>
              </a:spcBef>
              <a:buClr>
                <a:schemeClr val="dk1"/>
              </a:buClr>
              <a:buFont typeface="Arial"/>
              <a:buChar char="•"/>
              <a:defRPr/>
            </a:lvl3pPr>
            <a:lvl4pPr marL="1600200" marR="0" indent="-101600" algn="l" rtl="0">
              <a:spcBef>
                <a:spcPts val="400"/>
              </a:spcBef>
              <a:buClr>
                <a:schemeClr val="dk1"/>
              </a:buClr>
              <a:buFont typeface="Arial"/>
              <a:buChar char="–"/>
              <a:defRPr/>
            </a:lvl4pPr>
            <a:lvl5pPr marL="2057400" marR="0" indent="-101600" algn="l" rtl="0">
              <a:spcBef>
                <a:spcPts val="400"/>
              </a:spcBef>
              <a:buClr>
                <a:schemeClr val="dk1"/>
              </a:buClr>
              <a:buFont typeface="Arial"/>
              <a:buChar char="»"/>
              <a:defRPr/>
            </a:lvl5pPr>
            <a:lvl6pPr marL="2514600" marR="0" indent="-101600" algn="l" rtl="0">
              <a:spcBef>
                <a:spcPts val="400"/>
              </a:spcBef>
              <a:buClr>
                <a:schemeClr val="dk1"/>
              </a:buClr>
              <a:buFont typeface="Arial"/>
              <a:buChar char="•"/>
              <a:defRPr/>
            </a:lvl6pPr>
            <a:lvl7pPr marL="2971800" marR="0" indent="-101600" algn="l" rtl="0">
              <a:spcBef>
                <a:spcPts val="400"/>
              </a:spcBef>
              <a:buClr>
                <a:schemeClr val="dk1"/>
              </a:buClr>
              <a:buFont typeface="Arial"/>
              <a:buChar char="•"/>
              <a:defRPr/>
            </a:lvl7pPr>
            <a:lvl8pPr marL="3429000" marR="0" indent="-101600" algn="l" rtl="0">
              <a:spcBef>
                <a:spcPts val="400"/>
              </a:spcBef>
              <a:buClr>
                <a:schemeClr val="dk1"/>
              </a:buClr>
              <a:buFont typeface="Arial"/>
              <a:buChar char="•"/>
              <a:defRPr/>
            </a:lvl8pPr>
            <a:lvl9pPr marL="3886200" marR="0" indent="-101600" algn="l" rtl="0">
              <a:spcBef>
                <a:spcPts val="400"/>
              </a:spcBef>
              <a:buClr>
                <a:schemeClr val="dk1"/>
              </a:buClr>
              <a:buFont typeface="Arial"/>
              <a:buChar char="•"/>
              <a:defRPr/>
            </a:lvl9pPr>
          </a:lstStyle>
          <a:p>
            <a:endParaRPr lang="en-US" sz="3200" dirty="0" smtClean="0"/>
          </a:p>
          <a:p>
            <a:pPr lvl="1"/>
            <a:r>
              <a:rPr lang="en-US" sz="2800" dirty="0" smtClean="0"/>
              <a:t>DRAFT</a:t>
            </a:r>
          </a:p>
          <a:p>
            <a:pPr lvl="2"/>
            <a:endParaRPr lang="en-US" sz="2400" dirty="0" smtClean="0"/>
          </a:p>
          <a:p>
            <a:pPr lvl="3"/>
            <a:endParaRPr dirty="0"/>
          </a:p>
        </p:txBody>
      </p:sp>
      <p:sp>
        <p:nvSpPr>
          <p:cNvPr id="7" name="Shape 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sz="1400" kern="0">
              <a:solidFill>
                <a:srgbClr val="000000"/>
              </a:solidFill>
              <a:cs typeface="Arial"/>
              <a:sym typeface="Arial"/>
            </a:endParaRPr>
          </a:p>
        </p:txBody>
      </p:sp>
      <p:sp>
        <p:nvSpPr>
          <p:cNvPr id="8" name="Shape 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z="1400" kern="0" smtClean="0">
                <a:solidFill>
                  <a:srgbClr val="000000"/>
                </a:solidFill>
                <a:cs typeface="Arial"/>
                <a:sym typeface="Arial"/>
              </a:rPr>
              <a:t>SEMP PPT Master_v7.pptx</a:t>
            </a:r>
            <a:endParaRPr sz="1400" kern="0">
              <a:solidFill>
                <a:srgbClr val="000000"/>
              </a:solidFill>
              <a:cs typeface="Arial"/>
              <a:sym typeface="Arial"/>
            </a:endParaRPr>
          </a:p>
        </p:txBody>
      </p:sp>
      <p:sp>
        <p:nvSpPr>
          <p:cNvPr id="9" name="Shape 9"/>
          <p:cNvSpPr txBox="1">
            <a:spLocks noGrp="1"/>
          </p:cNvSpPr>
          <p:nvPr>
            <p:ph type="sldNum" idx="12"/>
          </p:nvPr>
        </p:nvSpPr>
        <p:spPr>
          <a:xfrm>
            <a:off x="6883400" y="256427"/>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kern="0" smtClean="0"/>
              <a:pPr>
                <a:buSzPct val="25000"/>
              </a:pPr>
              <a:t>‹#›</a:t>
            </a:fld>
            <a:endParaRPr lang="en-US" kern="0" dirty="0"/>
          </a:p>
        </p:txBody>
      </p:sp>
    </p:spTree>
    <p:extLst>
      <p:ext uri="{BB962C8B-B14F-4D97-AF65-F5344CB8AC3E}">
        <p14:creationId xmlns:p14="http://schemas.microsoft.com/office/powerpoint/2010/main" val="951170401"/>
      </p:ext>
    </p:extLst>
  </p:cSld>
  <p:clrMap bg1="lt1" tx1="dk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40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32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77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2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20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stretch>
            <a:fillRect/>
          </a:stretch>
        </a:blip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spcBef>
                <a:spcPts val="0"/>
              </a:spcBef>
              <a:buClr>
                <a:schemeClr val="dk1"/>
              </a:buClr>
              <a:buFont typeface="Arial"/>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dirty="0"/>
          </a:p>
        </p:txBody>
      </p:sp>
      <p:sp>
        <p:nvSpPr>
          <p:cNvPr id="6" name="Shape 6"/>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139700" algn="l" rtl="0">
              <a:spcBef>
                <a:spcPts val="640"/>
              </a:spcBef>
              <a:buClr>
                <a:schemeClr val="dk1"/>
              </a:buClr>
              <a:buFont typeface="Arial"/>
              <a:buChar char="•"/>
              <a:defRPr/>
            </a:lvl1pPr>
            <a:lvl2pPr marL="742950" marR="0" indent="-107950" algn="l" rtl="0">
              <a:spcBef>
                <a:spcPts val="560"/>
              </a:spcBef>
              <a:buClr>
                <a:schemeClr val="dk1"/>
              </a:buClr>
              <a:buFont typeface="Arial"/>
              <a:buChar char="–"/>
              <a:defRPr/>
            </a:lvl2pPr>
            <a:lvl3pPr marL="1143000" marR="0" indent="-76200" algn="l" rtl="0">
              <a:spcBef>
                <a:spcPts val="480"/>
              </a:spcBef>
              <a:buClr>
                <a:schemeClr val="dk1"/>
              </a:buClr>
              <a:buFont typeface="Arial"/>
              <a:buChar char="•"/>
              <a:defRPr/>
            </a:lvl3pPr>
            <a:lvl4pPr marL="1600200" marR="0" indent="-101600" algn="l" rtl="0">
              <a:spcBef>
                <a:spcPts val="400"/>
              </a:spcBef>
              <a:buClr>
                <a:schemeClr val="dk1"/>
              </a:buClr>
              <a:buFont typeface="Arial"/>
              <a:buChar char="–"/>
              <a:defRPr/>
            </a:lvl4pPr>
            <a:lvl5pPr marL="2057400" marR="0" indent="-101600" algn="l" rtl="0">
              <a:spcBef>
                <a:spcPts val="400"/>
              </a:spcBef>
              <a:buClr>
                <a:schemeClr val="dk1"/>
              </a:buClr>
              <a:buFont typeface="Arial"/>
              <a:buChar char="»"/>
              <a:defRPr/>
            </a:lvl5pPr>
            <a:lvl6pPr marL="2514600" marR="0" indent="-101600" algn="l" rtl="0">
              <a:spcBef>
                <a:spcPts val="400"/>
              </a:spcBef>
              <a:buClr>
                <a:schemeClr val="dk1"/>
              </a:buClr>
              <a:buFont typeface="Arial"/>
              <a:buChar char="•"/>
              <a:defRPr/>
            </a:lvl6pPr>
            <a:lvl7pPr marL="2971800" marR="0" indent="-101600" algn="l" rtl="0">
              <a:spcBef>
                <a:spcPts val="400"/>
              </a:spcBef>
              <a:buClr>
                <a:schemeClr val="dk1"/>
              </a:buClr>
              <a:buFont typeface="Arial"/>
              <a:buChar char="•"/>
              <a:defRPr/>
            </a:lvl7pPr>
            <a:lvl8pPr marL="3429000" marR="0" indent="-101600" algn="l" rtl="0">
              <a:spcBef>
                <a:spcPts val="400"/>
              </a:spcBef>
              <a:buClr>
                <a:schemeClr val="dk1"/>
              </a:buClr>
              <a:buFont typeface="Arial"/>
              <a:buChar char="•"/>
              <a:defRPr/>
            </a:lvl8pPr>
            <a:lvl9pPr marL="3886200" marR="0" indent="-101600" algn="l" rtl="0">
              <a:spcBef>
                <a:spcPts val="400"/>
              </a:spcBef>
              <a:buClr>
                <a:schemeClr val="dk1"/>
              </a:buClr>
              <a:buFont typeface="Arial"/>
              <a:buChar char="•"/>
              <a:defRPr/>
            </a:lvl9pPr>
          </a:lstStyle>
          <a:p>
            <a:endParaRPr lang="en-US" sz="3200" dirty="0" smtClean="0"/>
          </a:p>
          <a:p>
            <a:pPr lvl="1"/>
            <a:r>
              <a:rPr lang="en-US" sz="2800" dirty="0" smtClean="0"/>
              <a:t>DRAFT</a:t>
            </a:r>
          </a:p>
          <a:p>
            <a:pPr lvl="2"/>
            <a:endParaRPr lang="en-US" sz="2400" dirty="0" smtClean="0"/>
          </a:p>
          <a:p>
            <a:pPr lvl="3"/>
            <a:endParaRPr dirty="0"/>
          </a:p>
        </p:txBody>
      </p:sp>
      <p:sp>
        <p:nvSpPr>
          <p:cNvPr id="7" name="Shape 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sz="1400" kern="0">
              <a:solidFill>
                <a:srgbClr val="000000"/>
              </a:solidFill>
              <a:cs typeface="Arial"/>
              <a:sym typeface="Arial"/>
            </a:endParaRPr>
          </a:p>
        </p:txBody>
      </p:sp>
      <p:sp>
        <p:nvSpPr>
          <p:cNvPr id="8" name="Shape 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z="1400" kern="0" smtClean="0">
                <a:solidFill>
                  <a:srgbClr val="000000"/>
                </a:solidFill>
                <a:cs typeface="Arial"/>
                <a:sym typeface="Arial"/>
              </a:rPr>
              <a:t>SEMP PPT Master_v7.pptx</a:t>
            </a:r>
            <a:endParaRPr sz="1400" kern="0">
              <a:solidFill>
                <a:srgbClr val="000000"/>
              </a:solidFill>
              <a:cs typeface="Arial"/>
              <a:sym typeface="Arial"/>
            </a:endParaRPr>
          </a:p>
        </p:txBody>
      </p:sp>
      <p:sp>
        <p:nvSpPr>
          <p:cNvPr id="9" name="Shape 9"/>
          <p:cNvSpPr txBox="1">
            <a:spLocks noGrp="1"/>
          </p:cNvSpPr>
          <p:nvPr>
            <p:ph type="sldNum" idx="12"/>
          </p:nvPr>
        </p:nvSpPr>
        <p:spPr>
          <a:xfrm>
            <a:off x="6883400" y="256427"/>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kern="0" smtClean="0"/>
              <a:pPr>
                <a:buSzPct val="25000"/>
              </a:pPr>
              <a:t>‹#›</a:t>
            </a:fld>
            <a:endParaRPr lang="en-US" kern="0" dirty="0"/>
          </a:p>
        </p:txBody>
      </p:sp>
    </p:spTree>
    <p:extLst>
      <p:ext uri="{BB962C8B-B14F-4D97-AF65-F5344CB8AC3E}">
        <p14:creationId xmlns:p14="http://schemas.microsoft.com/office/powerpoint/2010/main" val="641705774"/>
      </p:ext>
    </p:extLst>
  </p:cSld>
  <p:clrMap bg1="lt1" tx1="dk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40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32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77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2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20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stretch>
            <a:fillRect/>
          </a:stretch>
        </a:blip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spcBef>
                <a:spcPts val="0"/>
              </a:spcBef>
              <a:buClr>
                <a:schemeClr val="dk1"/>
              </a:buClr>
              <a:buFont typeface="Arial"/>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dirty="0"/>
          </a:p>
        </p:txBody>
      </p:sp>
      <p:sp>
        <p:nvSpPr>
          <p:cNvPr id="6" name="Shape 6"/>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139700" algn="l" rtl="0">
              <a:spcBef>
                <a:spcPts val="640"/>
              </a:spcBef>
              <a:buClr>
                <a:schemeClr val="dk1"/>
              </a:buClr>
              <a:buFont typeface="Arial"/>
              <a:buChar char="•"/>
              <a:defRPr/>
            </a:lvl1pPr>
            <a:lvl2pPr marL="742950" marR="0" indent="-107950" algn="l" rtl="0">
              <a:spcBef>
                <a:spcPts val="560"/>
              </a:spcBef>
              <a:buClr>
                <a:schemeClr val="dk1"/>
              </a:buClr>
              <a:buFont typeface="Arial"/>
              <a:buChar char="–"/>
              <a:defRPr/>
            </a:lvl2pPr>
            <a:lvl3pPr marL="1143000" marR="0" indent="-76200" algn="l" rtl="0">
              <a:spcBef>
                <a:spcPts val="480"/>
              </a:spcBef>
              <a:buClr>
                <a:schemeClr val="dk1"/>
              </a:buClr>
              <a:buFont typeface="Arial"/>
              <a:buChar char="•"/>
              <a:defRPr/>
            </a:lvl3pPr>
            <a:lvl4pPr marL="1600200" marR="0" indent="-101600" algn="l" rtl="0">
              <a:spcBef>
                <a:spcPts val="400"/>
              </a:spcBef>
              <a:buClr>
                <a:schemeClr val="dk1"/>
              </a:buClr>
              <a:buFont typeface="Arial"/>
              <a:buChar char="–"/>
              <a:defRPr/>
            </a:lvl4pPr>
            <a:lvl5pPr marL="2057400" marR="0" indent="-101600" algn="l" rtl="0">
              <a:spcBef>
                <a:spcPts val="400"/>
              </a:spcBef>
              <a:buClr>
                <a:schemeClr val="dk1"/>
              </a:buClr>
              <a:buFont typeface="Arial"/>
              <a:buChar char="»"/>
              <a:defRPr/>
            </a:lvl5pPr>
            <a:lvl6pPr marL="2514600" marR="0" indent="-101600" algn="l" rtl="0">
              <a:spcBef>
                <a:spcPts val="400"/>
              </a:spcBef>
              <a:buClr>
                <a:schemeClr val="dk1"/>
              </a:buClr>
              <a:buFont typeface="Arial"/>
              <a:buChar char="•"/>
              <a:defRPr/>
            </a:lvl6pPr>
            <a:lvl7pPr marL="2971800" marR="0" indent="-101600" algn="l" rtl="0">
              <a:spcBef>
                <a:spcPts val="400"/>
              </a:spcBef>
              <a:buClr>
                <a:schemeClr val="dk1"/>
              </a:buClr>
              <a:buFont typeface="Arial"/>
              <a:buChar char="•"/>
              <a:defRPr/>
            </a:lvl7pPr>
            <a:lvl8pPr marL="3429000" marR="0" indent="-101600" algn="l" rtl="0">
              <a:spcBef>
                <a:spcPts val="400"/>
              </a:spcBef>
              <a:buClr>
                <a:schemeClr val="dk1"/>
              </a:buClr>
              <a:buFont typeface="Arial"/>
              <a:buChar char="•"/>
              <a:defRPr/>
            </a:lvl8pPr>
            <a:lvl9pPr marL="3886200" marR="0" indent="-101600" algn="l" rtl="0">
              <a:spcBef>
                <a:spcPts val="400"/>
              </a:spcBef>
              <a:buClr>
                <a:schemeClr val="dk1"/>
              </a:buClr>
              <a:buFont typeface="Arial"/>
              <a:buChar char="•"/>
              <a:defRPr/>
            </a:lvl9pPr>
          </a:lstStyle>
          <a:p>
            <a:endParaRPr lang="en-US" sz="3200" dirty="0" smtClean="0"/>
          </a:p>
          <a:p>
            <a:pPr lvl="1"/>
            <a:r>
              <a:rPr lang="en-US" sz="2800" dirty="0" smtClean="0"/>
              <a:t>DRAFT</a:t>
            </a:r>
          </a:p>
          <a:p>
            <a:pPr lvl="2"/>
            <a:endParaRPr lang="en-US" sz="2400" dirty="0" smtClean="0"/>
          </a:p>
          <a:p>
            <a:pPr lvl="3"/>
            <a:endParaRPr dirty="0"/>
          </a:p>
        </p:txBody>
      </p:sp>
      <p:sp>
        <p:nvSpPr>
          <p:cNvPr id="7" name="Shape 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sz="1400" kern="0">
              <a:solidFill>
                <a:srgbClr val="000000"/>
              </a:solidFill>
              <a:cs typeface="Arial"/>
              <a:sym typeface="Arial"/>
            </a:endParaRPr>
          </a:p>
        </p:txBody>
      </p:sp>
      <p:sp>
        <p:nvSpPr>
          <p:cNvPr id="8" name="Shape 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z="1400" kern="0" smtClean="0">
                <a:solidFill>
                  <a:srgbClr val="000000"/>
                </a:solidFill>
                <a:cs typeface="Arial"/>
                <a:sym typeface="Arial"/>
              </a:rPr>
              <a:t>SEMP PPT Master_v7.pptx</a:t>
            </a:r>
            <a:endParaRPr sz="1400" kern="0">
              <a:solidFill>
                <a:srgbClr val="000000"/>
              </a:solidFill>
              <a:cs typeface="Arial"/>
              <a:sym typeface="Arial"/>
            </a:endParaRPr>
          </a:p>
        </p:txBody>
      </p:sp>
      <p:sp>
        <p:nvSpPr>
          <p:cNvPr id="9" name="Shape 9"/>
          <p:cNvSpPr txBox="1">
            <a:spLocks noGrp="1"/>
          </p:cNvSpPr>
          <p:nvPr>
            <p:ph type="sldNum" idx="12"/>
          </p:nvPr>
        </p:nvSpPr>
        <p:spPr>
          <a:xfrm>
            <a:off x="6883400" y="256427"/>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kern="0" smtClean="0"/>
              <a:pPr>
                <a:buSzPct val="25000"/>
              </a:pPr>
              <a:t>‹#›</a:t>
            </a:fld>
            <a:endParaRPr lang="en-US" kern="0" dirty="0"/>
          </a:p>
        </p:txBody>
      </p:sp>
    </p:spTree>
    <p:extLst>
      <p:ext uri="{BB962C8B-B14F-4D97-AF65-F5344CB8AC3E}">
        <p14:creationId xmlns:p14="http://schemas.microsoft.com/office/powerpoint/2010/main" val="272633517"/>
      </p:ext>
    </p:extLst>
  </p:cSld>
  <p:clrMap bg1="lt1" tx1="dk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40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32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77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2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20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stretch>
            <a:fillRect/>
          </a:stretch>
        </a:blip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spcBef>
                <a:spcPts val="0"/>
              </a:spcBef>
              <a:buClr>
                <a:schemeClr val="dk1"/>
              </a:buClr>
              <a:buFont typeface="Arial"/>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dirty="0"/>
          </a:p>
        </p:txBody>
      </p:sp>
      <p:sp>
        <p:nvSpPr>
          <p:cNvPr id="6" name="Shape 6"/>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139700" algn="l" rtl="0">
              <a:spcBef>
                <a:spcPts val="640"/>
              </a:spcBef>
              <a:buClr>
                <a:schemeClr val="dk1"/>
              </a:buClr>
              <a:buFont typeface="Arial"/>
              <a:buChar char="•"/>
              <a:defRPr/>
            </a:lvl1pPr>
            <a:lvl2pPr marL="742950" marR="0" indent="-107950" algn="l" rtl="0">
              <a:spcBef>
                <a:spcPts val="560"/>
              </a:spcBef>
              <a:buClr>
                <a:schemeClr val="dk1"/>
              </a:buClr>
              <a:buFont typeface="Arial"/>
              <a:buChar char="–"/>
              <a:defRPr/>
            </a:lvl2pPr>
            <a:lvl3pPr marL="1143000" marR="0" indent="-76200" algn="l" rtl="0">
              <a:spcBef>
                <a:spcPts val="480"/>
              </a:spcBef>
              <a:buClr>
                <a:schemeClr val="dk1"/>
              </a:buClr>
              <a:buFont typeface="Arial"/>
              <a:buChar char="•"/>
              <a:defRPr/>
            </a:lvl3pPr>
            <a:lvl4pPr marL="1600200" marR="0" indent="-101600" algn="l" rtl="0">
              <a:spcBef>
                <a:spcPts val="400"/>
              </a:spcBef>
              <a:buClr>
                <a:schemeClr val="dk1"/>
              </a:buClr>
              <a:buFont typeface="Arial"/>
              <a:buChar char="–"/>
              <a:defRPr/>
            </a:lvl4pPr>
            <a:lvl5pPr marL="2057400" marR="0" indent="-101600" algn="l" rtl="0">
              <a:spcBef>
                <a:spcPts val="400"/>
              </a:spcBef>
              <a:buClr>
                <a:schemeClr val="dk1"/>
              </a:buClr>
              <a:buFont typeface="Arial"/>
              <a:buChar char="»"/>
              <a:defRPr/>
            </a:lvl5pPr>
            <a:lvl6pPr marL="2514600" marR="0" indent="-101600" algn="l" rtl="0">
              <a:spcBef>
                <a:spcPts val="400"/>
              </a:spcBef>
              <a:buClr>
                <a:schemeClr val="dk1"/>
              </a:buClr>
              <a:buFont typeface="Arial"/>
              <a:buChar char="•"/>
              <a:defRPr/>
            </a:lvl6pPr>
            <a:lvl7pPr marL="2971800" marR="0" indent="-101600" algn="l" rtl="0">
              <a:spcBef>
                <a:spcPts val="400"/>
              </a:spcBef>
              <a:buClr>
                <a:schemeClr val="dk1"/>
              </a:buClr>
              <a:buFont typeface="Arial"/>
              <a:buChar char="•"/>
              <a:defRPr/>
            </a:lvl7pPr>
            <a:lvl8pPr marL="3429000" marR="0" indent="-101600" algn="l" rtl="0">
              <a:spcBef>
                <a:spcPts val="400"/>
              </a:spcBef>
              <a:buClr>
                <a:schemeClr val="dk1"/>
              </a:buClr>
              <a:buFont typeface="Arial"/>
              <a:buChar char="•"/>
              <a:defRPr/>
            </a:lvl8pPr>
            <a:lvl9pPr marL="3886200" marR="0" indent="-101600" algn="l" rtl="0">
              <a:spcBef>
                <a:spcPts val="400"/>
              </a:spcBef>
              <a:buClr>
                <a:schemeClr val="dk1"/>
              </a:buClr>
              <a:buFont typeface="Arial"/>
              <a:buChar char="•"/>
              <a:defRPr/>
            </a:lvl9pPr>
          </a:lstStyle>
          <a:p>
            <a:endParaRPr lang="en-US" sz="3200" dirty="0" smtClean="0"/>
          </a:p>
          <a:p>
            <a:pPr lvl="1"/>
            <a:r>
              <a:rPr lang="en-US" sz="2800" dirty="0" smtClean="0"/>
              <a:t>DRAFT</a:t>
            </a:r>
          </a:p>
          <a:p>
            <a:pPr lvl="2"/>
            <a:endParaRPr lang="en-US" sz="2400" dirty="0" smtClean="0"/>
          </a:p>
          <a:p>
            <a:pPr lvl="3"/>
            <a:endParaRPr dirty="0"/>
          </a:p>
        </p:txBody>
      </p:sp>
      <p:sp>
        <p:nvSpPr>
          <p:cNvPr id="7" name="Shape 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sz="1400" kern="0">
              <a:solidFill>
                <a:srgbClr val="000000"/>
              </a:solidFill>
              <a:cs typeface="Arial"/>
              <a:sym typeface="Arial"/>
            </a:endParaRPr>
          </a:p>
        </p:txBody>
      </p:sp>
      <p:sp>
        <p:nvSpPr>
          <p:cNvPr id="8" name="Shape 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z="1400" kern="0" smtClean="0">
                <a:solidFill>
                  <a:srgbClr val="000000"/>
                </a:solidFill>
                <a:cs typeface="Arial"/>
                <a:sym typeface="Arial"/>
              </a:rPr>
              <a:t>SEMP PPT Master_v7.pptx</a:t>
            </a:r>
            <a:endParaRPr sz="1400" kern="0">
              <a:solidFill>
                <a:srgbClr val="000000"/>
              </a:solidFill>
              <a:cs typeface="Arial"/>
              <a:sym typeface="Arial"/>
            </a:endParaRPr>
          </a:p>
        </p:txBody>
      </p:sp>
      <p:sp>
        <p:nvSpPr>
          <p:cNvPr id="9" name="Shape 9"/>
          <p:cNvSpPr txBox="1">
            <a:spLocks noGrp="1"/>
          </p:cNvSpPr>
          <p:nvPr>
            <p:ph type="sldNum" idx="12"/>
          </p:nvPr>
        </p:nvSpPr>
        <p:spPr>
          <a:xfrm>
            <a:off x="6883400" y="256427"/>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kern="0" smtClean="0"/>
              <a:pPr>
                <a:buSzPct val="25000"/>
              </a:pPr>
              <a:t>‹#›</a:t>
            </a:fld>
            <a:endParaRPr lang="en-US" kern="0" dirty="0"/>
          </a:p>
        </p:txBody>
      </p:sp>
    </p:spTree>
    <p:extLst>
      <p:ext uri="{BB962C8B-B14F-4D97-AF65-F5344CB8AC3E}">
        <p14:creationId xmlns:p14="http://schemas.microsoft.com/office/powerpoint/2010/main" val="4013565744"/>
      </p:ext>
    </p:extLst>
  </p:cSld>
  <p:clrMap bg1="lt1" tx1="dk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40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32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77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2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20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stretch>
            <a:fillRect/>
          </a:stretch>
        </a:blip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spcBef>
                <a:spcPts val="0"/>
              </a:spcBef>
              <a:buClr>
                <a:schemeClr val="dk1"/>
              </a:buClr>
              <a:buFont typeface="Arial"/>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dirty="0"/>
          </a:p>
        </p:txBody>
      </p:sp>
      <p:sp>
        <p:nvSpPr>
          <p:cNvPr id="6" name="Shape 6"/>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139700" algn="l" rtl="0">
              <a:spcBef>
                <a:spcPts val="640"/>
              </a:spcBef>
              <a:buClr>
                <a:schemeClr val="dk1"/>
              </a:buClr>
              <a:buFont typeface="Arial"/>
              <a:buChar char="•"/>
              <a:defRPr/>
            </a:lvl1pPr>
            <a:lvl2pPr marL="742950" marR="0" indent="-107950" algn="l" rtl="0">
              <a:spcBef>
                <a:spcPts val="560"/>
              </a:spcBef>
              <a:buClr>
                <a:schemeClr val="dk1"/>
              </a:buClr>
              <a:buFont typeface="Arial"/>
              <a:buChar char="–"/>
              <a:defRPr/>
            </a:lvl2pPr>
            <a:lvl3pPr marL="1143000" marR="0" indent="-76200" algn="l" rtl="0">
              <a:spcBef>
                <a:spcPts val="480"/>
              </a:spcBef>
              <a:buClr>
                <a:schemeClr val="dk1"/>
              </a:buClr>
              <a:buFont typeface="Arial"/>
              <a:buChar char="•"/>
              <a:defRPr/>
            </a:lvl3pPr>
            <a:lvl4pPr marL="1600200" marR="0" indent="-101600" algn="l" rtl="0">
              <a:spcBef>
                <a:spcPts val="400"/>
              </a:spcBef>
              <a:buClr>
                <a:schemeClr val="dk1"/>
              </a:buClr>
              <a:buFont typeface="Arial"/>
              <a:buChar char="–"/>
              <a:defRPr/>
            </a:lvl4pPr>
            <a:lvl5pPr marL="2057400" marR="0" indent="-101600" algn="l" rtl="0">
              <a:spcBef>
                <a:spcPts val="400"/>
              </a:spcBef>
              <a:buClr>
                <a:schemeClr val="dk1"/>
              </a:buClr>
              <a:buFont typeface="Arial"/>
              <a:buChar char="»"/>
              <a:defRPr/>
            </a:lvl5pPr>
            <a:lvl6pPr marL="2514600" marR="0" indent="-101600" algn="l" rtl="0">
              <a:spcBef>
                <a:spcPts val="400"/>
              </a:spcBef>
              <a:buClr>
                <a:schemeClr val="dk1"/>
              </a:buClr>
              <a:buFont typeface="Arial"/>
              <a:buChar char="•"/>
              <a:defRPr/>
            </a:lvl6pPr>
            <a:lvl7pPr marL="2971800" marR="0" indent="-101600" algn="l" rtl="0">
              <a:spcBef>
                <a:spcPts val="400"/>
              </a:spcBef>
              <a:buClr>
                <a:schemeClr val="dk1"/>
              </a:buClr>
              <a:buFont typeface="Arial"/>
              <a:buChar char="•"/>
              <a:defRPr/>
            </a:lvl7pPr>
            <a:lvl8pPr marL="3429000" marR="0" indent="-101600" algn="l" rtl="0">
              <a:spcBef>
                <a:spcPts val="400"/>
              </a:spcBef>
              <a:buClr>
                <a:schemeClr val="dk1"/>
              </a:buClr>
              <a:buFont typeface="Arial"/>
              <a:buChar char="•"/>
              <a:defRPr/>
            </a:lvl8pPr>
            <a:lvl9pPr marL="3886200" marR="0" indent="-101600" algn="l" rtl="0">
              <a:spcBef>
                <a:spcPts val="400"/>
              </a:spcBef>
              <a:buClr>
                <a:schemeClr val="dk1"/>
              </a:buClr>
              <a:buFont typeface="Arial"/>
              <a:buChar char="•"/>
              <a:defRPr/>
            </a:lvl9pPr>
          </a:lstStyle>
          <a:p>
            <a:endParaRPr lang="en-US" sz="3200" dirty="0" smtClean="0"/>
          </a:p>
          <a:p>
            <a:pPr lvl="1"/>
            <a:r>
              <a:rPr lang="en-US" sz="2800" dirty="0" smtClean="0"/>
              <a:t>DRAFT</a:t>
            </a:r>
          </a:p>
          <a:p>
            <a:pPr lvl="2"/>
            <a:endParaRPr lang="en-US" sz="2400" dirty="0" smtClean="0"/>
          </a:p>
          <a:p>
            <a:pPr lvl="3"/>
            <a:endParaRPr dirty="0"/>
          </a:p>
        </p:txBody>
      </p:sp>
      <p:sp>
        <p:nvSpPr>
          <p:cNvPr id="7" name="Shape 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sz="1400" kern="0">
              <a:solidFill>
                <a:srgbClr val="000000"/>
              </a:solidFill>
              <a:cs typeface="Arial"/>
              <a:sym typeface="Arial"/>
            </a:endParaRPr>
          </a:p>
        </p:txBody>
      </p:sp>
      <p:sp>
        <p:nvSpPr>
          <p:cNvPr id="8" name="Shape 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z="1400" kern="0" smtClean="0">
                <a:solidFill>
                  <a:srgbClr val="000000"/>
                </a:solidFill>
                <a:cs typeface="Arial"/>
                <a:sym typeface="Arial"/>
              </a:rPr>
              <a:t>SEMP PPT Master_v7.pptx</a:t>
            </a:r>
            <a:endParaRPr sz="1400" kern="0">
              <a:solidFill>
                <a:srgbClr val="000000"/>
              </a:solidFill>
              <a:cs typeface="Arial"/>
              <a:sym typeface="Arial"/>
            </a:endParaRPr>
          </a:p>
        </p:txBody>
      </p:sp>
      <p:sp>
        <p:nvSpPr>
          <p:cNvPr id="9" name="Shape 9"/>
          <p:cNvSpPr txBox="1">
            <a:spLocks noGrp="1"/>
          </p:cNvSpPr>
          <p:nvPr>
            <p:ph type="sldNum" idx="12"/>
          </p:nvPr>
        </p:nvSpPr>
        <p:spPr>
          <a:xfrm>
            <a:off x="6883400" y="256427"/>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kern="0" smtClean="0"/>
              <a:pPr>
                <a:buSzPct val="25000"/>
              </a:pPr>
              <a:t>‹#›</a:t>
            </a:fld>
            <a:endParaRPr lang="en-US" kern="0" dirty="0"/>
          </a:p>
        </p:txBody>
      </p:sp>
    </p:spTree>
    <p:extLst>
      <p:ext uri="{BB962C8B-B14F-4D97-AF65-F5344CB8AC3E}">
        <p14:creationId xmlns:p14="http://schemas.microsoft.com/office/powerpoint/2010/main" val="3323544997"/>
      </p:ext>
    </p:extLst>
  </p:cSld>
  <p:clrMap bg1="lt1" tx1="dk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40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32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77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2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20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stretch>
            <a:fillRect/>
          </a:stretch>
        </a:blip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spcBef>
                <a:spcPts val="0"/>
              </a:spcBef>
              <a:buClr>
                <a:schemeClr val="dk1"/>
              </a:buClr>
              <a:buFont typeface="Arial"/>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dirty="0"/>
          </a:p>
        </p:txBody>
      </p:sp>
      <p:sp>
        <p:nvSpPr>
          <p:cNvPr id="6" name="Shape 6"/>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139700" algn="l" rtl="0">
              <a:spcBef>
                <a:spcPts val="640"/>
              </a:spcBef>
              <a:buClr>
                <a:schemeClr val="dk1"/>
              </a:buClr>
              <a:buFont typeface="Arial"/>
              <a:buChar char="•"/>
              <a:defRPr/>
            </a:lvl1pPr>
            <a:lvl2pPr marL="742950" marR="0" indent="-107950" algn="l" rtl="0">
              <a:spcBef>
                <a:spcPts val="560"/>
              </a:spcBef>
              <a:buClr>
                <a:schemeClr val="dk1"/>
              </a:buClr>
              <a:buFont typeface="Arial"/>
              <a:buChar char="–"/>
              <a:defRPr/>
            </a:lvl2pPr>
            <a:lvl3pPr marL="1143000" marR="0" indent="-76200" algn="l" rtl="0">
              <a:spcBef>
                <a:spcPts val="480"/>
              </a:spcBef>
              <a:buClr>
                <a:schemeClr val="dk1"/>
              </a:buClr>
              <a:buFont typeface="Arial"/>
              <a:buChar char="•"/>
              <a:defRPr/>
            </a:lvl3pPr>
            <a:lvl4pPr marL="1600200" marR="0" indent="-101600" algn="l" rtl="0">
              <a:spcBef>
                <a:spcPts val="400"/>
              </a:spcBef>
              <a:buClr>
                <a:schemeClr val="dk1"/>
              </a:buClr>
              <a:buFont typeface="Arial"/>
              <a:buChar char="–"/>
              <a:defRPr/>
            </a:lvl4pPr>
            <a:lvl5pPr marL="2057400" marR="0" indent="-101600" algn="l" rtl="0">
              <a:spcBef>
                <a:spcPts val="400"/>
              </a:spcBef>
              <a:buClr>
                <a:schemeClr val="dk1"/>
              </a:buClr>
              <a:buFont typeface="Arial"/>
              <a:buChar char="»"/>
              <a:defRPr/>
            </a:lvl5pPr>
            <a:lvl6pPr marL="2514600" marR="0" indent="-101600" algn="l" rtl="0">
              <a:spcBef>
                <a:spcPts val="400"/>
              </a:spcBef>
              <a:buClr>
                <a:schemeClr val="dk1"/>
              </a:buClr>
              <a:buFont typeface="Arial"/>
              <a:buChar char="•"/>
              <a:defRPr/>
            </a:lvl6pPr>
            <a:lvl7pPr marL="2971800" marR="0" indent="-101600" algn="l" rtl="0">
              <a:spcBef>
                <a:spcPts val="400"/>
              </a:spcBef>
              <a:buClr>
                <a:schemeClr val="dk1"/>
              </a:buClr>
              <a:buFont typeface="Arial"/>
              <a:buChar char="•"/>
              <a:defRPr/>
            </a:lvl7pPr>
            <a:lvl8pPr marL="3429000" marR="0" indent="-101600" algn="l" rtl="0">
              <a:spcBef>
                <a:spcPts val="400"/>
              </a:spcBef>
              <a:buClr>
                <a:schemeClr val="dk1"/>
              </a:buClr>
              <a:buFont typeface="Arial"/>
              <a:buChar char="•"/>
              <a:defRPr/>
            </a:lvl8pPr>
            <a:lvl9pPr marL="3886200" marR="0" indent="-101600" algn="l" rtl="0">
              <a:spcBef>
                <a:spcPts val="400"/>
              </a:spcBef>
              <a:buClr>
                <a:schemeClr val="dk1"/>
              </a:buClr>
              <a:buFont typeface="Arial"/>
              <a:buChar char="•"/>
              <a:defRPr/>
            </a:lvl9pPr>
          </a:lstStyle>
          <a:p>
            <a:endParaRPr lang="en-US" sz="3200" dirty="0" smtClean="0"/>
          </a:p>
          <a:p>
            <a:pPr lvl="1"/>
            <a:r>
              <a:rPr lang="en-US" sz="2800" dirty="0" smtClean="0"/>
              <a:t>DRAFT</a:t>
            </a:r>
          </a:p>
          <a:p>
            <a:pPr lvl="2"/>
            <a:endParaRPr lang="en-US" sz="2400" dirty="0" smtClean="0"/>
          </a:p>
          <a:p>
            <a:pPr lvl="3"/>
            <a:endParaRPr dirty="0"/>
          </a:p>
        </p:txBody>
      </p:sp>
      <p:sp>
        <p:nvSpPr>
          <p:cNvPr id="7" name="Shape 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sz="1400" kern="0">
              <a:solidFill>
                <a:srgbClr val="000000"/>
              </a:solidFill>
              <a:cs typeface="Arial"/>
              <a:sym typeface="Arial"/>
            </a:endParaRPr>
          </a:p>
        </p:txBody>
      </p:sp>
      <p:sp>
        <p:nvSpPr>
          <p:cNvPr id="8" name="Shape 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z="1400" kern="0" smtClean="0">
                <a:solidFill>
                  <a:srgbClr val="000000"/>
                </a:solidFill>
                <a:cs typeface="Arial"/>
                <a:sym typeface="Arial"/>
              </a:rPr>
              <a:t>SEMP PPT Master_v7.pptx</a:t>
            </a:r>
            <a:endParaRPr sz="1400" kern="0">
              <a:solidFill>
                <a:srgbClr val="000000"/>
              </a:solidFill>
              <a:cs typeface="Arial"/>
              <a:sym typeface="Arial"/>
            </a:endParaRPr>
          </a:p>
        </p:txBody>
      </p:sp>
      <p:sp>
        <p:nvSpPr>
          <p:cNvPr id="9" name="Shape 9"/>
          <p:cNvSpPr txBox="1">
            <a:spLocks noGrp="1"/>
          </p:cNvSpPr>
          <p:nvPr>
            <p:ph type="sldNum" idx="12"/>
          </p:nvPr>
        </p:nvSpPr>
        <p:spPr>
          <a:xfrm>
            <a:off x="6883400" y="256427"/>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kern="0" smtClean="0"/>
              <a:pPr>
                <a:buSzPct val="25000"/>
              </a:pPr>
              <a:t>‹#›</a:t>
            </a:fld>
            <a:endParaRPr lang="en-US" kern="0" dirty="0"/>
          </a:p>
        </p:txBody>
      </p:sp>
    </p:spTree>
    <p:extLst>
      <p:ext uri="{BB962C8B-B14F-4D97-AF65-F5344CB8AC3E}">
        <p14:creationId xmlns:p14="http://schemas.microsoft.com/office/powerpoint/2010/main" val="1514884180"/>
      </p:ext>
    </p:extLst>
  </p:cSld>
  <p:clrMap bg1="lt1" tx1="dk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40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32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77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2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20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stretch>
            <a:fillRect/>
          </a:stretch>
        </a:blip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spcBef>
                <a:spcPts val="0"/>
              </a:spcBef>
              <a:buClr>
                <a:schemeClr val="dk1"/>
              </a:buClr>
              <a:buFont typeface="Arial"/>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dirty="0"/>
          </a:p>
        </p:txBody>
      </p:sp>
      <p:sp>
        <p:nvSpPr>
          <p:cNvPr id="6" name="Shape 6"/>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139700" algn="l" rtl="0">
              <a:spcBef>
                <a:spcPts val="640"/>
              </a:spcBef>
              <a:buClr>
                <a:schemeClr val="dk1"/>
              </a:buClr>
              <a:buFont typeface="Arial"/>
              <a:buChar char="•"/>
              <a:defRPr/>
            </a:lvl1pPr>
            <a:lvl2pPr marL="742950" marR="0" indent="-107950" algn="l" rtl="0">
              <a:spcBef>
                <a:spcPts val="560"/>
              </a:spcBef>
              <a:buClr>
                <a:schemeClr val="dk1"/>
              </a:buClr>
              <a:buFont typeface="Arial"/>
              <a:buChar char="–"/>
              <a:defRPr/>
            </a:lvl2pPr>
            <a:lvl3pPr marL="1143000" marR="0" indent="-76200" algn="l" rtl="0">
              <a:spcBef>
                <a:spcPts val="480"/>
              </a:spcBef>
              <a:buClr>
                <a:schemeClr val="dk1"/>
              </a:buClr>
              <a:buFont typeface="Arial"/>
              <a:buChar char="•"/>
              <a:defRPr/>
            </a:lvl3pPr>
            <a:lvl4pPr marL="1600200" marR="0" indent="-101600" algn="l" rtl="0">
              <a:spcBef>
                <a:spcPts val="400"/>
              </a:spcBef>
              <a:buClr>
                <a:schemeClr val="dk1"/>
              </a:buClr>
              <a:buFont typeface="Arial"/>
              <a:buChar char="–"/>
              <a:defRPr/>
            </a:lvl4pPr>
            <a:lvl5pPr marL="2057400" marR="0" indent="-101600" algn="l" rtl="0">
              <a:spcBef>
                <a:spcPts val="400"/>
              </a:spcBef>
              <a:buClr>
                <a:schemeClr val="dk1"/>
              </a:buClr>
              <a:buFont typeface="Arial"/>
              <a:buChar char="»"/>
              <a:defRPr/>
            </a:lvl5pPr>
            <a:lvl6pPr marL="2514600" marR="0" indent="-101600" algn="l" rtl="0">
              <a:spcBef>
                <a:spcPts val="400"/>
              </a:spcBef>
              <a:buClr>
                <a:schemeClr val="dk1"/>
              </a:buClr>
              <a:buFont typeface="Arial"/>
              <a:buChar char="•"/>
              <a:defRPr/>
            </a:lvl6pPr>
            <a:lvl7pPr marL="2971800" marR="0" indent="-101600" algn="l" rtl="0">
              <a:spcBef>
                <a:spcPts val="400"/>
              </a:spcBef>
              <a:buClr>
                <a:schemeClr val="dk1"/>
              </a:buClr>
              <a:buFont typeface="Arial"/>
              <a:buChar char="•"/>
              <a:defRPr/>
            </a:lvl7pPr>
            <a:lvl8pPr marL="3429000" marR="0" indent="-101600" algn="l" rtl="0">
              <a:spcBef>
                <a:spcPts val="400"/>
              </a:spcBef>
              <a:buClr>
                <a:schemeClr val="dk1"/>
              </a:buClr>
              <a:buFont typeface="Arial"/>
              <a:buChar char="•"/>
              <a:defRPr/>
            </a:lvl8pPr>
            <a:lvl9pPr marL="3886200" marR="0" indent="-101600" algn="l" rtl="0">
              <a:spcBef>
                <a:spcPts val="400"/>
              </a:spcBef>
              <a:buClr>
                <a:schemeClr val="dk1"/>
              </a:buClr>
              <a:buFont typeface="Arial"/>
              <a:buChar char="•"/>
              <a:defRPr/>
            </a:lvl9pPr>
          </a:lstStyle>
          <a:p>
            <a:endParaRPr lang="en-US" sz="3200" dirty="0" smtClean="0"/>
          </a:p>
          <a:p>
            <a:pPr lvl="1"/>
            <a:r>
              <a:rPr lang="en-US" sz="2800" dirty="0" smtClean="0"/>
              <a:t>DRAFT</a:t>
            </a:r>
          </a:p>
          <a:p>
            <a:pPr lvl="2"/>
            <a:endParaRPr lang="en-US" sz="2400" dirty="0" smtClean="0"/>
          </a:p>
          <a:p>
            <a:pPr lvl="3"/>
            <a:endParaRPr dirty="0"/>
          </a:p>
        </p:txBody>
      </p:sp>
      <p:sp>
        <p:nvSpPr>
          <p:cNvPr id="7" name="Shape 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sz="1400" kern="0">
              <a:solidFill>
                <a:srgbClr val="000000"/>
              </a:solidFill>
              <a:cs typeface="Arial"/>
              <a:sym typeface="Arial"/>
            </a:endParaRPr>
          </a:p>
        </p:txBody>
      </p:sp>
      <p:sp>
        <p:nvSpPr>
          <p:cNvPr id="8" name="Shape 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z="1400" kern="0" smtClean="0">
                <a:solidFill>
                  <a:srgbClr val="000000"/>
                </a:solidFill>
                <a:cs typeface="Arial"/>
                <a:sym typeface="Arial"/>
              </a:rPr>
              <a:t>SEMP PPT Master_v7.pptx</a:t>
            </a:r>
            <a:endParaRPr sz="1400" kern="0">
              <a:solidFill>
                <a:srgbClr val="000000"/>
              </a:solidFill>
              <a:cs typeface="Arial"/>
              <a:sym typeface="Arial"/>
            </a:endParaRPr>
          </a:p>
        </p:txBody>
      </p:sp>
      <p:sp>
        <p:nvSpPr>
          <p:cNvPr id="9" name="Shape 9"/>
          <p:cNvSpPr txBox="1">
            <a:spLocks noGrp="1"/>
          </p:cNvSpPr>
          <p:nvPr>
            <p:ph type="sldNum" idx="12"/>
          </p:nvPr>
        </p:nvSpPr>
        <p:spPr>
          <a:xfrm>
            <a:off x="6883400" y="256427"/>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kern="0" smtClean="0"/>
              <a:pPr>
                <a:buSzPct val="25000"/>
              </a:pPr>
              <a:t>‹#›</a:t>
            </a:fld>
            <a:endParaRPr lang="en-US" kern="0" dirty="0"/>
          </a:p>
        </p:txBody>
      </p:sp>
    </p:spTree>
    <p:extLst>
      <p:ext uri="{BB962C8B-B14F-4D97-AF65-F5344CB8AC3E}">
        <p14:creationId xmlns:p14="http://schemas.microsoft.com/office/powerpoint/2010/main" val="2858903786"/>
      </p:ext>
    </p:extLst>
  </p:cSld>
  <p:clrMap bg1="lt1" tx1="dk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40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32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77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2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20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stretch>
            <a:fillRect/>
          </a:stretch>
        </a:blip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spcBef>
                <a:spcPts val="0"/>
              </a:spcBef>
              <a:buClr>
                <a:schemeClr val="dk1"/>
              </a:buClr>
              <a:buFont typeface="Arial"/>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dirty="0"/>
          </a:p>
        </p:txBody>
      </p:sp>
      <p:sp>
        <p:nvSpPr>
          <p:cNvPr id="6" name="Shape 6"/>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139700" algn="l" rtl="0">
              <a:spcBef>
                <a:spcPts val="640"/>
              </a:spcBef>
              <a:buClr>
                <a:schemeClr val="dk1"/>
              </a:buClr>
              <a:buFont typeface="Arial"/>
              <a:buChar char="•"/>
              <a:defRPr/>
            </a:lvl1pPr>
            <a:lvl2pPr marL="742950" marR="0" indent="-107950" algn="l" rtl="0">
              <a:spcBef>
                <a:spcPts val="560"/>
              </a:spcBef>
              <a:buClr>
                <a:schemeClr val="dk1"/>
              </a:buClr>
              <a:buFont typeface="Arial"/>
              <a:buChar char="–"/>
              <a:defRPr/>
            </a:lvl2pPr>
            <a:lvl3pPr marL="1143000" marR="0" indent="-76200" algn="l" rtl="0">
              <a:spcBef>
                <a:spcPts val="480"/>
              </a:spcBef>
              <a:buClr>
                <a:schemeClr val="dk1"/>
              </a:buClr>
              <a:buFont typeface="Arial"/>
              <a:buChar char="•"/>
              <a:defRPr/>
            </a:lvl3pPr>
            <a:lvl4pPr marL="1600200" marR="0" indent="-101600" algn="l" rtl="0">
              <a:spcBef>
                <a:spcPts val="400"/>
              </a:spcBef>
              <a:buClr>
                <a:schemeClr val="dk1"/>
              </a:buClr>
              <a:buFont typeface="Arial"/>
              <a:buChar char="–"/>
              <a:defRPr/>
            </a:lvl4pPr>
            <a:lvl5pPr marL="2057400" marR="0" indent="-101600" algn="l" rtl="0">
              <a:spcBef>
                <a:spcPts val="400"/>
              </a:spcBef>
              <a:buClr>
                <a:schemeClr val="dk1"/>
              </a:buClr>
              <a:buFont typeface="Arial"/>
              <a:buChar char="»"/>
              <a:defRPr/>
            </a:lvl5pPr>
            <a:lvl6pPr marL="2514600" marR="0" indent="-101600" algn="l" rtl="0">
              <a:spcBef>
                <a:spcPts val="400"/>
              </a:spcBef>
              <a:buClr>
                <a:schemeClr val="dk1"/>
              </a:buClr>
              <a:buFont typeface="Arial"/>
              <a:buChar char="•"/>
              <a:defRPr/>
            </a:lvl6pPr>
            <a:lvl7pPr marL="2971800" marR="0" indent="-101600" algn="l" rtl="0">
              <a:spcBef>
                <a:spcPts val="400"/>
              </a:spcBef>
              <a:buClr>
                <a:schemeClr val="dk1"/>
              </a:buClr>
              <a:buFont typeface="Arial"/>
              <a:buChar char="•"/>
              <a:defRPr/>
            </a:lvl7pPr>
            <a:lvl8pPr marL="3429000" marR="0" indent="-101600" algn="l" rtl="0">
              <a:spcBef>
                <a:spcPts val="400"/>
              </a:spcBef>
              <a:buClr>
                <a:schemeClr val="dk1"/>
              </a:buClr>
              <a:buFont typeface="Arial"/>
              <a:buChar char="•"/>
              <a:defRPr/>
            </a:lvl8pPr>
            <a:lvl9pPr marL="3886200" marR="0" indent="-101600" algn="l" rtl="0">
              <a:spcBef>
                <a:spcPts val="400"/>
              </a:spcBef>
              <a:buClr>
                <a:schemeClr val="dk1"/>
              </a:buClr>
              <a:buFont typeface="Arial"/>
              <a:buChar char="•"/>
              <a:defRPr/>
            </a:lvl9pPr>
          </a:lstStyle>
          <a:p>
            <a:endParaRPr lang="en-US" sz="3200" dirty="0" smtClean="0"/>
          </a:p>
          <a:p>
            <a:pPr lvl="1"/>
            <a:r>
              <a:rPr lang="en-US" sz="2800" dirty="0" smtClean="0"/>
              <a:t>DRAFT</a:t>
            </a:r>
          </a:p>
          <a:p>
            <a:pPr lvl="2"/>
            <a:endParaRPr lang="en-US" sz="2400" dirty="0" smtClean="0"/>
          </a:p>
          <a:p>
            <a:pPr lvl="3"/>
            <a:endParaRPr dirty="0"/>
          </a:p>
        </p:txBody>
      </p:sp>
      <p:sp>
        <p:nvSpPr>
          <p:cNvPr id="7" name="Shape 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sz="1400" kern="0">
              <a:solidFill>
                <a:srgbClr val="000000"/>
              </a:solidFill>
              <a:cs typeface="Arial"/>
              <a:sym typeface="Arial"/>
            </a:endParaRPr>
          </a:p>
        </p:txBody>
      </p:sp>
      <p:sp>
        <p:nvSpPr>
          <p:cNvPr id="8" name="Shape 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z="1400" kern="0" smtClean="0">
                <a:solidFill>
                  <a:srgbClr val="000000"/>
                </a:solidFill>
                <a:cs typeface="Arial"/>
                <a:sym typeface="Arial"/>
              </a:rPr>
              <a:t>SEMP PPT Master_v7.pptx</a:t>
            </a:r>
            <a:endParaRPr sz="1400" kern="0">
              <a:solidFill>
                <a:srgbClr val="000000"/>
              </a:solidFill>
              <a:cs typeface="Arial"/>
              <a:sym typeface="Arial"/>
            </a:endParaRPr>
          </a:p>
        </p:txBody>
      </p:sp>
      <p:sp>
        <p:nvSpPr>
          <p:cNvPr id="9" name="Shape 9"/>
          <p:cNvSpPr txBox="1">
            <a:spLocks noGrp="1"/>
          </p:cNvSpPr>
          <p:nvPr>
            <p:ph type="sldNum" idx="12"/>
          </p:nvPr>
        </p:nvSpPr>
        <p:spPr>
          <a:xfrm>
            <a:off x="6883400" y="256427"/>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kern="0" smtClean="0"/>
              <a:pPr>
                <a:buSzPct val="25000"/>
              </a:pPr>
              <a:t>‹#›</a:t>
            </a:fld>
            <a:endParaRPr lang="en-US" kern="0" dirty="0"/>
          </a:p>
        </p:txBody>
      </p:sp>
    </p:spTree>
    <p:extLst>
      <p:ext uri="{BB962C8B-B14F-4D97-AF65-F5344CB8AC3E}">
        <p14:creationId xmlns:p14="http://schemas.microsoft.com/office/powerpoint/2010/main" val="3616344937"/>
      </p:ext>
    </p:extLst>
  </p:cSld>
  <p:clrMap bg1="lt1" tx1="dk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40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32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77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2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20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stretch>
            <a:fillRect/>
          </a:stretch>
        </a:blip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spcBef>
                <a:spcPts val="0"/>
              </a:spcBef>
              <a:buClr>
                <a:schemeClr val="dk1"/>
              </a:buClr>
              <a:buFont typeface="Arial"/>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dirty="0"/>
          </a:p>
        </p:txBody>
      </p:sp>
      <p:sp>
        <p:nvSpPr>
          <p:cNvPr id="6" name="Shape 6"/>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139700" algn="l" rtl="0">
              <a:spcBef>
                <a:spcPts val="640"/>
              </a:spcBef>
              <a:buClr>
                <a:schemeClr val="dk1"/>
              </a:buClr>
              <a:buFont typeface="Arial"/>
              <a:buChar char="•"/>
              <a:defRPr/>
            </a:lvl1pPr>
            <a:lvl2pPr marL="742950" marR="0" indent="-107950" algn="l" rtl="0">
              <a:spcBef>
                <a:spcPts val="560"/>
              </a:spcBef>
              <a:buClr>
                <a:schemeClr val="dk1"/>
              </a:buClr>
              <a:buFont typeface="Arial"/>
              <a:buChar char="–"/>
              <a:defRPr/>
            </a:lvl2pPr>
            <a:lvl3pPr marL="1143000" marR="0" indent="-76200" algn="l" rtl="0">
              <a:spcBef>
                <a:spcPts val="480"/>
              </a:spcBef>
              <a:buClr>
                <a:schemeClr val="dk1"/>
              </a:buClr>
              <a:buFont typeface="Arial"/>
              <a:buChar char="•"/>
              <a:defRPr/>
            </a:lvl3pPr>
            <a:lvl4pPr marL="1600200" marR="0" indent="-101600" algn="l" rtl="0">
              <a:spcBef>
                <a:spcPts val="400"/>
              </a:spcBef>
              <a:buClr>
                <a:schemeClr val="dk1"/>
              </a:buClr>
              <a:buFont typeface="Arial"/>
              <a:buChar char="–"/>
              <a:defRPr/>
            </a:lvl4pPr>
            <a:lvl5pPr marL="2057400" marR="0" indent="-101600" algn="l" rtl="0">
              <a:spcBef>
                <a:spcPts val="400"/>
              </a:spcBef>
              <a:buClr>
                <a:schemeClr val="dk1"/>
              </a:buClr>
              <a:buFont typeface="Arial"/>
              <a:buChar char="»"/>
              <a:defRPr/>
            </a:lvl5pPr>
            <a:lvl6pPr marL="2514600" marR="0" indent="-101600" algn="l" rtl="0">
              <a:spcBef>
                <a:spcPts val="400"/>
              </a:spcBef>
              <a:buClr>
                <a:schemeClr val="dk1"/>
              </a:buClr>
              <a:buFont typeface="Arial"/>
              <a:buChar char="•"/>
              <a:defRPr/>
            </a:lvl6pPr>
            <a:lvl7pPr marL="2971800" marR="0" indent="-101600" algn="l" rtl="0">
              <a:spcBef>
                <a:spcPts val="400"/>
              </a:spcBef>
              <a:buClr>
                <a:schemeClr val="dk1"/>
              </a:buClr>
              <a:buFont typeface="Arial"/>
              <a:buChar char="•"/>
              <a:defRPr/>
            </a:lvl7pPr>
            <a:lvl8pPr marL="3429000" marR="0" indent="-101600" algn="l" rtl="0">
              <a:spcBef>
                <a:spcPts val="400"/>
              </a:spcBef>
              <a:buClr>
                <a:schemeClr val="dk1"/>
              </a:buClr>
              <a:buFont typeface="Arial"/>
              <a:buChar char="•"/>
              <a:defRPr/>
            </a:lvl8pPr>
            <a:lvl9pPr marL="3886200" marR="0" indent="-101600" algn="l" rtl="0">
              <a:spcBef>
                <a:spcPts val="400"/>
              </a:spcBef>
              <a:buClr>
                <a:schemeClr val="dk1"/>
              </a:buClr>
              <a:buFont typeface="Arial"/>
              <a:buChar char="•"/>
              <a:defRPr/>
            </a:lvl9pPr>
          </a:lstStyle>
          <a:p>
            <a:endParaRPr lang="en-US" sz="3200" dirty="0" smtClean="0"/>
          </a:p>
          <a:p>
            <a:pPr lvl="1"/>
            <a:r>
              <a:rPr lang="en-US" sz="2800" dirty="0" smtClean="0"/>
              <a:t>DRAFT</a:t>
            </a:r>
          </a:p>
          <a:p>
            <a:pPr lvl="2"/>
            <a:endParaRPr lang="en-US" sz="2400" dirty="0" smtClean="0"/>
          </a:p>
          <a:p>
            <a:pPr lvl="3"/>
            <a:endParaRPr dirty="0"/>
          </a:p>
        </p:txBody>
      </p:sp>
      <p:sp>
        <p:nvSpPr>
          <p:cNvPr id="7" name="Shape 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sz="1400" kern="0">
              <a:solidFill>
                <a:srgbClr val="000000"/>
              </a:solidFill>
              <a:cs typeface="Arial"/>
              <a:sym typeface="Arial"/>
            </a:endParaRPr>
          </a:p>
        </p:txBody>
      </p:sp>
      <p:sp>
        <p:nvSpPr>
          <p:cNvPr id="8" name="Shape 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z="1400" kern="0" smtClean="0">
                <a:solidFill>
                  <a:srgbClr val="000000"/>
                </a:solidFill>
                <a:cs typeface="Arial"/>
                <a:sym typeface="Arial"/>
              </a:rPr>
              <a:t>SEMP PPT Master_v7.pptx</a:t>
            </a:r>
            <a:endParaRPr sz="1400" kern="0">
              <a:solidFill>
                <a:srgbClr val="000000"/>
              </a:solidFill>
              <a:cs typeface="Arial"/>
              <a:sym typeface="Arial"/>
            </a:endParaRPr>
          </a:p>
        </p:txBody>
      </p:sp>
      <p:sp>
        <p:nvSpPr>
          <p:cNvPr id="9" name="Shape 9"/>
          <p:cNvSpPr txBox="1">
            <a:spLocks noGrp="1"/>
          </p:cNvSpPr>
          <p:nvPr>
            <p:ph type="sldNum" idx="12"/>
          </p:nvPr>
        </p:nvSpPr>
        <p:spPr>
          <a:xfrm>
            <a:off x="6883400" y="256427"/>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kern="0" smtClean="0"/>
              <a:pPr>
                <a:buSzPct val="25000"/>
              </a:pPr>
              <a:t>‹#›</a:t>
            </a:fld>
            <a:endParaRPr lang="en-US" kern="0" dirty="0"/>
          </a:p>
        </p:txBody>
      </p:sp>
    </p:spTree>
    <p:extLst>
      <p:ext uri="{BB962C8B-B14F-4D97-AF65-F5344CB8AC3E}">
        <p14:creationId xmlns:p14="http://schemas.microsoft.com/office/powerpoint/2010/main" val="3937836508"/>
      </p:ext>
    </p:extLst>
  </p:cSld>
  <p:clrMap bg1="lt1" tx1="dk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40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32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77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2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20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stretch>
            <a:fillRect/>
          </a:stretch>
        </a:blip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spcBef>
                <a:spcPts val="0"/>
              </a:spcBef>
              <a:buClr>
                <a:schemeClr val="dk1"/>
              </a:buClr>
              <a:buFont typeface="Arial"/>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dirty="0"/>
          </a:p>
        </p:txBody>
      </p:sp>
      <p:sp>
        <p:nvSpPr>
          <p:cNvPr id="6" name="Shape 6"/>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139700" algn="l" rtl="0">
              <a:spcBef>
                <a:spcPts val="640"/>
              </a:spcBef>
              <a:buClr>
                <a:schemeClr val="dk1"/>
              </a:buClr>
              <a:buFont typeface="Arial"/>
              <a:buChar char="•"/>
              <a:defRPr/>
            </a:lvl1pPr>
            <a:lvl2pPr marL="742950" marR="0" indent="-107950" algn="l" rtl="0">
              <a:spcBef>
                <a:spcPts val="560"/>
              </a:spcBef>
              <a:buClr>
                <a:schemeClr val="dk1"/>
              </a:buClr>
              <a:buFont typeface="Arial"/>
              <a:buChar char="–"/>
              <a:defRPr/>
            </a:lvl2pPr>
            <a:lvl3pPr marL="1143000" marR="0" indent="-76200" algn="l" rtl="0">
              <a:spcBef>
                <a:spcPts val="480"/>
              </a:spcBef>
              <a:buClr>
                <a:schemeClr val="dk1"/>
              </a:buClr>
              <a:buFont typeface="Arial"/>
              <a:buChar char="•"/>
              <a:defRPr/>
            </a:lvl3pPr>
            <a:lvl4pPr marL="1600200" marR="0" indent="-101600" algn="l" rtl="0">
              <a:spcBef>
                <a:spcPts val="400"/>
              </a:spcBef>
              <a:buClr>
                <a:schemeClr val="dk1"/>
              </a:buClr>
              <a:buFont typeface="Arial"/>
              <a:buChar char="–"/>
              <a:defRPr/>
            </a:lvl4pPr>
            <a:lvl5pPr marL="2057400" marR="0" indent="-101600" algn="l" rtl="0">
              <a:spcBef>
                <a:spcPts val="400"/>
              </a:spcBef>
              <a:buClr>
                <a:schemeClr val="dk1"/>
              </a:buClr>
              <a:buFont typeface="Arial"/>
              <a:buChar char="»"/>
              <a:defRPr/>
            </a:lvl5pPr>
            <a:lvl6pPr marL="2514600" marR="0" indent="-101600" algn="l" rtl="0">
              <a:spcBef>
                <a:spcPts val="400"/>
              </a:spcBef>
              <a:buClr>
                <a:schemeClr val="dk1"/>
              </a:buClr>
              <a:buFont typeface="Arial"/>
              <a:buChar char="•"/>
              <a:defRPr/>
            </a:lvl6pPr>
            <a:lvl7pPr marL="2971800" marR="0" indent="-101600" algn="l" rtl="0">
              <a:spcBef>
                <a:spcPts val="400"/>
              </a:spcBef>
              <a:buClr>
                <a:schemeClr val="dk1"/>
              </a:buClr>
              <a:buFont typeface="Arial"/>
              <a:buChar char="•"/>
              <a:defRPr/>
            </a:lvl7pPr>
            <a:lvl8pPr marL="3429000" marR="0" indent="-101600" algn="l" rtl="0">
              <a:spcBef>
                <a:spcPts val="400"/>
              </a:spcBef>
              <a:buClr>
                <a:schemeClr val="dk1"/>
              </a:buClr>
              <a:buFont typeface="Arial"/>
              <a:buChar char="•"/>
              <a:defRPr/>
            </a:lvl8pPr>
            <a:lvl9pPr marL="3886200" marR="0" indent="-101600" algn="l" rtl="0">
              <a:spcBef>
                <a:spcPts val="400"/>
              </a:spcBef>
              <a:buClr>
                <a:schemeClr val="dk1"/>
              </a:buClr>
              <a:buFont typeface="Arial"/>
              <a:buChar char="•"/>
              <a:defRPr/>
            </a:lvl9pPr>
          </a:lstStyle>
          <a:p>
            <a:endParaRPr lang="en-US" sz="3200" dirty="0" smtClean="0"/>
          </a:p>
          <a:p>
            <a:pPr lvl="1"/>
            <a:r>
              <a:rPr lang="en-US" sz="2800" dirty="0" smtClean="0"/>
              <a:t>DRAFT</a:t>
            </a:r>
          </a:p>
          <a:p>
            <a:pPr lvl="2"/>
            <a:endParaRPr lang="en-US" sz="2400" dirty="0" smtClean="0"/>
          </a:p>
          <a:p>
            <a:pPr lvl="3"/>
            <a:endParaRPr dirty="0"/>
          </a:p>
        </p:txBody>
      </p:sp>
      <p:sp>
        <p:nvSpPr>
          <p:cNvPr id="7" name="Shape 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sz="1400" kern="0">
              <a:solidFill>
                <a:srgbClr val="000000"/>
              </a:solidFill>
              <a:cs typeface="Arial"/>
              <a:sym typeface="Arial"/>
            </a:endParaRPr>
          </a:p>
        </p:txBody>
      </p:sp>
      <p:sp>
        <p:nvSpPr>
          <p:cNvPr id="8" name="Shape 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r>
              <a:rPr lang="en-US" sz="1400" kern="0" smtClean="0">
                <a:solidFill>
                  <a:srgbClr val="000000"/>
                </a:solidFill>
                <a:cs typeface="Arial"/>
                <a:sym typeface="Arial"/>
              </a:rPr>
              <a:t>SEMP PPT Master_v7.pptx</a:t>
            </a:r>
            <a:endParaRPr sz="1400" kern="0">
              <a:solidFill>
                <a:srgbClr val="000000"/>
              </a:solidFill>
              <a:cs typeface="Arial"/>
              <a:sym typeface="Arial"/>
            </a:endParaRPr>
          </a:p>
        </p:txBody>
      </p:sp>
      <p:sp>
        <p:nvSpPr>
          <p:cNvPr id="9" name="Shape 9"/>
          <p:cNvSpPr txBox="1">
            <a:spLocks noGrp="1"/>
          </p:cNvSpPr>
          <p:nvPr>
            <p:ph type="sldNum" idx="12"/>
          </p:nvPr>
        </p:nvSpPr>
        <p:spPr>
          <a:xfrm>
            <a:off x="6883400" y="256427"/>
            <a:ext cx="21335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a:buSzPct val="25000"/>
            </a:pPr>
            <a:fld id="{00000000-1234-1234-1234-123412341234}" type="slidenum">
              <a:rPr lang="en-US" kern="0" smtClean="0"/>
              <a:pPr>
                <a:buSzPct val="25000"/>
              </a:pPr>
              <a:t>‹#›</a:t>
            </a:fld>
            <a:endParaRPr lang="en-US" kern="0" dirty="0"/>
          </a:p>
        </p:txBody>
      </p:sp>
    </p:spTree>
    <p:extLst>
      <p:ext uri="{BB962C8B-B14F-4D97-AF65-F5344CB8AC3E}">
        <p14:creationId xmlns:p14="http://schemas.microsoft.com/office/powerpoint/2010/main" val="2899563863"/>
      </p:ext>
    </p:extLst>
  </p:cSld>
  <p:clrMap bg1="lt1" tx1="dk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40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32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77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2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20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9.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hyperlink" Target="http://gohsep.la.gov/GRANTS/PREPAREDNESS-GRANTS/SEMPworkshop" TargetMode="External"/><Relationship Id="rId7"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79.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hyperlink" Target="http://gohsep.la.gov/Portals/0/Documents/Workshop/SEMP/louisiana_guide_for_school_eops_v53_5-28-15.pdf"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79.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86.xml"/><Relationship Id="rId6" Type="http://schemas.openxmlformats.org/officeDocument/2006/relationships/image" Target="../media/image9.jpeg"/><Relationship Id="rId5" Type="http://schemas.openxmlformats.org/officeDocument/2006/relationships/image" Target="../media/image4.jpe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2.xml"/></Relationships>
</file>

<file path=ppt/slides/_rels/slide15.xml.rels><?xml version="1.0" encoding="UTF-8" standalone="yes"?>
<Relationships xmlns="http://schemas.openxmlformats.org/package/2006/relationships"><Relationship Id="rId3" Type="http://schemas.openxmlformats.org/officeDocument/2006/relationships/hyperlink" Target="https://emilms.fema.gov/is100sca/index.htm" TargetMode="External"/><Relationship Id="rId2" Type="http://schemas.openxmlformats.org/officeDocument/2006/relationships/notesSlide" Target="../notesSlides/notesSlide15.xml"/><Relationship Id="rId1" Type="http://schemas.openxmlformats.org/officeDocument/2006/relationships/slideLayout" Target="../slideLayouts/slideLayout79.xml"/><Relationship Id="rId5" Type="http://schemas.openxmlformats.org/officeDocument/2006/relationships/hyperlink" Target="https://emilms.fema.gov/IS360/index.htm" TargetMode="External"/><Relationship Id="rId4" Type="http://schemas.openxmlformats.org/officeDocument/2006/relationships/hyperlink" Target="https://emilms.fema.gov/is200b/index.htm"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emilms.fema.gov/is362a/" TargetMode="External"/><Relationship Id="rId2" Type="http://schemas.openxmlformats.org/officeDocument/2006/relationships/notesSlide" Target="../notesSlides/notesSlide16.xml"/><Relationship Id="rId1" Type="http://schemas.openxmlformats.org/officeDocument/2006/relationships/slideLayout" Target="../slideLayouts/slideLayout79.xml"/><Relationship Id="rId5" Type="http://schemas.openxmlformats.org/officeDocument/2006/relationships/hyperlink" Target="https://emilms.fema.gov/is800b/index.htm" TargetMode="External"/><Relationship Id="rId4" Type="http://schemas.openxmlformats.org/officeDocument/2006/relationships/hyperlink" Target="https://emilms.fema.gov/is700anew/index.htm"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9.xml"/></Relationships>
</file>

<file path=ppt/slides/_rels/slide31.xml.rels><?xml version="1.0" encoding="UTF-8" standalone="yes"?>
<Relationships xmlns="http://schemas.openxmlformats.org/package/2006/relationships"><Relationship Id="rId3" Type="http://schemas.openxmlformats.org/officeDocument/2006/relationships/hyperlink" Target="mailto:Derek.Breaux@la.gov" TargetMode="External"/><Relationship Id="rId2" Type="http://schemas.openxmlformats.org/officeDocument/2006/relationships/image" Target="../media/image11.png"/><Relationship Id="rId1" Type="http://schemas.openxmlformats.org/officeDocument/2006/relationships/slideLayout" Target="../slideLayouts/slideLayout123.xml"/><Relationship Id="rId4" Type="http://schemas.openxmlformats.org/officeDocument/2006/relationships/hyperlink" Target="http://gohsep.la.gov/PREPARE/LASEMP"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ctrTitle"/>
          </p:nvPr>
        </p:nvSpPr>
        <p:spPr>
          <a:xfrm>
            <a:off x="457200" y="2797175"/>
            <a:ext cx="8001000" cy="1470024"/>
          </a:xfrm>
          <a:prstGeom prst="rect">
            <a:avLst/>
          </a:prstGeom>
          <a:noFill/>
          <a:ln>
            <a:noFill/>
          </a:ln>
        </p:spPr>
        <p:txBody>
          <a:bodyPr lIns="91425" tIns="45700" rIns="91425" bIns="45700" anchor="ctr" anchorCtr="0">
            <a:noAutofit/>
          </a:bodyPr>
          <a:lstStyle/>
          <a:p>
            <a:pPr marL="0" marR="0" lvl="0" indent="0" algn="ctr" rtl="0">
              <a:spcBef>
                <a:spcPts val="0"/>
              </a:spcBef>
              <a:buClr>
                <a:srgbClr val="4F6128"/>
              </a:buClr>
              <a:buSzPct val="25000"/>
              <a:buFont typeface="Cambria"/>
              <a:buNone/>
            </a:pPr>
            <a:r>
              <a:rPr lang="en-US" sz="6000" i="0" u="none" strike="noStrike" cap="none" baseline="0" dirty="0">
                <a:solidFill>
                  <a:schemeClr val="accent2">
                    <a:lumMod val="75000"/>
                  </a:schemeClr>
                </a:solidFill>
                <a:latin typeface="Arial" panose="020B0604020202020204" pitchFamily="34" charset="0"/>
                <a:ea typeface="Cambria"/>
                <a:cs typeface="Arial" panose="020B0604020202020204" pitchFamily="34" charset="0"/>
                <a:sym typeface="Cambria"/>
              </a:rPr>
              <a:t>All-Hazards Approach</a:t>
            </a:r>
            <a:r>
              <a:rPr lang="en-US" sz="4400" i="0" u="none" strike="noStrike" cap="none" baseline="0" dirty="0">
                <a:solidFill>
                  <a:schemeClr val="accent2">
                    <a:lumMod val="75000"/>
                  </a:schemeClr>
                </a:solidFill>
                <a:latin typeface="Arial" panose="020B0604020202020204" pitchFamily="34" charset="0"/>
                <a:ea typeface="Cambria"/>
                <a:cs typeface="Arial" panose="020B0604020202020204" pitchFamily="34" charset="0"/>
                <a:sym typeface="Cambria"/>
              </a:rPr>
              <a:t> to School Emergency Management Planning (SEMP</a:t>
            </a:r>
            <a:r>
              <a:rPr lang="en-US" sz="4400" i="0" u="none" strike="noStrike" cap="none" baseline="0" dirty="0" smtClean="0">
                <a:solidFill>
                  <a:schemeClr val="accent2">
                    <a:lumMod val="75000"/>
                  </a:schemeClr>
                </a:solidFill>
                <a:latin typeface="Arial" panose="020B0604020202020204" pitchFamily="34" charset="0"/>
                <a:ea typeface="Cambria"/>
                <a:cs typeface="Arial" panose="020B0604020202020204" pitchFamily="34" charset="0"/>
                <a:sym typeface="Cambria"/>
              </a:rPr>
              <a:t>)</a:t>
            </a:r>
            <a:r>
              <a:rPr lang="en-US" sz="4400" i="0" u="none" strike="noStrike" cap="none" baseline="0" dirty="0">
                <a:solidFill>
                  <a:schemeClr val="accent2">
                    <a:lumMod val="75000"/>
                  </a:schemeClr>
                </a:solidFill>
                <a:latin typeface="Arial" panose="020B0604020202020204" pitchFamily="34" charset="0"/>
                <a:ea typeface="Cambria"/>
                <a:cs typeface="Arial" panose="020B0604020202020204" pitchFamily="34" charset="0"/>
                <a:sym typeface="Cambria"/>
              </a:rPr>
              <a:t/>
            </a:r>
            <a:br>
              <a:rPr lang="en-US" sz="4400" i="0" u="none" strike="noStrike" cap="none" baseline="0" dirty="0">
                <a:solidFill>
                  <a:schemeClr val="accent2">
                    <a:lumMod val="75000"/>
                  </a:schemeClr>
                </a:solidFill>
                <a:latin typeface="Arial" panose="020B0604020202020204" pitchFamily="34" charset="0"/>
                <a:ea typeface="Cambria"/>
                <a:cs typeface="Arial" panose="020B0604020202020204" pitchFamily="34" charset="0"/>
                <a:sym typeface="Cambria"/>
              </a:rPr>
            </a:br>
            <a:endParaRPr lang="en-US" sz="4400" i="0" u="none" strike="noStrike" cap="none" baseline="0" dirty="0">
              <a:solidFill>
                <a:schemeClr val="accent2">
                  <a:lumMod val="75000"/>
                </a:schemeClr>
              </a:solidFill>
              <a:latin typeface="Arial" panose="020B0604020202020204" pitchFamily="34" charset="0"/>
              <a:ea typeface="Cambria"/>
              <a:cs typeface="Arial" panose="020B0604020202020204" pitchFamily="34" charset="0"/>
              <a:sym typeface="Cambria"/>
            </a:endParaRPr>
          </a:p>
        </p:txBody>
      </p:sp>
      <p:sp>
        <p:nvSpPr>
          <p:cNvPr id="2" name="Slide Number Placeholder 1"/>
          <p:cNvSpPr>
            <a:spLocks noGrp="1"/>
          </p:cNvSpPr>
          <p:nvPr>
            <p:ph type="sldNum" idx="12"/>
          </p:nvPr>
        </p:nvSpPr>
        <p:spPr>
          <a:xfrm>
            <a:off x="6908800" y="184150"/>
            <a:ext cx="2133599" cy="365125"/>
          </a:xfrm>
        </p:spPr>
        <p:txBody>
          <a:bodyPr/>
          <a:lstStyle/>
          <a:p>
            <a:pPr>
              <a:buSzPct val="25000"/>
            </a:pPr>
            <a:fld id="{00000000-1234-1234-1234-123412341234}" type="slidenum">
              <a:rPr lang="en-US" smtClean="0"/>
              <a:pPr>
                <a:buSzPct val="25000"/>
              </a:pPr>
              <a:t>1</a:t>
            </a:fld>
            <a:endParaRPr lang="en-US" dirty="0"/>
          </a:p>
        </p:txBody>
      </p:sp>
    </p:spTree>
    <p:extLst>
      <p:ext uri="{BB962C8B-B14F-4D97-AF65-F5344CB8AC3E}">
        <p14:creationId xmlns:p14="http://schemas.microsoft.com/office/powerpoint/2010/main" val="27451608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Shape 279"/>
          <p:cNvSpPr txBox="1">
            <a:spLocks noGrp="1"/>
          </p:cNvSpPr>
          <p:nvPr>
            <p:ph type="title"/>
          </p:nvPr>
        </p:nvSpPr>
        <p:spPr>
          <a:xfrm>
            <a:off x="457200" y="787993"/>
            <a:ext cx="8229600" cy="1143000"/>
          </a:xfrm>
          <a:prstGeom prst="rect">
            <a:avLst/>
          </a:prstGeom>
          <a:noFill/>
          <a:ln>
            <a:noFill/>
          </a:ln>
        </p:spPr>
        <p:txBody>
          <a:bodyPr lIns="91425" tIns="45700" rIns="91425" bIns="45700" anchor="ctr" anchorCtr="0">
            <a:noAutofit/>
          </a:bodyPr>
          <a:lstStyle/>
          <a:p>
            <a:pPr marL="0" marR="0" lvl="0" indent="0" algn="r" rtl="0">
              <a:spcBef>
                <a:spcPts val="0"/>
              </a:spcBef>
              <a:buClr>
                <a:srgbClr val="800000"/>
              </a:buClr>
              <a:buSzPct val="25000"/>
              <a:buFont typeface="Cambria"/>
              <a:buNone/>
            </a:pPr>
            <a:r>
              <a:rPr lang="en-US" sz="4000" i="0" u="none" strike="noStrike" cap="none" baseline="0" dirty="0" smtClean="0">
                <a:solidFill>
                  <a:srgbClr val="800000"/>
                </a:solidFill>
                <a:latin typeface="Arial" panose="020B0604020202020204" pitchFamily="34" charset="0"/>
                <a:ea typeface="Cambria"/>
                <a:cs typeface="Arial" panose="020B0604020202020204" pitchFamily="34" charset="0"/>
                <a:sym typeface="Cambria"/>
              </a:rPr>
              <a:t>Louisiana High-Quality </a:t>
            </a:r>
            <a:r>
              <a:rPr lang="en-US" sz="4000" i="0" u="none" strike="noStrike" cap="none" baseline="0" dirty="0">
                <a:solidFill>
                  <a:srgbClr val="800000"/>
                </a:solidFill>
                <a:latin typeface="Arial" panose="020B0604020202020204" pitchFamily="34" charset="0"/>
                <a:ea typeface="Cambria"/>
                <a:cs typeface="Arial" panose="020B0604020202020204" pitchFamily="34" charset="0"/>
                <a:sym typeface="Cambria"/>
              </a:rPr>
              <a:t>EOP </a:t>
            </a:r>
            <a:r>
              <a:rPr lang="en-US" sz="4000" i="0" u="none" strike="noStrike" cap="none" baseline="0" dirty="0" smtClean="0">
                <a:solidFill>
                  <a:srgbClr val="800000"/>
                </a:solidFill>
                <a:latin typeface="Arial" panose="020B0604020202020204" pitchFamily="34" charset="0"/>
                <a:ea typeface="Cambria"/>
                <a:cs typeface="Arial" panose="020B0604020202020204" pitchFamily="34" charset="0"/>
                <a:sym typeface="Cambria"/>
              </a:rPr>
              <a:t>Toolkit</a:t>
            </a:r>
            <a:endParaRPr lang="en-US" sz="2000" i="0" u="none" strike="noStrike" cap="none" baseline="0" dirty="0">
              <a:solidFill>
                <a:srgbClr val="800000"/>
              </a:solidFill>
              <a:latin typeface="Arial" panose="020B0604020202020204" pitchFamily="34" charset="0"/>
              <a:ea typeface="Cambria"/>
              <a:cs typeface="Arial" panose="020B0604020202020204" pitchFamily="34" charset="0"/>
              <a:sym typeface="Cambria"/>
            </a:endParaRPr>
          </a:p>
        </p:txBody>
      </p:sp>
      <p:sp>
        <p:nvSpPr>
          <p:cNvPr id="280" name="Shape 280"/>
          <p:cNvSpPr txBox="1">
            <a:spLocks noGrp="1"/>
          </p:cNvSpPr>
          <p:nvPr>
            <p:ph type="body" idx="1"/>
          </p:nvPr>
        </p:nvSpPr>
        <p:spPr>
          <a:xfrm>
            <a:off x="425824" y="2639218"/>
            <a:ext cx="4756245" cy="3306763"/>
          </a:xfrm>
          <a:prstGeom prst="rect">
            <a:avLst/>
          </a:prstGeom>
          <a:noFill/>
          <a:ln>
            <a:noFill/>
          </a:ln>
        </p:spPr>
        <p:txBody>
          <a:bodyPr lIns="91425" tIns="45700" rIns="91425" bIns="45700" anchor="t" anchorCtr="0">
            <a:normAutofit/>
          </a:bodyPr>
          <a:lstStyle/>
          <a:p>
            <a:pPr marL="342900" marR="0" lvl="0" indent="-342900" algn="l" rtl="0">
              <a:spcBef>
                <a:spcPts val="0"/>
              </a:spcBef>
              <a:buClr>
                <a:srgbClr val="3F3F3F"/>
              </a:buClr>
              <a:buSzPct val="100000"/>
              <a:buFont typeface="Arial"/>
              <a:buChar char="•"/>
            </a:pPr>
            <a:r>
              <a:rPr lang="en-US" b="1" i="0" u="none" strike="noStrike" cap="none" baseline="0" dirty="0">
                <a:solidFill>
                  <a:schemeClr val="tx1">
                    <a:lumMod val="75000"/>
                    <a:lumOff val="25000"/>
                  </a:schemeClr>
                </a:solidFill>
                <a:latin typeface="Arial"/>
                <a:ea typeface="Arial"/>
                <a:cs typeface="Arial"/>
                <a:sym typeface="Arial"/>
              </a:rPr>
              <a:t>Allows </a:t>
            </a:r>
            <a:r>
              <a:rPr lang="en-US" b="0" i="0" u="none" strike="noStrike" cap="none" baseline="0" dirty="0">
                <a:solidFill>
                  <a:schemeClr val="tx1">
                    <a:lumMod val="75000"/>
                    <a:lumOff val="25000"/>
                  </a:schemeClr>
                </a:solidFill>
                <a:latin typeface="Arial"/>
                <a:ea typeface="Arial"/>
                <a:cs typeface="Arial"/>
                <a:sym typeface="Arial"/>
              </a:rPr>
              <a:t>each school</a:t>
            </a:r>
          </a:p>
          <a:p>
            <a:pPr marL="0" marR="0" indent="0" algn="l" rtl="0">
              <a:spcBef>
                <a:spcPts val="0"/>
              </a:spcBef>
              <a:buNone/>
            </a:pPr>
            <a:r>
              <a:rPr lang="en-US" b="0" i="0" u="none" strike="noStrike" cap="none" baseline="0" dirty="0">
                <a:solidFill>
                  <a:schemeClr val="tx1">
                    <a:lumMod val="75000"/>
                    <a:lumOff val="25000"/>
                  </a:schemeClr>
                </a:solidFill>
                <a:latin typeface="Arial"/>
                <a:ea typeface="Arial"/>
                <a:cs typeface="Arial"/>
                <a:sym typeface="Arial"/>
              </a:rPr>
              <a:t>   within that district to </a:t>
            </a:r>
          </a:p>
          <a:p>
            <a:pPr marL="0" marR="0" indent="0" algn="l" rtl="0">
              <a:spcBef>
                <a:spcPts val="0"/>
              </a:spcBef>
              <a:buNone/>
            </a:pPr>
            <a:r>
              <a:rPr lang="en-US" dirty="0">
                <a:solidFill>
                  <a:schemeClr val="tx1">
                    <a:lumMod val="75000"/>
                    <a:lumOff val="25000"/>
                  </a:schemeClr>
                </a:solidFill>
              </a:rPr>
              <a:t>   </a:t>
            </a:r>
            <a:r>
              <a:rPr lang="en-US" b="0" i="0" u="none" strike="noStrike" cap="none" baseline="0" dirty="0">
                <a:solidFill>
                  <a:schemeClr val="tx1">
                    <a:lumMod val="75000"/>
                    <a:lumOff val="25000"/>
                  </a:schemeClr>
                </a:solidFill>
                <a:latin typeface="Arial"/>
                <a:ea typeface="Arial"/>
                <a:cs typeface="Arial"/>
                <a:sym typeface="Arial"/>
              </a:rPr>
              <a:t>meet </a:t>
            </a:r>
            <a:r>
              <a:rPr lang="en-US" b="1" i="0" u="none" strike="noStrike" cap="none" baseline="0" dirty="0">
                <a:solidFill>
                  <a:schemeClr val="tx1">
                    <a:lumMod val="75000"/>
                    <a:lumOff val="25000"/>
                  </a:schemeClr>
                </a:solidFill>
                <a:latin typeface="Arial"/>
                <a:ea typeface="Arial"/>
                <a:cs typeface="Arial"/>
                <a:sym typeface="Arial"/>
              </a:rPr>
              <a:t>specific local </a:t>
            </a:r>
          </a:p>
          <a:p>
            <a:pPr marL="0" marR="0" lvl="0" indent="0" algn="l" rtl="0">
              <a:spcBef>
                <a:spcPts val="0"/>
              </a:spcBef>
              <a:buNone/>
            </a:pPr>
            <a:r>
              <a:rPr lang="en-US" b="1" dirty="0">
                <a:solidFill>
                  <a:schemeClr val="tx1">
                    <a:lumMod val="75000"/>
                    <a:lumOff val="25000"/>
                  </a:schemeClr>
                </a:solidFill>
              </a:rPr>
              <a:t>   </a:t>
            </a:r>
            <a:r>
              <a:rPr lang="en-US" b="1" i="0" u="none" strike="noStrike" cap="none" baseline="0" dirty="0">
                <a:solidFill>
                  <a:schemeClr val="tx1">
                    <a:lumMod val="75000"/>
                    <a:lumOff val="25000"/>
                  </a:schemeClr>
                </a:solidFill>
                <a:latin typeface="Arial"/>
                <a:ea typeface="Arial"/>
                <a:cs typeface="Arial"/>
                <a:sym typeface="Arial"/>
              </a:rPr>
              <a:t>needs</a:t>
            </a:r>
            <a:r>
              <a:rPr lang="en-US" b="0" i="0" u="none" strike="noStrike" cap="none" baseline="0" dirty="0">
                <a:solidFill>
                  <a:schemeClr val="tx1">
                    <a:lumMod val="75000"/>
                    <a:lumOff val="25000"/>
                  </a:schemeClr>
                </a:solidFill>
                <a:latin typeface="Arial"/>
                <a:ea typeface="Arial"/>
                <a:cs typeface="Arial"/>
                <a:sym typeface="Arial"/>
              </a:rPr>
              <a:t>. </a:t>
            </a:r>
            <a:endParaRPr lang="en-US" b="0" i="0" u="none" strike="noStrike" cap="none" baseline="0" dirty="0" smtClean="0">
              <a:solidFill>
                <a:schemeClr val="tx1">
                  <a:lumMod val="75000"/>
                  <a:lumOff val="25000"/>
                </a:schemeClr>
              </a:solidFill>
              <a:latin typeface="Arial"/>
              <a:ea typeface="Arial"/>
              <a:cs typeface="Arial"/>
              <a:sym typeface="Arial"/>
            </a:endParaRPr>
          </a:p>
          <a:p>
            <a:pPr marL="341313" lvl="0" indent="-341313">
              <a:spcBef>
                <a:spcPts val="0"/>
              </a:spcBef>
              <a:buClr>
                <a:srgbClr val="000000"/>
              </a:buClr>
            </a:pPr>
            <a:r>
              <a:rPr lang="en-US" b="1" dirty="0" smtClean="0">
                <a:solidFill>
                  <a:srgbClr val="000000">
                    <a:lumMod val="75000"/>
                    <a:lumOff val="25000"/>
                  </a:srgbClr>
                </a:solidFill>
              </a:rPr>
              <a:t>One (1</a:t>
            </a:r>
            <a:r>
              <a:rPr lang="en-US" b="1" dirty="0">
                <a:solidFill>
                  <a:srgbClr val="000000">
                    <a:lumMod val="75000"/>
                    <a:lumOff val="25000"/>
                  </a:srgbClr>
                </a:solidFill>
              </a:rPr>
              <a:t>)</a:t>
            </a:r>
            <a:r>
              <a:rPr lang="en-US" dirty="0">
                <a:solidFill>
                  <a:srgbClr val="000000">
                    <a:lumMod val="75000"/>
                    <a:lumOff val="25000"/>
                  </a:srgbClr>
                </a:solidFill>
              </a:rPr>
              <a:t> distributed</a:t>
            </a:r>
          </a:p>
          <a:p>
            <a:pPr marL="400050" lvl="1" indent="0">
              <a:spcBef>
                <a:spcPts val="0"/>
              </a:spcBef>
              <a:buClr>
                <a:srgbClr val="000000"/>
              </a:buClr>
              <a:buNone/>
            </a:pPr>
            <a:r>
              <a:rPr lang="en-US" sz="3200" dirty="0">
                <a:solidFill>
                  <a:srgbClr val="000000">
                    <a:lumMod val="75000"/>
                    <a:lumOff val="25000"/>
                  </a:srgbClr>
                </a:solidFill>
              </a:rPr>
              <a:t>per district</a:t>
            </a:r>
          </a:p>
          <a:p>
            <a:pPr marL="341313" indent="-341313">
              <a:spcBef>
                <a:spcPts val="0"/>
              </a:spcBef>
            </a:pPr>
            <a:endParaRPr lang="en-US" sz="3200" dirty="0">
              <a:solidFill>
                <a:schemeClr val="tx1">
                  <a:lumMod val="75000"/>
                  <a:lumOff val="25000"/>
                </a:schemeClr>
              </a:solidFill>
            </a:endParaRPr>
          </a:p>
          <a:p>
            <a:pPr marL="342900" marR="0" lvl="0" indent="-139700" algn="l" rtl="0">
              <a:spcBef>
                <a:spcPts val="640"/>
              </a:spcBef>
              <a:buClr>
                <a:schemeClr val="dk1"/>
              </a:buClr>
              <a:buFont typeface="Arial"/>
              <a:buNone/>
            </a:pPr>
            <a:endParaRPr b="0" i="0" u="none" strike="noStrike" cap="none" baseline="0" dirty="0">
              <a:solidFill>
                <a:schemeClr val="dk1"/>
              </a:solidFill>
              <a:latin typeface="Arial"/>
              <a:ea typeface="Arial"/>
              <a:cs typeface="Arial"/>
              <a:sym typeface="Arial"/>
            </a:endParaRPr>
          </a:p>
        </p:txBody>
      </p:sp>
      <p:pic>
        <p:nvPicPr>
          <p:cNvPr id="5" name="Picture 4"/>
          <p:cNvPicPr>
            <a:picLocks noChangeAspect="1"/>
          </p:cNvPicPr>
          <p:nvPr/>
        </p:nvPicPr>
        <p:blipFill>
          <a:blip r:embed="rId3" cstate="print"/>
          <a:stretch>
            <a:fillRect/>
          </a:stretch>
        </p:blipFill>
        <p:spPr>
          <a:xfrm>
            <a:off x="4826000" y="3327400"/>
            <a:ext cx="3860800" cy="1930400"/>
          </a:xfrm>
          <a:prstGeom prst="rect">
            <a:avLst/>
          </a:prstGeom>
        </p:spPr>
      </p:pic>
      <p:sp>
        <p:nvSpPr>
          <p:cNvPr id="2" name="Slide Number Placeholder 1"/>
          <p:cNvSpPr>
            <a:spLocks noGrp="1"/>
          </p:cNvSpPr>
          <p:nvPr>
            <p:ph type="sldNum" idx="12"/>
          </p:nvPr>
        </p:nvSpPr>
        <p:spPr>
          <a:xfrm>
            <a:off x="6883400" y="176212"/>
            <a:ext cx="2133599" cy="365125"/>
          </a:xfrm>
        </p:spPr>
        <p:txBody>
          <a:bodyPr/>
          <a:lstStyle/>
          <a:p>
            <a:pPr>
              <a:buSzPct val="25000"/>
            </a:pPr>
            <a:fld id="{00000000-1234-1234-1234-123412341234}" type="slidenum">
              <a:rPr lang="en-US" smtClean="0"/>
              <a:pPr>
                <a:buSzPct val="25000"/>
              </a:pPr>
              <a:t>10</a:t>
            </a:fld>
            <a:endParaRPr lang="en-US"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80295" y="2568540"/>
            <a:ext cx="3303984" cy="795129"/>
          </a:xfrm>
          <a:prstGeom prst="rect">
            <a:avLst/>
          </a:prstGeom>
        </p:spPr>
      </p:pic>
    </p:spTree>
    <p:extLst>
      <p:ext uri="{BB962C8B-B14F-4D97-AF65-F5344CB8AC3E}">
        <p14:creationId xmlns:p14="http://schemas.microsoft.com/office/powerpoint/2010/main" val="27073006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Shape 279"/>
          <p:cNvSpPr txBox="1">
            <a:spLocks noGrp="1"/>
          </p:cNvSpPr>
          <p:nvPr>
            <p:ph type="title"/>
          </p:nvPr>
        </p:nvSpPr>
        <p:spPr>
          <a:xfrm>
            <a:off x="457200" y="787993"/>
            <a:ext cx="8229600" cy="1143000"/>
          </a:xfrm>
          <a:prstGeom prst="rect">
            <a:avLst/>
          </a:prstGeom>
          <a:noFill/>
          <a:ln>
            <a:noFill/>
          </a:ln>
        </p:spPr>
        <p:txBody>
          <a:bodyPr lIns="91425" tIns="45700" rIns="91425" bIns="45700" anchor="ctr" anchorCtr="0">
            <a:noAutofit/>
          </a:bodyPr>
          <a:lstStyle/>
          <a:p>
            <a:pPr marL="0" marR="0" lvl="0" indent="0" algn="r" rtl="0">
              <a:spcBef>
                <a:spcPts val="0"/>
              </a:spcBef>
              <a:buClr>
                <a:srgbClr val="800000"/>
              </a:buClr>
              <a:buSzPct val="25000"/>
              <a:buFont typeface="Cambria"/>
              <a:buNone/>
            </a:pPr>
            <a:r>
              <a:rPr lang="en-US" sz="4000" i="0" u="none" strike="noStrike" cap="none" baseline="0" dirty="0" smtClean="0">
                <a:solidFill>
                  <a:srgbClr val="800000"/>
                </a:solidFill>
                <a:latin typeface="Arial" pitchFamily="34" charset="0"/>
                <a:ea typeface="Cambria"/>
                <a:cs typeface="Arial" pitchFamily="34" charset="0"/>
                <a:sym typeface="Cambria"/>
              </a:rPr>
              <a:t>Louisiana High-Quality </a:t>
            </a:r>
            <a:r>
              <a:rPr lang="en-US" sz="4000" i="0" u="none" strike="noStrike" cap="none" baseline="0" dirty="0">
                <a:solidFill>
                  <a:srgbClr val="800000"/>
                </a:solidFill>
                <a:latin typeface="Arial" pitchFamily="34" charset="0"/>
                <a:ea typeface="Cambria"/>
                <a:cs typeface="Arial" pitchFamily="34" charset="0"/>
                <a:sym typeface="Cambria"/>
              </a:rPr>
              <a:t>EOP </a:t>
            </a:r>
            <a:r>
              <a:rPr lang="en-US" sz="4000" i="0" u="none" strike="noStrike" cap="none" baseline="0" dirty="0" smtClean="0">
                <a:solidFill>
                  <a:srgbClr val="800000"/>
                </a:solidFill>
                <a:latin typeface="Arial" pitchFamily="34" charset="0"/>
                <a:ea typeface="Cambria"/>
                <a:cs typeface="Arial" pitchFamily="34" charset="0"/>
                <a:sym typeface="Cambria"/>
              </a:rPr>
              <a:t>Toolkit</a:t>
            </a:r>
            <a:endParaRPr lang="en-US" sz="2000" i="0" u="none" strike="noStrike" cap="none" baseline="0" dirty="0">
              <a:solidFill>
                <a:srgbClr val="800000"/>
              </a:solidFill>
              <a:latin typeface="Arial" pitchFamily="34" charset="0"/>
              <a:ea typeface="Cambria"/>
              <a:cs typeface="Arial" pitchFamily="34" charset="0"/>
              <a:sym typeface="Cambria"/>
            </a:endParaRPr>
          </a:p>
        </p:txBody>
      </p:sp>
      <p:sp>
        <p:nvSpPr>
          <p:cNvPr id="280" name="Shape 280"/>
          <p:cNvSpPr txBox="1">
            <a:spLocks noGrp="1"/>
          </p:cNvSpPr>
          <p:nvPr>
            <p:ph type="body" idx="1"/>
          </p:nvPr>
        </p:nvSpPr>
        <p:spPr>
          <a:xfrm>
            <a:off x="457200" y="2332037"/>
            <a:ext cx="4756245" cy="4096059"/>
          </a:xfrm>
          <a:prstGeom prst="rect">
            <a:avLst/>
          </a:prstGeom>
          <a:noFill/>
          <a:ln>
            <a:noFill/>
          </a:ln>
        </p:spPr>
        <p:txBody>
          <a:bodyPr lIns="91425" tIns="45700" rIns="91425" bIns="45700" anchor="t" anchorCtr="0">
            <a:normAutofit/>
          </a:bodyPr>
          <a:lstStyle/>
          <a:p>
            <a:pPr indent="-342900">
              <a:spcBef>
                <a:spcPts val="0"/>
              </a:spcBef>
              <a:buClr>
                <a:srgbClr val="3F3F3F"/>
              </a:buClr>
              <a:buSzPct val="100000"/>
            </a:pPr>
            <a:r>
              <a:rPr lang="en-US" dirty="0">
                <a:solidFill>
                  <a:schemeClr val="tx1">
                    <a:lumMod val="75000"/>
                    <a:lumOff val="25000"/>
                  </a:schemeClr>
                </a:solidFill>
              </a:rPr>
              <a:t>SEMP Toolkit can be found on the GOHSEP Website: </a:t>
            </a:r>
            <a:r>
              <a:rPr lang="en-US" dirty="0">
                <a:solidFill>
                  <a:schemeClr val="tx1">
                    <a:lumMod val="75000"/>
                    <a:lumOff val="25000"/>
                  </a:schemeClr>
                </a:solidFill>
                <a:hlinkClick r:id="rId3"/>
              </a:rPr>
              <a:t>SEMP Toolkit</a:t>
            </a:r>
            <a:endParaRPr lang="en-US" dirty="0">
              <a:solidFill>
                <a:schemeClr val="tx1">
                  <a:lumMod val="75000"/>
                  <a:lumOff val="25000"/>
                </a:schemeClr>
              </a:solidFill>
            </a:endParaRPr>
          </a:p>
          <a:p>
            <a:pPr indent="-342900">
              <a:spcBef>
                <a:spcPts val="0"/>
              </a:spcBef>
              <a:buClr>
                <a:srgbClr val="3F3F3F"/>
              </a:buClr>
              <a:buSzPct val="100000"/>
            </a:pPr>
            <a:r>
              <a:rPr lang="en-US" dirty="0">
                <a:solidFill>
                  <a:schemeClr val="tx1">
                    <a:lumMod val="75000"/>
                    <a:lumOff val="25000"/>
                  </a:schemeClr>
                </a:solidFill>
              </a:rPr>
              <a:t>SEMP EOP Guide can be found on the GOHSEP Website: </a:t>
            </a:r>
            <a:r>
              <a:rPr lang="en-US" dirty="0">
                <a:solidFill>
                  <a:schemeClr val="tx1">
                    <a:lumMod val="75000"/>
                    <a:lumOff val="25000"/>
                  </a:schemeClr>
                </a:solidFill>
                <a:hlinkClick r:id="rId4"/>
              </a:rPr>
              <a:t>EOP Guide</a:t>
            </a:r>
            <a:endParaRPr dirty="0">
              <a:solidFill>
                <a:schemeClr val="tx1">
                  <a:lumMod val="75000"/>
                  <a:lumOff val="25000"/>
                </a:schemeClr>
              </a:solidFill>
            </a:endParaRPr>
          </a:p>
        </p:txBody>
      </p:sp>
      <p:sp>
        <p:nvSpPr>
          <p:cNvPr id="2" name="Slide Number Placeholder 1"/>
          <p:cNvSpPr>
            <a:spLocks noGrp="1"/>
          </p:cNvSpPr>
          <p:nvPr>
            <p:ph type="sldNum" idx="12"/>
          </p:nvPr>
        </p:nvSpPr>
        <p:spPr>
          <a:xfrm>
            <a:off x="6883400" y="176212"/>
            <a:ext cx="2133599" cy="365125"/>
          </a:xfrm>
        </p:spPr>
        <p:txBody>
          <a:bodyPr/>
          <a:lstStyle/>
          <a:p>
            <a:pPr>
              <a:buSzPct val="25000"/>
            </a:pPr>
            <a:fld id="{00000000-1234-1234-1234-123412341234}" type="slidenum">
              <a:rPr lang="en-US" smtClean="0"/>
              <a:pPr>
                <a:buSzPct val="25000"/>
              </a:pPr>
              <a:t>11</a:t>
            </a:fld>
            <a:endParaRPr lang="en-US" dirty="0"/>
          </a:p>
        </p:txBody>
      </p:sp>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80295" y="2111340"/>
            <a:ext cx="3303984" cy="795129"/>
          </a:xfrm>
          <a:prstGeom prst="rect">
            <a:avLst/>
          </a:prstGeom>
        </p:spPr>
      </p:pic>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680295" y="2881374"/>
            <a:ext cx="1321594" cy="1729188"/>
          </a:xfrm>
          <a:prstGeom prst="rect">
            <a:avLst/>
          </a:prstGeom>
        </p:spPr>
      </p:pic>
      <p:pic>
        <p:nvPicPr>
          <p:cNvPr id="6" name="Picture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20000" y="2881374"/>
            <a:ext cx="1287366" cy="1726170"/>
          </a:xfrm>
          <a:prstGeom prst="rect">
            <a:avLst/>
          </a:prstGeom>
        </p:spPr>
      </p:pic>
    </p:spTree>
    <p:extLst>
      <p:ext uri="{BB962C8B-B14F-4D97-AF65-F5344CB8AC3E}">
        <p14:creationId xmlns:p14="http://schemas.microsoft.com/office/powerpoint/2010/main" val="10599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Shape 319"/>
          <p:cNvSpPr txBox="1">
            <a:spLocks noGrp="1"/>
          </p:cNvSpPr>
          <p:nvPr>
            <p:ph type="title"/>
          </p:nvPr>
        </p:nvSpPr>
        <p:spPr>
          <a:xfrm>
            <a:off x="228600" y="1066800"/>
            <a:ext cx="8458200" cy="1143000"/>
          </a:xfrm>
          <a:prstGeom prst="rect">
            <a:avLst/>
          </a:prstGeom>
          <a:noFill/>
          <a:ln>
            <a:noFill/>
          </a:ln>
        </p:spPr>
        <p:txBody>
          <a:bodyPr lIns="91425" tIns="45700" rIns="91425" bIns="45700" anchor="ctr" anchorCtr="0">
            <a:noAutofit/>
          </a:bodyPr>
          <a:lstStyle/>
          <a:p>
            <a:pPr algn="r">
              <a:buClr>
                <a:srgbClr val="800000"/>
              </a:buClr>
              <a:buSzPct val="25000"/>
              <a:buFont typeface="Cambria"/>
            </a:pPr>
            <a:r>
              <a:rPr lang="en-US" sz="3800" dirty="0">
                <a:solidFill>
                  <a:srgbClr val="800000"/>
                </a:solidFill>
                <a:latin typeface="Arial" panose="020B0604020202020204" pitchFamily="34" charset="0"/>
                <a:ea typeface="Cambria"/>
                <a:cs typeface="Arial" panose="020B0604020202020204" pitchFamily="34" charset="0"/>
                <a:sym typeface="Cambria"/>
              </a:rPr>
              <a:t>Louisiana Guide For</a:t>
            </a:r>
            <a:br>
              <a:rPr lang="en-US" sz="3800" dirty="0">
                <a:solidFill>
                  <a:srgbClr val="800000"/>
                </a:solidFill>
                <a:latin typeface="Arial" panose="020B0604020202020204" pitchFamily="34" charset="0"/>
                <a:ea typeface="Cambria"/>
                <a:cs typeface="Arial" panose="020B0604020202020204" pitchFamily="34" charset="0"/>
                <a:sym typeface="Cambria"/>
              </a:rPr>
            </a:br>
            <a:r>
              <a:rPr lang="en-US" sz="3800" dirty="0">
                <a:solidFill>
                  <a:srgbClr val="800000"/>
                </a:solidFill>
                <a:latin typeface="Arial" panose="020B0604020202020204" pitchFamily="34" charset="0"/>
                <a:ea typeface="Cambria"/>
                <a:cs typeface="Arial" panose="020B0604020202020204" pitchFamily="34" charset="0"/>
                <a:sym typeface="Cambria"/>
              </a:rPr>
              <a:t>Developing High-Quality School EOPs</a:t>
            </a:r>
          </a:p>
        </p:txBody>
      </p:sp>
      <p:sp>
        <p:nvSpPr>
          <p:cNvPr id="320" name="Shape 320"/>
          <p:cNvSpPr txBox="1">
            <a:spLocks noGrp="1"/>
          </p:cNvSpPr>
          <p:nvPr>
            <p:ph type="body" idx="1"/>
          </p:nvPr>
        </p:nvSpPr>
        <p:spPr>
          <a:xfrm>
            <a:off x="457200" y="2628717"/>
            <a:ext cx="5105400" cy="3543484"/>
          </a:xfrm>
          <a:prstGeom prst="rect">
            <a:avLst/>
          </a:prstGeom>
          <a:noFill/>
          <a:ln>
            <a:noFill/>
          </a:ln>
        </p:spPr>
        <p:txBody>
          <a:bodyPr lIns="91425" tIns="45700" rIns="91425" bIns="45700" anchor="t" anchorCtr="0">
            <a:noAutofit/>
          </a:bodyPr>
          <a:lstStyle/>
          <a:p>
            <a:pPr marL="342900" marR="0" lvl="0" indent="-342900" algn="l" rtl="0">
              <a:spcBef>
                <a:spcPts val="0"/>
              </a:spcBef>
              <a:buClr>
                <a:schemeClr val="dk1"/>
              </a:buClr>
              <a:buSzPct val="100000"/>
              <a:buFont typeface="Arial"/>
              <a:buChar char="•"/>
            </a:pPr>
            <a:r>
              <a:rPr lang="en-US" i="0" u="none" strike="noStrike" cap="none" baseline="0" dirty="0" smtClean="0">
                <a:solidFill>
                  <a:schemeClr val="tx1">
                    <a:lumMod val="75000"/>
                    <a:lumOff val="25000"/>
                  </a:schemeClr>
                </a:solidFill>
                <a:latin typeface="Arial"/>
                <a:ea typeface="Arial"/>
                <a:cs typeface="Arial"/>
                <a:sym typeface="Arial"/>
              </a:rPr>
              <a:t>Provides </a:t>
            </a:r>
          </a:p>
          <a:p>
            <a:pPr marL="857250" lvl="1" indent="-457200">
              <a:spcBef>
                <a:spcPts val="0"/>
              </a:spcBef>
              <a:buSzPct val="100000"/>
            </a:pPr>
            <a:r>
              <a:rPr lang="en-US" sz="2700" b="1" dirty="0" smtClean="0">
                <a:solidFill>
                  <a:schemeClr val="tx1">
                    <a:lumMod val="75000"/>
                    <a:lumOff val="25000"/>
                  </a:schemeClr>
                </a:solidFill>
              </a:rPr>
              <a:t>G</a:t>
            </a:r>
            <a:r>
              <a:rPr lang="en-US" sz="2700" b="1" i="0" u="none" strike="noStrike" cap="none" baseline="0" dirty="0" smtClean="0">
                <a:solidFill>
                  <a:schemeClr val="tx1">
                    <a:lumMod val="75000"/>
                    <a:lumOff val="25000"/>
                  </a:schemeClr>
                </a:solidFill>
                <a:sym typeface="Arial"/>
              </a:rPr>
              <a:t>uidance</a:t>
            </a:r>
            <a:r>
              <a:rPr lang="en-US" sz="2700" b="0" i="0" u="none" strike="noStrike" cap="none" baseline="0" dirty="0" smtClean="0">
                <a:solidFill>
                  <a:schemeClr val="tx1">
                    <a:lumMod val="75000"/>
                    <a:lumOff val="25000"/>
                  </a:schemeClr>
                </a:solidFill>
                <a:sym typeface="Arial"/>
              </a:rPr>
              <a:t> </a:t>
            </a:r>
            <a:r>
              <a:rPr lang="en-US" sz="2700" b="0" i="0" u="none" strike="noStrike" cap="none" baseline="0" dirty="0">
                <a:solidFill>
                  <a:schemeClr val="tx1">
                    <a:lumMod val="75000"/>
                    <a:lumOff val="25000"/>
                  </a:schemeClr>
                </a:solidFill>
                <a:sym typeface="Arial"/>
              </a:rPr>
              <a:t>for </a:t>
            </a:r>
            <a:r>
              <a:rPr lang="en-US" sz="2700" b="1" i="0" u="none" strike="noStrike" cap="none" baseline="0" dirty="0">
                <a:solidFill>
                  <a:schemeClr val="tx1">
                    <a:lumMod val="75000"/>
                    <a:lumOff val="25000"/>
                  </a:schemeClr>
                </a:solidFill>
                <a:sym typeface="Arial"/>
              </a:rPr>
              <a:t>developing </a:t>
            </a:r>
            <a:r>
              <a:rPr lang="en-US" sz="2700" b="0" i="0" u="none" strike="noStrike" cap="none" baseline="0" dirty="0">
                <a:solidFill>
                  <a:schemeClr val="tx1">
                    <a:lumMod val="75000"/>
                    <a:lumOff val="25000"/>
                  </a:schemeClr>
                </a:solidFill>
                <a:sym typeface="Arial"/>
              </a:rPr>
              <a:t>High-Quality </a:t>
            </a:r>
            <a:r>
              <a:rPr lang="en-US" sz="2700" b="0" i="0" u="none" strike="noStrike" cap="none" baseline="0" dirty="0" err="1" smtClean="0">
                <a:solidFill>
                  <a:schemeClr val="tx1">
                    <a:lumMod val="75000"/>
                    <a:lumOff val="25000"/>
                  </a:schemeClr>
                </a:solidFill>
                <a:sym typeface="Arial"/>
              </a:rPr>
              <a:t>EOPs</a:t>
            </a:r>
            <a:r>
              <a:rPr lang="en-US" sz="2700" b="0" i="0" u="none" strike="noStrike" cap="none" baseline="0" dirty="0" smtClean="0">
                <a:solidFill>
                  <a:schemeClr val="tx1">
                    <a:lumMod val="75000"/>
                    <a:lumOff val="25000"/>
                  </a:schemeClr>
                </a:solidFill>
                <a:sym typeface="Arial"/>
              </a:rPr>
              <a:t>.</a:t>
            </a:r>
          </a:p>
          <a:p>
            <a:pPr marL="857250" lvl="1" indent="-457200">
              <a:spcBef>
                <a:spcPts val="0"/>
              </a:spcBef>
              <a:buSzPct val="100000"/>
            </a:pPr>
            <a:r>
              <a:rPr lang="en-US" sz="2700" b="1" dirty="0" smtClean="0">
                <a:solidFill>
                  <a:schemeClr val="tx1">
                    <a:lumMod val="75000"/>
                    <a:lumOff val="25000"/>
                  </a:schemeClr>
                </a:solidFill>
              </a:rPr>
              <a:t>P</a:t>
            </a:r>
            <a:r>
              <a:rPr lang="en-US" sz="2700" b="1" i="0" u="none" strike="noStrike" cap="none" baseline="0" dirty="0" smtClean="0">
                <a:solidFill>
                  <a:schemeClr val="tx1">
                    <a:lumMod val="75000"/>
                    <a:lumOff val="25000"/>
                  </a:schemeClr>
                </a:solidFill>
                <a:sym typeface="Arial"/>
              </a:rPr>
              <a:t>lanning steps</a:t>
            </a:r>
            <a:r>
              <a:rPr lang="en-US" sz="2700" dirty="0" smtClean="0">
                <a:solidFill>
                  <a:schemeClr val="tx1">
                    <a:lumMod val="75000"/>
                    <a:lumOff val="25000"/>
                  </a:schemeClr>
                </a:solidFill>
              </a:rPr>
              <a:t>.</a:t>
            </a:r>
            <a:endParaRPr lang="en-US" sz="2700" dirty="0">
              <a:solidFill>
                <a:schemeClr val="tx1">
                  <a:lumMod val="75000"/>
                  <a:lumOff val="25000"/>
                </a:schemeClr>
              </a:solidFill>
            </a:endParaRPr>
          </a:p>
          <a:p>
            <a:pPr marL="857250" lvl="1" indent="-457200">
              <a:spcBef>
                <a:spcPts val="0"/>
              </a:spcBef>
              <a:buSzPct val="100000"/>
            </a:pPr>
            <a:r>
              <a:rPr lang="en-US" sz="2700" b="1" dirty="0" smtClean="0">
                <a:solidFill>
                  <a:schemeClr val="tx1">
                    <a:lumMod val="75000"/>
                    <a:lumOff val="25000"/>
                  </a:schemeClr>
                </a:solidFill>
              </a:rPr>
              <a:t>C</a:t>
            </a:r>
            <a:r>
              <a:rPr lang="en-US" sz="2700" b="1" i="0" u="none" strike="noStrike" cap="none" baseline="0" dirty="0" smtClean="0">
                <a:solidFill>
                  <a:schemeClr val="tx1">
                    <a:lumMod val="75000"/>
                    <a:lumOff val="25000"/>
                  </a:schemeClr>
                </a:solidFill>
                <a:sym typeface="Arial"/>
              </a:rPr>
              <a:t>onsiderations </a:t>
            </a:r>
            <a:r>
              <a:rPr lang="en-US" sz="2700" b="0" i="0" u="none" strike="noStrike" cap="none" baseline="0" dirty="0">
                <a:solidFill>
                  <a:schemeClr val="tx1">
                    <a:lumMod val="75000"/>
                    <a:lumOff val="25000"/>
                  </a:schemeClr>
                </a:solidFill>
                <a:sym typeface="Arial"/>
              </a:rPr>
              <a:t>as plans are developed.</a:t>
            </a:r>
            <a:r>
              <a:rPr lang="en-US" sz="2700" b="0" i="0" u="none" strike="noStrike" cap="none" baseline="0" dirty="0" smtClean="0">
                <a:solidFill>
                  <a:schemeClr val="tx1">
                    <a:lumMod val="75000"/>
                    <a:lumOff val="25000"/>
                  </a:schemeClr>
                </a:solidFill>
                <a:sym typeface="Arial"/>
              </a:rPr>
              <a:t> </a:t>
            </a:r>
            <a:endParaRPr lang="en-US" sz="2700" b="0" i="0" u="none" strike="noStrike" cap="none" baseline="0" dirty="0">
              <a:solidFill>
                <a:schemeClr val="tx1">
                  <a:lumMod val="75000"/>
                  <a:lumOff val="25000"/>
                </a:schemeClr>
              </a:solidFill>
              <a:sym typeface="Arial"/>
            </a:endParaRPr>
          </a:p>
        </p:txBody>
      </p:sp>
      <p:pic>
        <p:nvPicPr>
          <p:cNvPr id="6" name="Picture 5"/>
          <p:cNvPicPr>
            <a:picLocks noChangeAspect="1"/>
          </p:cNvPicPr>
          <p:nvPr/>
        </p:nvPicPr>
        <p:blipFill>
          <a:blip r:embed="rId3" cstate="print"/>
          <a:stretch>
            <a:fillRect/>
          </a:stretch>
        </p:blipFill>
        <p:spPr>
          <a:xfrm>
            <a:off x="5784725" y="2749179"/>
            <a:ext cx="3175498" cy="4086409"/>
          </a:xfrm>
          <a:prstGeom prst="rect">
            <a:avLst/>
          </a:prstGeom>
        </p:spPr>
      </p:pic>
      <p:sp>
        <p:nvSpPr>
          <p:cNvPr id="2" name="Slide Number Placeholder 1"/>
          <p:cNvSpPr>
            <a:spLocks noGrp="1"/>
          </p:cNvSpPr>
          <p:nvPr>
            <p:ph type="sldNum" idx="12"/>
          </p:nvPr>
        </p:nvSpPr>
        <p:spPr>
          <a:xfrm>
            <a:off x="6858000" y="196850"/>
            <a:ext cx="2133599" cy="365125"/>
          </a:xfrm>
        </p:spPr>
        <p:txBody>
          <a:bodyPr/>
          <a:lstStyle/>
          <a:p>
            <a:pPr>
              <a:buSzPct val="25000"/>
            </a:pPr>
            <a:fld id="{00000000-1234-1234-1234-123412341234}" type="slidenum">
              <a:rPr lang="en-US" smtClean="0"/>
              <a:pPr>
                <a:buSzPct val="25000"/>
              </a:pPr>
              <a:t>12</a:t>
            </a:fld>
            <a:endParaRPr lang="en-US" dirty="0"/>
          </a:p>
        </p:txBody>
      </p:sp>
    </p:spTree>
    <p:extLst>
      <p:ext uri="{BB962C8B-B14F-4D97-AF65-F5344CB8AC3E}">
        <p14:creationId xmlns:p14="http://schemas.microsoft.com/office/powerpoint/2010/main" val="11379885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Shape 279"/>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r" rtl="0">
              <a:spcBef>
                <a:spcPts val="0"/>
              </a:spcBef>
              <a:buClr>
                <a:srgbClr val="800000"/>
              </a:buClr>
              <a:buSzPct val="25000"/>
              <a:buFont typeface="Cambria"/>
              <a:buNone/>
            </a:pPr>
            <a:endParaRPr lang="en-US" sz="2000" i="0" u="none" strike="noStrike" cap="none" baseline="0" dirty="0">
              <a:solidFill>
                <a:srgbClr val="800000"/>
              </a:solidFill>
              <a:latin typeface="Bookman Old Style"/>
              <a:ea typeface="Cambria"/>
              <a:cs typeface="Bookman Old Style"/>
              <a:sym typeface="Cambria"/>
            </a:endParaRPr>
          </a:p>
        </p:txBody>
      </p:sp>
      <p:sp>
        <p:nvSpPr>
          <p:cNvPr id="2" name="Slide Number Placeholder 1"/>
          <p:cNvSpPr>
            <a:spLocks noGrp="1"/>
          </p:cNvSpPr>
          <p:nvPr>
            <p:ph type="sldNum" idx="12"/>
          </p:nvPr>
        </p:nvSpPr>
        <p:spPr/>
        <p:txBody>
          <a:bodyPr/>
          <a:lstStyle/>
          <a:p>
            <a:pPr>
              <a:buSzPct val="25000"/>
            </a:pPr>
            <a:fld id="{00000000-1234-1234-1234-123412341234}" type="slidenum">
              <a:rPr lang="en-US" smtClean="0"/>
              <a:pPr>
                <a:buSzPct val="25000"/>
              </a:pPr>
              <a:t>13</a:t>
            </a:fld>
            <a:endParaRPr lang="en-US" dirty="0"/>
          </a:p>
        </p:txBody>
      </p:sp>
      <p:pic>
        <p:nvPicPr>
          <p:cNvPr id="12" name="Picture Placeholder 11" descr="Table of Contents_2_Page_1.jpg"/>
          <p:cNvPicPr>
            <a:picLocks noGrp="1" noChangeAspect="1"/>
          </p:cNvPicPr>
          <p:nvPr>
            <p:ph type="pic" idx="2"/>
          </p:nvPr>
        </p:nvPicPr>
        <p:blipFill>
          <a:blip r:embed="rId3" cstate="print"/>
          <a:srcRect t="21139" b="21139"/>
          <a:stretch>
            <a:fillRect/>
          </a:stretch>
        </p:blipFill>
        <p:spPr>
          <a:xfrm>
            <a:off x="1295400" y="914400"/>
            <a:ext cx="6324600" cy="5257800"/>
          </a:xfrm>
        </p:spPr>
      </p:pic>
      <p:sp>
        <p:nvSpPr>
          <p:cNvPr id="13" name="TextBox 12"/>
          <p:cNvSpPr txBox="1"/>
          <p:nvPr/>
        </p:nvSpPr>
        <p:spPr>
          <a:xfrm>
            <a:off x="5181600" y="1143000"/>
            <a:ext cx="3505200" cy="461665"/>
          </a:xfrm>
          <a:prstGeom prst="rect">
            <a:avLst/>
          </a:prstGeom>
          <a:solidFill>
            <a:schemeClr val="bg1"/>
          </a:solidFill>
          <a:ln>
            <a:solidFill>
              <a:srgbClr val="FFC000"/>
            </a:solidFill>
          </a:ln>
        </p:spPr>
        <p:txBody>
          <a:bodyPr wrap="square" rtlCol="0">
            <a:spAutoFit/>
          </a:bodyPr>
          <a:lstStyle/>
          <a:p>
            <a:r>
              <a:rPr lang="en-US" sz="2400" dirty="0" smtClean="0">
                <a:solidFill>
                  <a:schemeClr val="accent2">
                    <a:lumMod val="75000"/>
                  </a:schemeClr>
                </a:solidFill>
              </a:rPr>
              <a:t>Toolkit Table of Contents</a:t>
            </a:r>
            <a:endParaRPr lang="en-US" sz="2400" dirty="0">
              <a:solidFill>
                <a:schemeClr val="accent2">
                  <a:lumMod val="75000"/>
                </a:schemeClr>
              </a:solidFill>
            </a:endParaRP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05039" y="847726"/>
            <a:ext cx="3258319" cy="380999"/>
          </a:xfrm>
          <a:prstGeom prst="rect">
            <a:avLst/>
          </a:prstGeom>
        </p:spPr>
      </p:pic>
      <p:cxnSp>
        <p:nvCxnSpPr>
          <p:cNvPr id="8" name="Straight Arrow Connector 7"/>
          <p:cNvCxnSpPr/>
          <p:nvPr/>
        </p:nvCxnSpPr>
        <p:spPr>
          <a:xfrm>
            <a:off x="1066800" y="1828800"/>
            <a:ext cx="1143000" cy="0"/>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990600" y="2286000"/>
            <a:ext cx="1143000" cy="0"/>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1019175" y="2514600"/>
            <a:ext cx="1143000" cy="0"/>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200" y="1371600"/>
            <a:ext cx="611505" cy="685800"/>
          </a:xfrm>
          <a:prstGeom prst="rect">
            <a:avLst/>
          </a:prstGeom>
        </p:spPr>
      </p:pic>
      <p:pic>
        <p:nvPicPr>
          <p:cNvPr id="11" name="Picture 10" descr="SAMPLE_MOU_v4_Page_1.jpg"/>
          <p:cNvPicPr>
            <a:picLocks noChangeAspect="1"/>
          </p:cNvPicPr>
          <p:nvPr/>
        </p:nvPicPr>
        <p:blipFill>
          <a:blip r:embed="rId6" cstate="print"/>
          <a:stretch>
            <a:fillRect/>
          </a:stretch>
        </p:blipFill>
        <p:spPr>
          <a:xfrm>
            <a:off x="533400" y="2057400"/>
            <a:ext cx="749134" cy="848284"/>
          </a:xfrm>
          <a:prstGeom prst="rect">
            <a:avLst/>
          </a:prstGeom>
        </p:spPr>
      </p:pic>
      <p:cxnSp>
        <p:nvCxnSpPr>
          <p:cNvPr id="16" name="Straight Arrow Connector 15"/>
          <p:cNvCxnSpPr/>
          <p:nvPr/>
        </p:nvCxnSpPr>
        <p:spPr>
          <a:xfrm>
            <a:off x="1219200" y="3581400"/>
            <a:ext cx="990600" cy="0"/>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219200" y="4114800"/>
            <a:ext cx="990600" cy="0"/>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pic>
        <p:nvPicPr>
          <p:cNvPr id="18" name="Picture 17" descr="how_to_use_in_layout_v29_Page_01.jpg"/>
          <p:cNvPicPr>
            <a:picLocks noChangeAspect="1"/>
          </p:cNvPicPr>
          <p:nvPr/>
        </p:nvPicPr>
        <p:blipFill>
          <a:blip r:embed="rId7" cstate="print"/>
          <a:stretch>
            <a:fillRect/>
          </a:stretch>
        </p:blipFill>
        <p:spPr>
          <a:xfrm>
            <a:off x="6786615" y="1846729"/>
            <a:ext cx="2120159" cy="2743200"/>
          </a:xfrm>
          <a:prstGeom prst="rect">
            <a:avLst/>
          </a:prstGeom>
        </p:spPr>
      </p:pic>
      <p:pic>
        <p:nvPicPr>
          <p:cNvPr id="19" name="Picture 18" descr="SAMPLE_MOU_v4_Page_1.jpg"/>
          <p:cNvPicPr>
            <a:picLocks noChangeAspect="1"/>
          </p:cNvPicPr>
          <p:nvPr/>
        </p:nvPicPr>
        <p:blipFill>
          <a:blip r:embed="rId6" cstate="print"/>
          <a:stretch>
            <a:fillRect/>
          </a:stretch>
        </p:blipFill>
        <p:spPr>
          <a:xfrm>
            <a:off x="590550" y="3429000"/>
            <a:ext cx="749134" cy="848284"/>
          </a:xfrm>
          <a:prstGeom prst="rect">
            <a:avLst/>
          </a:prstGeom>
        </p:spPr>
      </p:pic>
    </p:spTree>
    <p:extLst>
      <p:ext uri="{BB962C8B-B14F-4D97-AF65-F5344CB8AC3E}">
        <p14:creationId xmlns:p14="http://schemas.microsoft.com/office/powerpoint/2010/main" val="27073006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2" name="Shape 412"/>
          <p:cNvSpPr txBox="1">
            <a:spLocks noGrp="1"/>
          </p:cNvSpPr>
          <p:nvPr>
            <p:ph type="body" idx="1"/>
          </p:nvPr>
        </p:nvSpPr>
        <p:spPr>
          <a:xfrm>
            <a:off x="381000" y="1828800"/>
            <a:ext cx="8305800" cy="4724400"/>
          </a:xfrm>
          <a:prstGeom prst="rect">
            <a:avLst/>
          </a:prstGeom>
          <a:noFill/>
          <a:ln>
            <a:noFill/>
          </a:ln>
        </p:spPr>
        <p:txBody>
          <a:bodyPr lIns="91425" tIns="45700" rIns="91425" bIns="45700" anchor="t" anchorCtr="0">
            <a:noAutofit/>
          </a:bodyPr>
          <a:lstStyle/>
          <a:p>
            <a:pPr marL="342900" marR="0" lvl="0" indent="-342900" algn="l" rtl="0">
              <a:spcBef>
                <a:spcPts val="760"/>
              </a:spcBef>
              <a:buClr>
                <a:schemeClr val="dk1"/>
              </a:buClr>
              <a:buSzPct val="100000"/>
              <a:buFont typeface="Arial"/>
              <a:buChar char="•"/>
            </a:pPr>
            <a:r>
              <a:rPr lang="en-US" sz="2800" b="1" i="0" u="none" strike="noStrike" cap="none" baseline="0" dirty="0" smtClean="0">
                <a:solidFill>
                  <a:schemeClr val="tx1">
                    <a:lumMod val="75000"/>
                    <a:lumOff val="25000"/>
                  </a:schemeClr>
                </a:solidFill>
                <a:latin typeface="+mn-lt"/>
                <a:cs typeface="Times New Roman" panose="02020603050405020304" pitchFamily="18" charset="0"/>
                <a:sym typeface="Arial"/>
              </a:rPr>
              <a:t>GOHSEP </a:t>
            </a:r>
            <a:r>
              <a:rPr lang="en-US" sz="2800" dirty="0" smtClean="0">
                <a:solidFill>
                  <a:schemeClr val="tx1">
                    <a:lumMod val="75000"/>
                    <a:lumOff val="25000"/>
                  </a:schemeClr>
                </a:solidFill>
                <a:latin typeface="+mn-lt"/>
                <a:cs typeface="Times New Roman" panose="02020603050405020304" pitchFamily="18" charset="0"/>
              </a:rPr>
              <a:t>can facilitate</a:t>
            </a:r>
            <a:r>
              <a:rPr lang="en-US" sz="2800" i="0" u="none" strike="noStrike" cap="none" baseline="0" dirty="0" smtClean="0">
                <a:solidFill>
                  <a:schemeClr val="tx1">
                    <a:lumMod val="75000"/>
                    <a:lumOff val="25000"/>
                  </a:schemeClr>
                </a:solidFill>
                <a:latin typeface="+mn-lt"/>
                <a:cs typeface="Times New Roman" panose="02020603050405020304" pitchFamily="18" charset="0"/>
                <a:sym typeface="Arial"/>
              </a:rPr>
              <a:t> </a:t>
            </a:r>
            <a:r>
              <a:rPr lang="en-US" sz="2800" b="1" i="0" u="none" strike="noStrike" cap="none" baseline="0" dirty="0" smtClean="0">
                <a:solidFill>
                  <a:schemeClr val="tx1">
                    <a:lumMod val="75000"/>
                    <a:lumOff val="25000"/>
                  </a:schemeClr>
                </a:solidFill>
                <a:latin typeface="+mn-lt"/>
                <a:cs typeface="Times New Roman" panose="02020603050405020304" pitchFamily="18" charset="0"/>
                <a:sym typeface="Arial"/>
              </a:rPr>
              <a:t>in-classroom offerings of  </a:t>
            </a:r>
            <a:r>
              <a:rPr lang="en-US" sz="2800" b="0" i="0" u="none" strike="noStrike" cap="none" baseline="0" dirty="0">
                <a:solidFill>
                  <a:schemeClr val="tx1">
                    <a:lumMod val="75000"/>
                    <a:lumOff val="25000"/>
                  </a:schemeClr>
                </a:solidFill>
                <a:latin typeface="+mn-lt"/>
                <a:cs typeface="Times New Roman" panose="02020603050405020304" pitchFamily="18" charset="0"/>
                <a:sym typeface="Arial"/>
              </a:rPr>
              <a:t>courses</a:t>
            </a:r>
            <a:r>
              <a:rPr lang="en-US" sz="2800" b="1" i="0" u="none" strike="noStrike" cap="none" baseline="0" dirty="0">
                <a:solidFill>
                  <a:schemeClr val="tx1">
                    <a:lumMod val="75000"/>
                    <a:lumOff val="25000"/>
                  </a:schemeClr>
                </a:solidFill>
                <a:latin typeface="+mn-lt"/>
                <a:cs typeface="Times New Roman" panose="02020603050405020304" pitchFamily="18" charset="0"/>
                <a:sym typeface="Arial"/>
              </a:rPr>
              <a:t> </a:t>
            </a:r>
            <a:r>
              <a:rPr lang="en-US" sz="2800" b="0" i="0" u="none" strike="noStrike" cap="none" baseline="0" dirty="0">
                <a:solidFill>
                  <a:schemeClr val="tx1">
                    <a:lumMod val="75000"/>
                    <a:lumOff val="25000"/>
                  </a:schemeClr>
                </a:solidFill>
                <a:latin typeface="+mn-lt"/>
                <a:cs typeface="Times New Roman" panose="02020603050405020304" pitchFamily="18" charset="0"/>
                <a:sym typeface="Arial"/>
              </a:rPr>
              <a:t>as a part of its </a:t>
            </a:r>
            <a:r>
              <a:rPr lang="en-US" sz="2800" b="0" i="1" u="none" strike="noStrike" cap="none" baseline="0" dirty="0">
                <a:solidFill>
                  <a:schemeClr val="tx1">
                    <a:lumMod val="75000"/>
                    <a:lumOff val="25000"/>
                  </a:schemeClr>
                </a:solidFill>
                <a:latin typeface="+mn-lt"/>
                <a:cs typeface="Times New Roman" panose="02020603050405020304" pitchFamily="18" charset="0"/>
                <a:sym typeface="Arial"/>
              </a:rPr>
              <a:t>regular </a:t>
            </a:r>
            <a:r>
              <a:rPr lang="en-US" sz="2800" b="0" i="0" u="none" strike="noStrike" cap="none" baseline="0" dirty="0">
                <a:solidFill>
                  <a:schemeClr val="tx1">
                    <a:lumMod val="75000"/>
                    <a:lumOff val="25000"/>
                  </a:schemeClr>
                </a:solidFill>
                <a:latin typeface="+mn-lt"/>
                <a:cs typeface="Times New Roman" panose="02020603050405020304" pitchFamily="18" charset="0"/>
                <a:sym typeface="Arial"/>
              </a:rPr>
              <a:t>training </a:t>
            </a:r>
            <a:r>
              <a:rPr lang="en-US" sz="2800" b="0" i="0" u="none" strike="noStrike" cap="none" baseline="0" dirty="0" smtClean="0">
                <a:solidFill>
                  <a:schemeClr val="tx1">
                    <a:lumMod val="75000"/>
                    <a:lumOff val="25000"/>
                  </a:schemeClr>
                </a:solidFill>
                <a:latin typeface="+mn-lt"/>
                <a:cs typeface="Times New Roman" panose="02020603050405020304" pitchFamily="18" charset="0"/>
                <a:sym typeface="Arial"/>
              </a:rPr>
              <a:t>schedule</a:t>
            </a:r>
            <a:r>
              <a:rPr lang="en-US" sz="2800" dirty="0" smtClean="0">
                <a:solidFill>
                  <a:schemeClr val="tx1">
                    <a:lumMod val="75000"/>
                    <a:lumOff val="25000"/>
                  </a:schemeClr>
                </a:solidFill>
                <a:latin typeface="+mn-lt"/>
                <a:cs typeface="Times New Roman" panose="02020603050405020304" pitchFamily="18" charset="0"/>
              </a:rPr>
              <a:t>.</a:t>
            </a:r>
            <a:endParaRPr lang="en-US" sz="2800" b="0" i="0" u="none" strike="noStrike" cap="none" baseline="0" dirty="0" smtClean="0">
              <a:solidFill>
                <a:schemeClr val="tx1">
                  <a:lumMod val="75000"/>
                  <a:lumOff val="25000"/>
                </a:schemeClr>
              </a:solidFill>
              <a:latin typeface="+mn-lt"/>
              <a:cs typeface="Times New Roman" panose="02020603050405020304" pitchFamily="18" charset="0"/>
              <a:sym typeface="Arial"/>
            </a:endParaRPr>
          </a:p>
          <a:p>
            <a:pPr lvl="1" indent="-285750">
              <a:spcBef>
                <a:spcPts val="680"/>
              </a:spcBef>
              <a:buSzPct val="100000"/>
            </a:pPr>
            <a:r>
              <a:rPr lang="en-US" sz="2000" b="1" dirty="0">
                <a:solidFill>
                  <a:schemeClr val="accent2">
                    <a:lumMod val="75000"/>
                  </a:schemeClr>
                </a:solidFill>
                <a:latin typeface="+mn-lt"/>
                <a:cs typeface="Times New Roman" panose="02020603050405020304" pitchFamily="18" charset="0"/>
              </a:rPr>
              <a:t>AWR-148</a:t>
            </a:r>
            <a:r>
              <a:rPr lang="en-US" sz="2000" b="1" dirty="0">
                <a:solidFill>
                  <a:srgbClr val="800000"/>
                </a:solidFill>
                <a:latin typeface="+mn-lt"/>
                <a:cs typeface="Times New Roman" panose="02020603050405020304" pitchFamily="18" charset="0"/>
              </a:rPr>
              <a:t> </a:t>
            </a:r>
            <a:r>
              <a:rPr lang="en-US" sz="2000" b="1" i="1" dirty="0">
                <a:solidFill>
                  <a:schemeClr val="tx1">
                    <a:lumMod val="75000"/>
                    <a:lumOff val="25000"/>
                  </a:schemeClr>
                </a:solidFill>
                <a:latin typeface="+mn-lt"/>
                <a:cs typeface="Times New Roman" panose="02020603050405020304" pitchFamily="18" charset="0"/>
              </a:rPr>
              <a:t>Crisis Management for School-based Incidents</a:t>
            </a:r>
            <a:r>
              <a:rPr lang="en-US" sz="2000" dirty="0">
                <a:solidFill>
                  <a:schemeClr val="tx1">
                    <a:lumMod val="75000"/>
                    <a:lumOff val="25000"/>
                  </a:schemeClr>
                </a:solidFill>
                <a:latin typeface="+mn-lt"/>
                <a:cs typeface="Times New Roman" panose="02020603050405020304" pitchFamily="18" charset="0"/>
              </a:rPr>
              <a:t> </a:t>
            </a:r>
          </a:p>
          <a:p>
            <a:pPr lvl="1" indent="-285750">
              <a:spcBef>
                <a:spcPts val="680"/>
              </a:spcBef>
              <a:buSzPct val="100000"/>
            </a:pPr>
            <a:r>
              <a:rPr lang="en-US" sz="2000" b="1" dirty="0" smtClean="0">
                <a:solidFill>
                  <a:schemeClr val="accent2">
                    <a:lumMod val="75000"/>
                  </a:schemeClr>
                </a:solidFill>
                <a:latin typeface="+mn-lt"/>
                <a:cs typeface="Times New Roman" panose="02020603050405020304" pitchFamily="18" charset="0"/>
              </a:rPr>
              <a:t>ICS-300</a:t>
            </a:r>
            <a:r>
              <a:rPr lang="en-US" sz="2000" b="1" dirty="0" smtClean="0">
                <a:solidFill>
                  <a:srgbClr val="800000"/>
                </a:solidFill>
                <a:latin typeface="+mn-lt"/>
                <a:cs typeface="Times New Roman" panose="02020603050405020304" pitchFamily="18" charset="0"/>
              </a:rPr>
              <a:t> </a:t>
            </a:r>
            <a:r>
              <a:rPr lang="en-US" sz="2000" b="1" i="1" dirty="0">
                <a:solidFill>
                  <a:schemeClr val="tx1">
                    <a:lumMod val="75000"/>
                    <a:lumOff val="25000"/>
                  </a:schemeClr>
                </a:solidFill>
                <a:latin typeface="+mn-lt"/>
                <a:cs typeface="Times New Roman" panose="02020603050405020304" pitchFamily="18" charset="0"/>
              </a:rPr>
              <a:t>Intermediate ICS for Expanding Incidents</a:t>
            </a:r>
          </a:p>
          <a:p>
            <a:pPr lvl="1" indent="-285750">
              <a:spcBef>
                <a:spcPts val="680"/>
              </a:spcBef>
              <a:buSzPct val="100000"/>
            </a:pPr>
            <a:r>
              <a:rPr lang="en-US" sz="2000" b="1" dirty="0">
                <a:solidFill>
                  <a:schemeClr val="accent2">
                    <a:lumMod val="75000"/>
                  </a:schemeClr>
                </a:solidFill>
                <a:latin typeface="+mn-lt"/>
                <a:cs typeface="Times New Roman" panose="02020603050405020304" pitchFamily="18" charset="0"/>
              </a:rPr>
              <a:t>ICS-400</a:t>
            </a:r>
            <a:r>
              <a:rPr lang="en-US" sz="2000" b="1" dirty="0">
                <a:solidFill>
                  <a:srgbClr val="800000"/>
                </a:solidFill>
                <a:latin typeface="+mn-lt"/>
                <a:cs typeface="Times New Roman" panose="02020603050405020304" pitchFamily="18" charset="0"/>
              </a:rPr>
              <a:t> </a:t>
            </a:r>
            <a:r>
              <a:rPr lang="en-US" sz="2000" b="1" i="1" dirty="0">
                <a:solidFill>
                  <a:schemeClr val="tx1">
                    <a:lumMod val="75000"/>
                    <a:lumOff val="25000"/>
                  </a:schemeClr>
                </a:solidFill>
                <a:latin typeface="+mn-lt"/>
                <a:cs typeface="Times New Roman" panose="02020603050405020304" pitchFamily="18" charset="0"/>
              </a:rPr>
              <a:t>Advanced </a:t>
            </a:r>
            <a:r>
              <a:rPr lang="en-US" sz="2000" b="1" i="1" dirty="0" smtClean="0">
                <a:solidFill>
                  <a:schemeClr val="tx1">
                    <a:lumMod val="75000"/>
                    <a:lumOff val="25000"/>
                  </a:schemeClr>
                </a:solidFill>
                <a:latin typeface="+mn-lt"/>
                <a:cs typeface="Times New Roman" panose="02020603050405020304" pitchFamily="18" charset="0"/>
              </a:rPr>
              <a:t>ICS</a:t>
            </a:r>
          </a:p>
          <a:p>
            <a:pPr lvl="1" indent="-285750">
              <a:spcBef>
                <a:spcPts val="680"/>
              </a:spcBef>
              <a:buSzPct val="100000"/>
            </a:pPr>
            <a:r>
              <a:rPr lang="en-US" sz="2000" b="1" i="1" dirty="0" smtClean="0">
                <a:solidFill>
                  <a:schemeClr val="tx1">
                    <a:lumMod val="75000"/>
                    <a:lumOff val="25000"/>
                  </a:schemeClr>
                </a:solidFill>
                <a:latin typeface="+mn-lt"/>
                <a:cs typeface="Times New Roman" panose="02020603050405020304" pitchFamily="18" charset="0"/>
              </a:rPr>
              <a:t>School Based Threat Risk Vulnerability Assessment Course </a:t>
            </a:r>
            <a:r>
              <a:rPr lang="en-US" sz="2000" b="1" i="1" dirty="0" smtClean="0">
                <a:solidFill>
                  <a:schemeClr val="accent2">
                    <a:lumMod val="75000"/>
                  </a:schemeClr>
                </a:solidFill>
                <a:latin typeface="+mn-lt"/>
                <a:cs typeface="Times New Roman" panose="02020603050405020304" pitchFamily="18" charset="0"/>
              </a:rPr>
              <a:t>(</a:t>
            </a:r>
            <a:r>
              <a:rPr lang="en-US" sz="2000" b="1" i="1" dirty="0" err="1">
                <a:solidFill>
                  <a:schemeClr val="accent2">
                    <a:lumMod val="75000"/>
                  </a:schemeClr>
                </a:solidFill>
                <a:latin typeface="+mn-lt"/>
                <a:cs typeface="Times New Roman" panose="02020603050405020304" pitchFamily="18" charset="0"/>
              </a:rPr>
              <a:t>SBTRVA</a:t>
            </a:r>
            <a:r>
              <a:rPr lang="en-US" sz="2000" b="1" i="1" dirty="0">
                <a:solidFill>
                  <a:schemeClr val="accent2">
                    <a:lumMod val="75000"/>
                  </a:schemeClr>
                </a:solidFill>
                <a:latin typeface="+mn-lt"/>
                <a:cs typeface="Times New Roman" panose="02020603050405020304" pitchFamily="18" charset="0"/>
              </a:rPr>
              <a:t>) </a:t>
            </a:r>
            <a:endParaRPr lang="en-US" sz="2000" b="1" i="1" dirty="0" smtClean="0">
              <a:solidFill>
                <a:schemeClr val="tx1">
                  <a:lumMod val="75000"/>
                  <a:lumOff val="25000"/>
                </a:schemeClr>
              </a:solidFill>
              <a:latin typeface="+mn-lt"/>
              <a:cs typeface="Times New Roman" panose="02020603050405020304" pitchFamily="18" charset="0"/>
            </a:endParaRPr>
          </a:p>
          <a:p>
            <a:pPr lvl="1" indent="-285750">
              <a:spcBef>
                <a:spcPts val="680"/>
              </a:spcBef>
              <a:buSzPct val="100000"/>
            </a:pPr>
            <a:r>
              <a:rPr lang="en-US" sz="2000" b="1" dirty="0">
                <a:solidFill>
                  <a:schemeClr val="accent2">
                    <a:lumMod val="75000"/>
                  </a:schemeClr>
                </a:solidFill>
                <a:latin typeface="+mn-lt"/>
                <a:ea typeface="Calibri"/>
                <a:cs typeface="Times New Roman" panose="02020603050405020304" pitchFamily="18" charset="0"/>
              </a:rPr>
              <a:t>Active Shooter Preparedness </a:t>
            </a:r>
            <a:r>
              <a:rPr lang="en-US" sz="2000" b="1" dirty="0" smtClean="0">
                <a:solidFill>
                  <a:schemeClr val="accent2">
                    <a:lumMod val="75000"/>
                  </a:schemeClr>
                </a:solidFill>
                <a:latin typeface="+mn-lt"/>
                <a:ea typeface="Calibri"/>
                <a:cs typeface="Times New Roman" panose="02020603050405020304" pitchFamily="18" charset="0"/>
              </a:rPr>
              <a:t>Workshop, </a:t>
            </a:r>
            <a:r>
              <a:rPr lang="en-US" sz="2000" b="1" dirty="0" smtClean="0">
                <a:latin typeface="+mn-lt"/>
                <a:ea typeface="Calibri"/>
                <a:cs typeface="Times New Roman" panose="02020603050405020304" pitchFamily="18" charset="0"/>
              </a:rPr>
              <a:t>Department </a:t>
            </a:r>
            <a:r>
              <a:rPr lang="en-US" sz="2000" b="1" dirty="0">
                <a:latin typeface="+mn-lt"/>
                <a:ea typeface="Calibri"/>
                <a:cs typeface="Times New Roman" panose="02020603050405020304" pitchFamily="18" charset="0"/>
              </a:rPr>
              <a:t>of Homeland </a:t>
            </a:r>
            <a:r>
              <a:rPr lang="en-US" sz="2000" b="1" dirty="0" smtClean="0">
                <a:latin typeface="+mn-lt"/>
                <a:ea typeface="Calibri"/>
                <a:cs typeface="Times New Roman" panose="02020603050405020304" pitchFamily="18" charset="0"/>
              </a:rPr>
              <a:t>Security (DHS)</a:t>
            </a:r>
            <a:endParaRPr lang="en-US" sz="2400" b="1" i="1" dirty="0">
              <a:solidFill>
                <a:schemeClr val="tx1">
                  <a:lumMod val="75000"/>
                  <a:lumOff val="25000"/>
                </a:schemeClr>
              </a:solidFill>
            </a:endParaRPr>
          </a:p>
        </p:txBody>
      </p:sp>
      <p:sp>
        <p:nvSpPr>
          <p:cNvPr id="413" name="Shape 413"/>
          <p:cNvSpPr txBox="1">
            <a:spLocks noGrp="1"/>
          </p:cNvSpPr>
          <p:nvPr>
            <p:ph type="title"/>
          </p:nvPr>
        </p:nvSpPr>
        <p:spPr>
          <a:xfrm>
            <a:off x="457200" y="685800"/>
            <a:ext cx="8229600" cy="1143000"/>
          </a:xfrm>
          <a:prstGeom prst="rect">
            <a:avLst/>
          </a:prstGeom>
          <a:noFill/>
          <a:ln>
            <a:noFill/>
          </a:ln>
        </p:spPr>
        <p:txBody>
          <a:bodyPr lIns="91425" tIns="45700" rIns="91425" bIns="45700" anchor="ctr" anchorCtr="0">
            <a:noAutofit/>
          </a:bodyPr>
          <a:lstStyle/>
          <a:p>
            <a:pPr marL="0" marR="0" lvl="0" indent="0" algn="r" rtl="0">
              <a:spcBef>
                <a:spcPts val="0"/>
              </a:spcBef>
              <a:buClr>
                <a:srgbClr val="800000"/>
              </a:buClr>
              <a:buSzPct val="25000"/>
              <a:buFont typeface="Cambria"/>
              <a:buNone/>
            </a:pPr>
            <a:r>
              <a:rPr lang="en-US" sz="4400" i="0" u="none" strike="noStrike" baseline="0" dirty="0">
                <a:solidFill>
                  <a:srgbClr val="800000"/>
                </a:solidFill>
                <a:latin typeface="Arial" panose="020B0604020202020204" pitchFamily="34" charset="0"/>
                <a:ea typeface="Cambria"/>
                <a:cs typeface="Arial" panose="020B0604020202020204" pitchFamily="34" charset="0"/>
                <a:sym typeface="Cambria"/>
              </a:rPr>
              <a:t>Training </a:t>
            </a:r>
            <a:r>
              <a:rPr lang="en-US" sz="4400" i="0" u="none" strike="noStrike" baseline="0" dirty="0" smtClean="0">
                <a:solidFill>
                  <a:srgbClr val="800000"/>
                </a:solidFill>
                <a:latin typeface="Arial" panose="020B0604020202020204" pitchFamily="34" charset="0"/>
                <a:ea typeface="Cambria"/>
                <a:cs typeface="Arial" panose="020B0604020202020204" pitchFamily="34" charset="0"/>
                <a:sym typeface="Cambria"/>
              </a:rPr>
              <a:t>Opportunities</a:t>
            </a:r>
            <a:endParaRPr lang="en-US" sz="2000" i="0" u="none" strike="noStrike" baseline="0" dirty="0">
              <a:solidFill>
                <a:srgbClr val="800000"/>
              </a:solidFill>
              <a:latin typeface="Arial" panose="020B0604020202020204" pitchFamily="34" charset="0"/>
              <a:ea typeface="Cambria"/>
              <a:cs typeface="Arial" panose="020B0604020202020204" pitchFamily="34" charset="0"/>
              <a:sym typeface="Cambria"/>
            </a:endParaRPr>
          </a:p>
        </p:txBody>
      </p:sp>
      <p:sp>
        <p:nvSpPr>
          <p:cNvPr id="2" name="Slide Number Placeholder 1"/>
          <p:cNvSpPr>
            <a:spLocks noGrp="1"/>
          </p:cNvSpPr>
          <p:nvPr>
            <p:ph type="sldNum" idx="12"/>
          </p:nvPr>
        </p:nvSpPr>
        <p:spPr>
          <a:xfrm>
            <a:off x="6883400" y="209550"/>
            <a:ext cx="2133599" cy="365125"/>
          </a:xfrm>
        </p:spPr>
        <p:txBody>
          <a:bodyPr/>
          <a:lstStyle/>
          <a:p>
            <a:pPr>
              <a:buSzPct val="25000"/>
            </a:pPr>
            <a:fld id="{00000000-1234-1234-1234-123412341234}" type="slidenum">
              <a:rPr lang="en-US" smtClean="0"/>
              <a:pPr>
                <a:buSzPct val="25000"/>
              </a:pPr>
              <a:t>14</a:t>
            </a:fld>
            <a:endParaRPr lang="en-US" dirty="0"/>
          </a:p>
        </p:txBody>
      </p:sp>
    </p:spTree>
    <p:extLst>
      <p:ext uri="{BB962C8B-B14F-4D97-AF65-F5344CB8AC3E}">
        <p14:creationId xmlns:p14="http://schemas.microsoft.com/office/powerpoint/2010/main" val="29058038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Shape 392"/>
          <p:cNvSpPr txBox="1">
            <a:spLocks noGrp="1"/>
          </p:cNvSpPr>
          <p:nvPr>
            <p:ph type="body" idx="1"/>
          </p:nvPr>
        </p:nvSpPr>
        <p:spPr>
          <a:xfrm>
            <a:off x="469900" y="2384425"/>
            <a:ext cx="8229600" cy="3702476"/>
          </a:xfrm>
          <a:prstGeom prst="rect">
            <a:avLst/>
          </a:prstGeom>
          <a:noFill/>
          <a:ln>
            <a:noFill/>
          </a:ln>
        </p:spPr>
        <p:txBody>
          <a:bodyPr lIns="91425" tIns="45700" rIns="91425" bIns="45700" anchor="t" anchorCtr="0">
            <a:normAutofit/>
          </a:bodyPr>
          <a:lstStyle/>
          <a:p>
            <a:pPr marL="463550" lvl="1" indent="-395288">
              <a:spcBef>
                <a:spcPts val="680"/>
              </a:spcBef>
              <a:buSzPct val="100000"/>
              <a:buFont typeface="Arial"/>
              <a:buChar char="•"/>
            </a:pPr>
            <a:r>
              <a:rPr lang="en-US" sz="3200" b="1" dirty="0">
                <a:solidFill>
                  <a:schemeClr val="tx1">
                    <a:lumMod val="75000"/>
                    <a:lumOff val="25000"/>
                  </a:schemeClr>
                </a:solidFill>
              </a:rPr>
              <a:t>FEMA </a:t>
            </a:r>
            <a:r>
              <a:rPr lang="en-US" sz="3200" dirty="0">
                <a:solidFill>
                  <a:schemeClr val="tx1">
                    <a:lumMod val="75000"/>
                    <a:lumOff val="25000"/>
                  </a:schemeClr>
                </a:solidFill>
              </a:rPr>
              <a:t>offers</a:t>
            </a:r>
            <a:r>
              <a:rPr lang="en-US" sz="3200" b="1" dirty="0">
                <a:solidFill>
                  <a:schemeClr val="tx1">
                    <a:lumMod val="75000"/>
                    <a:lumOff val="25000"/>
                  </a:schemeClr>
                </a:solidFill>
              </a:rPr>
              <a:t> online </a:t>
            </a:r>
            <a:r>
              <a:rPr lang="en-US" sz="3200" dirty="0">
                <a:solidFill>
                  <a:schemeClr val="tx1">
                    <a:lumMod val="75000"/>
                    <a:lumOff val="25000"/>
                  </a:schemeClr>
                </a:solidFill>
              </a:rPr>
              <a:t>Independent Study (IS) courses. </a:t>
            </a:r>
          </a:p>
          <a:p>
            <a:pPr lvl="1" indent="-285750">
              <a:spcBef>
                <a:spcPts val="680"/>
              </a:spcBef>
              <a:buSzPct val="100000"/>
            </a:pPr>
            <a:r>
              <a:rPr lang="en-US" sz="2400" b="1" dirty="0" smtClean="0">
                <a:solidFill>
                  <a:srgbClr val="800000"/>
                </a:solidFill>
                <a:hlinkClick r:id="rId3"/>
              </a:rPr>
              <a:t>IS-100.SCa</a:t>
            </a:r>
            <a:r>
              <a:rPr lang="en-US" sz="2400" b="1" dirty="0" smtClean="0">
                <a:solidFill>
                  <a:srgbClr val="800000"/>
                </a:solidFill>
              </a:rPr>
              <a:t> </a:t>
            </a:r>
            <a:r>
              <a:rPr lang="en-US" sz="2400" b="1" i="1" dirty="0">
                <a:solidFill>
                  <a:schemeClr val="tx1">
                    <a:lumMod val="75000"/>
                    <a:lumOff val="25000"/>
                  </a:schemeClr>
                </a:solidFill>
              </a:rPr>
              <a:t>Incident Command </a:t>
            </a:r>
            <a:r>
              <a:rPr lang="en-US" sz="2400" b="1" i="1" dirty="0" smtClean="0">
                <a:solidFill>
                  <a:schemeClr val="tx1">
                    <a:lumMod val="75000"/>
                    <a:lumOff val="25000"/>
                  </a:schemeClr>
                </a:solidFill>
              </a:rPr>
              <a:t>System for Schools</a:t>
            </a:r>
            <a:endParaRPr lang="en-US" sz="2400" b="1" i="1" dirty="0">
              <a:solidFill>
                <a:schemeClr val="tx1">
                  <a:lumMod val="75000"/>
                  <a:lumOff val="25000"/>
                </a:schemeClr>
              </a:solidFill>
            </a:endParaRPr>
          </a:p>
          <a:p>
            <a:pPr lvl="1" indent="-285750">
              <a:spcBef>
                <a:spcPts val="680"/>
              </a:spcBef>
              <a:buSzPct val="100000"/>
            </a:pPr>
            <a:r>
              <a:rPr lang="en-US" sz="2400" b="1" i="1" dirty="0" smtClean="0">
                <a:solidFill>
                  <a:schemeClr val="tx1">
                    <a:lumMod val="75000"/>
                    <a:lumOff val="25000"/>
                  </a:schemeClr>
                </a:solidFill>
                <a:hlinkClick r:id="rId4"/>
              </a:rPr>
              <a:t>IS-200.b</a:t>
            </a:r>
            <a:r>
              <a:rPr lang="en-US" sz="2400" b="1" i="1" dirty="0" smtClean="0">
                <a:solidFill>
                  <a:schemeClr val="tx1">
                    <a:lumMod val="75000"/>
                    <a:lumOff val="25000"/>
                  </a:schemeClr>
                </a:solidFill>
              </a:rPr>
              <a:t> </a:t>
            </a:r>
            <a:r>
              <a:rPr lang="en-US" sz="2400" b="1" i="1" dirty="0">
                <a:solidFill>
                  <a:schemeClr val="tx1">
                    <a:lumMod val="75000"/>
                    <a:lumOff val="25000"/>
                  </a:schemeClr>
                </a:solidFill>
              </a:rPr>
              <a:t>Resources and Initial Action </a:t>
            </a:r>
            <a:r>
              <a:rPr lang="en-US" sz="2400" b="1" i="1" dirty="0" smtClean="0">
                <a:solidFill>
                  <a:schemeClr val="tx1">
                    <a:lumMod val="75000"/>
                    <a:lumOff val="25000"/>
                  </a:schemeClr>
                </a:solidFill>
              </a:rPr>
              <a:t>Incidents</a:t>
            </a:r>
          </a:p>
          <a:p>
            <a:pPr lvl="1" indent="-285750">
              <a:spcBef>
                <a:spcPts val="680"/>
              </a:spcBef>
              <a:buClr>
                <a:srgbClr val="000000"/>
              </a:buClr>
              <a:buSzPct val="100000"/>
            </a:pPr>
            <a:r>
              <a:rPr lang="en-US" sz="2400" b="1" dirty="0" smtClean="0">
                <a:solidFill>
                  <a:srgbClr val="800000"/>
                </a:solidFill>
                <a:hlinkClick r:id="rId5"/>
              </a:rPr>
              <a:t>IS-360</a:t>
            </a:r>
            <a:r>
              <a:rPr lang="en-US" sz="2400" b="1" dirty="0" smtClean="0">
                <a:solidFill>
                  <a:srgbClr val="800000"/>
                </a:solidFill>
              </a:rPr>
              <a:t> </a:t>
            </a:r>
            <a:r>
              <a:rPr lang="en-US" sz="2400" b="1" dirty="0" smtClean="0">
                <a:solidFill>
                  <a:schemeClr val="tx1"/>
                </a:solidFill>
              </a:rPr>
              <a:t>Preparing for Mass Casualty Incidents: Schools, Higher Education, &amp; Houses of Worship</a:t>
            </a:r>
            <a:endParaRPr lang="en-US" sz="2400" b="1" i="1" dirty="0">
              <a:solidFill>
                <a:schemeClr val="tx1"/>
              </a:solidFill>
            </a:endParaRPr>
          </a:p>
          <a:p>
            <a:pPr lvl="1" indent="-285750">
              <a:spcBef>
                <a:spcPts val="680"/>
              </a:spcBef>
              <a:buSzPct val="100000"/>
            </a:pPr>
            <a:endParaRPr sz="2400" b="1" i="1" dirty="0">
              <a:solidFill>
                <a:schemeClr val="tx1"/>
              </a:solidFill>
            </a:endParaRPr>
          </a:p>
        </p:txBody>
      </p:sp>
      <p:sp>
        <p:nvSpPr>
          <p:cNvPr id="393" name="Shape 393"/>
          <p:cNvSpPr txBox="1">
            <a:spLocks noGrp="1"/>
          </p:cNvSpPr>
          <p:nvPr>
            <p:ph type="title"/>
          </p:nvPr>
        </p:nvSpPr>
        <p:spPr>
          <a:xfrm>
            <a:off x="533400" y="838200"/>
            <a:ext cx="8229600" cy="1143000"/>
          </a:xfrm>
          <a:prstGeom prst="rect">
            <a:avLst/>
          </a:prstGeom>
          <a:noFill/>
          <a:ln>
            <a:noFill/>
          </a:ln>
        </p:spPr>
        <p:txBody>
          <a:bodyPr lIns="91425" tIns="45700" rIns="91425" bIns="45700" anchor="ctr" anchorCtr="0">
            <a:noAutofit/>
          </a:bodyPr>
          <a:lstStyle/>
          <a:p>
            <a:pPr algn="r">
              <a:buClr>
                <a:srgbClr val="800000"/>
              </a:buClr>
              <a:buSzPct val="25000"/>
              <a:buFont typeface="Cambria"/>
            </a:pPr>
            <a:r>
              <a:rPr lang="en-US" sz="4400" dirty="0">
                <a:solidFill>
                  <a:srgbClr val="800000"/>
                </a:solidFill>
                <a:latin typeface="Arial" panose="020B0604020202020204" pitchFamily="34" charset="0"/>
                <a:ea typeface="Cambria"/>
                <a:cs typeface="Arial" panose="020B0604020202020204" pitchFamily="34" charset="0"/>
                <a:sym typeface="Cambria"/>
              </a:rPr>
              <a:t>Training Opportunities</a:t>
            </a:r>
          </a:p>
        </p:txBody>
      </p:sp>
      <p:sp>
        <p:nvSpPr>
          <p:cNvPr id="2" name="Slide Number Placeholder 1"/>
          <p:cNvSpPr>
            <a:spLocks noGrp="1"/>
          </p:cNvSpPr>
          <p:nvPr>
            <p:ph type="sldNum" idx="12"/>
          </p:nvPr>
        </p:nvSpPr>
        <p:spPr>
          <a:xfrm>
            <a:off x="6896100" y="222250"/>
            <a:ext cx="2133599" cy="365125"/>
          </a:xfrm>
        </p:spPr>
        <p:txBody>
          <a:bodyPr/>
          <a:lstStyle/>
          <a:p>
            <a:pPr>
              <a:buSzPct val="25000"/>
            </a:pPr>
            <a:fld id="{00000000-1234-1234-1234-123412341234}" type="slidenum">
              <a:rPr lang="en-US" smtClean="0"/>
              <a:pPr>
                <a:buSzPct val="25000"/>
              </a:pPr>
              <a:t>15</a:t>
            </a:fld>
            <a:endParaRPr lang="en-US" dirty="0"/>
          </a:p>
        </p:txBody>
      </p:sp>
    </p:spTree>
    <p:extLst>
      <p:ext uri="{BB962C8B-B14F-4D97-AF65-F5344CB8AC3E}">
        <p14:creationId xmlns:p14="http://schemas.microsoft.com/office/powerpoint/2010/main" val="32172824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Shape 392"/>
          <p:cNvSpPr txBox="1">
            <a:spLocks noGrp="1"/>
          </p:cNvSpPr>
          <p:nvPr>
            <p:ph type="body" idx="1"/>
          </p:nvPr>
        </p:nvSpPr>
        <p:spPr>
          <a:xfrm>
            <a:off x="469900" y="2384425"/>
            <a:ext cx="8229600" cy="3702476"/>
          </a:xfrm>
          <a:prstGeom prst="rect">
            <a:avLst/>
          </a:prstGeom>
          <a:noFill/>
          <a:ln>
            <a:noFill/>
          </a:ln>
        </p:spPr>
        <p:txBody>
          <a:bodyPr lIns="91425" tIns="45700" rIns="91425" bIns="45700" anchor="t" anchorCtr="0">
            <a:normAutofit/>
          </a:bodyPr>
          <a:lstStyle/>
          <a:p>
            <a:pPr marL="463550" lvl="1" indent="-395288">
              <a:spcBef>
                <a:spcPts val="680"/>
              </a:spcBef>
              <a:buSzPct val="100000"/>
              <a:buFont typeface="Arial"/>
              <a:buChar char="•"/>
            </a:pPr>
            <a:r>
              <a:rPr lang="en-US" sz="3200" b="1" dirty="0">
                <a:solidFill>
                  <a:schemeClr val="tx1">
                    <a:lumMod val="75000"/>
                    <a:lumOff val="25000"/>
                  </a:schemeClr>
                </a:solidFill>
              </a:rPr>
              <a:t>FEMA </a:t>
            </a:r>
            <a:r>
              <a:rPr lang="en-US" sz="3200" dirty="0">
                <a:solidFill>
                  <a:schemeClr val="tx1">
                    <a:lumMod val="75000"/>
                    <a:lumOff val="25000"/>
                  </a:schemeClr>
                </a:solidFill>
              </a:rPr>
              <a:t>offers</a:t>
            </a:r>
            <a:r>
              <a:rPr lang="en-US" sz="3200" b="1" dirty="0">
                <a:solidFill>
                  <a:schemeClr val="tx1">
                    <a:lumMod val="75000"/>
                    <a:lumOff val="25000"/>
                  </a:schemeClr>
                </a:solidFill>
              </a:rPr>
              <a:t> online </a:t>
            </a:r>
            <a:r>
              <a:rPr lang="en-US" sz="3200" dirty="0">
                <a:solidFill>
                  <a:schemeClr val="tx1">
                    <a:lumMod val="75000"/>
                    <a:lumOff val="25000"/>
                  </a:schemeClr>
                </a:solidFill>
              </a:rPr>
              <a:t>Independent Study (IS) courses. </a:t>
            </a:r>
          </a:p>
          <a:p>
            <a:pPr lvl="1" indent="-285750">
              <a:spcBef>
                <a:spcPts val="680"/>
              </a:spcBef>
              <a:buClr>
                <a:srgbClr val="000000"/>
              </a:buClr>
              <a:buSzPct val="100000"/>
            </a:pPr>
            <a:r>
              <a:rPr lang="en-US" sz="2400" b="1" dirty="0" smtClean="0">
                <a:solidFill>
                  <a:schemeClr val="tx1"/>
                </a:solidFill>
                <a:hlinkClick r:id="rId3"/>
              </a:rPr>
              <a:t>IS-362.a</a:t>
            </a:r>
            <a:r>
              <a:rPr lang="en-US" sz="2400" b="1" dirty="0" smtClean="0">
                <a:solidFill>
                  <a:schemeClr val="tx1"/>
                </a:solidFill>
              </a:rPr>
              <a:t> Emergency Planning for Schools</a:t>
            </a:r>
          </a:p>
          <a:p>
            <a:pPr lvl="1" indent="-285750">
              <a:spcBef>
                <a:spcPts val="680"/>
              </a:spcBef>
              <a:buClr>
                <a:srgbClr val="000000"/>
              </a:buClr>
              <a:buSzPct val="100000"/>
            </a:pPr>
            <a:r>
              <a:rPr lang="en-US" sz="2400" b="1" dirty="0" smtClean="0">
                <a:solidFill>
                  <a:schemeClr val="tx1"/>
                </a:solidFill>
                <a:hlinkClick r:id="rId4"/>
              </a:rPr>
              <a:t>IS-700.A</a:t>
            </a:r>
            <a:r>
              <a:rPr lang="en-US" sz="2400" b="1" dirty="0" smtClean="0">
                <a:solidFill>
                  <a:schemeClr val="tx1"/>
                </a:solidFill>
              </a:rPr>
              <a:t> </a:t>
            </a:r>
            <a:r>
              <a:rPr lang="en-US" sz="2400" b="1" dirty="0">
                <a:solidFill>
                  <a:schemeClr val="tx1"/>
                </a:solidFill>
              </a:rPr>
              <a:t>Incident Management </a:t>
            </a:r>
            <a:r>
              <a:rPr lang="en-US" sz="2400" b="1" dirty="0" smtClean="0">
                <a:solidFill>
                  <a:schemeClr val="tx1"/>
                </a:solidFill>
              </a:rPr>
              <a:t>System</a:t>
            </a:r>
          </a:p>
          <a:p>
            <a:pPr lvl="1" indent="-285750">
              <a:spcBef>
                <a:spcPts val="680"/>
              </a:spcBef>
              <a:buClr>
                <a:srgbClr val="000000"/>
              </a:buClr>
              <a:buSzPct val="100000"/>
            </a:pPr>
            <a:r>
              <a:rPr lang="en-US" sz="2400" b="1" i="1" dirty="0" smtClean="0">
                <a:solidFill>
                  <a:srgbClr val="000000">
                    <a:lumMod val="75000"/>
                    <a:lumOff val="25000"/>
                  </a:srgbClr>
                </a:solidFill>
                <a:hlinkClick r:id="rId5"/>
              </a:rPr>
              <a:t>IS-800.B</a:t>
            </a:r>
            <a:r>
              <a:rPr lang="en-US" sz="2400" b="1" i="1" dirty="0" smtClean="0">
                <a:solidFill>
                  <a:srgbClr val="000000">
                    <a:lumMod val="75000"/>
                    <a:lumOff val="25000"/>
                  </a:srgbClr>
                </a:solidFill>
              </a:rPr>
              <a:t> </a:t>
            </a:r>
            <a:r>
              <a:rPr lang="en-US" sz="2400" b="1" i="1" dirty="0">
                <a:solidFill>
                  <a:srgbClr val="000000">
                    <a:lumMod val="75000"/>
                    <a:lumOff val="25000"/>
                  </a:srgbClr>
                </a:solidFill>
              </a:rPr>
              <a:t>Response Framework</a:t>
            </a:r>
          </a:p>
          <a:p>
            <a:pPr lvl="1" indent="-285750">
              <a:spcBef>
                <a:spcPts val="680"/>
              </a:spcBef>
              <a:buClr>
                <a:srgbClr val="000000"/>
              </a:buClr>
              <a:buSzPct val="100000"/>
            </a:pPr>
            <a:endParaRPr lang="en-US" sz="2400" b="1" dirty="0">
              <a:solidFill>
                <a:schemeClr val="tx1"/>
              </a:solidFill>
            </a:endParaRPr>
          </a:p>
          <a:p>
            <a:pPr lvl="1" indent="-285750">
              <a:spcBef>
                <a:spcPts val="680"/>
              </a:spcBef>
              <a:buSzPct val="100000"/>
            </a:pPr>
            <a:endParaRPr sz="2400" b="1" dirty="0">
              <a:solidFill>
                <a:schemeClr val="tx1">
                  <a:lumMod val="75000"/>
                  <a:lumOff val="25000"/>
                </a:schemeClr>
              </a:solidFill>
            </a:endParaRPr>
          </a:p>
        </p:txBody>
      </p:sp>
      <p:sp>
        <p:nvSpPr>
          <p:cNvPr id="393" name="Shape 393"/>
          <p:cNvSpPr txBox="1">
            <a:spLocks noGrp="1"/>
          </p:cNvSpPr>
          <p:nvPr>
            <p:ph type="title"/>
          </p:nvPr>
        </p:nvSpPr>
        <p:spPr>
          <a:xfrm>
            <a:off x="533400" y="838200"/>
            <a:ext cx="8229600" cy="1143000"/>
          </a:xfrm>
          <a:prstGeom prst="rect">
            <a:avLst/>
          </a:prstGeom>
          <a:noFill/>
          <a:ln>
            <a:noFill/>
          </a:ln>
        </p:spPr>
        <p:txBody>
          <a:bodyPr lIns="91425" tIns="45700" rIns="91425" bIns="45700" anchor="ctr" anchorCtr="0">
            <a:noAutofit/>
          </a:bodyPr>
          <a:lstStyle/>
          <a:p>
            <a:pPr algn="r">
              <a:buClr>
                <a:srgbClr val="800000"/>
              </a:buClr>
              <a:buSzPct val="25000"/>
              <a:buFont typeface="Cambria"/>
            </a:pPr>
            <a:r>
              <a:rPr lang="en-US" sz="4400" dirty="0">
                <a:solidFill>
                  <a:srgbClr val="800000"/>
                </a:solidFill>
                <a:latin typeface="Arial" panose="020B0604020202020204" pitchFamily="34" charset="0"/>
                <a:ea typeface="Cambria"/>
                <a:cs typeface="Arial" panose="020B0604020202020204" pitchFamily="34" charset="0"/>
                <a:sym typeface="Cambria"/>
              </a:rPr>
              <a:t>Training Opportunities</a:t>
            </a:r>
          </a:p>
        </p:txBody>
      </p:sp>
      <p:sp>
        <p:nvSpPr>
          <p:cNvPr id="2" name="Slide Number Placeholder 1"/>
          <p:cNvSpPr>
            <a:spLocks noGrp="1"/>
          </p:cNvSpPr>
          <p:nvPr>
            <p:ph type="sldNum" idx="12"/>
          </p:nvPr>
        </p:nvSpPr>
        <p:spPr>
          <a:xfrm>
            <a:off x="6896100" y="222250"/>
            <a:ext cx="2133599" cy="365125"/>
          </a:xfrm>
        </p:spPr>
        <p:txBody>
          <a:bodyPr/>
          <a:lstStyle/>
          <a:p>
            <a:pPr>
              <a:buSzPct val="25000"/>
            </a:pPr>
            <a:fld id="{00000000-1234-1234-1234-123412341234}" type="slidenum">
              <a:rPr lang="en-US" smtClean="0"/>
              <a:pPr>
                <a:buSzPct val="25000"/>
              </a:pPr>
              <a:t>16</a:t>
            </a:fld>
            <a:endParaRPr lang="en-US" dirty="0"/>
          </a:p>
        </p:txBody>
      </p:sp>
    </p:spTree>
    <p:extLst>
      <p:ext uri="{BB962C8B-B14F-4D97-AF65-F5344CB8AC3E}">
        <p14:creationId xmlns:p14="http://schemas.microsoft.com/office/powerpoint/2010/main" val="16087410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Shape 424"/>
          <p:cNvSpPr txBox="1">
            <a:spLocks noGrp="1"/>
          </p:cNvSpPr>
          <p:nvPr>
            <p:ph type="body" idx="1"/>
          </p:nvPr>
        </p:nvSpPr>
        <p:spPr>
          <a:xfrm>
            <a:off x="457200" y="2336800"/>
            <a:ext cx="8229600" cy="3149600"/>
          </a:xfrm>
          <a:prstGeom prst="rect">
            <a:avLst/>
          </a:prstGeom>
          <a:noFill/>
          <a:ln>
            <a:noFill/>
          </a:ln>
        </p:spPr>
        <p:txBody>
          <a:bodyPr lIns="91425" tIns="45700" rIns="91425" bIns="45700" anchor="t" anchorCtr="0">
            <a:noAutofit/>
          </a:bodyPr>
          <a:lstStyle/>
          <a:p>
            <a:pPr marL="342900" marR="0" lvl="0" indent="-342900" algn="l" rtl="0">
              <a:spcBef>
                <a:spcPts val="760"/>
              </a:spcBef>
              <a:buClr>
                <a:schemeClr val="dk1"/>
              </a:buClr>
              <a:buSzPct val="100000"/>
              <a:buNone/>
            </a:pPr>
            <a:r>
              <a:rPr lang="en-US" b="1" i="0" u="none" strike="noStrike" cap="none" baseline="0" dirty="0" smtClean="0">
                <a:solidFill>
                  <a:schemeClr val="dk1"/>
                </a:solidFill>
                <a:latin typeface="Arial"/>
                <a:ea typeface="Arial"/>
                <a:cs typeface="Arial"/>
                <a:sym typeface="Arial"/>
              </a:rPr>
              <a:t> </a:t>
            </a:r>
          </a:p>
          <a:p>
            <a:pPr lvl="1" indent="-342900">
              <a:spcBef>
                <a:spcPts val="760"/>
              </a:spcBef>
              <a:buSzPct val="100000"/>
              <a:buNone/>
            </a:pPr>
            <a:endParaRPr lang="en-US" b="1" i="0" u="none" strike="noStrike" cap="none" baseline="0" dirty="0" smtClean="0">
              <a:solidFill>
                <a:schemeClr val="dk1"/>
              </a:solidFill>
              <a:latin typeface="Arial"/>
              <a:ea typeface="Arial"/>
              <a:cs typeface="Arial"/>
              <a:sym typeface="Arial"/>
            </a:endParaRPr>
          </a:p>
          <a:p>
            <a:pPr marL="342900" marR="0" lvl="0" indent="-139700" algn="l" rtl="0">
              <a:spcBef>
                <a:spcPts val="640"/>
              </a:spcBef>
              <a:buClr>
                <a:schemeClr val="dk1"/>
              </a:buClr>
              <a:buFont typeface="Arial"/>
              <a:buNone/>
            </a:pPr>
            <a:endParaRPr sz="3200" b="1" i="0" u="none" strike="noStrike" cap="none" baseline="0" dirty="0">
              <a:solidFill>
                <a:schemeClr val="dk1"/>
              </a:solidFill>
              <a:latin typeface="Arial"/>
              <a:ea typeface="Arial"/>
              <a:cs typeface="Arial"/>
              <a:sym typeface="Arial"/>
            </a:endParaRPr>
          </a:p>
        </p:txBody>
      </p:sp>
      <p:sp>
        <p:nvSpPr>
          <p:cNvPr id="425" name="Shape 425"/>
          <p:cNvSpPr txBox="1"/>
          <p:nvPr/>
        </p:nvSpPr>
        <p:spPr>
          <a:xfrm>
            <a:off x="533400" y="838200"/>
            <a:ext cx="8229600" cy="1143000"/>
          </a:xfrm>
          <a:prstGeom prst="rect">
            <a:avLst/>
          </a:prstGeom>
          <a:noFill/>
          <a:ln>
            <a:noFill/>
          </a:ln>
        </p:spPr>
        <p:txBody>
          <a:bodyPr lIns="91425" tIns="45700" rIns="91425" bIns="45700" anchor="ctr" anchorCtr="0">
            <a:noAutofit/>
          </a:bodyPr>
          <a:lstStyle>
            <a:defPPr marR="0" algn="l" rtl="0">
              <a:lnSpc>
                <a:spcPct val="100000"/>
              </a:lnSpc>
              <a:spcBef>
                <a:spcPts val="0"/>
              </a:spcBef>
              <a:spcAft>
                <a:spcPts val="0"/>
              </a:spcAft>
            </a:defPPr>
            <a:lvl1pPr marR="0" indent="0" algn="r">
              <a:lnSpc>
                <a:spcPct val="100000"/>
              </a:lnSpc>
              <a:spcBef>
                <a:spcPts val="0"/>
              </a:spcBef>
              <a:spcAft>
                <a:spcPts val="0"/>
              </a:spcAft>
              <a:buClr>
                <a:srgbClr val="800000"/>
              </a:buClr>
              <a:buSzPct val="25000"/>
              <a:buFont typeface="Cambria"/>
              <a:buNone/>
              <a:defRPr sz="4400" b="0" i="0" u="none" strike="noStrike" cap="none" baseline="0">
                <a:solidFill>
                  <a:srgbClr val="800000"/>
                </a:solidFill>
                <a:latin typeface="Arial" panose="020B0604020202020204" pitchFamily="34" charset="0"/>
                <a:ea typeface="Cambria"/>
                <a:cs typeface="Arial" panose="020B0604020202020204" pitchFamily="34" charset="0"/>
                <a:sym typeface="Arial"/>
              </a:defRPr>
            </a:lvl1pPr>
            <a:lvl2pPr marL="0" marR="0" indent="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L="0" marR="0" indent="0">
              <a:spcBef>
                <a:spcPts val="0"/>
              </a:spcBef>
            </a:lvl3pPr>
            <a:lvl4pPr marL="0" marR="0" indent="0">
              <a:spcBef>
                <a:spcPts val="0"/>
              </a:spcBef>
            </a:lvl4pPr>
            <a:lvl5pPr marL="0" marR="0" indent="0">
              <a:spcBef>
                <a:spcPts val="0"/>
              </a:spcBef>
            </a:lvl5pPr>
            <a:lvl6pPr marL="0" marR="0" indent="0">
              <a:spcBef>
                <a:spcPts val="0"/>
              </a:spcBef>
            </a:lvl6pPr>
            <a:lvl7pPr marL="0" marR="0" indent="0">
              <a:spcBef>
                <a:spcPts val="0"/>
              </a:spcBef>
            </a:lvl7pPr>
            <a:lvl8pPr marL="0" marR="0" indent="0">
              <a:spcBef>
                <a:spcPts val="0"/>
              </a:spcBef>
            </a:lvl8pPr>
            <a:lvl9pPr marL="0" marR="0" indent="0">
              <a:spcBef>
                <a:spcPts val="0"/>
              </a:spcBef>
            </a:lvl9pPr>
          </a:lstStyle>
          <a:p>
            <a:r>
              <a:rPr lang="en-US" dirty="0">
                <a:sym typeface="Cambria"/>
              </a:rPr>
              <a:t>Training Opportunities</a:t>
            </a:r>
          </a:p>
        </p:txBody>
      </p:sp>
      <p:sp>
        <p:nvSpPr>
          <p:cNvPr id="2" name="Slide Number Placeholder 1"/>
          <p:cNvSpPr>
            <a:spLocks noGrp="1"/>
          </p:cNvSpPr>
          <p:nvPr>
            <p:ph type="sldNum" idx="12"/>
          </p:nvPr>
        </p:nvSpPr>
        <p:spPr>
          <a:xfrm>
            <a:off x="6896100" y="196850"/>
            <a:ext cx="2133599" cy="365125"/>
          </a:xfrm>
        </p:spPr>
        <p:txBody>
          <a:bodyPr/>
          <a:lstStyle/>
          <a:p>
            <a:pPr>
              <a:buSzPct val="25000"/>
            </a:pPr>
            <a:fld id="{00000000-1234-1234-1234-123412341234}" type="slidenum">
              <a:rPr lang="en-US" smtClean="0"/>
              <a:pPr>
                <a:buSzPct val="25000"/>
              </a:pPr>
              <a:t>17</a:t>
            </a:fld>
            <a:endParaRPr lang="en-US" dirty="0"/>
          </a:p>
        </p:txBody>
      </p:sp>
      <p:sp>
        <p:nvSpPr>
          <p:cNvPr id="5" name="Shape 424"/>
          <p:cNvSpPr txBox="1">
            <a:spLocks/>
          </p:cNvSpPr>
          <p:nvPr/>
        </p:nvSpPr>
        <p:spPr>
          <a:xfrm>
            <a:off x="457200" y="2409825"/>
            <a:ext cx="8229600" cy="3547850"/>
          </a:xfrm>
          <a:prstGeom prst="rect">
            <a:avLst/>
          </a:prstGeom>
          <a:noFill/>
          <a:ln>
            <a:noFill/>
          </a:ln>
        </p:spPr>
        <p:txBody>
          <a:bodyPr lIns="91425" tIns="45700" rIns="91425" bIns="45700" anchor="t" anchorCtr="0">
            <a:normAutofit/>
          </a:bodyPr>
          <a:lstStyle>
            <a:defPPr marR="0" algn="l" rtl="0">
              <a:lnSpc>
                <a:spcPct val="100000"/>
              </a:lnSpc>
              <a:spcBef>
                <a:spcPts val="0"/>
              </a:spcBef>
              <a:spcAft>
                <a:spcPts val="0"/>
              </a:spcAft>
            </a:defPPr>
            <a:lvl1pPr marL="342900" marR="0" indent="-139700" algn="l" rtl="0">
              <a:lnSpc>
                <a:spcPct val="100000"/>
              </a:lnSpc>
              <a:spcBef>
                <a:spcPts val="640"/>
              </a:spcBef>
              <a:spcAft>
                <a:spcPts val="0"/>
              </a:spcAft>
              <a:buClr>
                <a:schemeClr val="dk1"/>
              </a:buClr>
              <a:buFont typeface="Arial"/>
              <a:buChar char="•"/>
              <a:defRPr sz="3200" b="0" i="0" u="none" strike="noStrike" cap="none" baseline="0">
                <a:solidFill>
                  <a:srgbClr val="000000"/>
                </a:solidFill>
                <a:latin typeface="Arial"/>
                <a:ea typeface="Arial"/>
                <a:cs typeface="Arial"/>
                <a:sym typeface="Arial"/>
              </a:defRPr>
            </a:lvl1pPr>
            <a:lvl2pPr marL="742950" marR="0" indent="-107950" algn="l" rtl="0">
              <a:lnSpc>
                <a:spcPct val="100000"/>
              </a:lnSpc>
              <a:spcBef>
                <a:spcPts val="560"/>
              </a:spcBef>
              <a:spcAft>
                <a:spcPts val="0"/>
              </a:spcAft>
              <a:buClr>
                <a:schemeClr val="dk1"/>
              </a:buClr>
              <a:buFont typeface="Arial"/>
              <a:buChar char="–"/>
              <a:defRPr sz="7700" b="0" i="0" u="none" strike="noStrike" cap="none" baseline="0">
                <a:solidFill>
                  <a:srgbClr val="000000"/>
                </a:solidFill>
                <a:latin typeface="Arial"/>
                <a:ea typeface="Arial"/>
                <a:cs typeface="Arial"/>
                <a:sym typeface="Arial"/>
              </a:defRPr>
            </a:lvl2pPr>
            <a:lvl3pPr marL="1143000" marR="0" indent="-76200" algn="l" rtl="0">
              <a:lnSpc>
                <a:spcPct val="100000"/>
              </a:lnSpc>
              <a:spcBef>
                <a:spcPts val="480"/>
              </a:spcBef>
              <a:spcAft>
                <a:spcPts val="0"/>
              </a:spcAft>
              <a:buClr>
                <a:schemeClr val="dk1"/>
              </a:buClr>
              <a:buFont typeface="Arial"/>
              <a:buChar char="•"/>
              <a:defRPr sz="2400" b="0" i="0" u="none" strike="noStrike" cap="none" baseline="0">
                <a:solidFill>
                  <a:srgbClr val="000000"/>
                </a:solidFill>
                <a:latin typeface="Arial"/>
                <a:ea typeface="Arial"/>
                <a:cs typeface="Arial"/>
                <a:sym typeface="Arial"/>
              </a:defRPr>
            </a:lvl3pPr>
            <a:lvl4pPr marL="1600200" marR="0" indent="-101600" algn="l" rtl="0">
              <a:lnSpc>
                <a:spcPct val="100000"/>
              </a:lnSpc>
              <a:spcBef>
                <a:spcPts val="400"/>
              </a:spcBef>
              <a:spcAft>
                <a:spcPts val="0"/>
              </a:spcAft>
              <a:buClr>
                <a:schemeClr val="dk1"/>
              </a:buClr>
              <a:buFont typeface="Arial"/>
              <a:buChar char="–"/>
              <a:defRPr sz="2000" b="0" i="0" u="none" strike="noStrike" cap="none" baseline="0">
                <a:solidFill>
                  <a:srgbClr val="000000"/>
                </a:solidFill>
                <a:latin typeface="Arial"/>
                <a:ea typeface="Arial"/>
                <a:cs typeface="Arial"/>
                <a:sym typeface="Arial"/>
              </a:defRPr>
            </a:lvl4pPr>
            <a:lvl5pPr marL="2057400" marR="0" indent="-101600" algn="l" rtl="0">
              <a:lnSpc>
                <a:spcPct val="100000"/>
              </a:lnSpc>
              <a:spcBef>
                <a:spcPts val="400"/>
              </a:spcBef>
              <a:spcAft>
                <a:spcPts val="0"/>
              </a:spcAft>
              <a:buClr>
                <a:schemeClr val="dk1"/>
              </a:buClr>
              <a:buFont typeface="Arial"/>
              <a:buChar char="»"/>
              <a:defRPr sz="1400" b="0" i="0" u="none" strike="noStrike" cap="none" baseline="0">
                <a:solidFill>
                  <a:srgbClr val="000000"/>
                </a:solidFill>
                <a:latin typeface="Arial"/>
                <a:ea typeface="Arial"/>
                <a:cs typeface="Arial"/>
                <a:sym typeface="Arial"/>
              </a:defRPr>
            </a:lvl5pPr>
            <a:lvl6pPr marL="2514600" marR="0" indent="-101600" algn="l" rtl="0">
              <a:lnSpc>
                <a:spcPct val="100000"/>
              </a:lnSpc>
              <a:spcBef>
                <a:spcPts val="400"/>
              </a:spcBef>
              <a:spcAft>
                <a:spcPts val="0"/>
              </a:spcAft>
              <a:buClr>
                <a:schemeClr val="dk1"/>
              </a:buClr>
              <a:buFont typeface="Arial"/>
              <a:buChar char="•"/>
              <a:defRPr sz="1400" b="0" i="0" u="none" strike="noStrike" cap="none" baseline="0">
                <a:solidFill>
                  <a:srgbClr val="000000"/>
                </a:solidFill>
                <a:latin typeface="Arial"/>
                <a:ea typeface="Arial"/>
                <a:cs typeface="Arial"/>
                <a:sym typeface="Arial"/>
              </a:defRPr>
            </a:lvl6pPr>
            <a:lvl7pPr marL="2971800" marR="0" indent="-101600" algn="l" rtl="0">
              <a:lnSpc>
                <a:spcPct val="100000"/>
              </a:lnSpc>
              <a:spcBef>
                <a:spcPts val="400"/>
              </a:spcBef>
              <a:spcAft>
                <a:spcPts val="0"/>
              </a:spcAft>
              <a:buClr>
                <a:schemeClr val="dk1"/>
              </a:buClr>
              <a:buFont typeface="Arial"/>
              <a:buChar char="•"/>
              <a:defRPr sz="1400" b="0" i="0" u="none" strike="noStrike" cap="none" baseline="0">
                <a:solidFill>
                  <a:srgbClr val="000000"/>
                </a:solidFill>
                <a:latin typeface="Arial"/>
                <a:ea typeface="Arial"/>
                <a:cs typeface="Arial"/>
                <a:sym typeface="Arial"/>
              </a:defRPr>
            </a:lvl7pPr>
            <a:lvl8pPr marL="3429000" marR="0" indent="-101600" algn="l" rtl="0">
              <a:lnSpc>
                <a:spcPct val="100000"/>
              </a:lnSpc>
              <a:spcBef>
                <a:spcPts val="400"/>
              </a:spcBef>
              <a:spcAft>
                <a:spcPts val="0"/>
              </a:spcAft>
              <a:buClr>
                <a:schemeClr val="dk1"/>
              </a:buClr>
              <a:buFont typeface="Arial"/>
              <a:buChar char="•"/>
              <a:defRPr sz="1400" b="0" i="0" u="none" strike="noStrike" cap="none" baseline="0">
                <a:solidFill>
                  <a:srgbClr val="000000"/>
                </a:solidFill>
                <a:latin typeface="Arial"/>
                <a:ea typeface="Arial"/>
                <a:cs typeface="Arial"/>
                <a:sym typeface="Arial"/>
              </a:defRPr>
            </a:lvl8pPr>
            <a:lvl9pPr marL="3886200" marR="0" indent="-101600" algn="l" rtl="0">
              <a:lnSpc>
                <a:spcPct val="100000"/>
              </a:lnSpc>
              <a:spcBef>
                <a:spcPts val="400"/>
              </a:spcBef>
              <a:spcAft>
                <a:spcPts val="0"/>
              </a:spcAft>
              <a:buClr>
                <a:schemeClr val="dk1"/>
              </a:buClr>
              <a:buFont typeface="Arial"/>
              <a:buChar char="•"/>
              <a:defRPr sz="1400" b="0" i="0" u="none" strike="noStrike" cap="none" baseline="0">
                <a:solidFill>
                  <a:srgbClr val="000000"/>
                </a:solidFill>
                <a:latin typeface="Arial"/>
                <a:ea typeface="Arial"/>
                <a:cs typeface="Arial"/>
                <a:sym typeface="Arial"/>
              </a:defRPr>
            </a:lvl9pPr>
          </a:lstStyle>
          <a:p>
            <a:pPr indent="-342900">
              <a:spcBef>
                <a:spcPts val="760"/>
              </a:spcBef>
              <a:buClr>
                <a:srgbClr val="000000"/>
              </a:buClr>
              <a:buSzPct val="100000"/>
            </a:pPr>
            <a:r>
              <a:rPr lang="en-US" b="1" kern="0" dirty="0" smtClean="0">
                <a:solidFill>
                  <a:srgbClr val="000000">
                    <a:lumMod val="75000"/>
                    <a:lumOff val="25000"/>
                  </a:srgbClr>
                </a:solidFill>
              </a:rPr>
              <a:t>REMS </a:t>
            </a:r>
            <a:r>
              <a:rPr lang="en-US" b="1" kern="0" dirty="0">
                <a:solidFill>
                  <a:srgbClr val="000000">
                    <a:lumMod val="75000"/>
                    <a:lumOff val="25000"/>
                  </a:srgbClr>
                </a:solidFill>
              </a:rPr>
              <a:t>TA Center </a:t>
            </a:r>
            <a:r>
              <a:rPr lang="en-US" kern="0" dirty="0">
                <a:solidFill>
                  <a:srgbClr val="000000">
                    <a:lumMod val="75000"/>
                    <a:lumOff val="25000"/>
                  </a:srgbClr>
                </a:solidFill>
              </a:rPr>
              <a:t>offers online K-12 emergency planning-development training including: </a:t>
            </a:r>
          </a:p>
          <a:p>
            <a:pPr lvl="1" indent="-285750">
              <a:spcBef>
                <a:spcPts val="680"/>
              </a:spcBef>
              <a:buClr>
                <a:srgbClr val="000000"/>
              </a:buClr>
              <a:buSzPct val="100000"/>
            </a:pPr>
            <a:r>
              <a:rPr lang="en-US" sz="2400" b="1" i="1" kern="0" dirty="0">
                <a:solidFill>
                  <a:srgbClr val="000000">
                    <a:lumMod val="75000"/>
                    <a:lumOff val="25000"/>
                  </a:srgbClr>
                </a:solidFill>
              </a:rPr>
              <a:t>Developing Emergency Operations Plans (EOPs) K-12 Online </a:t>
            </a:r>
            <a:r>
              <a:rPr lang="en-US" sz="2400" b="1" i="1" kern="0" dirty="0" smtClean="0">
                <a:solidFill>
                  <a:srgbClr val="000000">
                    <a:lumMod val="75000"/>
                    <a:lumOff val="25000"/>
                  </a:srgbClr>
                </a:solidFill>
              </a:rPr>
              <a:t>Training</a:t>
            </a:r>
          </a:p>
          <a:p>
            <a:pPr lvl="1" indent="-285750">
              <a:spcBef>
                <a:spcPts val="680"/>
              </a:spcBef>
              <a:buClr>
                <a:srgbClr val="000000"/>
              </a:buClr>
              <a:buSzPct val="100000"/>
            </a:pPr>
            <a:r>
              <a:rPr lang="en-US" sz="2400" b="1" i="1" kern="0" dirty="0" smtClean="0">
                <a:solidFill>
                  <a:schemeClr val="accent2">
                    <a:lumMod val="75000"/>
                  </a:schemeClr>
                </a:solidFill>
              </a:rPr>
              <a:t>GOHSEP is arranging a Train the Trainer delivery </a:t>
            </a:r>
            <a:r>
              <a:rPr lang="en-US" sz="2400" b="1" i="1" kern="0" dirty="0" smtClean="0">
                <a:solidFill>
                  <a:srgbClr val="000000">
                    <a:lumMod val="75000"/>
                    <a:lumOff val="25000"/>
                  </a:srgbClr>
                </a:solidFill>
              </a:rPr>
              <a:t>of this course</a:t>
            </a:r>
            <a:endParaRPr lang="en-US" sz="2400" b="1" i="1" kern="0" dirty="0">
              <a:solidFill>
                <a:srgbClr val="000000">
                  <a:lumMod val="75000"/>
                  <a:lumOff val="25000"/>
                </a:srgbClr>
              </a:solidFill>
            </a:endParaRPr>
          </a:p>
        </p:txBody>
      </p:sp>
    </p:spTree>
    <p:extLst>
      <p:ext uri="{BB962C8B-B14F-4D97-AF65-F5344CB8AC3E}">
        <p14:creationId xmlns:p14="http://schemas.microsoft.com/office/powerpoint/2010/main" val="8968674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Shape 392"/>
          <p:cNvSpPr txBox="1">
            <a:spLocks noGrp="1"/>
          </p:cNvSpPr>
          <p:nvPr>
            <p:ph type="body" idx="1"/>
          </p:nvPr>
        </p:nvSpPr>
        <p:spPr>
          <a:xfrm>
            <a:off x="469900" y="2384425"/>
            <a:ext cx="8229600" cy="3702476"/>
          </a:xfrm>
          <a:prstGeom prst="rect">
            <a:avLst/>
          </a:prstGeom>
          <a:noFill/>
          <a:ln>
            <a:noFill/>
          </a:ln>
        </p:spPr>
        <p:txBody>
          <a:bodyPr lIns="91425" tIns="45700" rIns="91425" bIns="45700" anchor="t" anchorCtr="0">
            <a:normAutofit lnSpcReduction="10000"/>
          </a:bodyPr>
          <a:lstStyle/>
          <a:p>
            <a:pPr marL="463550" lvl="1" indent="-395288">
              <a:spcBef>
                <a:spcPts val="680"/>
              </a:spcBef>
              <a:buSzPct val="100000"/>
              <a:buFont typeface="Arial"/>
              <a:buChar char="•"/>
            </a:pPr>
            <a:r>
              <a:rPr lang="en-US" sz="3200" dirty="0" smtClean="0">
                <a:solidFill>
                  <a:schemeClr val="tx1">
                    <a:lumMod val="75000"/>
                    <a:lumOff val="25000"/>
                  </a:schemeClr>
                </a:solidFill>
              </a:rPr>
              <a:t>Everyone will be split up into groups </a:t>
            </a:r>
            <a:r>
              <a:rPr lang="en-US" sz="2200" i="1" dirty="0" smtClean="0">
                <a:solidFill>
                  <a:schemeClr val="tx1">
                    <a:lumMod val="75000"/>
                    <a:lumOff val="25000"/>
                  </a:schemeClr>
                </a:solidFill>
              </a:rPr>
              <a:t>(Region Specific, if possible)</a:t>
            </a:r>
          </a:p>
          <a:p>
            <a:pPr marL="463550" lvl="1" indent="-395288">
              <a:spcBef>
                <a:spcPts val="680"/>
              </a:spcBef>
              <a:buSzPct val="100000"/>
              <a:buFont typeface="Arial"/>
              <a:buChar char="•"/>
            </a:pPr>
            <a:r>
              <a:rPr lang="en-US" sz="3200" dirty="0" smtClean="0">
                <a:solidFill>
                  <a:schemeClr val="tx1">
                    <a:lumMod val="75000"/>
                    <a:lumOff val="25000"/>
                  </a:schemeClr>
                </a:solidFill>
              </a:rPr>
              <a:t>Pick a </a:t>
            </a:r>
            <a:r>
              <a:rPr lang="en-US" sz="3200" dirty="0">
                <a:solidFill>
                  <a:schemeClr val="tx1">
                    <a:lumMod val="75000"/>
                    <a:lumOff val="25000"/>
                  </a:schemeClr>
                </a:solidFill>
              </a:rPr>
              <a:t>group member to</a:t>
            </a:r>
            <a:r>
              <a:rPr lang="en-US" sz="3200" dirty="0" smtClean="0">
                <a:solidFill>
                  <a:schemeClr val="accent2">
                    <a:lumMod val="75000"/>
                  </a:schemeClr>
                </a:solidFill>
              </a:rPr>
              <a:t> record </a:t>
            </a:r>
            <a:r>
              <a:rPr lang="en-US" sz="3200" dirty="0" smtClean="0">
                <a:solidFill>
                  <a:schemeClr val="tx1">
                    <a:lumMod val="75000"/>
                    <a:lumOff val="25000"/>
                  </a:schemeClr>
                </a:solidFill>
              </a:rPr>
              <a:t>the group answers on the chart and </a:t>
            </a:r>
            <a:r>
              <a:rPr lang="en-US" sz="3200" dirty="0">
                <a:solidFill>
                  <a:schemeClr val="tx1">
                    <a:lumMod val="75000"/>
                    <a:lumOff val="25000"/>
                  </a:schemeClr>
                </a:solidFill>
              </a:rPr>
              <a:t>a group member </a:t>
            </a:r>
            <a:r>
              <a:rPr lang="en-US" sz="3200" dirty="0" smtClean="0">
                <a:solidFill>
                  <a:schemeClr val="accent2">
                    <a:lumMod val="75000"/>
                  </a:schemeClr>
                </a:solidFill>
              </a:rPr>
              <a:t>to brief the answers </a:t>
            </a:r>
            <a:r>
              <a:rPr lang="en-US" sz="3200" dirty="0">
                <a:solidFill>
                  <a:schemeClr val="tx1">
                    <a:lumMod val="75000"/>
                    <a:lumOff val="25000"/>
                  </a:schemeClr>
                </a:solidFill>
              </a:rPr>
              <a:t>during brief back</a:t>
            </a:r>
          </a:p>
          <a:p>
            <a:pPr marL="463550" lvl="1" indent="-395288">
              <a:spcBef>
                <a:spcPts val="680"/>
              </a:spcBef>
              <a:buSzPct val="100000"/>
              <a:buFont typeface="Arial"/>
              <a:buChar char="•"/>
            </a:pPr>
            <a:r>
              <a:rPr lang="en-US" sz="3200" dirty="0" smtClean="0">
                <a:solidFill>
                  <a:schemeClr val="tx1">
                    <a:lumMod val="75000"/>
                    <a:lumOff val="25000"/>
                  </a:schemeClr>
                </a:solidFill>
              </a:rPr>
              <a:t>Groups have </a:t>
            </a:r>
            <a:r>
              <a:rPr lang="en-US" sz="3200" dirty="0" smtClean="0">
                <a:solidFill>
                  <a:schemeClr val="accent2">
                    <a:lumMod val="75000"/>
                  </a:schemeClr>
                </a:solidFill>
              </a:rPr>
              <a:t>45 minutes </a:t>
            </a:r>
            <a:r>
              <a:rPr lang="en-US" sz="3200" dirty="0">
                <a:solidFill>
                  <a:schemeClr val="tx1">
                    <a:lumMod val="75000"/>
                    <a:lumOff val="25000"/>
                  </a:schemeClr>
                </a:solidFill>
              </a:rPr>
              <a:t>to answer </a:t>
            </a:r>
            <a:r>
              <a:rPr lang="en-US" sz="3200" dirty="0" smtClean="0">
                <a:solidFill>
                  <a:schemeClr val="tx1">
                    <a:lumMod val="75000"/>
                    <a:lumOff val="25000"/>
                  </a:schemeClr>
                </a:solidFill>
              </a:rPr>
              <a:t>all </a:t>
            </a:r>
            <a:r>
              <a:rPr lang="en-US" sz="3200" dirty="0">
                <a:solidFill>
                  <a:schemeClr val="accent2">
                    <a:lumMod val="75000"/>
                  </a:schemeClr>
                </a:solidFill>
              </a:rPr>
              <a:t>six (6) </a:t>
            </a:r>
            <a:r>
              <a:rPr lang="en-US" sz="3200" dirty="0" smtClean="0">
                <a:solidFill>
                  <a:schemeClr val="accent2">
                    <a:lumMod val="75000"/>
                  </a:schemeClr>
                </a:solidFill>
              </a:rPr>
              <a:t>questions</a:t>
            </a:r>
            <a:endParaRPr sz="2400" b="1" dirty="0">
              <a:solidFill>
                <a:schemeClr val="tx1">
                  <a:lumMod val="75000"/>
                  <a:lumOff val="25000"/>
                </a:schemeClr>
              </a:solidFill>
            </a:endParaRPr>
          </a:p>
        </p:txBody>
      </p:sp>
      <p:sp>
        <p:nvSpPr>
          <p:cNvPr id="393" name="Shape 393"/>
          <p:cNvSpPr txBox="1">
            <a:spLocks noGrp="1"/>
          </p:cNvSpPr>
          <p:nvPr>
            <p:ph type="title"/>
          </p:nvPr>
        </p:nvSpPr>
        <p:spPr>
          <a:xfrm>
            <a:off x="457200" y="914400"/>
            <a:ext cx="8229600" cy="1143000"/>
          </a:xfrm>
          <a:prstGeom prst="rect">
            <a:avLst/>
          </a:prstGeom>
          <a:noFill/>
          <a:ln>
            <a:noFill/>
          </a:ln>
        </p:spPr>
        <p:txBody>
          <a:bodyPr lIns="91425" tIns="45700" rIns="91425" bIns="45700" anchor="ctr" anchorCtr="0">
            <a:noAutofit/>
          </a:bodyPr>
          <a:lstStyle/>
          <a:p>
            <a:pPr algn="r">
              <a:buClr>
                <a:srgbClr val="800000"/>
              </a:buClr>
              <a:buSzPct val="25000"/>
              <a:buFont typeface="Cambria"/>
            </a:pPr>
            <a:r>
              <a:rPr lang="en-US" sz="4400" kern="1200" dirty="0">
                <a:solidFill>
                  <a:srgbClr val="800000"/>
                </a:solidFill>
                <a:latin typeface="Arial" panose="020B0604020202020204" pitchFamily="34" charset="0"/>
                <a:ea typeface="Cambria"/>
                <a:cs typeface="Arial" panose="020B0604020202020204" pitchFamily="34" charset="0"/>
                <a:sym typeface="Cambria"/>
              </a:rPr>
              <a:t>Facilitated</a:t>
            </a:r>
            <a:r>
              <a:rPr lang="en-US" sz="4400" dirty="0">
                <a:solidFill>
                  <a:srgbClr val="800000"/>
                </a:solidFill>
                <a:latin typeface="Arial" panose="020B0604020202020204" pitchFamily="34" charset="0"/>
                <a:ea typeface="Cambria"/>
                <a:cs typeface="Arial" panose="020B0604020202020204" pitchFamily="34" charset="0"/>
                <a:sym typeface="Cambria"/>
              </a:rPr>
              <a:t> Discussion</a:t>
            </a:r>
          </a:p>
        </p:txBody>
      </p:sp>
      <p:sp>
        <p:nvSpPr>
          <p:cNvPr id="2" name="Slide Number Placeholder 1"/>
          <p:cNvSpPr>
            <a:spLocks noGrp="1"/>
          </p:cNvSpPr>
          <p:nvPr>
            <p:ph type="sldNum" idx="12"/>
          </p:nvPr>
        </p:nvSpPr>
        <p:spPr>
          <a:xfrm>
            <a:off x="6896100" y="222250"/>
            <a:ext cx="2133599" cy="365125"/>
          </a:xfrm>
        </p:spPr>
        <p:txBody>
          <a:bodyPr/>
          <a:lstStyle/>
          <a:p>
            <a:pPr>
              <a:buSzPct val="25000"/>
            </a:pPr>
            <a:fld id="{00000000-1234-1234-1234-123412341234}" type="slidenum">
              <a:rPr lang="en-US" smtClean="0"/>
              <a:pPr>
                <a:buSzPct val="25000"/>
              </a:pPr>
              <a:t>18</a:t>
            </a:fld>
            <a:endParaRPr lang="en-US" dirty="0"/>
          </a:p>
        </p:txBody>
      </p:sp>
    </p:spTree>
    <p:extLst>
      <p:ext uri="{BB962C8B-B14F-4D97-AF65-F5344CB8AC3E}">
        <p14:creationId xmlns:p14="http://schemas.microsoft.com/office/powerpoint/2010/main" val="15396023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Shape 392"/>
          <p:cNvSpPr txBox="1">
            <a:spLocks noGrp="1"/>
          </p:cNvSpPr>
          <p:nvPr>
            <p:ph type="body" idx="1"/>
          </p:nvPr>
        </p:nvSpPr>
        <p:spPr>
          <a:xfrm>
            <a:off x="469900" y="2384425"/>
            <a:ext cx="8229600" cy="3702476"/>
          </a:xfrm>
          <a:prstGeom prst="rect">
            <a:avLst/>
          </a:prstGeom>
          <a:noFill/>
          <a:ln>
            <a:noFill/>
          </a:ln>
        </p:spPr>
        <p:txBody>
          <a:bodyPr lIns="91425" tIns="45700" rIns="91425" bIns="45700" anchor="t" anchorCtr="0">
            <a:normAutofit/>
          </a:bodyPr>
          <a:lstStyle/>
          <a:p>
            <a:pPr lvl="1" indent="-285750">
              <a:spcBef>
                <a:spcPts val="680"/>
              </a:spcBef>
              <a:buClr>
                <a:srgbClr val="000000"/>
              </a:buClr>
              <a:buSzPct val="100000"/>
            </a:pPr>
            <a:endParaRPr lang="en-US" sz="2400" b="1" dirty="0">
              <a:solidFill>
                <a:schemeClr val="tx1"/>
              </a:solidFill>
            </a:endParaRPr>
          </a:p>
          <a:p>
            <a:pPr lvl="1" indent="-285750">
              <a:spcBef>
                <a:spcPts val="680"/>
              </a:spcBef>
              <a:buSzPct val="100000"/>
            </a:pPr>
            <a:endParaRPr sz="2400" b="1" dirty="0">
              <a:solidFill>
                <a:schemeClr val="tx1">
                  <a:lumMod val="75000"/>
                  <a:lumOff val="25000"/>
                </a:schemeClr>
              </a:solidFill>
            </a:endParaRPr>
          </a:p>
        </p:txBody>
      </p:sp>
      <p:sp>
        <p:nvSpPr>
          <p:cNvPr id="393" name="Shape 393"/>
          <p:cNvSpPr txBox="1">
            <a:spLocks noGrp="1"/>
          </p:cNvSpPr>
          <p:nvPr>
            <p:ph type="title"/>
          </p:nvPr>
        </p:nvSpPr>
        <p:spPr>
          <a:xfrm>
            <a:off x="381000" y="1066800"/>
            <a:ext cx="8229600" cy="4572000"/>
          </a:xfrm>
          <a:prstGeom prst="rect">
            <a:avLst/>
          </a:prstGeom>
          <a:noFill/>
          <a:ln>
            <a:noFill/>
          </a:ln>
        </p:spPr>
        <p:txBody>
          <a:bodyPr lIns="91425" tIns="45700" rIns="91425" bIns="45700" anchor="ctr" anchorCtr="0">
            <a:noAutofit/>
          </a:bodyPr>
          <a:lstStyle/>
          <a:p>
            <a:pPr marL="0" marR="0" lvl="0" indent="0" rtl="0">
              <a:spcBef>
                <a:spcPts val="0"/>
              </a:spcBef>
              <a:buClr>
                <a:srgbClr val="800000"/>
              </a:buClr>
              <a:buSzPct val="25000"/>
              <a:buFont typeface="Cambria"/>
              <a:buNone/>
            </a:pPr>
            <a:r>
              <a:rPr lang="en-US" sz="5400" dirty="0" smtClean="0">
                <a:solidFill>
                  <a:srgbClr val="800000"/>
                </a:solidFill>
                <a:latin typeface="Arial" panose="020B0604020202020204" pitchFamily="34" charset="0"/>
                <a:ea typeface="Cambria"/>
                <a:cs typeface="Arial" panose="020B0604020202020204" pitchFamily="34" charset="0"/>
                <a:sym typeface="Cambria"/>
              </a:rPr>
              <a:t>5 MINUTE BREAK</a:t>
            </a:r>
            <a:endParaRPr lang="en-US" sz="5400" i="0" u="none" strike="noStrike" cap="none" baseline="0" dirty="0">
              <a:solidFill>
                <a:srgbClr val="800000"/>
              </a:solidFill>
              <a:latin typeface="Arial" panose="020B0604020202020204" pitchFamily="34" charset="0"/>
              <a:ea typeface="Cambria"/>
              <a:cs typeface="Arial" panose="020B0604020202020204" pitchFamily="34" charset="0"/>
              <a:sym typeface="Cambria"/>
            </a:endParaRPr>
          </a:p>
        </p:txBody>
      </p:sp>
      <p:sp>
        <p:nvSpPr>
          <p:cNvPr id="2" name="Slide Number Placeholder 1"/>
          <p:cNvSpPr>
            <a:spLocks noGrp="1"/>
          </p:cNvSpPr>
          <p:nvPr>
            <p:ph type="sldNum" idx="12"/>
          </p:nvPr>
        </p:nvSpPr>
        <p:spPr>
          <a:xfrm>
            <a:off x="6896100" y="222250"/>
            <a:ext cx="2133599" cy="365125"/>
          </a:xfrm>
        </p:spPr>
        <p:txBody>
          <a:bodyPr/>
          <a:lstStyle/>
          <a:p>
            <a:pPr>
              <a:buSzPct val="25000"/>
            </a:pPr>
            <a:fld id="{00000000-1234-1234-1234-123412341234}" type="slidenum">
              <a:rPr lang="en-US" smtClean="0"/>
              <a:pPr>
                <a:buSzPct val="25000"/>
              </a:pPr>
              <a:t>19</a:t>
            </a:fld>
            <a:endParaRPr lang="en-US" dirty="0"/>
          </a:p>
        </p:txBody>
      </p:sp>
    </p:spTree>
    <p:extLst>
      <p:ext uri="{BB962C8B-B14F-4D97-AF65-F5344CB8AC3E}">
        <p14:creationId xmlns:p14="http://schemas.microsoft.com/office/powerpoint/2010/main" val="21231933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Shape 261"/>
          <p:cNvSpPr txBox="1">
            <a:spLocks noGrp="1"/>
          </p:cNvSpPr>
          <p:nvPr>
            <p:ph type="title"/>
          </p:nvPr>
        </p:nvSpPr>
        <p:spPr>
          <a:xfrm>
            <a:off x="457200" y="762000"/>
            <a:ext cx="8229600" cy="1143000"/>
          </a:xfrm>
          <a:prstGeom prst="rect">
            <a:avLst/>
          </a:prstGeom>
          <a:noFill/>
          <a:ln>
            <a:noFill/>
          </a:ln>
        </p:spPr>
        <p:txBody>
          <a:bodyPr lIns="91425" tIns="45700" rIns="91425" bIns="45700" anchor="ctr" anchorCtr="0">
            <a:noAutofit/>
          </a:bodyPr>
          <a:lstStyle/>
          <a:p>
            <a:pPr marL="0" marR="0" lvl="0" indent="0" algn="r" rtl="0">
              <a:spcBef>
                <a:spcPts val="0"/>
              </a:spcBef>
              <a:buClr>
                <a:srgbClr val="800000"/>
              </a:buClr>
              <a:buSzPct val="25000"/>
              <a:buFont typeface="Cambria"/>
              <a:buNone/>
            </a:pPr>
            <a:r>
              <a:rPr lang="en-US" sz="4400" i="0" u="none" strike="noStrike" cap="none" baseline="0" dirty="0" smtClean="0">
                <a:solidFill>
                  <a:srgbClr val="800000"/>
                </a:solidFill>
                <a:latin typeface="Arial" panose="020B0604020202020204" pitchFamily="34" charset="0"/>
                <a:ea typeface="Cambria"/>
                <a:cs typeface="Arial" panose="020B0604020202020204" pitchFamily="34" charset="0"/>
                <a:sym typeface="Cambria"/>
              </a:rPr>
              <a:t>SEMP</a:t>
            </a:r>
            <a:r>
              <a:rPr lang="en-US" sz="4400" i="0" u="none" strike="noStrike" cap="none" dirty="0" smtClean="0">
                <a:solidFill>
                  <a:srgbClr val="800000"/>
                </a:solidFill>
                <a:latin typeface="Arial" panose="020B0604020202020204" pitchFamily="34" charset="0"/>
                <a:ea typeface="Cambria"/>
                <a:cs typeface="Arial" panose="020B0604020202020204" pitchFamily="34" charset="0"/>
                <a:sym typeface="Cambria"/>
              </a:rPr>
              <a:t> grant</a:t>
            </a:r>
            <a:endParaRPr lang="en-US" sz="2000" i="0" u="none" strike="noStrike" cap="none" baseline="0" dirty="0">
              <a:solidFill>
                <a:srgbClr val="800000"/>
              </a:solidFill>
              <a:latin typeface="Arial" panose="020B0604020202020204" pitchFamily="34" charset="0"/>
              <a:ea typeface="Cambria"/>
              <a:cs typeface="Arial" panose="020B0604020202020204" pitchFamily="34" charset="0"/>
              <a:sym typeface="Cambria"/>
            </a:endParaRPr>
          </a:p>
        </p:txBody>
      </p:sp>
      <p:sp>
        <p:nvSpPr>
          <p:cNvPr id="262" name="Shape 262"/>
          <p:cNvSpPr txBox="1">
            <a:spLocks noGrp="1"/>
          </p:cNvSpPr>
          <p:nvPr>
            <p:ph type="body" idx="1"/>
          </p:nvPr>
        </p:nvSpPr>
        <p:spPr>
          <a:xfrm>
            <a:off x="457200" y="1981200"/>
            <a:ext cx="8229600" cy="4038600"/>
          </a:xfrm>
          <a:prstGeom prst="rect">
            <a:avLst/>
          </a:prstGeom>
          <a:noFill/>
          <a:ln>
            <a:noFill/>
          </a:ln>
        </p:spPr>
        <p:txBody>
          <a:bodyPr lIns="91425" tIns="45700" rIns="91425" bIns="45700" anchor="t" anchorCtr="0">
            <a:normAutofit fontScale="25000" lnSpcReduction="20000"/>
          </a:bodyPr>
          <a:lstStyle/>
          <a:p>
            <a:pPr marL="625475" lvl="0" indent="-393700">
              <a:lnSpc>
                <a:spcPct val="110000"/>
              </a:lnSpc>
              <a:spcBef>
                <a:spcPts val="1000"/>
              </a:spcBef>
              <a:buSzPct val="94000"/>
              <a:buFont typeface="Arial" panose="020B0604020202020204" pitchFamily="34" charset="0"/>
              <a:buChar char="•"/>
            </a:pPr>
            <a:r>
              <a:rPr lang="en-US" sz="8000" dirty="0"/>
              <a:t>Grants were awarded through the </a:t>
            </a:r>
            <a:r>
              <a:rPr lang="en-US" sz="8000" i="1" dirty="0"/>
              <a:t>Grants to States for School Emergency Management Planning (SEMP) </a:t>
            </a:r>
            <a:r>
              <a:rPr lang="en-US" sz="8000" dirty="0"/>
              <a:t>program.</a:t>
            </a:r>
          </a:p>
          <a:p>
            <a:pPr marL="1031875" lvl="1" indent="-350838">
              <a:spcBef>
                <a:spcPts val="1200"/>
              </a:spcBef>
              <a:buSzPct val="94000"/>
              <a:buFont typeface="Arial" panose="020B0604020202020204" pitchFamily="34" charset="0"/>
              <a:buChar char="+"/>
            </a:pPr>
            <a:r>
              <a:rPr lang="en-US" sz="7000" dirty="0"/>
              <a:t>Awarded from U.S. DOE to the LA DOE </a:t>
            </a:r>
          </a:p>
          <a:p>
            <a:pPr marL="1031875" lvl="1" indent="-350838">
              <a:spcBef>
                <a:spcPts val="1200"/>
              </a:spcBef>
              <a:buSzPct val="94000"/>
              <a:buFont typeface="Arial" panose="020B0604020202020204" pitchFamily="34" charset="0"/>
              <a:buChar char="+"/>
            </a:pPr>
            <a:r>
              <a:rPr lang="en-US" sz="7000" dirty="0">
                <a:solidFill>
                  <a:schemeClr val="accent2">
                    <a:lumMod val="75000"/>
                  </a:schemeClr>
                </a:solidFill>
              </a:rPr>
              <a:t>Sub awarded to GOHSEP </a:t>
            </a:r>
            <a:r>
              <a:rPr lang="en-US" sz="7000" dirty="0"/>
              <a:t>to manage </a:t>
            </a:r>
            <a:r>
              <a:rPr lang="en-US" sz="7000" dirty="0" smtClean="0"/>
              <a:t>&amp; </a:t>
            </a:r>
            <a:r>
              <a:rPr lang="en-US" sz="7000" dirty="0"/>
              <a:t>implement the grant program</a:t>
            </a:r>
          </a:p>
          <a:p>
            <a:pPr marL="569913" indent="-344488">
              <a:lnSpc>
                <a:spcPct val="110000"/>
              </a:lnSpc>
              <a:spcBef>
                <a:spcPts val="1800"/>
              </a:spcBef>
            </a:pPr>
            <a:r>
              <a:rPr lang="en-US" sz="8000" dirty="0"/>
              <a:t>Grant Project Period</a:t>
            </a:r>
          </a:p>
          <a:p>
            <a:pPr marL="1031875" lvl="1" indent="-350838">
              <a:lnSpc>
                <a:spcPct val="110000"/>
              </a:lnSpc>
              <a:spcBef>
                <a:spcPts val="1000"/>
              </a:spcBef>
              <a:buSzPct val="94000"/>
              <a:buFont typeface="Arial" panose="020B0604020202020204" pitchFamily="34" charset="0"/>
              <a:buChar char="+"/>
            </a:pPr>
            <a:r>
              <a:rPr lang="en-US" sz="7000" dirty="0">
                <a:solidFill>
                  <a:schemeClr val="accent2">
                    <a:lumMod val="75000"/>
                  </a:schemeClr>
                </a:solidFill>
              </a:rPr>
              <a:t>September 2014 - March </a:t>
            </a:r>
            <a:r>
              <a:rPr lang="en-US" sz="7000" dirty="0" smtClean="0">
                <a:solidFill>
                  <a:schemeClr val="accent2">
                    <a:lumMod val="75000"/>
                  </a:schemeClr>
                </a:solidFill>
              </a:rPr>
              <a:t>2016</a:t>
            </a:r>
          </a:p>
          <a:p>
            <a:pPr marL="1031875" lvl="1" indent="-350838">
              <a:lnSpc>
                <a:spcPct val="110000"/>
              </a:lnSpc>
              <a:spcBef>
                <a:spcPts val="1000"/>
              </a:spcBef>
              <a:buSzPct val="94000"/>
              <a:buFont typeface="Arial" panose="020B0604020202020204" pitchFamily="34" charset="0"/>
              <a:buChar char="+"/>
            </a:pPr>
            <a:r>
              <a:rPr lang="en-US" sz="7200" dirty="0">
                <a:solidFill>
                  <a:schemeClr val="accent2">
                    <a:lumMod val="75000"/>
                  </a:schemeClr>
                </a:solidFill>
              </a:rPr>
              <a:t>12 </a:t>
            </a:r>
            <a:r>
              <a:rPr lang="en-US" sz="7200" dirty="0" smtClean="0">
                <a:solidFill>
                  <a:schemeClr val="accent2">
                    <a:lumMod val="75000"/>
                  </a:schemeClr>
                </a:solidFill>
              </a:rPr>
              <a:t>month – no cost </a:t>
            </a:r>
            <a:r>
              <a:rPr lang="en-US" sz="7200" dirty="0">
                <a:solidFill>
                  <a:schemeClr val="accent2">
                    <a:lumMod val="75000"/>
                  </a:schemeClr>
                </a:solidFill>
              </a:rPr>
              <a:t>extension </a:t>
            </a:r>
            <a:r>
              <a:rPr lang="en-US" sz="7200" i="1" dirty="0" smtClean="0">
                <a:solidFill>
                  <a:schemeClr val="accent2">
                    <a:lumMod val="75000"/>
                  </a:schemeClr>
                </a:solidFill>
              </a:rPr>
              <a:t>(until </a:t>
            </a:r>
            <a:r>
              <a:rPr lang="en-US" sz="7200" i="1" dirty="0">
                <a:solidFill>
                  <a:schemeClr val="accent2">
                    <a:lumMod val="75000"/>
                  </a:schemeClr>
                </a:solidFill>
              </a:rPr>
              <a:t>March </a:t>
            </a:r>
            <a:r>
              <a:rPr lang="en-US" sz="7200" i="1" dirty="0" smtClean="0">
                <a:solidFill>
                  <a:schemeClr val="accent2">
                    <a:lumMod val="75000"/>
                  </a:schemeClr>
                </a:solidFill>
              </a:rPr>
              <a:t>2017) </a:t>
            </a:r>
            <a:r>
              <a:rPr lang="en-US" sz="7200" dirty="0">
                <a:solidFill>
                  <a:schemeClr val="tx1"/>
                </a:solidFill>
              </a:rPr>
              <a:t>will be </a:t>
            </a:r>
            <a:r>
              <a:rPr lang="en-US" sz="7200" dirty="0" smtClean="0">
                <a:solidFill>
                  <a:schemeClr val="tx1"/>
                </a:solidFill>
              </a:rPr>
              <a:t>granted</a:t>
            </a:r>
            <a:endParaRPr lang="en-US" sz="7200" dirty="0">
              <a:solidFill>
                <a:schemeClr val="tx1"/>
              </a:solidFill>
            </a:endParaRPr>
          </a:p>
          <a:p>
            <a:pPr marL="625475" indent="-393700">
              <a:lnSpc>
                <a:spcPct val="110000"/>
              </a:lnSpc>
              <a:spcBef>
                <a:spcPts val="1000"/>
              </a:spcBef>
              <a:buSzPct val="94000"/>
              <a:buFont typeface="Arial" panose="020B0604020202020204" pitchFamily="34" charset="0"/>
              <a:buChar char="•"/>
            </a:pPr>
            <a:r>
              <a:rPr lang="en-US" sz="8000" dirty="0"/>
              <a:t>Grant Amount - $</a:t>
            </a:r>
            <a:r>
              <a:rPr lang="en-US" sz="8000" dirty="0" smtClean="0"/>
              <a:t>392,000</a:t>
            </a:r>
          </a:p>
        </p:txBody>
      </p:sp>
      <p:sp>
        <p:nvSpPr>
          <p:cNvPr id="2" name="Slide Number Placeholder 1"/>
          <p:cNvSpPr>
            <a:spLocks noGrp="1"/>
          </p:cNvSpPr>
          <p:nvPr>
            <p:ph type="sldNum" idx="12"/>
          </p:nvPr>
        </p:nvSpPr>
        <p:spPr>
          <a:xfrm>
            <a:off x="6870700" y="184150"/>
            <a:ext cx="2133599" cy="365125"/>
          </a:xfrm>
        </p:spPr>
        <p:txBody>
          <a:bodyPr/>
          <a:lstStyle/>
          <a:p>
            <a:pPr>
              <a:buSzPct val="25000"/>
            </a:pPr>
            <a:fld id="{00000000-1234-1234-1234-123412341234}" type="slidenum">
              <a:rPr lang="en-US" smtClean="0"/>
              <a:pPr>
                <a:buSzPct val="25000"/>
              </a:pPr>
              <a:t>2</a:t>
            </a:fld>
            <a:endParaRPr lang="en-US" dirty="0"/>
          </a:p>
        </p:txBody>
      </p:sp>
    </p:spTree>
    <p:extLst>
      <p:ext uri="{BB962C8B-B14F-4D97-AF65-F5344CB8AC3E}">
        <p14:creationId xmlns:p14="http://schemas.microsoft.com/office/powerpoint/2010/main" val="18716934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Shape 392"/>
          <p:cNvSpPr txBox="1">
            <a:spLocks noGrp="1"/>
          </p:cNvSpPr>
          <p:nvPr>
            <p:ph type="body" idx="1"/>
          </p:nvPr>
        </p:nvSpPr>
        <p:spPr>
          <a:xfrm>
            <a:off x="469900" y="2384425"/>
            <a:ext cx="8229600" cy="3702476"/>
          </a:xfrm>
          <a:prstGeom prst="rect">
            <a:avLst/>
          </a:prstGeom>
          <a:noFill/>
          <a:ln>
            <a:noFill/>
          </a:ln>
        </p:spPr>
        <p:txBody>
          <a:bodyPr lIns="91425" tIns="45700" rIns="91425" bIns="45700" anchor="t" anchorCtr="0">
            <a:normAutofit/>
          </a:bodyPr>
          <a:lstStyle/>
          <a:p>
            <a:pPr marL="463550" lvl="1" indent="-395288">
              <a:spcBef>
                <a:spcPts val="680"/>
              </a:spcBef>
              <a:buSzPct val="100000"/>
              <a:buFont typeface="Arial"/>
              <a:buChar char="•"/>
            </a:pPr>
            <a:r>
              <a:rPr lang="en-US" sz="2400" b="1" dirty="0" smtClean="0">
                <a:solidFill>
                  <a:schemeClr val="tx1">
                    <a:lumMod val="75000"/>
                    <a:lumOff val="25000"/>
                  </a:schemeClr>
                </a:solidFill>
              </a:rPr>
              <a:t>Group 1: Start with Questions 1 &amp; 2</a:t>
            </a:r>
          </a:p>
          <a:p>
            <a:pPr marL="463550" lvl="1" indent="-395288">
              <a:spcBef>
                <a:spcPts val="680"/>
              </a:spcBef>
              <a:buSzPct val="100000"/>
              <a:buFont typeface="Arial"/>
              <a:buChar char="•"/>
            </a:pPr>
            <a:r>
              <a:rPr lang="en-US" sz="2400" b="1" dirty="0" smtClean="0">
                <a:solidFill>
                  <a:schemeClr val="tx1">
                    <a:lumMod val="75000"/>
                    <a:lumOff val="25000"/>
                  </a:schemeClr>
                </a:solidFill>
              </a:rPr>
              <a:t>Group 2:  Start with questions 3 &amp; 4</a:t>
            </a:r>
          </a:p>
          <a:p>
            <a:pPr marL="463550" lvl="1" indent="-395288">
              <a:spcBef>
                <a:spcPts val="680"/>
              </a:spcBef>
              <a:buSzPct val="100000"/>
              <a:buFont typeface="Arial"/>
              <a:buChar char="•"/>
            </a:pPr>
            <a:r>
              <a:rPr lang="en-US" sz="2400" b="1" dirty="0" smtClean="0">
                <a:solidFill>
                  <a:schemeClr val="tx1">
                    <a:lumMod val="75000"/>
                    <a:lumOff val="25000"/>
                  </a:schemeClr>
                </a:solidFill>
              </a:rPr>
              <a:t>Group 3: Start with questions 5 &amp; 6</a:t>
            </a:r>
          </a:p>
          <a:p>
            <a:pPr marL="463550" lvl="1" indent="-395288">
              <a:spcBef>
                <a:spcPts val="680"/>
              </a:spcBef>
              <a:buSzPct val="100000"/>
              <a:buFont typeface="Arial"/>
              <a:buChar char="•"/>
            </a:pPr>
            <a:endParaRPr lang="en-US" sz="2400" b="1" dirty="0">
              <a:solidFill>
                <a:schemeClr val="tx1">
                  <a:lumMod val="75000"/>
                  <a:lumOff val="25000"/>
                </a:schemeClr>
              </a:solidFill>
            </a:endParaRPr>
          </a:p>
          <a:p>
            <a:pPr marL="463550" lvl="1" indent="-395288">
              <a:spcBef>
                <a:spcPts val="680"/>
              </a:spcBef>
              <a:buSzPct val="100000"/>
              <a:buFont typeface="Arial"/>
              <a:buChar char="•"/>
            </a:pPr>
            <a:r>
              <a:rPr lang="en-US" sz="2400" b="1" dirty="0" smtClean="0">
                <a:solidFill>
                  <a:schemeClr val="tx1">
                    <a:lumMod val="75000"/>
                    <a:lumOff val="25000"/>
                  </a:schemeClr>
                </a:solidFill>
              </a:rPr>
              <a:t>After you complete your assigned questions please answer the others.</a:t>
            </a:r>
            <a:endParaRPr sz="2400" b="1" dirty="0">
              <a:solidFill>
                <a:schemeClr val="tx1">
                  <a:lumMod val="75000"/>
                  <a:lumOff val="25000"/>
                </a:schemeClr>
              </a:solidFill>
            </a:endParaRPr>
          </a:p>
        </p:txBody>
      </p:sp>
      <p:sp>
        <p:nvSpPr>
          <p:cNvPr id="393" name="Shape 393"/>
          <p:cNvSpPr txBox="1">
            <a:spLocks noGrp="1"/>
          </p:cNvSpPr>
          <p:nvPr>
            <p:ph type="title"/>
          </p:nvPr>
        </p:nvSpPr>
        <p:spPr>
          <a:xfrm>
            <a:off x="457200" y="914400"/>
            <a:ext cx="8229600" cy="1143000"/>
          </a:xfrm>
          <a:prstGeom prst="rect">
            <a:avLst/>
          </a:prstGeom>
          <a:noFill/>
          <a:ln>
            <a:noFill/>
          </a:ln>
        </p:spPr>
        <p:txBody>
          <a:bodyPr lIns="91425" tIns="45700" rIns="91425" bIns="45700" anchor="ctr" anchorCtr="0">
            <a:noAutofit/>
          </a:bodyPr>
          <a:lstStyle/>
          <a:p>
            <a:pPr>
              <a:buClr>
                <a:srgbClr val="800000"/>
              </a:buClr>
              <a:buSzPct val="25000"/>
              <a:buFont typeface="Cambria"/>
            </a:pPr>
            <a:r>
              <a:rPr lang="en-US" sz="4400" kern="1200" dirty="0">
                <a:solidFill>
                  <a:srgbClr val="800000"/>
                </a:solidFill>
                <a:latin typeface="Arial" panose="020B0604020202020204" pitchFamily="34" charset="0"/>
                <a:ea typeface="Cambria"/>
                <a:cs typeface="Arial" panose="020B0604020202020204" pitchFamily="34" charset="0"/>
                <a:sym typeface="Cambria"/>
              </a:rPr>
              <a:t>Facilitated</a:t>
            </a:r>
            <a:r>
              <a:rPr lang="en-US" sz="4400" dirty="0">
                <a:solidFill>
                  <a:srgbClr val="800000"/>
                </a:solidFill>
                <a:latin typeface="Arial" panose="020B0604020202020204" pitchFamily="34" charset="0"/>
                <a:ea typeface="Cambria"/>
                <a:cs typeface="Arial" panose="020B0604020202020204" pitchFamily="34" charset="0"/>
                <a:sym typeface="Cambria"/>
              </a:rPr>
              <a:t> Discussion</a:t>
            </a:r>
          </a:p>
        </p:txBody>
      </p:sp>
      <p:sp>
        <p:nvSpPr>
          <p:cNvPr id="2" name="Slide Number Placeholder 1"/>
          <p:cNvSpPr>
            <a:spLocks noGrp="1"/>
          </p:cNvSpPr>
          <p:nvPr>
            <p:ph type="sldNum" idx="12"/>
          </p:nvPr>
        </p:nvSpPr>
        <p:spPr>
          <a:xfrm>
            <a:off x="6896100" y="222250"/>
            <a:ext cx="2133599" cy="365125"/>
          </a:xfrm>
        </p:spPr>
        <p:txBody>
          <a:bodyPr/>
          <a:lstStyle/>
          <a:p>
            <a:pPr>
              <a:buSzPct val="25000"/>
            </a:pPr>
            <a:fld id="{00000000-1234-1234-1234-123412341234}" type="slidenum">
              <a:rPr lang="en-US" smtClean="0"/>
              <a:pPr>
                <a:buSzPct val="25000"/>
              </a:pPr>
              <a:t>20</a:t>
            </a:fld>
            <a:endParaRPr lang="en-US" dirty="0"/>
          </a:p>
        </p:txBody>
      </p:sp>
    </p:spTree>
    <p:extLst>
      <p:ext uri="{BB962C8B-B14F-4D97-AF65-F5344CB8AC3E}">
        <p14:creationId xmlns:p14="http://schemas.microsoft.com/office/powerpoint/2010/main" val="15197150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Shape 392"/>
          <p:cNvSpPr txBox="1">
            <a:spLocks noGrp="1"/>
          </p:cNvSpPr>
          <p:nvPr>
            <p:ph type="body" idx="1"/>
          </p:nvPr>
        </p:nvSpPr>
        <p:spPr>
          <a:xfrm>
            <a:off x="381000" y="2514600"/>
            <a:ext cx="8229600" cy="914400"/>
          </a:xfrm>
          <a:prstGeom prst="rect">
            <a:avLst/>
          </a:prstGeom>
          <a:noFill/>
          <a:ln>
            <a:noFill/>
          </a:ln>
        </p:spPr>
        <p:txBody>
          <a:bodyPr lIns="91425" tIns="45700" rIns="91425" bIns="45700" anchor="t" anchorCtr="0">
            <a:noAutofit/>
          </a:bodyPr>
          <a:lstStyle/>
          <a:p>
            <a:pPr marL="457200" lvl="1" indent="0" algn="ctr">
              <a:spcBef>
                <a:spcPts val="680"/>
              </a:spcBef>
              <a:buClr>
                <a:srgbClr val="000000"/>
              </a:buClr>
              <a:buSzPct val="100000"/>
              <a:buNone/>
            </a:pPr>
            <a:r>
              <a:rPr lang="en-US" sz="4400" dirty="0" smtClean="0">
                <a:solidFill>
                  <a:schemeClr val="accent2">
                    <a:lumMod val="75000"/>
                  </a:schemeClr>
                </a:solidFill>
              </a:rPr>
              <a:t>Group Summaries/Brief Backs</a:t>
            </a:r>
            <a:endParaRPr lang="en-US" sz="4400" dirty="0">
              <a:solidFill>
                <a:schemeClr val="accent2">
                  <a:lumMod val="75000"/>
                </a:schemeClr>
              </a:solidFill>
            </a:endParaRPr>
          </a:p>
        </p:txBody>
      </p:sp>
      <p:sp>
        <p:nvSpPr>
          <p:cNvPr id="2" name="Slide Number Placeholder 1"/>
          <p:cNvSpPr>
            <a:spLocks noGrp="1"/>
          </p:cNvSpPr>
          <p:nvPr>
            <p:ph type="sldNum" idx="12"/>
          </p:nvPr>
        </p:nvSpPr>
        <p:spPr>
          <a:xfrm>
            <a:off x="6896100" y="222250"/>
            <a:ext cx="2133599" cy="365125"/>
          </a:xfrm>
        </p:spPr>
        <p:txBody>
          <a:bodyPr/>
          <a:lstStyle/>
          <a:p>
            <a:pPr>
              <a:buSzPct val="25000"/>
            </a:pPr>
            <a:fld id="{00000000-1234-1234-1234-123412341234}" type="slidenum">
              <a:rPr lang="en-US" smtClean="0"/>
              <a:pPr>
                <a:buSzPct val="25000"/>
              </a:pPr>
              <a:t>21</a:t>
            </a:fld>
            <a:endParaRPr lang="en-US" dirty="0"/>
          </a:p>
        </p:txBody>
      </p:sp>
    </p:spTree>
    <p:extLst>
      <p:ext uri="{BB962C8B-B14F-4D97-AF65-F5344CB8AC3E}">
        <p14:creationId xmlns:p14="http://schemas.microsoft.com/office/powerpoint/2010/main" val="7985663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Shape 392"/>
          <p:cNvSpPr txBox="1">
            <a:spLocks noGrp="1"/>
          </p:cNvSpPr>
          <p:nvPr>
            <p:ph type="body" idx="1"/>
          </p:nvPr>
        </p:nvSpPr>
        <p:spPr>
          <a:xfrm>
            <a:off x="469900" y="2384425"/>
            <a:ext cx="8229600" cy="3702476"/>
          </a:xfrm>
          <a:prstGeom prst="rect">
            <a:avLst/>
          </a:prstGeom>
          <a:noFill/>
          <a:ln>
            <a:noFill/>
          </a:ln>
        </p:spPr>
        <p:txBody>
          <a:bodyPr lIns="91425" tIns="45700" rIns="91425" bIns="45700" anchor="t" anchorCtr="0">
            <a:normAutofit/>
          </a:bodyPr>
          <a:lstStyle/>
          <a:p>
            <a:pPr marL="1201738" lvl="0" indent="-742950">
              <a:lnSpc>
                <a:spcPct val="115000"/>
              </a:lnSpc>
              <a:spcBef>
                <a:spcPts val="0"/>
              </a:spcBef>
              <a:spcAft>
                <a:spcPts val="1000"/>
              </a:spcAft>
              <a:buFont typeface="+mj-lt"/>
              <a:buAutoNum type="arabicParenR"/>
            </a:pPr>
            <a:r>
              <a:rPr lang="en-US" sz="4000" dirty="0" smtClean="0">
                <a:latin typeface="Arial" panose="020B0604020202020204" pitchFamily="34" charset="0"/>
                <a:ea typeface="Calibri"/>
                <a:cs typeface="Arial" panose="020B0604020202020204" pitchFamily="34" charset="0"/>
              </a:rPr>
              <a:t>What </a:t>
            </a:r>
            <a:r>
              <a:rPr lang="en-US" sz="4000" dirty="0">
                <a:latin typeface="Arial" panose="020B0604020202020204" pitchFamily="34" charset="0"/>
                <a:ea typeface="Calibri"/>
                <a:cs typeface="Arial" panose="020B0604020202020204" pitchFamily="34" charset="0"/>
              </a:rPr>
              <a:t>are the challenges you face in writing and reviewing your plan?</a:t>
            </a:r>
          </a:p>
          <a:p>
            <a:pPr lvl="1" indent="-285750">
              <a:spcBef>
                <a:spcPts val="680"/>
              </a:spcBef>
              <a:buSzPct val="100000"/>
            </a:pPr>
            <a:endParaRPr sz="2400" b="1" dirty="0">
              <a:solidFill>
                <a:schemeClr val="tx1">
                  <a:lumMod val="75000"/>
                  <a:lumOff val="25000"/>
                </a:schemeClr>
              </a:solidFill>
            </a:endParaRPr>
          </a:p>
        </p:txBody>
      </p:sp>
      <p:sp>
        <p:nvSpPr>
          <p:cNvPr id="393" name="Shape 393"/>
          <p:cNvSpPr txBox="1">
            <a:spLocks noGrp="1"/>
          </p:cNvSpPr>
          <p:nvPr>
            <p:ph type="title"/>
          </p:nvPr>
        </p:nvSpPr>
        <p:spPr>
          <a:xfrm>
            <a:off x="457200" y="914400"/>
            <a:ext cx="8229600" cy="1143000"/>
          </a:xfrm>
          <a:prstGeom prst="rect">
            <a:avLst/>
          </a:prstGeom>
          <a:noFill/>
          <a:ln>
            <a:noFill/>
          </a:ln>
        </p:spPr>
        <p:txBody>
          <a:bodyPr lIns="91425" tIns="45700" rIns="91425" bIns="45700" anchor="ctr" anchorCtr="0">
            <a:noAutofit/>
          </a:bodyPr>
          <a:lstStyle/>
          <a:p>
            <a:pPr marL="0" marR="0" lvl="0" indent="0" rtl="0">
              <a:spcBef>
                <a:spcPts val="0"/>
              </a:spcBef>
              <a:buClr>
                <a:srgbClr val="800000"/>
              </a:buClr>
              <a:buSzPct val="25000"/>
              <a:buFont typeface="Cambria"/>
              <a:buNone/>
            </a:pPr>
            <a:r>
              <a:rPr lang="en-US" sz="4400" dirty="0" smtClean="0">
                <a:solidFill>
                  <a:srgbClr val="800000"/>
                </a:solidFill>
                <a:latin typeface="+mj-lt"/>
                <a:ea typeface="Cambria"/>
                <a:cs typeface="Bookman Old Style"/>
                <a:sym typeface="Cambria"/>
              </a:rPr>
              <a:t>Brief Back QUESTION 1</a:t>
            </a:r>
            <a:endParaRPr lang="en-US" sz="2000" i="0" u="none" strike="noStrike" cap="none" baseline="0" dirty="0">
              <a:solidFill>
                <a:srgbClr val="800000"/>
              </a:solidFill>
              <a:latin typeface="+mj-lt"/>
              <a:ea typeface="Cambria"/>
              <a:cs typeface="Bookman Old Style"/>
              <a:sym typeface="Cambria"/>
            </a:endParaRPr>
          </a:p>
        </p:txBody>
      </p:sp>
      <p:sp>
        <p:nvSpPr>
          <p:cNvPr id="2" name="Slide Number Placeholder 1"/>
          <p:cNvSpPr>
            <a:spLocks noGrp="1"/>
          </p:cNvSpPr>
          <p:nvPr>
            <p:ph type="sldNum" idx="12"/>
          </p:nvPr>
        </p:nvSpPr>
        <p:spPr>
          <a:xfrm>
            <a:off x="6896100" y="222250"/>
            <a:ext cx="2133599" cy="365125"/>
          </a:xfrm>
        </p:spPr>
        <p:txBody>
          <a:bodyPr/>
          <a:lstStyle/>
          <a:p>
            <a:pPr>
              <a:buSzPct val="25000"/>
            </a:pPr>
            <a:fld id="{00000000-1234-1234-1234-123412341234}" type="slidenum">
              <a:rPr lang="en-US" smtClean="0"/>
              <a:pPr>
                <a:buSzPct val="25000"/>
              </a:pPr>
              <a:t>22</a:t>
            </a:fld>
            <a:endParaRPr lang="en-US" dirty="0"/>
          </a:p>
        </p:txBody>
      </p:sp>
    </p:spTree>
    <p:extLst>
      <p:ext uri="{BB962C8B-B14F-4D97-AF65-F5344CB8AC3E}">
        <p14:creationId xmlns:p14="http://schemas.microsoft.com/office/powerpoint/2010/main" val="28441800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Shape 392"/>
          <p:cNvSpPr txBox="1">
            <a:spLocks noGrp="1"/>
          </p:cNvSpPr>
          <p:nvPr>
            <p:ph type="body" idx="1"/>
          </p:nvPr>
        </p:nvSpPr>
        <p:spPr>
          <a:xfrm>
            <a:off x="469900" y="2384425"/>
            <a:ext cx="8229600" cy="3702476"/>
          </a:xfrm>
          <a:prstGeom prst="rect">
            <a:avLst/>
          </a:prstGeom>
          <a:noFill/>
          <a:ln>
            <a:noFill/>
          </a:ln>
        </p:spPr>
        <p:txBody>
          <a:bodyPr lIns="91425" tIns="45700" rIns="91425" bIns="45700" anchor="t" anchorCtr="0">
            <a:normAutofit/>
          </a:bodyPr>
          <a:lstStyle/>
          <a:p>
            <a:pPr marL="1201738" lvl="1" indent="-744538" defTabSz="860425">
              <a:spcBef>
                <a:spcPts val="680"/>
              </a:spcBef>
              <a:buSzPct val="100000"/>
              <a:buFont typeface="+mj-lt"/>
              <a:buAutoNum type="arabicParenR" startAt="2"/>
            </a:pPr>
            <a:r>
              <a:rPr lang="en-US" sz="4000" dirty="0" smtClean="0"/>
              <a:t>What </a:t>
            </a:r>
            <a:r>
              <a:rPr lang="en-US" sz="4000" dirty="0"/>
              <a:t>Strengths do you feel your plan has that might set you apart from others? </a:t>
            </a:r>
            <a:r>
              <a:rPr lang="en-US" sz="3600" i="1" dirty="0"/>
              <a:t>(Best Practices)</a:t>
            </a:r>
          </a:p>
          <a:p>
            <a:pPr lvl="1" indent="-285750">
              <a:spcBef>
                <a:spcPts val="680"/>
              </a:spcBef>
              <a:buSzPct val="100000"/>
            </a:pPr>
            <a:endParaRPr sz="4000" b="1" dirty="0">
              <a:solidFill>
                <a:schemeClr val="tx1">
                  <a:lumMod val="75000"/>
                  <a:lumOff val="25000"/>
                </a:schemeClr>
              </a:solidFill>
            </a:endParaRPr>
          </a:p>
        </p:txBody>
      </p:sp>
      <p:sp>
        <p:nvSpPr>
          <p:cNvPr id="393" name="Shape 393"/>
          <p:cNvSpPr txBox="1">
            <a:spLocks noGrp="1"/>
          </p:cNvSpPr>
          <p:nvPr>
            <p:ph type="title"/>
          </p:nvPr>
        </p:nvSpPr>
        <p:spPr>
          <a:xfrm>
            <a:off x="457200" y="914400"/>
            <a:ext cx="8229600" cy="1143000"/>
          </a:xfrm>
          <a:prstGeom prst="rect">
            <a:avLst/>
          </a:prstGeom>
          <a:noFill/>
          <a:ln>
            <a:noFill/>
          </a:ln>
        </p:spPr>
        <p:txBody>
          <a:bodyPr lIns="91425" tIns="45700" rIns="91425" bIns="45700" anchor="ctr" anchorCtr="0">
            <a:noAutofit/>
          </a:bodyPr>
          <a:lstStyle/>
          <a:p>
            <a:pPr lvl="0">
              <a:buClr>
                <a:srgbClr val="800000"/>
              </a:buClr>
              <a:buSzPct val="25000"/>
            </a:pPr>
            <a:r>
              <a:rPr lang="en-US" sz="4400" dirty="0" smtClean="0">
                <a:solidFill>
                  <a:srgbClr val="800000"/>
                </a:solidFill>
                <a:ea typeface="Cambria"/>
                <a:cs typeface="Bookman Old Style"/>
                <a:sym typeface="Cambria"/>
              </a:rPr>
              <a:t>Brief Back </a:t>
            </a:r>
            <a:r>
              <a:rPr lang="en-US" sz="4400" dirty="0" smtClean="0">
                <a:solidFill>
                  <a:srgbClr val="800000"/>
                </a:solidFill>
                <a:latin typeface="+mj-lt"/>
                <a:ea typeface="Cambria"/>
                <a:cs typeface="Bookman Old Style"/>
                <a:sym typeface="Cambria"/>
              </a:rPr>
              <a:t>QUESTION 2</a:t>
            </a:r>
            <a:endParaRPr lang="en-US" sz="2000" i="0" u="none" strike="noStrike" cap="none" baseline="0" dirty="0">
              <a:solidFill>
                <a:srgbClr val="800000"/>
              </a:solidFill>
              <a:latin typeface="+mj-lt"/>
              <a:ea typeface="Cambria"/>
              <a:cs typeface="Bookman Old Style"/>
              <a:sym typeface="Cambria"/>
            </a:endParaRPr>
          </a:p>
        </p:txBody>
      </p:sp>
      <p:sp>
        <p:nvSpPr>
          <p:cNvPr id="2" name="Slide Number Placeholder 1"/>
          <p:cNvSpPr>
            <a:spLocks noGrp="1"/>
          </p:cNvSpPr>
          <p:nvPr>
            <p:ph type="sldNum" idx="12"/>
          </p:nvPr>
        </p:nvSpPr>
        <p:spPr>
          <a:xfrm>
            <a:off x="6896100" y="222250"/>
            <a:ext cx="2133599" cy="365125"/>
          </a:xfrm>
        </p:spPr>
        <p:txBody>
          <a:bodyPr/>
          <a:lstStyle/>
          <a:p>
            <a:pPr>
              <a:buSzPct val="25000"/>
            </a:pPr>
            <a:fld id="{00000000-1234-1234-1234-123412341234}" type="slidenum">
              <a:rPr lang="en-US" smtClean="0"/>
              <a:pPr>
                <a:buSzPct val="25000"/>
              </a:pPr>
              <a:t>23</a:t>
            </a:fld>
            <a:endParaRPr lang="en-US" dirty="0"/>
          </a:p>
        </p:txBody>
      </p:sp>
    </p:spTree>
    <p:extLst>
      <p:ext uri="{BB962C8B-B14F-4D97-AF65-F5344CB8AC3E}">
        <p14:creationId xmlns:p14="http://schemas.microsoft.com/office/powerpoint/2010/main" val="28526654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Shape 392"/>
          <p:cNvSpPr txBox="1">
            <a:spLocks noGrp="1"/>
          </p:cNvSpPr>
          <p:nvPr>
            <p:ph type="body" idx="1"/>
          </p:nvPr>
        </p:nvSpPr>
        <p:spPr>
          <a:xfrm>
            <a:off x="469900" y="2384425"/>
            <a:ext cx="8229600" cy="3702476"/>
          </a:xfrm>
          <a:prstGeom prst="rect">
            <a:avLst/>
          </a:prstGeom>
          <a:noFill/>
          <a:ln>
            <a:noFill/>
          </a:ln>
        </p:spPr>
        <p:txBody>
          <a:bodyPr lIns="91425" tIns="45700" rIns="91425" bIns="45700" anchor="t" anchorCtr="0">
            <a:normAutofit/>
          </a:bodyPr>
          <a:lstStyle/>
          <a:p>
            <a:pPr marL="1200150" lvl="1" indent="-742950">
              <a:spcBef>
                <a:spcPts val="680"/>
              </a:spcBef>
              <a:buSzPct val="100000"/>
              <a:buFont typeface="+mj-lt"/>
              <a:buAutoNum type="arabicParenR" startAt="3"/>
            </a:pPr>
            <a:r>
              <a:rPr lang="en-US" sz="4000" dirty="0" smtClean="0">
                <a:solidFill>
                  <a:schemeClr val="tx1"/>
                </a:solidFill>
              </a:rPr>
              <a:t>What </a:t>
            </a:r>
            <a:r>
              <a:rPr lang="en-US" sz="4000" dirty="0">
                <a:solidFill>
                  <a:schemeClr val="tx1"/>
                </a:solidFill>
              </a:rPr>
              <a:t>do you feel are the weaknesses in your plan?</a:t>
            </a:r>
            <a:endParaRPr sz="4000" dirty="0">
              <a:solidFill>
                <a:schemeClr val="tx1"/>
              </a:solidFill>
            </a:endParaRPr>
          </a:p>
        </p:txBody>
      </p:sp>
      <p:sp>
        <p:nvSpPr>
          <p:cNvPr id="393" name="Shape 393"/>
          <p:cNvSpPr txBox="1">
            <a:spLocks noGrp="1"/>
          </p:cNvSpPr>
          <p:nvPr>
            <p:ph type="title"/>
          </p:nvPr>
        </p:nvSpPr>
        <p:spPr>
          <a:xfrm>
            <a:off x="457200" y="914400"/>
            <a:ext cx="8229600" cy="1143000"/>
          </a:xfrm>
          <a:prstGeom prst="rect">
            <a:avLst/>
          </a:prstGeom>
          <a:noFill/>
          <a:ln>
            <a:noFill/>
          </a:ln>
        </p:spPr>
        <p:txBody>
          <a:bodyPr lIns="91425" tIns="45700" rIns="91425" bIns="45700" anchor="ctr" anchorCtr="0">
            <a:noAutofit/>
          </a:bodyPr>
          <a:lstStyle/>
          <a:p>
            <a:pPr lvl="0">
              <a:buClr>
                <a:srgbClr val="800000"/>
              </a:buClr>
              <a:buSzPct val="25000"/>
            </a:pPr>
            <a:r>
              <a:rPr lang="en-US" sz="4400" dirty="0" smtClean="0">
                <a:solidFill>
                  <a:srgbClr val="800000"/>
                </a:solidFill>
                <a:ea typeface="Cambria"/>
                <a:cs typeface="Bookman Old Style"/>
                <a:sym typeface="Cambria"/>
              </a:rPr>
              <a:t>Brief Back </a:t>
            </a:r>
            <a:r>
              <a:rPr lang="en-US" sz="4400" dirty="0" smtClean="0">
                <a:solidFill>
                  <a:srgbClr val="800000"/>
                </a:solidFill>
                <a:latin typeface="+mj-lt"/>
                <a:ea typeface="Cambria"/>
                <a:cs typeface="Bookman Old Style"/>
                <a:sym typeface="Cambria"/>
              </a:rPr>
              <a:t>QUESTION 3</a:t>
            </a:r>
            <a:endParaRPr lang="en-US" sz="2000" i="0" u="none" strike="noStrike" cap="none" baseline="0" dirty="0">
              <a:solidFill>
                <a:srgbClr val="800000"/>
              </a:solidFill>
              <a:latin typeface="+mj-lt"/>
              <a:ea typeface="Cambria"/>
              <a:cs typeface="Bookman Old Style"/>
              <a:sym typeface="Cambria"/>
            </a:endParaRPr>
          </a:p>
        </p:txBody>
      </p:sp>
      <p:sp>
        <p:nvSpPr>
          <p:cNvPr id="2" name="Slide Number Placeholder 1"/>
          <p:cNvSpPr>
            <a:spLocks noGrp="1"/>
          </p:cNvSpPr>
          <p:nvPr>
            <p:ph type="sldNum" idx="12"/>
          </p:nvPr>
        </p:nvSpPr>
        <p:spPr>
          <a:xfrm>
            <a:off x="6896100" y="222250"/>
            <a:ext cx="2133599" cy="365125"/>
          </a:xfrm>
        </p:spPr>
        <p:txBody>
          <a:bodyPr/>
          <a:lstStyle/>
          <a:p>
            <a:pPr>
              <a:buSzPct val="25000"/>
            </a:pPr>
            <a:fld id="{00000000-1234-1234-1234-123412341234}" type="slidenum">
              <a:rPr lang="en-US" smtClean="0"/>
              <a:pPr>
                <a:buSzPct val="25000"/>
              </a:pPr>
              <a:t>24</a:t>
            </a:fld>
            <a:endParaRPr lang="en-US" dirty="0"/>
          </a:p>
        </p:txBody>
      </p:sp>
    </p:spTree>
    <p:extLst>
      <p:ext uri="{BB962C8B-B14F-4D97-AF65-F5344CB8AC3E}">
        <p14:creationId xmlns:p14="http://schemas.microsoft.com/office/powerpoint/2010/main" val="7256000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Shape 392"/>
          <p:cNvSpPr txBox="1">
            <a:spLocks noGrp="1"/>
          </p:cNvSpPr>
          <p:nvPr>
            <p:ph type="body" idx="1"/>
          </p:nvPr>
        </p:nvSpPr>
        <p:spPr>
          <a:xfrm>
            <a:off x="469900" y="2384425"/>
            <a:ext cx="8229600" cy="3702476"/>
          </a:xfrm>
          <a:prstGeom prst="rect">
            <a:avLst/>
          </a:prstGeom>
          <a:noFill/>
          <a:ln>
            <a:noFill/>
          </a:ln>
        </p:spPr>
        <p:txBody>
          <a:bodyPr lIns="91425" tIns="45700" rIns="91425" bIns="45700" anchor="t" anchorCtr="0">
            <a:normAutofit/>
          </a:bodyPr>
          <a:lstStyle/>
          <a:p>
            <a:pPr marL="1200150" lvl="1" indent="-742950">
              <a:spcBef>
                <a:spcPts val="680"/>
              </a:spcBef>
              <a:buClr>
                <a:srgbClr val="000000"/>
              </a:buClr>
              <a:buSzPct val="100000"/>
              <a:buFont typeface="+mj-lt"/>
              <a:buAutoNum type="arabicParenR" startAt="4"/>
            </a:pPr>
            <a:r>
              <a:rPr lang="en-US" sz="4000" dirty="0" smtClean="0">
                <a:solidFill>
                  <a:schemeClr val="tx1"/>
                </a:solidFill>
              </a:rPr>
              <a:t>What </a:t>
            </a:r>
            <a:r>
              <a:rPr lang="en-US" sz="4000" dirty="0">
                <a:solidFill>
                  <a:schemeClr val="tx1"/>
                </a:solidFill>
              </a:rPr>
              <a:t>prevents you from improving upon those weaknesses?</a:t>
            </a:r>
          </a:p>
        </p:txBody>
      </p:sp>
      <p:sp>
        <p:nvSpPr>
          <p:cNvPr id="393" name="Shape 393"/>
          <p:cNvSpPr txBox="1">
            <a:spLocks noGrp="1"/>
          </p:cNvSpPr>
          <p:nvPr>
            <p:ph type="title"/>
          </p:nvPr>
        </p:nvSpPr>
        <p:spPr>
          <a:xfrm>
            <a:off x="457200" y="914400"/>
            <a:ext cx="8229600" cy="1143000"/>
          </a:xfrm>
          <a:prstGeom prst="rect">
            <a:avLst/>
          </a:prstGeom>
          <a:noFill/>
          <a:ln>
            <a:noFill/>
          </a:ln>
        </p:spPr>
        <p:txBody>
          <a:bodyPr lIns="91425" tIns="45700" rIns="91425" bIns="45700" anchor="ctr" anchorCtr="0">
            <a:noAutofit/>
          </a:bodyPr>
          <a:lstStyle/>
          <a:p>
            <a:pPr lvl="0">
              <a:buClr>
                <a:srgbClr val="800000"/>
              </a:buClr>
              <a:buSzPct val="25000"/>
            </a:pPr>
            <a:r>
              <a:rPr lang="en-US" sz="4400" dirty="0" smtClean="0">
                <a:solidFill>
                  <a:srgbClr val="800000"/>
                </a:solidFill>
                <a:ea typeface="Cambria"/>
                <a:cs typeface="Bookman Old Style"/>
                <a:sym typeface="Cambria"/>
              </a:rPr>
              <a:t>Brief Back </a:t>
            </a:r>
            <a:r>
              <a:rPr lang="en-US" sz="4400" dirty="0" smtClean="0">
                <a:solidFill>
                  <a:srgbClr val="800000"/>
                </a:solidFill>
                <a:latin typeface="+mj-lt"/>
                <a:ea typeface="Cambria"/>
                <a:cs typeface="Bookman Old Style"/>
                <a:sym typeface="Cambria"/>
              </a:rPr>
              <a:t>QUESTION 4</a:t>
            </a:r>
            <a:endParaRPr lang="en-US" sz="2000" i="0" u="none" strike="noStrike" cap="none" baseline="0" dirty="0">
              <a:solidFill>
                <a:srgbClr val="800000"/>
              </a:solidFill>
              <a:latin typeface="+mj-lt"/>
              <a:ea typeface="Cambria"/>
              <a:cs typeface="Bookman Old Style"/>
              <a:sym typeface="Cambria"/>
            </a:endParaRPr>
          </a:p>
        </p:txBody>
      </p:sp>
      <p:sp>
        <p:nvSpPr>
          <p:cNvPr id="2" name="Slide Number Placeholder 1"/>
          <p:cNvSpPr>
            <a:spLocks noGrp="1"/>
          </p:cNvSpPr>
          <p:nvPr>
            <p:ph type="sldNum" idx="12"/>
          </p:nvPr>
        </p:nvSpPr>
        <p:spPr>
          <a:xfrm>
            <a:off x="6896100" y="222250"/>
            <a:ext cx="2133599" cy="365125"/>
          </a:xfrm>
        </p:spPr>
        <p:txBody>
          <a:bodyPr/>
          <a:lstStyle/>
          <a:p>
            <a:pPr>
              <a:buSzPct val="25000"/>
            </a:pPr>
            <a:fld id="{00000000-1234-1234-1234-123412341234}" type="slidenum">
              <a:rPr lang="en-US" smtClean="0"/>
              <a:pPr>
                <a:buSzPct val="25000"/>
              </a:pPr>
              <a:t>25</a:t>
            </a:fld>
            <a:endParaRPr lang="en-US" dirty="0"/>
          </a:p>
        </p:txBody>
      </p:sp>
    </p:spTree>
    <p:extLst>
      <p:ext uri="{BB962C8B-B14F-4D97-AF65-F5344CB8AC3E}">
        <p14:creationId xmlns:p14="http://schemas.microsoft.com/office/powerpoint/2010/main" val="20666557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Shape 392"/>
          <p:cNvSpPr txBox="1">
            <a:spLocks noGrp="1"/>
          </p:cNvSpPr>
          <p:nvPr>
            <p:ph type="body" idx="1"/>
          </p:nvPr>
        </p:nvSpPr>
        <p:spPr>
          <a:xfrm>
            <a:off x="469900" y="2384425"/>
            <a:ext cx="8229600" cy="3702476"/>
          </a:xfrm>
          <a:prstGeom prst="rect">
            <a:avLst/>
          </a:prstGeom>
          <a:noFill/>
          <a:ln>
            <a:noFill/>
          </a:ln>
        </p:spPr>
        <p:txBody>
          <a:bodyPr lIns="91425" tIns="45700" rIns="91425" bIns="45700" anchor="t" anchorCtr="0">
            <a:normAutofit/>
          </a:bodyPr>
          <a:lstStyle/>
          <a:p>
            <a:pPr marL="1200150" lvl="1" indent="-742950">
              <a:spcBef>
                <a:spcPts val="680"/>
              </a:spcBef>
              <a:buClr>
                <a:srgbClr val="000000"/>
              </a:buClr>
              <a:buSzPct val="100000"/>
              <a:buFont typeface="+mj-lt"/>
              <a:buAutoNum type="arabicParenR" startAt="5"/>
            </a:pPr>
            <a:r>
              <a:rPr lang="en-US" sz="4000" dirty="0" smtClean="0">
                <a:solidFill>
                  <a:schemeClr val="tx1"/>
                </a:solidFill>
              </a:rPr>
              <a:t>Do </a:t>
            </a:r>
            <a:r>
              <a:rPr lang="en-US" sz="4000" dirty="0">
                <a:solidFill>
                  <a:schemeClr val="tx1"/>
                </a:solidFill>
              </a:rPr>
              <a:t>you have a specific method to accurately identify the Threats and Hazards in your area to include in your planning?</a:t>
            </a:r>
          </a:p>
        </p:txBody>
      </p:sp>
      <p:sp>
        <p:nvSpPr>
          <p:cNvPr id="393" name="Shape 393"/>
          <p:cNvSpPr txBox="1">
            <a:spLocks noGrp="1"/>
          </p:cNvSpPr>
          <p:nvPr>
            <p:ph type="title"/>
          </p:nvPr>
        </p:nvSpPr>
        <p:spPr>
          <a:xfrm>
            <a:off x="457200" y="914400"/>
            <a:ext cx="8229600" cy="1143000"/>
          </a:xfrm>
          <a:prstGeom prst="rect">
            <a:avLst/>
          </a:prstGeom>
          <a:noFill/>
          <a:ln>
            <a:noFill/>
          </a:ln>
        </p:spPr>
        <p:txBody>
          <a:bodyPr lIns="91425" tIns="45700" rIns="91425" bIns="45700" anchor="ctr" anchorCtr="0">
            <a:noAutofit/>
          </a:bodyPr>
          <a:lstStyle/>
          <a:p>
            <a:pPr lvl="0">
              <a:buClr>
                <a:srgbClr val="800000"/>
              </a:buClr>
              <a:buSzPct val="25000"/>
            </a:pPr>
            <a:r>
              <a:rPr lang="en-US" sz="4400" dirty="0" smtClean="0">
                <a:solidFill>
                  <a:srgbClr val="800000"/>
                </a:solidFill>
                <a:ea typeface="Cambria"/>
                <a:cs typeface="Bookman Old Style"/>
                <a:sym typeface="Cambria"/>
              </a:rPr>
              <a:t>Brief Back </a:t>
            </a:r>
            <a:r>
              <a:rPr lang="en-US" sz="4400" dirty="0" smtClean="0">
                <a:solidFill>
                  <a:srgbClr val="800000"/>
                </a:solidFill>
                <a:latin typeface="+mj-lt"/>
                <a:ea typeface="Cambria"/>
                <a:cs typeface="Bookman Old Style"/>
                <a:sym typeface="Cambria"/>
              </a:rPr>
              <a:t>QUESTION 5</a:t>
            </a:r>
            <a:endParaRPr lang="en-US" sz="2000" i="0" u="none" strike="noStrike" cap="none" baseline="0" dirty="0">
              <a:solidFill>
                <a:srgbClr val="800000"/>
              </a:solidFill>
              <a:latin typeface="+mj-lt"/>
              <a:ea typeface="Cambria"/>
              <a:cs typeface="Bookman Old Style"/>
              <a:sym typeface="Cambria"/>
            </a:endParaRPr>
          </a:p>
        </p:txBody>
      </p:sp>
      <p:sp>
        <p:nvSpPr>
          <p:cNvPr id="2" name="Slide Number Placeholder 1"/>
          <p:cNvSpPr>
            <a:spLocks noGrp="1"/>
          </p:cNvSpPr>
          <p:nvPr>
            <p:ph type="sldNum" idx="12"/>
          </p:nvPr>
        </p:nvSpPr>
        <p:spPr>
          <a:xfrm>
            <a:off x="6896100" y="222250"/>
            <a:ext cx="2133599" cy="365125"/>
          </a:xfrm>
        </p:spPr>
        <p:txBody>
          <a:bodyPr/>
          <a:lstStyle/>
          <a:p>
            <a:pPr>
              <a:buSzPct val="25000"/>
            </a:pPr>
            <a:fld id="{00000000-1234-1234-1234-123412341234}" type="slidenum">
              <a:rPr lang="en-US" smtClean="0"/>
              <a:pPr>
                <a:buSzPct val="25000"/>
              </a:pPr>
              <a:t>26</a:t>
            </a:fld>
            <a:endParaRPr lang="en-US" dirty="0"/>
          </a:p>
        </p:txBody>
      </p:sp>
    </p:spTree>
    <p:extLst>
      <p:ext uri="{BB962C8B-B14F-4D97-AF65-F5344CB8AC3E}">
        <p14:creationId xmlns:p14="http://schemas.microsoft.com/office/powerpoint/2010/main" val="22426957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Shape 392"/>
          <p:cNvSpPr txBox="1">
            <a:spLocks noGrp="1"/>
          </p:cNvSpPr>
          <p:nvPr>
            <p:ph type="body" idx="1"/>
          </p:nvPr>
        </p:nvSpPr>
        <p:spPr>
          <a:xfrm>
            <a:off x="469900" y="2384425"/>
            <a:ext cx="8229600" cy="3702476"/>
          </a:xfrm>
          <a:prstGeom prst="rect">
            <a:avLst/>
          </a:prstGeom>
          <a:noFill/>
          <a:ln>
            <a:noFill/>
          </a:ln>
        </p:spPr>
        <p:txBody>
          <a:bodyPr lIns="91425" tIns="45700" rIns="91425" bIns="45700" anchor="t" anchorCtr="0">
            <a:normAutofit/>
          </a:bodyPr>
          <a:lstStyle/>
          <a:p>
            <a:pPr marL="1200150" lvl="1" indent="-742950">
              <a:spcBef>
                <a:spcPts val="680"/>
              </a:spcBef>
              <a:buClr>
                <a:srgbClr val="000000"/>
              </a:buClr>
              <a:buSzPct val="100000"/>
              <a:buFont typeface="+mj-lt"/>
              <a:buAutoNum type="arabicParenR" startAt="6"/>
            </a:pPr>
            <a:r>
              <a:rPr lang="en-US" sz="4000" dirty="0" smtClean="0">
                <a:solidFill>
                  <a:schemeClr val="tx1"/>
                </a:solidFill>
              </a:rPr>
              <a:t>What</a:t>
            </a:r>
            <a:r>
              <a:rPr lang="en-US" sz="4000" dirty="0">
                <a:solidFill>
                  <a:schemeClr val="tx1"/>
                </a:solidFill>
              </a:rPr>
              <a:t>, if any, assistance do you need from your stakeholders in writing/reviewing your Emergency Operations Plan?</a:t>
            </a:r>
          </a:p>
        </p:txBody>
      </p:sp>
      <p:sp>
        <p:nvSpPr>
          <p:cNvPr id="393" name="Shape 393"/>
          <p:cNvSpPr txBox="1">
            <a:spLocks noGrp="1"/>
          </p:cNvSpPr>
          <p:nvPr>
            <p:ph type="title"/>
          </p:nvPr>
        </p:nvSpPr>
        <p:spPr>
          <a:xfrm>
            <a:off x="457200" y="914400"/>
            <a:ext cx="8229600" cy="1143000"/>
          </a:xfrm>
          <a:prstGeom prst="rect">
            <a:avLst/>
          </a:prstGeom>
          <a:noFill/>
          <a:ln>
            <a:noFill/>
          </a:ln>
        </p:spPr>
        <p:txBody>
          <a:bodyPr lIns="91425" tIns="45700" rIns="91425" bIns="45700" anchor="ctr" anchorCtr="0">
            <a:noAutofit/>
          </a:bodyPr>
          <a:lstStyle/>
          <a:p>
            <a:pPr lvl="0">
              <a:buClr>
                <a:srgbClr val="800000"/>
              </a:buClr>
              <a:buSzPct val="25000"/>
            </a:pPr>
            <a:r>
              <a:rPr lang="en-US" sz="4400" dirty="0" smtClean="0">
                <a:solidFill>
                  <a:srgbClr val="800000"/>
                </a:solidFill>
                <a:ea typeface="Cambria"/>
                <a:cs typeface="Bookman Old Style"/>
                <a:sym typeface="Cambria"/>
              </a:rPr>
              <a:t>Brief Back </a:t>
            </a:r>
            <a:r>
              <a:rPr lang="en-US" sz="4400" dirty="0" smtClean="0">
                <a:solidFill>
                  <a:srgbClr val="800000"/>
                </a:solidFill>
                <a:latin typeface="+mj-lt"/>
                <a:ea typeface="Cambria"/>
                <a:cs typeface="Bookman Old Style"/>
                <a:sym typeface="Cambria"/>
              </a:rPr>
              <a:t>QUESTION 6</a:t>
            </a:r>
            <a:endParaRPr lang="en-US" sz="2000" i="0" u="none" strike="noStrike" cap="none" baseline="0" dirty="0">
              <a:solidFill>
                <a:srgbClr val="800000"/>
              </a:solidFill>
              <a:latin typeface="+mj-lt"/>
              <a:ea typeface="Cambria"/>
              <a:cs typeface="Bookman Old Style"/>
              <a:sym typeface="Cambria"/>
            </a:endParaRPr>
          </a:p>
        </p:txBody>
      </p:sp>
      <p:sp>
        <p:nvSpPr>
          <p:cNvPr id="2" name="Slide Number Placeholder 1"/>
          <p:cNvSpPr>
            <a:spLocks noGrp="1"/>
          </p:cNvSpPr>
          <p:nvPr>
            <p:ph type="sldNum" idx="12"/>
          </p:nvPr>
        </p:nvSpPr>
        <p:spPr>
          <a:xfrm>
            <a:off x="6896100" y="222250"/>
            <a:ext cx="2133599" cy="365125"/>
          </a:xfrm>
        </p:spPr>
        <p:txBody>
          <a:bodyPr/>
          <a:lstStyle/>
          <a:p>
            <a:pPr>
              <a:buSzPct val="25000"/>
            </a:pPr>
            <a:fld id="{00000000-1234-1234-1234-123412341234}" type="slidenum">
              <a:rPr lang="en-US" smtClean="0"/>
              <a:pPr>
                <a:buSzPct val="25000"/>
              </a:pPr>
              <a:t>27</a:t>
            </a:fld>
            <a:endParaRPr lang="en-US" dirty="0"/>
          </a:p>
        </p:txBody>
      </p:sp>
    </p:spTree>
    <p:extLst>
      <p:ext uri="{BB962C8B-B14F-4D97-AF65-F5344CB8AC3E}">
        <p14:creationId xmlns:p14="http://schemas.microsoft.com/office/powerpoint/2010/main" val="41794369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Shape 392"/>
          <p:cNvSpPr txBox="1">
            <a:spLocks noGrp="1"/>
          </p:cNvSpPr>
          <p:nvPr>
            <p:ph type="body" idx="1"/>
          </p:nvPr>
        </p:nvSpPr>
        <p:spPr>
          <a:xfrm>
            <a:off x="469900" y="2384425"/>
            <a:ext cx="8229600" cy="3702476"/>
          </a:xfrm>
          <a:prstGeom prst="rect">
            <a:avLst/>
          </a:prstGeom>
          <a:noFill/>
          <a:ln>
            <a:noFill/>
          </a:ln>
        </p:spPr>
        <p:txBody>
          <a:bodyPr lIns="91425" tIns="45700" rIns="91425" bIns="45700" anchor="t" anchorCtr="0">
            <a:normAutofit/>
          </a:bodyPr>
          <a:lstStyle/>
          <a:p>
            <a:pPr marL="457200" lvl="1" indent="0" algn="ctr">
              <a:spcBef>
                <a:spcPts val="680"/>
              </a:spcBef>
              <a:buClr>
                <a:srgbClr val="000000"/>
              </a:buClr>
              <a:buSzPct val="100000"/>
              <a:buNone/>
            </a:pPr>
            <a:r>
              <a:rPr lang="en-US" sz="6600" dirty="0" smtClean="0">
                <a:solidFill>
                  <a:schemeClr val="accent2">
                    <a:lumMod val="75000"/>
                  </a:schemeClr>
                </a:solidFill>
              </a:rPr>
              <a:t>10 Minute Break</a:t>
            </a:r>
            <a:endParaRPr lang="en-US" sz="6600" dirty="0">
              <a:solidFill>
                <a:schemeClr val="accent2">
                  <a:lumMod val="75000"/>
                </a:schemeClr>
              </a:solidFill>
            </a:endParaRPr>
          </a:p>
        </p:txBody>
      </p:sp>
      <p:sp>
        <p:nvSpPr>
          <p:cNvPr id="2" name="Slide Number Placeholder 1"/>
          <p:cNvSpPr>
            <a:spLocks noGrp="1"/>
          </p:cNvSpPr>
          <p:nvPr>
            <p:ph type="sldNum" idx="12"/>
          </p:nvPr>
        </p:nvSpPr>
        <p:spPr>
          <a:xfrm>
            <a:off x="6896100" y="222250"/>
            <a:ext cx="2133599" cy="365125"/>
          </a:xfrm>
        </p:spPr>
        <p:txBody>
          <a:bodyPr/>
          <a:lstStyle/>
          <a:p>
            <a:pPr>
              <a:buSzPct val="25000"/>
            </a:pPr>
            <a:fld id="{00000000-1234-1234-1234-123412341234}" type="slidenum">
              <a:rPr lang="en-US" smtClean="0"/>
              <a:pPr>
                <a:buSzPct val="25000"/>
              </a:pPr>
              <a:t>28</a:t>
            </a:fld>
            <a:endParaRPr lang="en-US" dirty="0"/>
          </a:p>
        </p:txBody>
      </p:sp>
    </p:spTree>
    <p:extLst>
      <p:ext uri="{BB962C8B-B14F-4D97-AF65-F5344CB8AC3E}">
        <p14:creationId xmlns:p14="http://schemas.microsoft.com/office/powerpoint/2010/main" val="7292399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pPr>
              <a:buSzPct val="25000"/>
            </a:pPr>
            <a:fld id="{00000000-1234-1234-1234-123412341234}" type="slidenum">
              <a:rPr lang="en-US" smtClean="0"/>
              <a:pPr>
                <a:buSzPct val="25000"/>
              </a:pPr>
              <a:t>29</a:t>
            </a:fld>
            <a:endParaRPr lang="en-US" dirty="0"/>
          </a:p>
        </p:txBody>
      </p:sp>
      <p:sp>
        <p:nvSpPr>
          <p:cNvPr id="5" name="Rectangle 4"/>
          <p:cNvSpPr/>
          <p:nvPr/>
        </p:nvSpPr>
        <p:spPr>
          <a:xfrm>
            <a:off x="609600" y="2133600"/>
            <a:ext cx="7874000" cy="1754326"/>
          </a:xfrm>
          <a:prstGeom prst="rect">
            <a:avLst/>
          </a:prstGeom>
        </p:spPr>
        <p:txBody>
          <a:bodyPr wrap="square">
            <a:spAutoFit/>
          </a:bodyPr>
          <a:lstStyle/>
          <a:p>
            <a:pPr algn="ctr"/>
            <a:r>
              <a:rPr lang="en-US" sz="5400" kern="0" dirty="0">
                <a:solidFill>
                  <a:schemeClr val="accent2">
                    <a:lumMod val="75000"/>
                  </a:schemeClr>
                </a:solidFill>
                <a:latin typeface="Arial" panose="020B0604020202020204" pitchFamily="34" charset="0"/>
                <a:ea typeface="Cambria"/>
                <a:cs typeface="Arial" panose="020B0604020202020204" pitchFamily="34" charset="0"/>
                <a:sym typeface="Cambria"/>
              </a:rPr>
              <a:t>SEMP Grant </a:t>
            </a:r>
            <a:r>
              <a:rPr lang="en-US" sz="5400" kern="0" dirty="0" smtClean="0">
                <a:solidFill>
                  <a:schemeClr val="accent2">
                    <a:lumMod val="75000"/>
                  </a:schemeClr>
                </a:solidFill>
                <a:latin typeface="Arial" panose="020B0604020202020204" pitchFamily="34" charset="0"/>
                <a:ea typeface="Cambria"/>
                <a:cs typeface="Arial" panose="020B0604020202020204" pitchFamily="34" charset="0"/>
                <a:sym typeface="Cambria"/>
              </a:rPr>
              <a:t>Activities</a:t>
            </a:r>
          </a:p>
          <a:p>
            <a:pPr algn="ctr"/>
            <a:r>
              <a:rPr lang="en-US" sz="5400" kern="0" dirty="0" smtClean="0">
                <a:solidFill>
                  <a:schemeClr val="accent2">
                    <a:lumMod val="75000"/>
                  </a:schemeClr>
                </a:solidFill>
                <a:latin typeface="Arial" panose="020B0604020202020204" pitchFamily="34" charset="0"/>
                <a:ea typeface="Cambria"/>
                <a:cs typeface="Arial" panose="020B0604020202020204" pitchFamily="34" charset="0"/>
                <a:sym typeface="Cambria"/>
              </a:rPr>
              <a:t>Going Forward</a:t>
            </a:r>
            <a:endParaRPr lang="en-US" sz="5400" kern="0" dirty="0">
              <a:solidFill>
                <a:srgbClr val="000000"/>
              </a:solidFill>
              <a:cs typeface="Arial"/>
              <a:sym typeface="Arial"/>
            </a:endParaRPr>
          </a:p>
        </p:txBody>
      </p:sp>
    </p:spTree>
    <p:extLst>
      <p:ext uri="{BB962C8B-B14F-4D97-AF65-F5344CB8AC3E}">
        <p14:creationId xmlns:p14="http://schemas.microsoft.com/office/powerpoint/2010/main" val="33956880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Shape 211"/>
          <p:cNvSpPr txBox="1">
            <a:spLocks noGrp="1"/>
          </p:cNvSpPr>
          <p:nvPr>
            <p:ph type="title"/>
          </p:nvPr>
        </p:nvSpPr>
        <p:spPr>
          <a:xfrm>
            <a:off x="304800" y="990600"/>
            <a:ext cx="8610599" cy="1066799"/>
          </a:xfrm>
          <a:prstGeom prst="rect">
            <a:avLst/>
          </a:prstGeom>
          <a:noFill/>
          <a:ln>
            <a:noFill/>
          </a:ln>
        </p:spPr>
        <p:txBody>
          <a:bodyPr lIns="91425" tIns="45700" rIns="91425" bIns="45700" anchor="ctr" anchorCtr="0">
            <a:noAutofit/>
          </a:bodyPr>
          <a:lstStyle/>
          <a:p>
            <a:pPr algn="r">
              <a:buClr>
                <a:srgbClr val="800000"/>
              </a:buClr>
              <a:buSzPct val="25000"/>
              <a:buFont typeface="Cambria"/>
            </a:pPr>
            <a:r>
              <a:rPr lang="en-US" sz="4400" dirty="0">
                <a:solidFill>
                  <a:srgbClr val="800000"/>
                </a:solidFill>
                <a:latin typeface="Arial" panose="020B0604020202020204" pitchFamily="34" charset="0"/>
                <a:ea typeface="Cambria"/>
                <a:cs typeface="Arial" panose="020B0604020202020204" pitchFamily="34" charset="0"/>
                <a:sym typeface="Cambria"/>
              </a:rPr>
              <a:t>SEMP grant purpose</a:t>
            </a:r>
          </a:p>
        </p:txBody>
      </p:sp>
      <p:sp>
        <p:nvSpPr>
          <p:cNvPr id="212" name="Shape 212"/>
          <p:cNvSpPr txBox="1">
            <a:spLocks noGrp="1"/>
          </p:cNvSpPr>
          <p:nvPr>
            <p:ph type="body" idx="1"/>
          </p:nvPr>
        </p:nvSpPr>
        <p:spPr>
          <a:xfrm>
            <a:off x="383458" y="2159593"/>
            <a:ext cx="8229600" cy="6324600"/>
          </a:xfrm>
          <a:prstGeom prst="rect">
            <a:avLst/>
          </a:prstGeom>
          <a:noFill/>
          <a:ln>
            <a:noFill/>
          </a:ln>
        </p:spPr>
        <p:txBody>
          <a:bodyPr lIns="91425" tIns="45700" rIns="91425" bIns="45700" anchor="t" anchorCtr="0">
            <a:noAutofit/>
          </a:bodyPr>
          <a:lstStyle/>
          <a:p>
            <a:pPr marL="342900" marR="0" lvl="0" indent="-342900" algn="l" rtl="0">
              <a:spcBef>
                <a:spcPts val="0"/>
              </a:spcBef>
              <a:buClr>
                <a:srgbClr val="3F3F3F"/>
              </a:buClr>
              <a:buSzPct val="100000"/>
              <a:buFont typeface="Arial"/>
              <a:buChar char="•"/>
            </a:pPr>
            <a:r>
              <a:rPr lang="en-US" dirty="0" smtClean="0">
                <a:solidFill>
                  <a:schemeClr val="tx1">
                    <a:lumMod val="75000"/>
                    <a:lumOff val="25000"/>
                  </a:schemeClr>
                </a:solidFill>
              </a:rPr>
              <a:t>P</a:t>
            </a:r>
            <a:r>
              <a:rPr lang="en-US" b="0" i="0" u="none" strike="noStrike" cap="none" baseline="0" dirty="0" smtClean="0">
                <a:solidFill>
                  <a:schemeClr val="tx1">
                    <a:lumMod val="75000"/>
                    <a:lumOff val="25000"/>
                  </a:schemeClr>
                </a:solidFill>
                <a:latin typeface="Arial"/>
                <a:ea typeface="Arial"/>
                <a:cs typeface="Arial"/>
                <a:sym typeface="Arial"/>
              </a:rPr>
              <a:t>rovides </a:t>
            </a:r>
            <a:r>
              <a:rPr lang="en-US" b="0" i="0" u="none" strike="noStrike" cap="none" baseline="0" dirty="0">
                <a:solidFill>
                  <a:schemeClr val="tx1">
                    <a:lumMod val="75000"/>
                    <a:lumOff val="25000"/>
                  </a:schemeClr>
                </a:solidFill>
                <a:latin typeface="Arial"/>
                <a:ea typeface="Arial"/>
                <a:cs typeface="Arial"/>
                <a:sym typeface="Arial"/>
              </a:rPr>
              <a:t>assistance to </a:t>
            </a:r>
            <a:r>
              <a:rPr lang="en-US" b="1" i="0" u="none" strike="noStrike" cap="none" baseline="0" dirty="0">
                <a:solidFill>
                  <a:schemeClr val="tx1">
                    <a:lumMod val="75000"/>
                    <a:lumOff val="25000"/>
                  </a:schemeClr>
                </a:solidFill>
                <a:latin typeface="Arial"/>
                <a:ea typeface="Arial"/>
                <a:cs typeface="Arial"/>
                <a:sym typeface="Arial"/>
              </a:rPr>
              <a:t>local school districts </a:t>
            </a:r>
            <a:r>
              <a:rPr lang="en-US" b="0" i="0" u="none" strike="noStrike" cap="none" baseline="0" dirty="0">
                <a:solidFill>
                  <a:schemeClr val="tx1">
                    <a:lumMod val="75000"/>
                    <a:lumOff val="25000"/>
                  </a:schemeClr>
                </a:solidFill>
                <a:latin typeface="Arial"/>
                <a:ea typeface="Arial"/>
                <a:cs typeface="Arial"/>
                <a:sym typeface="Arial"/>
              </a:rPr>
              <a:t>for emergency operations </a:t>
            </a:r>
            <a:r>
              <a:rPr lang="en-US" b="0" i="0" u="none" strike="noStrike" cap="none" baseline="0" dirty="0" smtClean="0">
                <a:solidFill>
                  <a:schemeClr val="tx1">
                    <a:lumMod val="75000"/>
                    <a:lumOff val="25000"/>
                  </a:schemeClr>
                </a:solidFill>
                <a:latin typeface="Arial"/>
                <a:ea typeface="Arial"/>
                <a:cs typeface="Arial"/>
                <a:sym typeface="Arial"/>
              </a:rPr>
              <a:t>planning.</a:t>
            </a:r>
          </a:p>
          <a:p>
            <a:pPr marL="342900" marR="0" lvl="0" indent="-342900" algn="l" rtl="0">
              <a:spcBef>
                <a:spcPts val="0"/>
              </a:spcBef>
              <a:buClr>
                <a:srgbClr val="3F3F3F"/>
              </a:buClr>
              <a:buSzPct val="100000"/>
              <a:buNone/>
            </a:pPr>
            <a:endParaRPr lang="en-US" sz="2800" dirty="0" smtClean="0">
              <a:solidFill>
                <a:schemeClr val="tx1">
                  <a:lumMod val="75000"/>
                  <a:lumOff val="25000"/>
                </a:schemeClr>
              </a:solidFill>
            </a:endParaRPr>
          </a:p>
          <a:p>
            <a:pPr marL="342900" marR="0" lvl="0" indent="-342900" algn="l" rtl="0">
              <a:spcBef>
                <a:spcPts val="0"/>
              </a:spcBef>
              <a:buClr>
                <a:srgbClr val="3F3F3F"/>
              </a:buClr>
              <a:buSzPct val="100000"/>
              <a:buFont typeface="Arial"/>
              <a:buChar char="•"/>
            </a:pPr>
            <a:r>
              <a:rPr lang="en-US" b="1" dirty="0" smtClean="0">
                <a:solidFill>
                  <a:schemeClr val="tx1">
                    <a:lumMod val="75000"/>
                    <a:lumOff val="25000"/>
                  </a:schemeClr>
                </a:solidFill>
              </a:rPr>
              <a:t>B</a:t>
            </a:r>
            <a:r>
              <a:rPr lang="en-US" b="1" i="0" u="none" strike="noStrike" cap="none" baseline="0" dirty="0" smtClean="0">
                <a:solidFill>
                  <a:schemeClr val="tx1">
                    <a:lumMod val="75000"/>
                    <a:lumOff val="25000"/>
                  </a:schemeClr>
                </a:solidFill>
                <a:latin typeface="Arial"/>
                <a:ea typeface="Arial"/>
                <a:cs typeface="Arial"/>
                <a:sym typeface="Arial"/>
              </a:rPr>
              <a:t>uilds </a:t>
            </a:r>
            <a:r>
              <a:rPr lang="en-US" b="1" i="0" u="none" strike="noStrike" cap="none" baseline="0" dirty="0">
                <a:solidFill>
                  <a:schemeClr val="tx1">
                    <a:lumMod val="75000"/>
                    <a:lumOff val="25000"/>
                  </a:schemeClr>
                </a:solidFill>
                <a:latin typeface="Arial"/>
                <a:ea typeface="Arial"/>
                <a:cs typeface="Arial"/>
                <a:sym typeface="Arial"/>
              </a:rPr>
              <a:t>capacity</a:t>
            </a:r>
            <a:r>
              <a:rPr lang="en-US" b="0" i="0" u="none" strike="noStrike" cap="none" baseline="0" dirty="0">
                <a:solidFill>
                  <a:schemeClr val="tx1">
                    <a:lumMod val="75000"/>
                    <a:lumOff val="25000"/>
                  </a:schemeClr>
                </a:solidFill>
                <a:latin typeface="Arial"/>
                <a:ea typeface="Arial"/>
                <a:cs typeface="Arial"/>
                <a:sym typeface="Arial"/>
              </a:rPr>
              <a:t> at the district and local levels for ongoing </a:t>
            </a:r>
            <a:r>
              <a:rPr lang="en-US" b="1" i="0" u="none" strike="noStrike" cap="none" baseline="0" dirty="0">
                <a:solidFill>
                  <a:schemeClr val="tx1">
                    <a:lumMod val="75000"/>
                    <a:lumOff val="25000"/>
                  </a:schemeClr>
                </a:solidFill>
                <a:latin typeface="Arial"/>
                <a:ea typeface="Arial"/>
                <a:cs typeface="Arial"/>
                <a:sym typeface="Arial"/>
              </a:rPr>
              <a:t>all-hazards emergency operations planning</a:t>
            </a:r>
            <a:r>
              <a:rPr lang="en-US" b="0" i="0" u="none" strike="noStrike" cap="none" baseline="0" dirty="0">
                <a:solidFill>
                  <a:schemeClr val="tx1">
                    <a:lumMod val="75000"/>
                    <a:lumOff val="25000"/>
                  </a:schemeClr>
                </a:solidFill>
                <a:latin typeface="Arial"/>
                <a:ea typeface="Arial"/>
                <a:cs typeface="Arial"/>
                <a:sym typeface="Arial"/>
              </a:rPr>
              <a:t>. </a:t>
            </a:r>
          </a:p>
          <a:p>
            <a:pPr marL="342900" marR="0" lvl="0" indent="-139700" algn="l" rtl="0">
              <a:spcBef>
                <a:spcPts val="640"/>
              </a:spcBef>
              <a:buClr>
                <a:schemeClr val="dk1"/>
              </a:buClr>
              <a:buFont typeface="Arial"/>
              <a:buNone/>
            </a:pPr>
            <a:endParaRPr b="0" i="0" u="none" strike="noStrike" cap="none" baseline="0" dirty="0">
              <a:solidFill>
                <a:schemeClr val="dk1"/>
              </a:solidFill>
              <a:latin typeface="Arial"/>
              <a:ea typeface="Arial"/>
              <a:cs typeface="Arial"/>
              <a:sym typeface="Arial"/>
            </a:endParaRPr>
          </a:p>
        </p:txBody>
      </p:sp>
      <p:sp>
        <p:nvSpPr>
          <p:cNvPr id="2" name="Slide Number Placeholder 1"/>
          <p:cNvSpPr>
            <a:spLocks noGrp="1"/>
          </p:cNvSpPr>
          <p:nvPr>
            <p:ph type="sldNum" idx="12"/>
          </p:nvPr>
        </p:nvSpPr>
        <p:spPr>
          <a:xfrm>
            <a:off x="6908800" y="184150"/>
            <a:ext cx="2133599" cy="365125"/>
          </a:xfrm>
        </p:spPr>
        <p:txBody>
          <a:bodyPr/>
          <a:lstStyle/>
          <a:p>
            <a:pPr>
              <a:buSzPct val="25000"/>
            </a:pPr>
            <a:fld id="{00000000-1234-1234-1234-123412341234}" type="slidenum">
              <a:rPr lang="en-US" smtClean="0"/>
              <a:pPr>
                <a:buSzPct val="25000"/>
              </a:pPr>
              <a:t>3</a:t>
            </a:fld>
            <a:endParaRPr lang="en-US" dirty="0"/>
          </a:p>
        </p:txBody>
      </p:sp>
    </p:spTree>
    <p:extLst>
      <p:ext uri="{BB962C8B-B14F-4D97-AF65-F5344CB8AC3E}">
        <p14:creationId xmlns:p14="http://schemas.microsoft.com/office/powerpoint/2010/main" val="8184152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a:xfrm>
            <a:off x="457199" y="2514600"/>
            <a:ext cx="8229599" cy="3810000"/>
          </a:xfrm>
          <a:noFill/>
          <a:ln>
            <a:noFill/>
          </a:ln>
        </p:spPr>
        <p:txBody>
          <a:bodyPr lIns="91425" tIns="91425" rIns="91425" bIns="91425" anchor="t" anchorCtr="0">
            <a:normAutofit fontScale="70000" lnSpcReduction="20000"/>
          </a:bodyPr>
          <a:lstStyle/>
          <a:p>
            <a:pPr marL="461963" indent="-236538">
              <a:lnSpc>
                <a:spcPct val="110000"/>
              </a:lnSpc>
              <a:spcBef>
                <a:spcPts val="1200"/>
              </a:spcBef>
            </a:pPr>
            <a:r>
              <a:rPr lang="en-US" dirty="0" smtClean="0">
                <a:solidFill>
                  <a:schemeClr val="accent2">
                    <a:lumMod val="75000"/>
                  </a:schemeClr>
                </a:solidFill>
                <a:latin typeface="Arial" panose="020B0604020202020204" pitchFamily="34" charset="0"/>
                <a:ea typeface="Cambria"/>
                <a:cs typeface="Arial" panose="020B0604020202020204" pitchFamily="34" charset="0"/>
              </a:rPr>
              <a:t>Districts/Schools continue </a:t>
            </a:r>
            <a:r>
              <a:rPr lang="en-US" dirty="0" err="1" smtClean="0">
                <a:solidFill>
                  <a:schemeClr val="accent2">
                    <a:lumMod val="75000"/>
                  </a:schemeClr>
                </a:solidFill>
                <a:latin typeface="Arial" panose="020B0604020202020204" pitchFamily="34" charset="0"/>
                <a:ea typeface="Cambria"/>
                <a:cs typeface="Arial" panose="020B0604020202020204" pitchFamily="34" charset="0"/>
              </a:rPr>
              <a:t>EOP</a:t>
            </a:r>
            <a:r>
              <a:rPr lang="en-US" dirty="0" smtClean="0">
                <a:solidFill>
                  <a:schemeClr val="accent2">
                    <a:lumMod val="75000"/>
                  </a:schemeClr>
                </a:solidFill>
                <a:latin typeface="Arial" panose="020B0604020202020204" pitchFamily="34" charset="0"/>
                <a:ea typeface="Cambria"/>
                <a:cs typeface="Arial" panose="020B0604020202020204" pitchFamily="34" charset="0"/>
              </a:rPr>
              <a:t> development </a:t>
            </a:r>
            <a:r>
              <a:rPr lang="en-US" dirty="0" smtClean="0">
                <a:solidFill>
                  <a:schemeClr val="tx1"/>
                </a:solidFill>
                <a:latin typeface="Arial" panose="020B0604020202020204" pitchFamily="34" charset="0"/>
                <a:ea typeface="Cambria"/>
                <a:cs typeface="Arial" panose="020B0604020202020204" pitchFamily="34" charset="0"/>
              </a:rPr>
              <a:t>(January 2016 – March 2016)</a:t>
            </a:r>
          </a:p>
          <a:p>
            <a:pPr marL="461963" indent="-236538">
              <a:lnSpc>
                <a:spcPct val="110000"/>
              </a:lnSpc>
              <a:spcBef>
                <a:spcPts val="1200"/>
              </a:spcBef>
            </a:pPr>
            <a:r>
              <a:rPr lang="en-US" dirty="0" smtClean="0">
                <a:solidFill>
                  <a:schemeClr val="accent2">
                    <a:lumMod val="75000"/>
                  </a:schemeClr>
                </a:solidFill>
                <a:latin typeface="Arial" panose="020B0604020202020204" pitchFamily="34" charset="0"/>
                <a:ea typeface="Cambria"/>
                <a:cs typeface="Arial" panose="020B0604020202020204" pitchFamily="34" charset="0"/>
              </a:rPr>
              <a:t>Table </a:t>
            </a:r>
            <a:r>
              <a:rPr lang="en-US" dirty="0">
                <a:solidFill>
                  <a:schemeClr val="accent2">
                    <a:lumMod val="75000"/>
                  </a:schemeClr>
                </a:solidFill>
                <a:latin typeface="Arial" panose="020B0604020202020204" pitchFamily="34" charset="0"/>
                <a:ea typeface="Cambria"/>
                <a:cs typeface="Arial" panose="020B0604020202020204" pitchFamily="34" charset="0"/>
              </a:rPr>
              <a:t>Top Exercises</a:t>
            </a:r>
            <a:r>
              <a:rPr lang="en-US" dirty="0"/>
              <a:t>: What would be a good </a:t>
            </a:r>
            <a:r>
              <a:rPr lang="en-US" dirty="0" smtClean="0"/>
              <a:t>date for each region? (April 2016 – June 2016)</a:t>
            </a:r>
            <a:endParaRPr lang="en-US" dirty="0"/>
          </a:p>
          <a:p>
            <a:pPr marL="461963" indent="-236538">
              <a:lnSpc>
                <a:spcPct val="110000"/>
              </a:lnSpc>
              <a:spcBef>
                <a:spcPts val="1200"/>
              </a:spcBef>
            </a:pPr>
            <a:r>
              <a:rPr lang="en-US" dirty="0">
                <a:solidFill>
                  <a:schemeClr val="accent2">
                    <a:lumMod val="75000"/>
                  </a:schemeClr>
                </a:solidFill>
                <a:latin typeface="Arial" panose="020B0604020202020204" pitchFamily="34" charset="0"/>
                <a:ea typeface="Cambria"/>
                <a:cs typeface="Arial" panose="020B0604020202020204" pitchFamily="34" charset="0"/>
              </a:rPr>
              <a:t>After Action Report/Improvement (AAR/IP)</a:t>
            </a:r>
            <a:r>
              <a:rPr lang="en-US" dirty="0"/>
              <a:t> of the Table Top Exercises, </a:t>
            </a:r>
            <a:r>
              <a:rPr lang="en-US" dirty="0" smtClean="0"/>
              <a:t>(July </a:t>
            </a:r>
            <a:r>
              <a:rPr lang="en-US" dirty="0"/>
              <a:t>– </a:t>
            </a:r>
            <a:r>
              <a:rPr lang="en-US" dirty="0" smtClean="0"/>
              <a:t>September </a:t>
            </a:r>
            <a:r>
              <a:rPr lang="en-US" dirty="0"/>
              <a:t>2016).</a:t>
            </a:r>
          </a:p>
          <a:p>
            <a:pPr marL="461963" indent="-236538">
              <a:lnSpc>
                <a:spcPct val="110000"/>
              </a:lnSpc>
              <a:spcBef>
                <a:spcPts val="1200"/>
              </a:spcBef>
            </a:pPr>
            <a:r>
              <a:rPr lang="en-US" dirty="0" smtClean="0">
                <a:solidFill>
                  <a:schemeClr val="accent2">
                    <a:lumMod val="75000"/>
                  </a:schemeClr>
                </a:solidFill>
                <a:latin typeface="Arial" panose="020B0604020202020204" pitchFamily="34" charset="0"/>
                <a:ea typeface="Cambria"/>
                <a:cs typeface="Arial" panose="020B0604020202020204" pitchFamily="34" charset="0"/>
              </a:rPr>
              <a:t>District Plan Reviews/Guidance </a:t>
            </a:r>
            <a:r>
              <a:rPr lang="en-US" i="1" dirty="0" smtClean="0">
                <a:solidFill>
                  <a:schemeClr val="tx1"/>
                </a:solidFill>
                <a:latin typeface="Arial" panose="020B0604020202020204" pitchFamily="34" charset="0"/>
                <a:ea typeface="Cambria"/>
                <a:cs typeface="Arial" panose="020B0604020202020204" pitchFamily="34" charset="0"/>
              </a:rPr>
              <a:t>(GOHSEP/</a:t>
            </a:r>
            <a:r>
              <a:rPr lang="en-US" i="1" dirty="0" err="1" smtClean="0">
                <a:solidFill>
                  <a:schemeClr val="tx1"/>
                </a:solidFill>
                <a:latin typeface="Arial" panose="020B0604020202020204" pitchFamily="34" charset="0"/>
                <a:ea typeface="Cambria"/>
                <a:cs typeface="Arial" panose="020B0604020202020204" pitchFamily="34" charset="0"/>
              </a:rPr>
              <a:t>LDOE</a:t>
            </a:r>
            <a:r>
              <a:rPr lang="en-US" i="1" dirty="0" smtClean="0">
                <a:solidFill>
                  <a:schemeClr val="tx1"/>
                </a:solidFill>
                <a:latin typeface="Arial" panose="020B0604020202020204" pitchFamily="34" charset="0"/>
                <a:ea typeface="Cambria"/>
                <a:cs typeface="Arial" panose="020B0604020202020204" pitchFamily="34" charset="0"/>
              </a:rPr>
              <a:t>/Parish OHSEP): </a:t>
            </a:r>
            <a:r>
              <a:rPr lang="en-US" dirty="0" smtClean="0">
                <a:solidFill>
                  <a:schemeClr val="tx1"/>
                </a:solidFill>
                <a:latin typeface="Arial" panose="020B0604020202020204" pitchFamily="34" charset="0"/>
                <a:ea typeface="Cambria"/>
                <a:cs typeface="Arial" panose="020B0604020202020204" pitchFamily="34" charset="0"/>
              </a:rPr>
              <a:t>October 2016 – December 2016).</a:t>
            </a:r>
          </a:p>
          <a:p>
            <a:pPr marL="461963" indent="-236538">
              <a:lnSpc>
                <a:spcPct val="110000"/>
              </a:lnSpc>
              <a:spcBef>
                <a:spcPts val="1200"/>
              </a:spcBef>
            </a:pPr>
            <a:r>
              <a:rPr lang="en-US" dirty="0" smtClean="0">
                <a:solidFill>
                  <a:schemeClr val="accent2">
                    <a:lumMod val="75000"/>
                  </a:schemeClr>
                </a:solidFill>
                <a:latin typeface="Arial" panose="020B0604020202020204" pitchFamily="34" charset="0"/>
                <a:ea typeface="Cambria"/>
                <a:cs typeface="Arial" panose="020B0604020202020204" pitchFamily="34" charset="0"/>
              </a:rPr>
              <a:t>Final </a:t>
            </a:r>
            <a:r>
              <a:rPr lang="en-US" dirty="0">
                <a:solidFill>
                  <a:schemeClr val="accent2">
                    <a:lumMod val="75000"/>
                  </a:schemeClr>
                </a:solidFill>
                <a:latin typeface="Arial" panose="020B0604020202020204" pitchFamily="34" charset="0"/>
                <a:ea typeface="Cambria"/>
                <a:cs typeface="Arial" panose="020B0604020202020204" pitchFamily="34" charset="0"/>
              </a:rPr>
              <a:t>Grant Survey </a:t>
            </a:r>
            <a:r>
              <a:rPr lang="en-US" dirty="0" smtClean="0"/>
              <a:t>(January – March 2017).</a:t>
            </a:r>
          </a:p>
        </p:txBody>
      </p:sp>
      <p:sp>
        <p:nvSpPr>
          <p:cNvPr id="4" name="Slide Number Placeholder 3"/>
          <p:cNvSpPr>
            <a:spLocks noGrp="1"/>
          </p:cNvSpPr>
          <p:nvPr>
            <p:ph type="sldNum" idx="12"/>
          </p:nvPr>
        </p:nvSpPr>
        <p:spPr/>
        <p:txBody>
          <a:bodyPr/>
          <a:lstStyle/>
          <a:p>
            <a:pPr>
              <a:buSzPct val="25000"/>
            </a:pPr>
            <a:fld id="{00000000-1234-1234-1234-123412341234}" type="slidenum">
              <a:rPr lang="en-US" smtClean="0"/>
              <a:pPr>
                <a:buSzPct val="25000"/>
              </a:pPr>
              <a:t>30</a:t>
            </a:fld>
            <a:endParaRPr lang="en-US" dirty="0"/>
          </a:p>
        </p:txBody>
      </p:sp>
      <p:sp>
        <p:nvSpPr>
          <p:cNvPr id="5" name="Rectangle 4"/>
          <p:cNvSpPr/>
          <p:nvPr/>
        </p:nvSpPr>
        <p:spPr>
          <a:xfrm>
            <a:off x="381000" y="914400"/>
            <a:ext cx="8120528" cy="1261884"/>
          </a:xfrm>
          <a:prstGeom prst="rect">
            <a:avLst/>
          </a:prstGeom>
        </p:spPr>
        <p:txBody>
          <a:bodyPr wrap="square">
            <a:spAutoFit/>
          </a:bodyPr>
          <a:lstStyle/>
          <a:p>
            <a:pPr algn="r"/>
            <a:r>
              <a:rPr lang="en-US" sz="4400" kern="0" dirty="0" smtClean="0">
                <a:solidFill>
                  <a:srgbClr val="9BBB59">
                    <a:lumMod val="50000"/>
                  </a:srgbClr>
                </a:solidFill>
                <a:latin typeface="Arial" panose="020B0604020202020204" pitchFamily="34" charset="0"/>
                <a:ea typeface="Cambria"/>
                <a:cs typeface="Arial" panose="020B0604020202020204" pitchFamily="34" charset="0"/>
                <a:sym typeface="Cambria"/>
              </a:rPr>
              <a:t> </a:t>
            </a:r>
            <a:r>
              <a:rPr lang="en-US" sz="4400" kern="0" dirty="0">
                <a:solidFill>
                  <a:schemeClr val="accent2">
                    <a:lumMod val="75000"/>
                  </a:schemeClr>
                </a:solidFill>
                <a:latin typeface="Arial" panose="020B0604020202020204" pitchFamily="34" charset="0"/>
                <a:ea typeface="Cambria"/>
                <a:cs typeface="Arial" panose="020B0604020202020204" pitchFamily="34" charset="0"/>
                <a:sym typeface="Cambria"/>
              </a:rPr>
              <a:t>Grant </a:t>
            </a:r>
            <a:r>
              <a:rPr lang="en-US" sz="4400" kern="0" dirty="0" smtClean="0">
                <a:solidFill>
                  <a:schemeClr val="accent2">
                    <a:lumMod val="75000"/>
                  </a:schemeClr>
                </a:solidFill>
                <a:latin typeface="Arial" panose="020B0604020202020204" pitchFamily="34" charset="0"/>
                <a:ea typeface="Cambria"/>
                <a:cs typeface="Arial" panose="020B0604020202020204" pitchFamily="34" charset="0"/>
                <a:sym typeface="Cambria"/>
              </a:rPr>
              <a:t>Activities Going Forward</a:t>
            </a:r>
          </a:p>
          <a:p>
            <a:pPr algn="r"/>
            <a:r>
              <a:rPr lang="en-US" sz="3200" i="1" kern="0" dirty="0" smtClean="0">
                <a:latin typeface="Arial" panose="020B0604020202020204" pitchFamily="34" charset="0"/>
                <a:cs typeface="Arial" panose="020B0604020202020204" pitchFamily="34" charset="0"/>
                <a:sym typeface="Cambria"/>
              </a:rPr>
              <a:t>(Tentative Timeline)</a:t>
            </a:r>
            <a:endParaRPr lang="en-US" sz="3200" i="1" kern="0" dirty="0">
              <a:cs typeface="Arial"/>
              <a:sym typeface="Arial"/>
            </a:endParaRPr>
          </a:p>
        </p:txBody>
      </p:sp>
    </p:spTree>
    <p:extLst>
      <p:ext uri="{BB962C8B-B14F-4D97-AF65-F5344CB8AC3E}">
        <p14:creationId xmlns:p14="http://schemas.microsoft.com/office/powerpoint/2010/main" val="42887402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06690" y="1085127"/>
            <a:ext cx="8229600" cy="903004"/>
          </a:xfrm>
          <a:noFill/>
          <a:ln>
            <a:noFill/>
          </a:ln>
        </p:spPr>
        <p:txBody>
          <a:bodyPr lIns="91425" tIns="45700" rIns="91425" bIns="45700" anchor="ctr" anchorCtr="0">
            <a:noAutofit/>
          </a:bodyPr>
          <a:lstStyle/>
          <a:p>
            <a:pPr algn="r">
              <a:buSzPct val="25000"/>
              <a:buFont typeface="Cambria"/>
            </a:pPr>
            <a:r>
              <a:rPr lang="en-US" sz="4400" dirty="0" smtClean="0">
                <a:solidFill>
                  <a:srgbClr val="800000"/>
                </a:solidFill>
                <a:latin typeface="Bookman Old Style"/>
                <a:ea typeface="Cambria"/>
                <a:cs typeface="Bookman Old Style"/>
              </a:rPr>
              <a:t>SEMP Information</a:t>
            </a:r>
            <a:endParaRPr lang="en-US" sz="4400" dirty="0">
              <a:solidFill>
                <a:srgbClr val="800000"/>
              </a:solidFill>
              <a:latin typeface="Bookman Old Style"/>
              <a:ea typeface="Cambria"/>
              <a:cs typeface="Bookman Old Style"/>
            </a:endParaRPr>
          </a:p>
        </p:txBody>
      </p:sp>
      <p:sp>
        <p:nvSpPr>
          <p:cNvPr id="2" name="Slide Number Placeholder 1"/>
          <p:cNvSpPr>
            <a:spLocks noGrp="1"/>
          </p:cNvSpPr>
          <p:nvPr>
            <p:ph type="sldNum" idx="12"/>
          </p:nvPr>
        </p:nvSpPr>
        <p:spPr/>
        <p:txBody>
          <a:bodyPr/>
          <a:lstStyle/>
          <a:p>
            <a:pPr>
              <a:buSzPct val="25000"/>
            </a:pPr>
            <a:fld id="{00000000-1234-1234-1234-123412341234}" type="slidenum">
              <a:rPr lang="en-US" smtClean="0"/>
              <a:pPr>
                <a:buSzPct val="25000"/>
              </a:pPr>
              <a:t>31</a:t>
            </a:fld>
            <a:endParaRPr lang="en-US" dirty="0"/>
          </a:p>
        </p:txBody>
      </p:sp>
      <p:pic>
        <p:nvPicPr>
          <p:cNvPr id="4" name="Picture 3"/>
          <p:cNvPicPr>
            <a:picLocks noChangeAspect="1"/>
          </p:cNvPicPr>
          <p:nvPr/>
        </p:nvPicPr>
        <p:blipFill rotWithShape="1">
          <a:blip r:embed="rId2"/>
          <a:srcRect l="2041" r="2041"/>
          <a:stretch/>
        </p:blipFill>
        <p:spPr>
          <a:xfrm>
            <a:off x="5562600" y="2819400"/>
            <a:ext cx="3581400" cy="3962400"/>
          </a:xfrm>
          <a:prstGeom prst="rect">
            <a:avLst/>
          </a:prstGeom>
        </p:spPr>
      </p:pic>
      <p:sp>
        <p:nvSpPr>
          <p:cNvPr id="3" name="Content Placeholder 2"/>
          <p:cNvSpPr>
            <a:spLocks noGrp="1"/>
          </p:cNvSpPr>
          <p:nvPr>
            <p:ph idx="1"/>
          </p:nvPr>
        </p:nvSpPr>
        <p:spPr>
          <a:xfrm>
            <a:off x="63843" y="2209800"/>
            <a:ext cx="8622956" cy="3539837"/>
          </a:xfrm>
        </p:spPr>
        <p:txBody>
          <a:bodyPr>
            <a:normAutofit/>
          </a:bodyPr>
          <a:lstStyle/>
          <a:p>
            <a:pPr marL="461963" indent="-236538">
              <a:lnSpc>
                <a:spcPct val="110000"/>
              </a:lnSpc>
              <a:spcBef>
                <a:spcPts val="1800"/>
              </a:spcBef>
            </a:pPr>
            <a:r>
              <a:rPr lang="en-US" dirty="0" smtClean="0"/>
              <a:t>Derek </a:t>
            </a:r>
            <a:r>
              <a:rPr lang="en-US" dirty="0"/>
              <a:t>Breaux, Preparedness </a:t>
            </a:r>
            <a:r>
              <a:rPr lang="en-US" dirty="0" smtClean="0"/>
              <a:t>Officer</a:t>
            </a:r>
            <a:endParaRPr lang="en-US" dirty="0"/>
          </a:p>
          <a:p>
            <a:pPr marL="1085850" lvl="1" indent="-347663">
              <a:lnSpc>
                <a:spcPct val="110000"/>
              </a:lnSpc>
              <a:buSzPct val="94000"/>
              <a:buFont typeface="Arial" panose="020B0604020202020204" pitchFamily="34" charset="0"/>
              <a:buChar char="+"/>
            </a:pPr>
            <a:r>
              <a:rPr lang="en-US" sz="2700" dirty="0" smtClean="0">
                <a:hlinkClick r:id="rId3"/>
              </a:rPr>
              <a:t>Derek.Breaux@la.gov</a:t>
            </a:r>
            <a:endParaRPr lang="en-US" sz="2700" dirty="0" smtClean="0"/>
          </a:p>
          <a:p>
            <a:pPr marL="1085850" lvl="1" indent="-347663">
              <a:lnSpc>
                <a:spcPct val="110000"/>
              </a:lnSpc>
              <a:buSzPct val="94000"/>
              <a:buFont typeface="Arial" panose="020B0604020202020204" pitchFamily="34" charset="0"/>
              <a:buChar char="+"/>
            </a:pPr>
            <a:r>
              <a:rPr lang="en-US" sz="2700" dirty="0" smtClean="0"/>
              <a:t>(225) 925-7699</a:t>
            </a:r>
          </a:p>
          <a:p>
            <a:pPr marL="1085850" lvl="1" indent="-347663">
              <a:lnSpc>
                <a:spcPct val="110000"/>
              </a:lnSpc>
              <a:buSzPct val="94000"/>
              <a:buFont typeface="Arial" panose="020B0604020202020204" pitchFamily="34" charset="0"/>
              <a:buChar char="+"/>
            </a:pPr>
            <a:endParaRPr lang="en-US" sz="2700" dirty="0" smtClean="0"/>
          </a:p>
          <a:p>
            <a:pPr marL="463550" lvl="1" indent="-238125">
              <a:lnSpc>
                <a:spcPct val="110000"/>
              </a:lnSpc>
              <a:buSzPct val="94000"/>
              <a:buFont typeface="Arial" panose="020B0604020202020204" pitchFamily="34" charset="0"/>
              <a:buChar char="•"/>
            </a:pPr>
            <a:r>
              <a:rPr lang="en-US" sz="3200" dirty="0" smtClean="0"/>
              <a:t>GOHSEP SEMP Website: </a:t>
            </a:r>
            <a:r>
              <a:rPr lang="en-US" sz="2000" dirty="0" smtClean="0">
                <a:hlinkClick r:id="rId4"/>
              </a:rPr>
              <a:t>http</a:t>
            </a:r>
            <a:r>
              <a:rPr lang="en-US" sz="2000" dirty="0">
                <a:hlinkClick r:id="rId4"/>
              </a:rPr>
              <a:t>://</a:t>
            </a:r>
            <a:r>
              <a:rPr lang="en-US" sz="2000" dirty="0" smtClean="0">
                <a:hlinkClick r:id="rId4"/>
              </a:rPr>
              <a:t>gohsep.la.gov/PREPARE/LASEMP</a:t>
            </a:r>
            <a:endParaRPr lang="en-US" sz="2000" dirty="0" smtClean="0"/>
          </a:p>
        </p:txBody>
      </p:sp>
    </p:spTree>
    <p:extLst>
      <p:ext uri="{BB962C8B-B14F-4D97-AF65-F5344CB8AC3E}">
        <p14:creationId xmlns:p14="http://schemas.microsoft.com/office/powerpoint/2010/main" val="1659044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3" name="Shape 393"/>
          <p:cNvSpPr txBox="1">
            <a:spLocks noGrp="1"/>
          </p:cNvSpPr>
          <p:nvPr>
            <p:ph type="title"/>
          </p:nvPr>
        </p:nvSpPr>
        <p:spPr>
          <a:xfrm>
            <a:off x="533400" y="2362200"/>
            <a:ext cx="8229600" cy="1143000"/>
          </a:xfrm>
          <a:prstGeom prst="rect">
            <a:avLst/>
          </a:prstGeom>
          <a:noFill/>
          <a:ln>
            <a:noFill/>
          </a:ln>
        </p:spPr>
        <p:txBody>
          <a:bodyPr lIns="91425" tIns="45700" rIns="91425" bIns="45700" anchor="ctr" anchorCtr="0">
            <a:noAutofit/>
          </a:bodyPr>
          <a:lstStyle/>
          <a:p>
            <a:pPr marL="0" marR="0" lvl="0" indent="0" rtl="0">
              <a:spcBef>
                <a:spcPts val="0"/>
              </a:spcBef>
              <a:buClr>
                <a:srgbClr val="800000"/>
              </a:buClr>
              <a:buSzPct val="25000"/>
              <a:buFont typeface="Cambria"/>
              <a:buNone/>
            </a:pPr>
            <a:r>
              <a:rPr lang="en-US" sz="6000" dirty="0" smtClean="0">
                <a:solidFill>
                  <a:srgbClr val="800000"/>
                </a:solidFill>
                <a:latin typeface="+mj-lt"/>
                <a:ea typeface="Cambria"/>
                <a:cs typeface="Bookman Old Style"/>
                <a:sym typeface="Cambria"/>
              </a:rPr>
              <a:t>QUESTIONS?</a:t>
            </a:r>
            <a:endParaRPr lang="en-US" sz="6000" i="0" u="none" strike="noStrike" cap="none" baseline="0" dirty="0">
              <a:solidFill>
                <a:srgbClr val="800000"/>
              </a:solidFill>
              <a:latin typeface="+mj-lt"/>
              <a:ea typeface="Cambria"/>
              <a:cs typeface="Bookman Old Style"/>
              <a:sym typeface="Cambria"/>
            </a:endParaRPr>
          </a:p>
        </p:txBody>
      </p:sp>
      <p:sp>
        <p:nvSpPr>
          <p:cNvPr id="2" name="Slide Number Placeholder 1"/>
          <p:cNvSpPr>
            <a:spLocks noGrp="1"/>
          </p:cNvSpPr>
          <p:nvPr>
            <p:ph type="sldNum" idx="12"/>
          </p:nvPr>
        </p:nvSpPr>
        <p:spPr>
          <a:xfrm>
            <a:off x="6896100" y="222250"/>
            <a:ext cx="2133599" cy="365125"/>
          </a:xfrm>
        </p:spPr>
        <p:txBody>
          <a:bodyPr/>
          <a:lstStyle/>
          <a:p>
            <a:pPr>
              <a:buSzPct val="25000"/>
            </a:pPr>
            <a:fld id="{00000000-1234-1234-1234-123412341234}" type="slidenum">
              <a:rPr lang="en-US" smtClean="0"/>
              <a:pPr>
                <a:buSzPct val="25000"/>
              </a:pPr>
              <a:t>32</a:t>
            </a:fld>
            <a:endParaRPr lang="en-US" dirty="0"/>
          </a:p>
        </p:txBody>
      </p:sp>
    </p:spTree>
    <p:extLst>
      <p:ext uri="{BB962C8B-B14F-4D97-AF65-F5344CB8AC3E}">
        <p14:creationId xmlns:p14="http://schemas.microsoft.com/office/powerpoint/2010/main" val="19274678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Shape 224"/>
          <p:cNvSpPr txBox="1">
            <a:spLocks noGrp="1"/>
          </p:cNvSpPr>
          <p:nvPr>
            <p:ph type="title"/>
          </p:nvPr>
        </p:nvSpPr>
        <p:spPr>
          <a:xfrm>
            <a:off x="457200" y="854075"/>
            <a:ext cx="8229600" cy="1143000"/>
          </a:xfrm>
          <a:prstGeom prst="rect">
            <a:avLst/>
          </a:prstGeom>
          <a:noFill/>
          <a:ln>
            <a:noFill/>
          </a:ln>
        </p:spPr>
        <p:txBody>
          <a:bodyPr lIns="91425" tIns="45700" rIns="91425" bIns="45700" anchor="ctr" anchorCtr="0">
            <a:noAutofit/>
          </a:bodyPr>
          <a:lstStyle/>
          <a:p>
            <a:pPr marL="0" marR="0" lvl="0" indent="0" algn="r" rtl="0">
              <a:spcBef>
                <a:spcPts val="0"/>
              </a:spcBef>
              <a:buClr>
                <a:srgbClr val="800000"/>
              </a:buClr>
              <a:buSzPct val="25000"/>
              <a:buFont typeface="Cambria"/>
              <a:buNone/>
            </a:pPr>
            <a:r>
              <a:rPr lang="en-US" sz="4400" i="0" u="none" strike="noStrike" cap="none" baseline="0" dirty="0">
                <a:solidFill>
                  <a:srgbClr val="800000"/>
                </a:solidFill>
                <a:latin typeface="Arial" panose="020B0604020202020204" pitchFamily="34" charset="0"/>
                <a:ea typeface="Cambria"/>
                <a:cs typeface="Arial" panose="020B0604020202020204" pitchFamily="34" charset="0"/>
                <a:sym typeface="Cambria"/>
              </a:rPr>
              <a:t>Why is SEMP important?</a:t>
            </a:r>
          </a:p>
        </p:txBody>
      </p:sp>
      <p:sp>
        <p:nvSpPr>
          <p:cNvPr id="225" name="Shape 225"/>
          <p:cNvSpPr txBox="1">
            <a:spLocks noGrp="1"/>
          </p:cNvSpPr>
          <p:nvPr>
            <p:ph type="body" idx="1"/>
          </p:nvPr>
        </p:nvSpPr>
        <p:spPr>
          <a:xfrm>
            <a:off x="457200" y="2289175"/>
            <a:ext cx="8229600" cy="3871462"/>
          </a:xfrm>
          <a:prstGeom prst="rect">
            <a:avLst/>
          </a:prstGeom>
          <a:noFill/>
          <a:ln>
            <a:noFill/>
          </a:ln>
        </p:spPr>
        <p:txBody>
          <a:bodyPr lIns="91425" tIns="45700" rIns="91425" bIns="45700" anchor="t" anchorCtr="0">
            <a:noAutofit/>
          </a:bodyPr>
          <a:lstStyle/>
          <a:p>
            <a:pPr marL="342900" marR="0" lvl="0" indent="-342900" algn="l" rtl="0">
              <a:spcBef>
                <a:spcPts val="0"/>
              </a:spcBef>
              <a:buClr>
                <a:schemeClr val="dk1"/>
              </a:buClr>
              <a:buSzPct val="100000"/>
              <a:buFont typeface="Arial"/>
              <a:buChar char="•"/>
            </a:pPr>
            <a:r>
              <a:rPr lang="en-US" b="0" i="0" u="none" strike="noStrike" cap="none" baseline="0" dirty="0">
                <a:solidFill>
                  <a:schemeClr val="tx1">
                    <a:lumMod val="75000"/>
                    <a:lumOff val="25000"/>
                  </a:schemeClr>
                </a:solidFill>
                <a:latin typeface="Arial"/>
                <a:ea typeface="Arial"/>
                <a:cs typeface="Arial"/>
                <a:sym typeface="Arial"/>
              </a:rPr>
              <a:t>Each school day our Nation’s schools are </a:t>
            </a:r>
            <a:r>
              <a:rPr lang="en-US" b="1" i="0" u="none" strike="noStrike" cap="none" baseline="0" dirty="0">
                <a:solidFill>
                  <a:schemeClr val="tx1">
                    <a:lumMod val="75000"/>
                    <a:lumOff val="25000"/>
                  </a:schemeClr>
                </a:solidFill>
                <a:latin typeface="Arial"/>
                <a:ea typeface="Arial"/>
                <a:cs typeface="Arial"/>
                <a:sym typeface="Arial"/>
              </a:rPr>
              <a:t>entrusted</a:t>
            </a:r>
            <a:r>
              <a:rPr lang="en-US" b="0" i="0" u="none" strike="noStrike" cap="none" baseline="0" dirty="0">
                <a:solidFill>
                  <a:schemeClr val="tx1">
                    <a:lumMod val="75000"/>
                    <a:lumOff val="25000"/>
                  </a:schemeClr>
                </a:solidFill>
                <a:latin typeface="Arial"/>
                <a:ea typeface="Arial"/>
                <a:cs typeface="Arial"/>
                <a:sym typeface="Arial"/>
              </a:rPr>
              <a:t> to provide a safe and healthy learning environment for approximately</a:t>
            </a:r>
            <a:r>
              <a:rPr lang="en-US" b="0" i="0" u="none" strike="noStrike" cap="none" baseline="0" dirty="0" smtClean="0">
                <a:solidFill>
                  <a:schemeClr val="tx1">
                    <a:lumMod val="75000"/>
                    <a:lumOff val="25000"/>
                  </a:schemeClr>
                </a:solidFill>
                <a:latin typeface="Arial"/>
                <a:ea typeface="Arial"/>
                <a:cs typeface="Arial"/>
                <a:sym typeface="Arial"/>
              </a:rPr>
              <a:t>   </a:t>
            </a:r>
            <a:r>
              <a:rPr lang="en-US" b="1" i="0" u="none" strike="noStrike" cap="none" baseline="0" dirty="0" smtClean="0">
                <a:solidFill>
                  <a:srgbClr val="800000"/>
                </a:solidFill>
                <a:latin typeface="Arial"/>
                <a:ea typeface="Arial"/>
                <a:cs typeface="Arial"/>
                <a:sym typeface="Arial"/>
              </a:rPr>
              <a:t>55 </a:t>
            </a:r>
            <a:r>
              <a:rPr lang="en-US" b="1" i="0" u="none" strike="noStrike" cap="none" baseline="0" dirty="0">
                <a:solidFill>
                  <a:srgbClr val="800000"/>
                </a:solidFill>
                <a:latin typeface="Arial"/>
                <a:ea typeface="Arial"/>
                <a:cs typeface="Arial"/>
                <a:sym typeface="Arial"/>
              </a:rPr>
              <a:t>million</a:t>
            </a:r>
            <a:r>
              <a:rPr lang="en-US" b="0" i="0" u="none" strike="noStrike" cap="none" baseline="0" dirty="0" smtClean="0">
                <a:solidFill>
                  <a:srgbClr val="800000"/>
                </a:solidFill>
                <a:latin typeface="Arial"/>
                <a:ea typeface="Arial"/>
                <a:cs typeface="Arial"/>
                <a:sym typeface="Arial"/>
              </a:rPr>
              <a:t> </a:t>
            </a:r>
            <a:r>
              <a:rPr lang="en-US" b="0" i="0" u="none" strike="noStrike" cap="none" baseline="0" dirty="0" smtClean="0">
                <a:solidFill>
                  <a:schemeClr val="tx1">
                    <a:lumMod val="75000"/>
                    <a:lumOff val="25000"/>
                  </a:schemeClr>
                </a:solidFill>
                <a:latin typeface="Arial"/>
                <a:ea typeface="Arial"/>
                <a:cs typeface="Arial"/>
                <a:sym typeface="Arial"/>
              </a:rPr>
              <a:t>students </a:t>
            </a:r>
            <a:r>
              <a:rPr lang="en-US" b="0" i="0" u="none" strike="noStrike" cap="none" baseline="0" dirty="0">
                <a:solidFill>
                  <a:schemeClr val="tx1">
                    <a:lumMod val="75000"/>
                    <a:lumOff val="25000"/>
                  </a:schemeClr>
                </a:solidFill>
                <a:latin typeface="Arial"/>
                <a:ea typeface="Arial"/>
                <a:cs typeface="Arial"/>
                <a:sym typeface="Arial"/>
              </a:rPr>
              <a:t>in </a:t>
            </a:r>
            <a:r>
              <a:rPr lang="en-US" b="1" i="0" u="none" strike="noStrike" cap="none" baseline="0" dirty="0">
                <a:solidFill>
                  <a:schemeClr val="tx1">
                    <a:lumMod val="75000"/>
                    <a:lumOff val="25000"/>
                  </a:schemeClr>
                </a:solidFill>
                <a:latin typeface="Arial"/>
                <a:ea typeface="Arial"/>
                <a:cs typeface="Arial"/>
                <a:sym typeface="Arial"/>
              </a:rPr>
              <a:t>public </a:t>
            </a:r>
            <a:r>
              <a:rPr lang="en-US" b="0" i="0" u="none" strike="noStrike" cap="none" baseline="0" dirty="0">
                <a:solidFill>
                  <a:schemeClr val="tx1">
                    <a:lumMod val="75000"/>
                    <a:lumOff val="25000"/>
                  </a:schemeClr>
                </a:solidFill>
                <a:latin typeface="Arial"/>
                <a:ea typeface="Arial"/>
                <a:cs typeface="Arial"/>
                <a:sym typeface="Arial"/>
              </a:rPr>
              <a:t>and </a:t>
            </a:r>
            <a:r>
              <a:rPr lang="en-US" b="1" i="0" u="none" strike="noStrike" cap="none" baseline="0" dirty="0">
                <a:solidFill>
                  <a:schemeClr val="tx1">
                    <a:lumMod val="75000"/>
                    <a:lumOff val="25000"/>
                  </a:schemeClr>
                </a:solidFill>
                <a:latin typeface="Arial"/>
                <a:ea typeface="Arial"/>
                <a:cs typeface="Arial"/>
                <a:sym typeface="Arial"/>
              </a:rPr>
              <a:t>nonpublic</a:t>
            </a:r>
            <a:r>
              <a:rPr lang="en-US" b="0" i="0" u="none" strike="noStrike" cap="none" baseline="0" dirty="0">
                <a:solidFill>
                  <a:schemeClr val="tx1">
                    <a:lumMod val="75000"/>
                    <a:lumOff val="25000"/>
                  </a:schemeClr>
                </a:solidFill>
                <a:latin typeface="Arial"/>
                <a:ea typeface="Arial"/>
                <a:cs typeface="Arial"/>
                <a:sym typeface="Arial"/>
              </a:rPr>
              <a:t> schools.</a:t>
            </a:r>
            <a:r>
              <a:rPr lang="en-US" b="0" i="0" u="none" strike="noStrike" cap="none" baseline="0" dirty="0" smtClean="0">
                <a:solidFill>
                  <a:schemeClr val="tx1">
                    <a:lumMod val="75000"/>
                    <a:lumOff val="25000"/>
                  </a:schemeClr>
                </a:solidFill>
                <a:latin typeface="Arial"/>
                <a:ea typeface="Arial"/>
                <a:cs typeface="Arial"/>
                <a:sym typeface="Arial"/>
              </a:rPr>
              <a:t> </a:t>
            </a:r>
            <a:r>
              <a:rPr lang="en-US" sz="2000" b="0" i="0" u="none" strike="noStrike" cap="none" baseline="0" dirty="0" smtClean="0">
                <a:solidFill>
                  <a:srgbClr val="0000FF"/>
                </a:solidFill>
                <a:latin typeface="Arial"/>
                <a:ea typeface="Arial"/>
                <a:cs typeface="Arial"/>
                <a:sym typeface="Arial"/>
              </a:rPr>
              <a:t>SOURCE: nces.ed.gov</a:t>
            </a:r>
          </a:p>
          <a:p>
            <a:pPr marL="342900" marR="0" lvl="0" indent="-139700" algn="l" rtl="0">
              <a:spcBef>
                <a:spcPts val="640"/>
              </a:spcBef>
              <a:buClr>
                <a:schemeClr val="dk1"/>
              </a:buClr>
              <a:buFont typeface="Arial"/>
              <a:buNone/>
            </a:pPr>
            <a:endParaRPr b="0" i="0" u="none" strike="noStrike" cap="none" baseline="0" dirty="0">
              <a:solidFill>
                <a:schemeClr val="dk1"/>
              </a:solidFill>
              <a:latin typeface="Arial"/>
              <a:ea typeface="Arial"/>
              <a:cs typeface="Arial"/>
              <a:sym typeface="Arial"/>
            </a:endParaRPr>
          </a:p>
        </p:txBody>
      </p:sp>
      <p:sp>
        <p:nvSpPr>
          <p:cNvPr id="2" name="Slide Number Placeholder 1"/>
          <p:cNvSpPr>
            <a:spLocks noGrp="1"/>
          </p:cNvSpPr>
          <p:nvPr>
            <p:ph type="sldNum" idx="12"/>
          </p:nvPr>
        </p:nvSpPr>
        <p:spPr>
          <a:xfrm>
            <a:off x="6858000" y="196850"/>
            <a:ext cx="2133599" cy="365125"/>
          </a:xfrm>
        </p:spPr>
        <p:txBody>
          <a:bodyPr/>
          <a:lstStyle/>
          <a:p>
            <a:pPr>
              <a:buSzPct val="25000"/>
            </a:pPr>
            <a:fld id="{00000000-1234-1234-1234-123412341234}" type="slidenum">
              <a:rPr lang="en-US" smtClean="0"/>
              <a:pPr>
                <a:buSzPct val="25000"/>
              </a:pPr>
              <a:t>4</a:t>
            </a:fld>
            <a:endParaRPr lang="en-US" dirty="0"/>
          </a:p>
        </p:txBody>
      </p:sp>
    </p:spTree>
    <p:extLst>
      <p:ext uri="{BB962C8B-B14F-4D97-AF65-F5344CB8AC3E}">
        <p14:creationId xmlns:p14="http://schemas.microsoft.com/office/powerpoint/2010/main" val="9144599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4" name="Shape 244"/>
          <p:cNvSpPr txBox="1">
            <a:spLocks noGrp="1"/>
          </p:cNvSpPr>
          <p:nvPr>
            <p:ph type="body" idx="1"/>
          </p:nvPr>
        </p:nvSpPr>
        <p:spPr>
          <a:xfrm>
            <a:off x="596900" y="2266517"/>
            <a:ext cx="8229600" cy="4182435"/>
          </a:xfrm>
          <a:prstGeom prst="rect">
            <a:avLst/>
          </a:prstGeom>
          <a:noFill/>
          <a:ln>
            <a:noFill/>
          </a:ln>
        </p:spPr>
        <p:txBody>
          <a:bodyPr lIns="91425" tIns="45700" rIns="91425" bIns="45700" anchor="t" anchorCtr="0">
            <a:noAutofit/>
          </a:bodyPr>
          <a:lstStyle/>
          <a:p>
            <a:pPr marL="342900" marR="0" lvl="0" indent="-342900" algn="l" rtl="0">
              <a:spcBef>
                <a:spcPts val="0"/>
              </a:spcBef>
              <a:buClr>
                <a:srgbClr val="3F3F3F"/>
              </a:buClr>
              <a:buSzPct val="100000"/>
              <a:buFont typeface="Arial"/>
              <a:buChar char="•"/>
            </a:pPr>
            <a:r>
              <a:rPr lang="en-US" sz="3200" b="0" i="0" u="none" strike="noStrike" cap="none" baseline="0" dirty="0">
                <a:solidFill>
                  <a:schemeClr val="tx1">
                    <a:lumMod val="75000"/>
                    <a:lumOff val="25000"/>
                  </a:schemeClr>
                </a:solidFill>
                <a:latin typeface="Arial"/>
                <a:ea typeface="Arial"/>
                <a:cs typeface="Arial"/>
                <a:sym typeface="Arial"/>
              </a:rPr>
              <a:t>In </a:t>
            </a:r>
            <a:r>
              <a:rPr lang="en-US" sz="3200" b="1" i="0" u="none" strike="noStrike" cap="none" baseline="0" dirty="0">
                <a:solidFill>
                  <a:schemeClr val="accent2">
                    <a:lumMod val="75000"/>
                  </a:schemeClr>
                </a:solidFill>
                <a:latin typeface="Arial"/>
                <a:ea typeface="Arial"/>
                <a:cs typeface="Arial"/>
                <a:sym typeface="Arial"/>
              </a:rPr>
              <a:t>collaboration</a:t>
            </a:r>
            <a:r>
              <a:rPr lang="en-US" sz="3200" b="0" i="0" u="none" strike="noStrike" cap="none" baseline="0" dirty="0">
                <a:solidFill>
                  <a:schemeClr val="tx1">
                    <a:lumMod val="75000"/>
                    <a:lumOff val="25000"/>
                  </a:schemeClr>
                </a:solidFill>
                <a:latin typeface="Arial"/>
                <a:ea typeface="Arial"/>
                <a:cs typeface="Arial"/>
                <a:sym typeface="Arial"/>
              </a:rPr>
              <a:t> with </a:t>
            </a:r>
            <a:r>
              <a:rPr lang="en-US" sz="3200" b="1" i="0" u="none" strike="noStrike" cap="none" baseline="0" dirty="0">
                <a:solidFill>
                  <a:schemeClr val="accent2">
                    <a:lumMod val="75000"/>
                  </a:schemeClr>
                </a:solidFill>
                <a:latin typeface="Arial"/>
                <a:ea typeface="Arial"/>
                <a:cs typeface="Arial"/>
                <a:sym typeface="Arial"/>
              </a:rPr>
              <a:t>local</a:t>
            </a:r>
            <a:r>
              <a:rPr lang="en-US" sz="3200" b="0" i="0" u="none" strike="noStrike" cap="none" baseline="0" dirty="0">
                <a:solidFill>
                  <a:schemeClr val="accent2">
                    <a:lumMod val="75000"/>
                  </a:schemeClr>
                </a:solidFill>
                <a:latin typeface="Arial"/>
                <a:ea typeface="Arial"/>
                <a:cs typeface="Arial"/>
                <a:sym typeface="Arial"/>
              </a:rPr>
              <a:t> </a:t>
            </a:r>
            <a:r>
              <a:rPr lang="en-US" sz="3200" b="1" i="0" u="none" strike="noStrike" cap="none" baseline="0" dirty="0">
                <a:solidFill>
                  <a:schemeClr val="accent2">
                    <a:lumMod val="75000"/>
                  </a:schemeClr>
                </a:solidFill>
                <a:latin typeface="Arial"/>
                <a:ea typeface="Arial"/>
                <a:cs typeface="Arial"/>
                <a:sym typeface="Arial"/>
              </a:rPr>
              <a:t>government </a:t>
            </a:r>
            <a:r>
              <a:rPr lang="en-US" sz="3200" b="0" i="0" u="none" strike="noStrike" cap="none" baseline="0" dirty="0">
                <a:solidFill>
                  <a:schemeClr val="tx1"/>
                </a:solidFill>
                <a:latin typeface="Arial"/>
                <a:ea typeface="Arial"/>
                <a:cs typeface="Arial"/>
                <a:sym typeface="Arial"/>
              </a:rPr>
              <a:t>and</a:t>
            </a:r>
            <a:r>
              <a:rPr lang="en-US" sz="3200" b="1" i="0" u="none" strike="noStrike" cap="none" baseline="0" dirty="0">
                <a:solidFill>
                  <a:schemeClr val="accent2">
                    <a:lumMod val="75000"/>
                  </a:schemeClr>
                </a:solidFill>
                <a:latin typeface="Arial"/>
                <a:ea typeface="Arial"/>
                <a:cs typeface="Arial"/>
                <a:sym typeface="Arial"/>
              </a:rPr>
              <a:t> community partners</a:t>
            </a:r>
            <a:r>
              <a:rPr lang="en-US" sz="3200" b="0" i="0" u="none" strike="noStrike" cap="none" baseline="0" dirty="0">
                <a:solidFill>
                  <a:schemeClr val="tx1">
                    <a:lumMod val="75000"/>
                    <a:lumOff val="25000"/>
                  </a:schemeClr>
                </a:solidFill>
                <a:latin typeface="Arial"/>
                <a:ea typeface="Arial"/>
                <a:cs typeface="Arial"/>
                <a:sym typeface="Arial"/>
              </a:rPr>
              <a:t>, schools can </a:t>
            </a:r>
            <a:r>
              <a:rPr lang="en-US" sz="3200" b="0" i="0" u="none" strike="noStrike" cap="none" baseline="0" dirty="0">
                <a:solidFill>
                  <a:schemeClr val="tx1"/>
                </a:solidFill>
                <a:latin typeface="Arial"/>
                <a:ea typeface="Arial"/>
                <a:cs typeface="Arial"/>
                <a:sym typeface="Arial"/>
              </a:rPr>
              <a:t>take steps to </a:t>
            </a:r>
            <a:r>
              <a:rPr lang="en-US" sz="3200" i="0" u="none" strike="noStrike" cap="none" baseline="0" dirty="0">
                <a:solidFill>
                  <a:schemeClr val="tx1"/>
                </a:solidFill>
                <a:latin typeface="Arial"/>
                <a:ea typeface="Arial"/>
                <a:cs typeface="Arial"/>
                <a:sym typeface="Arial"/>
              </a:rPr>
              <a:t>plan</a:t>
            </a:r>
            <a:r>
              <a:rPr lang="en-US" sz="3200" b="0" i="0" u="none" strike="noStrike" cap="none" baseline="0" dirty="0">
                <a:solidFill>
                  <a:schemeClr val="tx1"/>
                </a:solidFill>
                <a:latin typeface="Arial"/>
                <a:ea typeface="Arial"/>
                <a:cs typeface="Arial"/>
                <a:sym typeface="Arial"/>
              </a:rPr>
              <a:t> </a:t>
            </a:r>
            <a:r>
              <a:rPr lang="en-US" sz="3200" b="0" i="0" u="none" strike="noStrike" cap="none" baseline="0" dirty="0" smtClean="0">
                <a:solidFill>
                  <a:schemeClr val="tx1">
                    <a:lumMod val="75000"/>
                    <a:lumOff val="25000"/>
                  </a:schemeClr>
                </a:solidFill>
                <a:latin typeface="Arial"/>
                <a:ea typeface="Arial"/>
                <a:cs typeface="Arial"/>
                <a:sym typeface="Arial"/>
              </a:rPr>
              <a:t>for </a:t>
            </a:r>
            <a:r>
              <a:rPr lang="en-US" sz="3200" b="0" i="0" u="none" strike="noStrike" cap="none" baseline="0" dirty="0">
                <a:solidFill>
                  <a:schemeClr val="tx1">
                    <a:lumMod val="75000"/>
                    <a:lumOff val="25000"/>
                  </a:schemeClr>
                </a:solidFill>
                <a:latin typeface="Arial"/>
                <a:ea typeface="Arial"/>
                <a:cs typeface="Arial"/>
                <a:sym typeface="Arial"/>
              </a:rPr>
              <a:t>potential emergencies through the creation of a </a:t>
            </a:r>
            <a:r>
              <a:rPr lang="en-US" sz="3200" b="1" u="none" strike="noStrike" cap="none" baseline="0" dirty="0">
                <a:solidFill>
                  <a:schemeClr val="accent2">
                    <a:lumMod val="75000"/>
                  </a:schemeClr>
                </a:solidFill>
                <a:latin typeface="Arial"/>
                <a:ea typeface="Arial"/>
                <a:cs typeface="Arial"/>
                <a:sym typeface="Arial"/>
              </a:rPr>
              <a:t>school</a:t>
            </a:r>
            <a:r>
              <a:rPr lang="en-US" sz="3200" b="1" u="none" strike="noStrike" cap="none" baseline="0" dirty="0" smtClean="0">
                <a:solidFill>
                  <a:schemeClr val="accent2">
                    <a:lumMod val="75000"/>
                  </a:schemeClr>
                </a:solidFill>
                <a:latin typeface="Arial"/>
                <a:ea typeface="Arial"/>
                <a:cs typeface="Arial"/>
                <a:sym typeface="Arial"/>
              </a:rPr>
              <a:t> emergency operations plan </a:t>
            </a:r>
            <a:r>
              <a:rPr lang="en-US" sz="3200" b="0" i="0" u="none" strike="noStrike" cap="none" baseline="0" dirty="0" smtClean="0">
                <a:solidFill>
                  <a:schemeClr val="tx1">
                    <a:lumMod val="75000"/>
                    <a:lumOff val="25000"/>
                  </a:schemeClr>
                </a:solidFill>
                <a:latin typeface="Arial"/>
                <a:ea typeface="Arial"/>
                <a:cs typeface="Arial"/>
                <a:sym typeface="Arial"/>
              </a:rPr>
              <a:t>(EOP). </a:t>
            </a:r>
          </a:p>
        </p:txBody>
      </p:sp>
      <p:sp>
        <p:nvSpPr>
          <p:cNvPr id="2" name="Slide Number Placeholder 1"/>
          <p:cNvSpPr>
            <a:spLocks noGrp="1"/>
          </p:cNvSpPr>
          <p:nvPr>
            <p:ph type="sldNum" idx="12"/>
          </p:nvPr>
        </p:nvSpPr>
        <p:spPr>
          <a:xfrm>
            <a:off x="6870700" y="196850"/>
            <a:ext cx="2133599" cy="365125"/>
          </a:xfrm>
        </p:spPr>
        <p:txBody>
          <a:bodyPr/>
          <a:lstStyle/>
          <a:p>
            <a:pPr>
              <a:buSzPct val="25000"/>
            </a:pPr>
            <a:fld id="{00000000-1234-1234-1234-123412341234}" type="slidenum">
              <a:rPr lang="en-US" smtClean="0"/>
              <a:pPr>
                <a:buSzPct val="25000"/>
              </a:pPr>
              <a:t>5</a:t>
            </a:fld>
            <a:endParaRPr lang="en-US" dirty="0"/>
          </a:p>
        </p:txBody>
      </p:sp>
      <p:sp>
        <p:nvSpPr>
          <p:cNvPr id="6" name="Shape 224"/>
          <p:cNvSpPr txBox="1">
            <a:spLocks noGrp="1"/>
          </p:cNvSpPr>
          <p:nvPr>
            <p:ph type="title"/>
          </p:nvPr>
        </p:nvSpPr>
        <p:spPr>
          <a:xfrm>
            <a:off x="457200" y="854075"/>
            <a:ext cx="8229600" cy="1143000"/>
          </a:xfrm>
          <a:prstGeom prst="rect">
            <a:avLst/>
          </a:prstGeom>
          <a:noFill/>
          <a:ln>
            <a:noFill/>
          </a:ln>
        </p:spPr>
        <p:txBody>
          <a:bodyPr lIns="91425" tIns="45700" rIns="91425" bIns="45700" anchor="ctr" anchorCtr="0">
            <a:noAutofit/>
          </a:bodyPr>
          <a:lstStyle/>
          <a:p>
            <a:pPr marL="0" marR="0" lvl="0" indent="0" algn="r" rtl="0">
              <a:spcBef>
                <a:spcPts val="0"/>
              </a:spcBef>
              <a:buClr>
                <a:srgbClr val="800000"/>
              </a:buClr>
              <a:buSzPct val="25000"/>
              <a:buFont typeface="Cambria"/>
              <a:buNone/>
            </a:pPr>
            <a:r>
              <a:rPr lang="en-US" sz="4400" i="0" u="none" strike="noStrike" cap="none" baseline="0" dirty="0">
                <a:solidFill>
                  <a:srgbClr val="800000"/>
                </a:solidFill>
                <a:latin typeface="Arial" panose="020B0604020202020204" pitchFamily="34" charset="0"/>
                <a:ea typeface="Cambria"/>
                <a:cs typeface="Arial" panose="020B0604020202020204" pitchFamily="34" charset="0"/>
                <a:sym typeface="Cambria"/>
              </a:rPr>
              <a:t>Why is SEMP important?</a:t>
            </a:r>
          </a:p>
        </p:txBody>
      </p:sp>
    </p:spTree>
    <p:extLst>
      <p:ext uri="{BB962C8B-B14F-4D97-AF65-F5344CB8AC3E}">
        <p14:creationId xmlns:p14="http://schemas.microsoft.com/office/powerpoint/2010/main" val="20784804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Shape 249"/>
          <p:cNvSpPr txBox="1">
            <a:spLocks noGrp="1"/>
          </p:cNvSpPr>
          <p:nvPr>
            <p:ph type="title"/>
          </p:nvPr>
        </p:nvSpPr>
        <p:spPr>
          <a:xfrm>
            <a:off x="457200" y="1219200"/>
            <a:ext cx="8229600" cy="1066799"/>
          </a:xfrm>
          <a:prstGeom prst="rect">
            <a:avLst/>
          </a:prstGeom>
          <a:noFill/>
          <a:ln>
            <a:noFill/>
          </a:ln>
        </p:spPr>
        <p:txBody>
          <a:bodyPr lIns="91425" tIns="45700" rIns="91425" bIns="45700" anchor="ctr" anchorCtr="0">
            <a:noAutofit/>
          </a:bodyPr>
          <a:lstStyle/>
          <a:p>
            <a:pPr marL="0" marR="0" lvl="0" indent="0" algn="r" rtl="0">
              <a:spcBef>
                <a:spcPts val="0"/>
              </a:spcBef>
              <a:buClr>
                <a:srgbClr val="800000"/>
              </a:buClr>
              <a:buSzPct val="25000"/>
              <a:buFont typeface="Cambria"/>
              <a:buNone/>
            </a:pPr>
            <a:r>
              <a:rPr lang="en-US" sz="4400" i="0" u="none" strike="noStrike" cap="none" baseline="0" dirty="0">
                <a:solidFill>
                  <a:srgbClr val="800000"/>
                </a:solidFill>
                <a:latin typeface="Arial" panose="020B0604020202020204" pitchFamily="34" charset="0"/>
                <a:ea typeface="Cambria"/>
                <a:cs typeface="Arial" panose="020B0604020202020204" pitchFamily="34" charset="0"/>
                <a:sym typeface="Cambria"/>
              </a:rPr>
              <a:t>Louisiana’s </a:t>
            </a:r>
            <a:r>
              <a:rPr lang="en-US" sz="4400" i="0" u="none" strike="noStrike" cap="none" baseline="0" dirty="0" smtClean="0">
                <a:solidFill>
                  <a:srgbClr val="800000"/>
                </a:solidFill>
                <a:latin typeface="Arial" panose="020B0604020202020204" pitchFamily="34" charset="0"/>
                <a:ea typeface="Cambria"/>
                <a:cs typeface="Arial" panose="020B0604020202020204" pitchFamily="34" charset="0"/>
                <a:sym typeface="Cambria"/>
              </a:rPr>
              <a:t>Goal </a:t>
            </a:r>
            <a:r>
              <a:rPr lang="en-US" sz="4400" i="0" u="none" strike="noStrike" cap="none" baseline="0" dirty="0">
                <a:solidFill>
                  <a:srgbClr val="800000"/>
                </a:solidFill>
                <a:latin typeface="Bookman Old Style"/>
                <a:ea typeface="Cambria"/>
                <a:cs typeface="Bookman Old Style"/>
                <a:sym typeface="Cambria"/>
              </a:rPr>
              <a:t/>
            </a:r>
            <a:br>
              <a:rPr lang="en-US" sz="4400" i="0" u="none" strike="noStrike" cap="none" baseline="0" dirty="0">
                <a:solidFill>
                  <a:srgbClr val="800000"/>
                </a:solidFill>
                <a:latin typeface="Bookman Old Style"/>
                <a:ea typeface="Cambria"/>
                <a:cs typeface="Bookman Old Style"/>
                <a:sym typeface="Cambria"/>
              </a:rPr>
            </a:br>
            <a:endParaRPr lang="en-US" sz="4400" i="0" u="none" strike="noStrike" cap="none" baseline="0" dirty="0">
              <a:solidFill>
                <a:srgbClr val="800000"/>
              </a:solidFill>
              <a:latin typeface="Bookman Old Style"/>
              <a:ea typeface="Cambria"/>
              <a:cs typeface="Bookman Old Style"/>
              <a:sym typeface="Cambria"/>
            </a:endParaRPr>
          </a:p>
        </p:txBody>
      </p:sp>
      <p:sp>
        <p:nvSpPr>
          <p:cNvPr id="250" name="Shape 250"/>
          <p:cNvSpPr txBox="1">
            <a:spLocks noGrp="1"/>
          </p:cNvSpPr>
          <p:nvPr>
            <p:ph type="body" idx="1"/>
          </p:nvPr>
        </p:nvSpPr>
        <p:spPr>
          <a:xfrm>
            <a:off x="749300" y="2195512"/>
            <a:ext cx="8229600" cy="4525963"/>
          </a:xfrm>
          <a:prstGeom prst="rect">
            <a:avLst/>
          </a:prstGeom>
          <a:noFill/>
          <a:ln>
            <a:noFill/>
          </a:ln>
        </p:spPr>
        <p:txBody>
          <a:bodyPr lIns="91425" tIns="45700" rIns="91425" bIns="45700" anchor="t" anchorCtr="0">
            <a:noAutofit/>
          </a:bodyPr>
          <a:lstStyle/>
          <a:p>
            <a:pPr marL="342900" marR="0" lvl="0" indent="-342900" algn="l" rtl="0">
              <a:spcBef>
                <a:spcPts val="0"/>
              </a:spcBef>
              <a:buClr>
                <a:srgbClr val="3F3F3F"/>
              </a:buClr>
              <a:buSzPct val="100000"/>
              <a:buFont typeface="Arial"/>
              <a:buChar char="•"/>
            </a:pPr>
            <a:r>
              <a:rPr lang="en-US" dirty="0" smtClean="0">
                <a:solidFill>
                  <a:schemeClr val="tx1">
                    <a:lumMod val="75000"/>
                    <a:lumOff val="25000"/>
                  </a:schemeClr>
                </a:solidFill>
              </a:rPr>
              <a:t>Our goal is to h</a:t>
            </a:r>
            <a:r>
              <a:rPr lang="en-US" b="0" i="0" u="none" strike="noStrike" cap="none" baseline="0" dirty="0" smtClean="0">
                <a:solidFill>
                  <a:schemeClr val="tx1">
                    <a:lumMod val="75000"/>
                    <a:lumOff val="25000"/>
                  </a:schemeClr>
                </a:solidFill>
                <a:latin typeface="Arial"/>
                <a:ea typeface="Arial"/>
                <a:cs typeface="Arial"/>
                <a:sym typeface="Arial"/>
              </a:rPr>
              <a:t>elp </a:t>
            </a:r>
            <a:r>
              <a:rPr lang="en-US" b="0" i="0" u="none" strike="noStrike" cap="none" baseline="0" dirty="0">
                <a:solidFill>
                  <a:schemeClr val="tx1">
                    <a:lumMod val="75000"/>
                    <a:lumOff val="25000"/>
                  </a:schemeClr>
                </a:solidFill>
                <a:latin typeface="Arial"/>
                <a:ea typeface="Arial"/>
                <a:cs typeface="Arial"/>
                <a:sym typeface="Arial"/>
              </a:rPr>
              <a:t>ensure </a:t>
            </a:r>
            <a:r>
              <a:rPr lang="en-US" b="0" i="1" u="none" strike="noStrike" cap="none" baseline="0" dirty="0">
                <a:solidFill>
                  <a:schemeClr val="tx1">
                    <a:lumMod val="75000"/>
                    <a:lumOff val="25000"/>
                  </a:schemeClr>
                </a:solidFill>
                <a:latin typeface="Arial"/>
                <a:ea typeface="Arial"/>
                <a:cs typeface="Arial"/>
                <a:sym typeface="Arial"/>
              </a:rPr>
              <a:t>every </a:t>
            </a:r>
            <a:r>
              <a:rPr lang="en-US" b="1" i="0" u="none" strike="noStrike" cap="none" baseline="0" dirty="0">
                <a:solidFill>
                  <a:schemeClr val="tx1">
                    <a:lumMod val="75000"/>
                    <a:lumOff val="25000"/>
                  </a:schemeClr>
                </a:solidFill>
                <a:latin typeface="Arial"/>
                <a:ea typeface="Arial"/>
                <a:cs typeface="Arial"/>
                <a:sym typeface="Arial"/>
              </a:rPr>
              <a:t>student</a:t>
            </a:r>
            <a:r>
              <a:rPr lang="en-US" b="0" i="0" u="none" strike="noStrike" cap="none" baseline="0" dirty="0">
                <a:solidFill>
                  <a:schemeClr val="tx1">
                    <a:lumMod val="75000"/>
                    <a:lumOff val="25000"/>
                  </a:schemeClr>
                </a:solidFill>
                <a:latin typeface="Arial"/>
                <a:ea typeface="Arial"/>
                <a:cs typeface="Arial"/>
                <a:sym typeface="Arial"/>
              </a:rPr>
              <a:t>, </a:t>
            </a:r>
            <a:r>
              <a:rPr lang="en-US" b="1" i="0" u="none" strike="noStrike" cap="none" baseline="0" dirty="0">
                <a:solidFill>
                  <a:schemeClr val="tx1">
                    <a:lumMod val="75000"/>
                    <a:lumOff val="25000"/>
                  </a:schemeClr>
                </a:solidFill>
                <a:latin typeface="Arial"/>
                <a:ea typeface="Arial"/>
                <a:cs typeface="Arial"/>
                <a:sym typeface="Arial"/>
              </a:rPr>
              <a:t>teacher </a:t>
            </a:r>
            <a:r>
              <a:rPr lang="en-US" b="0" i="0" u="none" strike="noStrike" cap="none" baseline="0" dirty="0">
                <a:solidFill>
                  <a:schemeClr val="tx1">
                    <a:lumMod val="75000"/>
                    <a:lumOff val="25000"/>
                  </a:schemeClr>
                </a:solidFill>
                <a:latin typeface="Arial"/>
                <a:ea typeface="Arial"/>
                <a:cs typeface="Arial"/>
                <a:sym typeface="Arial"/>
              </a:rPr>
              <a:t>and school </a:t>
            </a:r>
            <a:r>
              <a:rPr lang="en-US" b="1" i="0" u="none" strike="noStrike" cap="none" baseline="0" dirty="0">
                <a:solidFill>
                  <a:schemeClr val="tx1">
                    <a:lumMod val="75000"/>
                    <a:lumOff val="25000"/>
                  </a:schemeClr>
                </a:solidFill>
                <a:latin typeface="Arial"/>
                <a:ea typeface="Arial"/>
                <a:cs typeface="Arial"/>
                <a:sym typeface="Arial"/>
              </a:rPr>
              <a:t>employee </a:t>
            </a:r>
            <a:r>
              <a:rPr lang="en-US" b="0" i="0" u="none" strike="noStrike" cap="none" baseline="0" dirty="0">
                <a:solidFill>
                  <a:schemeClr val="tx1">
                    <a:lumMod val="75000"/>
                    <a:lumOff val="25000"/>
                  </a:schemeClr>
                </a:solidFill>
                <a:latin typeface="Arial"/>
                <a:ea typeface="Arial"/>
                <a:cs typeface="Arial"/>
                <a:sym typeface="Arial"/>
              </a:rPr>
              <a:t>is in a </a:t>
            </a:r>
            <a:r>
              <a:rPr lang="en-US" b="0" i="0" u="none" strike="noStrike" cap="none" baseline="0" dirty="0" smtClean="0">
                <a:solidFill>
                  <a:schemeClr val="tx1">
                    <a:lumMod val="75000"/>
                    <a:lumOff val="25000"/>
                  </a:schemeClr>
                </a:solidFill>
                <a:latin typeface="Arial"/>
                <a:ea typeface="Arial"/>
                <a:cs typeface="Arial"/>
                <a:sym typeface="Arial"/>
              </a:rPr>
              <a:t>facility </a:t>
            </a:r>
            <a:r>
              <a:rPr lang="en-US" b="0" i="1" u="none" strike="noStrike" cap="none" baseline="0" dirty="0">
                <a:solidFill>
                  <a:schemeClr val="accent2">
                    <a:lumMod val="75000"/>
                  </a:schemeClr>
                </a:solidFill>
                <a:latin typeface="Arial"/>
                <a:ea typeface="Arial"/>
                <a:cs typeface="Arial"/>
                <a:sym typeface="Arial"/>
              </a:rPr>
              <a:t>prepared </a:t>
            </a:r>
            <a:r>
              <a:rPr lang="en-US" b="0" i="0" u="none" strike="noStrike" cap="none" baseline="0" dirty="0">
                <a:solidFill>
                  <a:schemeClr val="accent2">
                    <a:lumMod val="75000"/>
                  </a:schemeClr>
                </a:solidFill>
                <a:latin typeface="Arial"/>
                <a:ea typeface="Arial"/>
                <a:cs typeface="Arial"/>
                <a:sym typeface="Arial"/>
              </a:rPr>
              <a:t>to </a:t>
            </a:r>
            <a:r>
              <a:rPr lang="en-US" b="1" i="0" u="none" strike="noStrike" cap="none" baseline="0" dirty="0">
                <a:solidFill>
                  <a:schemeClr val="accent2">
                    <a:lumMod val="75000"/>
                  </a:schemeClr>
                </a:solidFill>
                <a:latin typeface="Arial"/>
                <a:ea typeface="Arial"/>
                <a:cs typeface="Arial"/>
                <a:sym typeface="Arial"/>
              </a:rPr>
              <a:t>respond </a:t>
            </a:r>
            <a:r>
              <a:rPr lang="en-US" b="0" i="0" u="none" strike="noStrike" cap="none" baseline="0" dirty="0">
                <a:solidFill>
                  <a:schemeClr val="tx1">
                    <a:lumMod val="75000"/>
                    <a:lumOff val="25000"/>
                  </a:schemeClr>
                </a:solidFill>
                <a:latin typeface="Arial"/>
                <a:ea typeface="Arial"/>
                <a:cs typeface="Arial"/>
                <a:sym typeface="Arial"/>
              </a:rPr>
              <a:t>in the event of </a:t>
            </a:r>
            <a:r>
              <a:rPr lang="en-US" b="0" i="0" u="none" strike="noStrike" cap="none" baseline="0" dirty="0" smtClean="0">
                <a:solidFill>
                  <a:schemeClr val="tx1">
                    <a:lumMod val="75000"/>
                    <a:lumOff val="25000"/>
                  </a:schemeClr>
                </a:solidFill>
                <a:latin typeface="Arial"/>
                <a:ea typeface="Arial"/>
                <a:cs typeface="Arial"/>
                <a:sym typeface="Arial"/>
              </a:rPr>
              <a:t>any</a:t>
            </a:r>
            <a:r>
              <a:rPr lang="en-US" b="0" i="0" u="none" strike="noStrike" cap="none" dirty="0" smtClean="0">
                <a:solidFill>
                  <a:schemeClr val="tx1">
                    <a:lumMod val="75000"/>
                    <a:lumOff val="25000"/>
                  </a:schemeClr>
                </a:solidFill>
                <a:latin typeface="Arial"/>
                <a:ea typeface="Arial"/>
                <a:cs typeface="Arial"/>
                <a:sym typeface="Arial"/>
              </a:rPr>
              <a:t> All Hazards Event</a:t>
            </a:r>
            <a:r>
              <a:rPr lang="en-US" b="0" i="0" u="none" strike="noStrike" cap="none" baseline="0" dirty="0" smtClean="0">
                <a:solidFill>
                  <a:schemeClr val="tx1">
                    <a:lumMod val="75000"/>
                    <a:lumOff val="25000"/>
                  </a:schemeClr>
                </a:solidFill>
                <a:latin typeface="Arial"/>
                <a:ea typeface="Arial"/>
                <a:cs typeface="Arial"/>
                <a:sym typeface="Arial"/>
              </a:rPr>
              <a:t>.</a:t>
            </a:r>
            <a:r>
              <a:rPr lang="en-US" b="0" i="1" u="none" strike="noStrike" cap="none" baseline="0" dirty="0" smtClean="0">
                <a:solidFill>
                  <a:schemeClr val="tx1">
                    <a:lumMod val="75000"/>
                    <a:lumOff val="25000"/>
                  </a:schemeClr>
                </a:solidFill>
                <a:latin typeface="Arial"/>
                <a:ea typeface="Arial"/>
                <a:cs typeface="Arial"/>
                <a:sym typeface="Arial"/>
              </a:rPr>
              <a:t> </a:t>
            </a:r>
            <a:endParaRPr lang="en-US" b="0" i="1" u="none" strike="noStrike" cap="none" baseline="0" dirty="0">
              <a:solidFill>
                <a:schemeClr val="tx1">
                  <a:lumMod val="75000"/>
                  <a:lumOff val="25000"/>
                </a:schemeClr>
              </a:solidFill>
              <a:latin typeface="Arial"/>
              <a:ea typeface="Arial"/>
              <a:cs typeface="Arial"/>
              <a:sym typeface="Arial"/>
            </a:endParaRPr>
          </a:p>
          <a:p>
            <a:pPr marL="342900" marR="0" lvl="0" indent="-342900" algn="l" rtl="0">
              <a:spcBef>
                <a:spcPts val="640"/>
              </a:spcBef>
              <a:buClr>
                <a:schemeClr val="dk1"/>
              </a:buClr>
              <a:buFont typeface="Arial"/>
              <a:buNone/>
            </a:pPr>
            <a:endParaRPr b="0" i="0" u="none" strike="noStrike" cap="none" baseline="0" dirty="0">
              <a:solidFill>
                <a:schemeClr val="tx1">
                  <a:lumMod val="75000"/>
                  <a:lumOff val="25000"/>
                </a:schemeClr>
              </a:solidFill>
              <a:latin typeface="Arial"/>
              <a:ea typeface="Arial"/>
              <a:cs typeface="Arial"/>
              <a:sym typeface="Arial"/>
            </a:endParaRPr>
          </a:p>
        </p:txBody>
      </p:sp>
      <p:sp>
        <p:nvSpPr>
          <p:cNvPr id="2" name="Slide Number Placeholder 1"/>
          <p:cNvSpPr>
            <a:spLocks noGrp="1"/>
          </p:cNvSpPr>
          <p:nvPr>
            <p:ph type="sldNum" idx="12"/>
          </p:nvPr>
        </p:nvSpPr>
        <p:spPr>
          <a:xfrm>
            <a:off x="6896101" y="196850"/>
            <a:ext cx="2133599" cy="365125"/>
          </a:xfrm>
        </p:spPr>
        <p:txBody>
          <a:bodyPr/>
          <a:lstStyle/>
          <a:p>
            <a:pPr>
              <a:buSzPct val="25000"/>
            </a:pPr>
            <a:fld id="{00000000-1234-1234-1234-123412341234}" type="slidenum">
              <a:rPr lang="en-US" smtClean="0"/>
              <a:pPr>
                <a:buSzPct val="25000"/>
              </a:pPr>
              <a:t>6</a:t>
            </a:fld>
            <a:endParaRPr lang="en-US" dirty="0"/>
          </a:p>
        </p:txBody>
      </p:sp>
    </p:spTree>
    <p:extLst>
      <p:ext uri="{BB962C8B-B14F-4D97-AF65-F5344CB8AC3E}">
        <p14:creationId xmlns:p14="http://schemas.microsoft.com/office/powerpoint/2010/main" val="11986356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Shape 187"/>
          <p:cNvSpPr txBox="1">
            <a:spLocks noGrp="1"/>
          </p:cNvSpPr>
          <p:nvPr>
            <p:ph type="body" idx="1"/>
          </p:nvPr>
        </p:nvSpPr>
        <p:spPr>
          <a:xfrm>
            <a:off x="152400" y="2209800"/>
            <a:ext cx="8851898" cy="1600199"/>
          </a:xfrm>
          <a:prstGeom prst="rect">
            <a:avLst/>
          </a:prstGeom>
          <a:noFill/>
          <a:ln>
            <a:noFill/>
          </a:ln>
        </p:spPr>
        <p:txBody>
          <a:bodyPr lIns="91425" tIns="45700" rIns="91425" bIns="45700" anchor="t" anchorCtr="0">
            <a:noAutofit/>
          </a:bodyPr>
          <a:lstStyle/>
          <a:p>
            <a:pPr marL="0" marR="0" lvl="0" indent="0" algn="ctr" rtl="0">
              <a:spcBef>
                <a:spcPts val="0"/>
              </a:spcBef>
              <a:buClr>
                <a:srgbClr val="4F6128"/>
              </a:buClr>
              <a:buSzPct val="25000"/>
              <a:buFont typeface="Arial"/>
              <a:buNone/>
            </a:pPr>
            <a:r>
              <a:rPr lang="en-US" sz="4200" i="0" u="none" strike="noStrike" cap="none" baseline="0" dirty="0">
                <a:solidFill>
                  <a:schemeClr val="tx1"/>
                </a:solidFill>
                <a:latin typeface="Arial" panose="020B0604020202020204" pitchFamily="34" charset="0"/>
                <a:ea typeface="Cambria"/>
                <a:cs typeface="Arial" panose="020B0604020202020204" pitchFamily="34" charset="0"/>
                <a:sym typeface="Cambria"/>
              </a:rPr>
              <a:t>Emergency Operations </a:t>
            </a:r>
            <a:r>
              <a:rPr lang="en-US" sz="4200" i="0" u="none" strike="noStrike" cap="none" baseline="0" dirty="0" smtClean="0">
                <a:solidFill>
                  <a:schemeClr val="tx1"/>
                </a:solidFill>
                <a:latin typeface="Arial" panose="020B0604020202020204" pitchFamily="34" charset="0"/>
                <a:ea typeface="Cambria"/>
                <a:cs typeface="Arial" panose="020B0604020202020204" pitchFamily="34" charset="0"/>
                <a:sym typeface="Cambria"/>
              </a:rPr>
              <a:t>Plans </a:t>
            </a:r>
            <a:r>
              <a:rPr lang="en-US" i="0" u="none" strike="noStrike" cap="none" baseline="0" dirty="0" smtClean="0">
                <a:solidFill>
                  <a:schemeClr val="tx1"/>
                </a:solidFill>
                <a:latin typeface="Arial" panose="020B0604020202020204" pitchFamily="34" charset="0"/>
                <a:ea typeface="Cambria"/>
                <a:cs typeface="Arial" panose="020B0604020202020204" pitchFamily="34" charset="0"/>
                <a:sym typeface="Cambria"/>
              </a:rPr>
              <a:t>(</a:t>
            </a:r>
            <a:r>
              <a:rPr lang="en-US" i="0" u="none" strike="noStrike" cap="none" baseline="0" dirty="0">
                <a:solidFill>
                  <a:schemeClr val="tx1"/>
                </a:solidFill>
                <a:latin typeface="Arial" panose="020B0604020202020204" pitchFamily="34" charset="0"/>
                <a:ea typeface="Cambria"/>
                <a:cs typeface="Arial" panose="020B0604020202020204" pitchFamily="34" charset="0"/>
                <a:sym typeface="Cambria"/>
              </a:rPr>
              <a:t>EOPs) </a:t>
            </a:r>
            <a:r>
              <a:rPr lang="en-US" sz="4400" i="0" u="none" strike="noStrike" cap="none" baseline="0" dirty="0">
                <a:solidFill>
                  <a:schemeClr val="accent2">
                    <a:lumMod val="75000"/>
                  </a:schemeClr>
                </a:solidFill>
                <a:latin typeface="Arial" panose="020B0604020202020204" pitchFamily="34" charset="0"/>
                <a:ea typeface="Cambria"/>
                <a:cs typeface="Arial" panose="020B0604020202020204" pitchFamily="34" charset="0"/>
                <a:sym typeface="Cambria"/>
              </a:rPr>
              <a:t>must</a:t>
            </a:r>
            <a:r>
              <a:rPr lang="en-US" sz="4400" b="1" i="0" u="none" strike="noStrike" cap="none" baseline="0" dirty="0">
                <a:solidFill>
                  <a:schemeClr val="accent2">
                    <a:lumMod val="75000"/>
                  </a:schemeClr>
                </a:solidFill>
                <a:latin typeface="Arial" panose="020B0604020202020204" pitchFamily="34" charset="0"/>
                <a:ea typeface="Cambria"/>
                <a:cs typeface="Arial" panose="020B0604020202020204" pitchFamily="34" charset="0"/>
                <a:sym typeface="Cambria"/>
              </a:rPr>
              <a:t> </a:t>
            </a:r>
            <a:r>
              <a:rPr lang="en-US" sz="4400" i="0" u="none" strike="noStrike" cap="none" baseline="0" dirty="0" smtClean="0">
                <a:solidFill>
                  <a:schemeClr val="accent2">
                    <a:lumMod val="75000"/>
                  </a:schemeClr>
                </a:solidFill>
                <a:latin typeface="Arial" panose="020B0604020202020204" pitchFamily="34" charset="0"/>
                <a:ea typeface="Cambria"/>
                <a:cs typeface="Arial" panose="020B0604020202020204" pitchFamily="34" charset="0"/>
                <a:sym typeface="Cambria"/>
              </a:rPr>
              <a:t>address ALL </a:t>
            </a:r>
            <a:r>
              <a:rPr lang="en-US" sz="4400" dirty="0">
                <a:solidFill>
                  <a:schemeClr val="accent2">
                    <a:lumMod val="75000"/>
                  </a:schemeClr>
                </a:solidFill>
                <a:latin typeface="Arial" panose="020B0604020202020204" pitchFamily="34" charset="0"/>
                <a:ea typeface="Cambria"/>
                <a:cs typeface="Arial" panose="020B0604020202020204" pitchFamily="34" charset="0"/>
                <a:sym typeface="Cambria"/>
              </a:rPr>
              <a:t>H</a:t>
            </a:r>
            <a:r>
              <a:rPr lang="en-US" sz="4400" i="0" u="none" strike="noStrike" cap="none" baseline="0" dirty="0" smtClean="0">
                <a:solidFill>
                  <a:schemeClr val="accent2">
                    <a:lumMod val="75000"/>
                  </a:schemeClr>
                </a:solidFill>
                <a:latin typeface="Arial" panose="020B0604020202020204" pitchFamily="34" charset="0"/>
                <a:ea typeface="Cambria"/>
                <a:cs typeface="Arial" panose="020B0604020202020204" pitchFamily="34" charset="0"/>
                <a:sym typeface="Cambria"/>
              </a:rPr>
              <a:t>azards</a:t>
            </a:r>
            <a:r>
              <a:rPr lang="en-US" sz="4400" i="0" u="none" strike="noStrike" cap="none" baseline="0" dirty="0">
                <a:solidFill>
                  <a:schemeClr val="accent2">
                    <a:lumMod val="75000"/>
                  </a:schemeClr>
                </a:solidFill>
                <a:latin typeface="Arial" panose="020B0604020202020204" pitchFamily="34" charset="0"/>
                <a:ea typeface="Cambria"/>
                <a:cs typeface="Arial" panose="020B0604020202020204" pitchFamily="34" charset="0"/>
                <a:sym typeface="Cambria"/>
              </a:rPr>
              <a:t>.</a:t>
            </a:r>
          </a:p>
        </p:txBody>
      </p:sp>
      <p:sp>
        <p:nvSpPr>
          <p:cNvPr id="2" name="Slide Number Placeholder 1"/>
          <p:cNvSpPr>
            <a:spLocks noGrp="1"/>
          </p:cNvSpPr>
          <p:nvPr>
            <p:ph type="sldNum" idx="12"/>
          </p:nvPr>
        </p:nvSpPr>
        <p:spPr>
          <a:xfrm>
            <a:off x="6870700" y="184150"/>
            <a:ext cx="2133599" cy="365125"/>
          </a:xfrm>
        </p:spPr>
        <p:txBody>
          <a:bodyPr/>
          <a:lstStyle/>
          <a:p>
            <a:pPr>
              <a:buSzPct val="25000"/>
            </a:pPr>
            <a:fld id="{00000000-1234-1234-1234-123412341234}" type="slidenum">
              <a:rPr lang="en-US" smtClean="0"/>
              <a:pPr>
                <a:buSzPct val="25000"/>
              </a:pPr>
              <a:t>7</a:t>
            </a:fld>
            <a:endParaRPr lang="en-US" dirty="0"/>
          </a:p>
        </p:txBody>
      </p:sp>
    </p:spTree>
    <p:extLst>
      <p:ext uri="{BB962C8B-B14F-4D97-AF65-F5344CB8AC3E}">
        <p14:creationId xmlns:p14="http://schemas.microsoft.com/office/powerpoint/2010/main" val="4185602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Shape 205"/>
          <p:cNvSpPr txBox="1">
            <a:spLocks noGrp="1"/>
          </p:cNvSpPr>
          <p:nvPr>
            <p:ph type="title"/>
          </p:nvPr>
        </p:nvSpPr>
        <p:spPr>
          <a:xfrm>
            <a:off x="457200" y="1290143"/>
            <a:ext cx="8229600" cy="1143000"/>
          </a:xfrm>
          <a:prstGeom prst="rect">
            <a:avLst/>
          </a:prstGeom>
          <a:noFill/>
          <a:ln>
            <a:noFill/>
          </a:ln>
        </p:spPr>
        <p:txBody>
          <a:bodyPr lIns="91425" tIns="45700" rIns="91425" bIns="45700" anchor="ctr" anchorCtr="0">
            <a:noAutofit/>
          </a:bodyPr>
          <a:lstStyle/>
          <a:p>
            <a:pPr lvl="0" algn="r">
              <a:buClr>
                <a:srgbClr val="800000"/>
              </a:buClr>
              <a:buSzPct val="25000"/>
            </a:pPr>
            <a:r>
              <a:rPr lang="en-US" sz="4400" dirty="0">
                <a:solidFill>
                  <a:srgbClr val="800000"/>
                </a:solidFill>
                <a:latin typeface="Arial" panose="020B0604020202020204" pitchFamily="34" charset="0"/>
                <a:ea typeface="Cambria"/>
                <a:cs typeface="Arial" panose="020B0604020202020204" pitchFamily="34" charset="0"/>
                <a:sym typeface="Cambria"/>
              </a:rPr>
              <a:t>SEMP</a:t>
            </a:r>
            <a:endParaRPr lang="en-US" sz="3600" b="1" i="0" u="none" strike="noStrike" cap="none" baseline="0" dirty="0">
              <a:solidFill>
                <a:srgbClr val="800000"/>
              </a:solidFill>
              <a:latin typeface="Arial" panose="020B0604020202020204" pitchFamily="34" charset="0"/>
              <a:ea typeface="Cambria"/>
              <a:cs typeface="Arial" panose="020B0604020202020204" pitchFamily="34" charset="0"/>
              <a:sym typeface="Cambria"/>
            </a:endParaRPr>
          </a:p>
        </p:txBody>
      </p:sp>
      <p:sp>
        <p:nvSpPr>
          <p:cNvPr id="206" name="Shape 206"/>
          <p:cNvSpPr txBox="1">
            <a:spLocks noGrp="1"/>
          </p:cNvSpPr>
          <p:nvPr>
            <p:ph type="body" idx="1"/>
          </p:nvPr>
        </p:nvSpPr>
        <p:spPr>
          <a:xfrm>
            <a:off x="457200" y="2433143"/>
            <a:ext cx="8229600" cy="3638561"/>
          </a:xfrm>
          <a:prstGeom prst="rect">
            <a:avLst/>
          </a:prstGeom>
          <a:noFill/>
          <a:ln>
            <a:noFill/>
          </a:ln>
        </p:spPr>
        <p:txBody>
          <a:bodyPr lIns="91425" tIns="45700" rIns="91425" bIns="45700" anchor="t" anchorCtr="0">
            <a:noAutofit/>
          </a:bodyPr>
          <a:lstStyle/>
          <a:p>
            <a:pPr marL="342900" marR="0" lvl="0" indent="-342900" algn="l" rtl="0">
              <a:spcBef>
                <a:spcPts val="0"/>
              </a:spcBef>
              <a:buClr>
                <a:srgbClr val="3F3F3F"/>
              </a:buClr>
              <a:buSzPct val="100000"/>
              <a:buFont typeface="Arial"/>
              <a:buChar char="•"/>
            </a:pPr>
            <a:r>
              <a:rPr lang="en-US" sz="2800" b="0" i="0" u="none" strike="noStrike" cap="none" baseline="0" dirty="0">
                <a:solidFill>
                  <a:schemeClr val="tx1">
                    <a:lumMod val="75000"/>
                    <a:lumOff val="25000"/>
                  </a:schemeClr>
                </a:solidFill>
                <a:latin typeface="Arial"/>
                <a:ea typeface="Arial"/>
                <a:cs typeface="Arial"/>
                <a:sym typeface="Arial"/>
              </a:rPr>
              <a:t>By having plans in place to keep</a:t>
            </a:r>
            <a:r>
              <a:rPr lang="en-US" sz="2800" b="1" i="0" u="none" strike="noStrike" cap="none" baseline="0" dirty="0">
                <a:solidFill>
                  <a:schemeClr val="tx1">
                    <a:lumMod val="75000"/>
                    <a:lumOff val="25000"/>
                  </a:schemeClr>
                </a:solidFill>
                <a:latin typeface="Arial"/>
                <a:ea typeface="Arial"/>
                <a:cs typeface="Arial"/>
                <a:sym typeface="Arial"/>
              </a:rPr>
              <a:t> students </a:t>
            </a:r>
            <a:r>
              <a:rPr lang="en-US" sz="2800" b="0" i="0" u="none" strike="noStrike" cap="none" baseline="0" dirty="0">
                <a:solidFill>
                  <a:schemeClr val="tx1">
                    <a:lumMod val="75000"/>
                    <a:lumOff val="25000"/>
                  </a:schemeClr>
                </a:solidFill>
                <a:latin typeface="Arial"/>
                <a:ea typeface="Arial"/>
                <a:cs typeface="Arial"/>
                <a:sym typeface="Arial"/>
              </a:rPr>
              <a:t>and</a:t>
            </a:r>
            <a:r>
              <a:rPr lang="en-US" sz="2800" b="1" i="0" u="none" strike="noStrike" cap="none" baseline="0" dirty="0">
                <a:solidFill>
                  <a:schemeClr val="tx1">
                    <a:lumMod val="75000"/>
                    <a:lumOff val="25000"/>
                  </a:schemeClr>
                </a:solidFill>
                <a:latin typeface="Arial"/>
                <a:ea typeface="Arial"/>
                <a:cs typeface="Arial"/>
                <a:sym typeface="Arial"/>
              </a:rPr>
              <a:t> staff safe</a:t>
            </a:r>
            <a:r>
              <a:rPr lang="en-US" sz="2800" b="0" i="0" u="none" strike="noStrike" cap="none" baseline="0" dirty="0">
                <a:solidFill>
                  <a:schemeClr val="tx1">
                    <a:lumMod val="75000"/>
                    <a:lumOff val="25000"/>
                  </a:schemeClr>
                </a:solidFill>
                <a:latin typeface="Arial"/>
                <a:ea typeface="Arial"/>
                <a:cs typeface="Arial"/>
                <a:sym typeface="Arial"/>
              </a:rPr>
              <a:t>, schools play a </a:t>
            </a:r>
            <a:r>
              <a:rPr lang="en-US" sz="2800" b="1" i="0" u="none" strike="noStrike" cap="none" baseline="0" dirty="0">
                <a:solidFill>
                  <a:srgbClr val="800000"/>
                </a:solidFill>
                <a:latin typeface="Arial"/>
                <a:ea typeface="Arial"/>
                <a:cs typeface="Arial"/>
                <a:sym typeface="Arial"/>
              </a:rPr>
              <a:t>key role </a:t>
            </a:r>
            <a:r>
              <a:rPr lang="en-US" sz="2800" b="0" i="0" u="none" strike="noStrike" cap="none" baseline="0" dirty="0" smtClean="0">
                <a:solidFill>
                  <a:schemeClr val="tx1">
                    <a:lumMod val="75000"/>
                    <a:lumOff val="25000"/>
                  </a:schemeClr>
                </a:solidFill>
                <a:latin typeface="Arial"/>
                <a:ea typeface="Arial"/>
                <a:cs typeface="Arial"/>
                <a:sym typeface="Arial"/>
              </a:rPr>
              <a:t>in . . .</a:t>
            </a:r>
          </a:p>
          <a:p>
            <a:pPr marL="342900" marR="0" lvl="0" indent="-342900" algn="l" rtl="0">
              <a:spcBef>
                <a:spcPts val="0"/>
              </a:spcBef>
              <a:buClr>
                <a:srgbClr val="3F3F3F"/>
              </a:buClr>
              <a:buSzPct val="100000"/>
              <a:buNone/>
            </a:pPr>
            <a:endParaRPr lang="en-US" sz="2800" b="0" i="0" u="none" strike="noStrike" cap="none" baseline="0" dirty="0" smtClean="0">
              <a:solidFill>
                <a:schemeClr val="tx1">
                  <a:lumMod val="75000"/>
                  <a:lumOff val="25000"/>
                </a:schemeClr>
              </a:solidFill>
              <a:latin typeface="Arial"/>
              <a:ea typeface="Arial"/>
              <a:cs typeface="Arial"/>
              <a:sym typeface="Arial"/>
            </a:endParaRPr>
          </a:p>
          <a:p>
            <a:pPr lvl="1" indent="-342900">
              <a:spcBef>
                <a:spcPts val="0"/>
              </a:spcBef>
              <a:buClr>
                <a:srgbClr val="3F3F3F"/>
              </a:buClr>
              <a:buSzPct val="100000"/>
              <a:buFont typeface="Lucida Grande"/>
              <a:buChar char="‑"/>
            </a:pPr>
            <a:r>
              <a:rPr lang="en-US" sz="2800" b="0" i="0" u="none" strike="noStrike" cap="none" baseline="0" dirty="0" smtClean="0">
                <a:solidFill>
                  <a:schemeClr val="tx1">
                    <a:lumMod val="75000"/>
                    <a:lumOff val="25000"/>
                  </a:schemeClr>
                </a:solidFill>
                <a:latin typeface="Arial"/>
                <a:ea typeface="Arial"/>
                <a:cs typeface="Arial"/>
                <a:sym typeface="Arial"/>
              </a:rPr>
              <a:t>taking </a:t>
            </a:r>
            <a:r>
              <a:rPr lang="en-US" sz="2800" b="1" i="0" u="none" strike="noStrike" cap="none" baseline="0" dirty="0">
                <a:solidFill>
                  <a:schemeClr val="tx1">
                    <a:lumMod val="75000"/>
                    <a:lumOff val="25000"/>
                  </a:schemeClr>
                </a:solidFill>
                <a:latin typeface="Arial"/>
                <a:ea typeface="Arial"/>
                <a:cs typeface="Arial"/>
                <a:sym typeface="Arial"/>
              </a:rPr>
              <a:t>preventative</a:t>
            </a:r>
            <a:r>
              <a:rPr lang="en-US" sz="2800" b="0" i="0" u="none" strike="noStrike" cap="none" baseline="0" dirty="0">
                <a:solidFill>
                  <a:schemeClr val="tx1">
                    <a:lumMod val="75000"/>
                    <a:lumOff val="25000"/>
                  </a:schemeClr>
                </a:solidFill>
                <a:latin typeface="Arial"/>
                <a:ea typeface="Arial"/>
                <a:cs typeface="Arial"/>
                <a:sym typeface="Arial"/>
              </a:rPr>
              <a:t> and </a:t>
            </a:r>
            <a:r>
              <a:rPr lang="en-US" sz="2800" b="1" i="0" u="none" strike="noStrike" cap="none" baseline="0" dirty="0">
                <a:solidFill>
                  <a:schemeClr val="tx1">
                    <a:lumMod val="75000"/>
                    <a:lumOff val="25000"/>
                  </a:schemeClr>
                </a:solidFill>
                <a:latin typeface="Arial"/>
                <a:ea typeface="Arial"/>
                <a:cs typeface="Arial"/>
                <a:sym typeface="Arial"/>
              </a:rPr>
              <a:t>protective measures</a:t>
            </a:r>
            <a:r>
              <a:rPr lang="en-US" sz="2800" b="0" i="0" u="none" strike="noStrike" cap="none" baseline="0" dirty="0">
                <a:solidFill>
                  <a:schemeClr val="tx1">
                    <a:lumMod val="75000"/>
                    <a:lumOff val="25000"/>
                  </a:schemeClr>
                </a:solidFill>
                <a:latin typeface="Arial"/>
                <a:ea typeface="Arial"/>
                <a:cs typeface="Arial"/>
                <a:sym typeface="Arial"/>
              </a:rPr>
              <a:t> to </a:t>
            </a:r>
            <a:r>
              <a:rPr lang="en-US" sz="2800" b="0" i="1" u="none" strike="noStrike" cap="none" baseline="0" dirty="0">
                <a:solidFill>
                  <a:schemeClr val="tx1">
                    <a:lumMod val="75000"/>
                    <a:lumOff val="25000"/>
                  </a:schemeClr>
                </a:solidFill>
                <a:latin typeface="Arial"/>
                <a:ea typeface="Arial"/>
                <a:cs typeface="Arial"/>
                <a:sym typeface="Arial"/>
              </a:rPr>
              <a:t>stop </a:t>
            </a:r>
            <a:r>
              <a:rPr lang="en-US" sz="2800" b="0" i="0" u="none" strike="noStrike" cap="none" baseline="0" dirty="0">
                <a:solidFill>
                  <a:schemeClr val="tx1">
                    <a:lumMod val="75000"/>
                    <a:lumOff val="25000"/>
                  </a:schemeClr>
                </a:solidFill>
                <a:latin typeface="Arial"/>
                <a:ea typeface="Arial"/>
                <a:cs typeface="Arial"/>
                <a:sym typeface="Arial"/>
              </a:rPr>
              <a:t>an emergency from occurring OR </a:t>
            </a:r>
            <a:r>
              <a:rPr lang="en-US" sz="2800" b="0" i="1" u="none" strike="noStrike" cap="none" baseline="0" dirty="0">
                <a:solidFill>
                  <a:schemeClr val="tx1">
                    <a:lumMod val="75000"/>
                    <a:lumOff val="25000"/>
                  </a:schemeClr>
                </a:solidFill>
                <a:latin typeface="Arial"/>
                <a:ea typeface="Arial"/>
                <a:cs typeface="Arial"/>
                <a:sym typeface="Arial"/>
              </a:rPr>
              <a:t>reduce</a:t>
            </a:r>
            <a:r>
              <a:rPr lang="en-US" sz="2800" b="0" i="0" u="none" strike="noStrike" cap="none" baseline="0" dirty="0">
                <a:solidFill>
                  <a:schemeClr val="tx1">
                    <a:lumMod val="75000"/>
                    <a:lumOff val="25000"/>
                  </a:schemeClr>
                </a:solidFill>
                <a:latin typeface="Arial"/>
                <a:ea typeface="Arial"/>
                <a:cs typeface="Arial"/>
                <a:sym typeface="Arial"/>
              </a:rPr>
              <a:t> the impact of an incident. </a:t>
            </a:r>
            <a:endParaRPr sz="2800" b="0" i="0" u="none" strike="noStrike" cap="none" baseline="0" dirty="0">
              <a:solidFill>
                <a:srgbClr val="3F3F3F"/>
              </a:solidFill>
              <a:latin typeface="Arial"/>
              <a:ea typeface="Arial"/>
              <a:cs typeface="Arial"/>
              <a:sym typeface="Arial"/>
            </a:endParaRPr>
          </a:p>
        </p:txBody>
      </p:sp>
      <p:sp>
        <p:nvSpPr>
          <p:cNvPr id="2" name="Slide Number Placeholder 1"/>
          <p:cNvSpPr>
            <a:spLocks noGrp="1"/>
          </p:cNvSpPr>
          <p:nvPr>
            <p:ph type="sldNum" idx="12"/>
          </p:nvPr>
        </p:nvSpPr>
        <p:spPr>
          <a:xfrm>
            <a:off x="6896100" y="209550"/>
            <a:ext cx="2133599" cy="365125"/>
          </a:xfrm>
        </p:spPr>
        <p:txBody>
          <a:bodyPr/>
          <a:lstStyle/>
          <a:p>
            <a:pPr>
              <a:buSzPct val="25000"/>
            </a:pPr>
            <a:fld id="{00000000-1234-1234-1234-123412341234}" type="slidenum">
              <a:rPr lang="en-US" smtClean="0"/>
              <a:pPr>
                <a:buSzPct val="25000"/>
              </a:pPr>
              <a:t>8</a:t>
            </a:fld>
            <a:endParaRPr lang="en-US" dirty="0"/>
          </a:p>
        </p:txBody>
      </p:sp>
    </p:spTree>
    <p:extLst>
      <p:ext uri="{BB962C8B-B14F-4D97-AF65-F5344CB8AC3E}">
        <p14:creationId xmlns:p14="http://schemas.microsoft.com/office/powerpoint/2010/main" val="34660075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Shape 267"/>
          <p:cNvSpPr txBox="1"/>
          <p:nvPr/>
        </p:nvSpPr>
        <p:spPr>
          <a:xfrm>
            <a:off x="685800" y="2286000"/>
            <a:ext cx="7924800" cy="3657600"/>
          </a:xfrm>
          <a:prstGeom prst="rect">
            <a:avLst/>
          </a:prstGeom>
          <a:noFill/>
          <a:ln>
            <a:noFill/>
          </a:ln>
        </p:spPr>
        <p:txBody>
          <a:bodyPr lIns="91425" tIns="45700" rIns="91425" bIns="45700" anchor="t" anchorCtr="0">
            <a:noAutofit/>
          </a:bodyPr>
          <a:lstStyle/>
          <a:p>
            <a:pPr marL="292100" indent="-292100">
              <a:buClr>
                <a:srgbClr val="000000"/>
              </a:buClr>
              <a:buSzPct val="100000"/>
              <a:buFont typeface="Arial"/>
              <a:buChar char="•"/>
            </a:pPr>
            <a:r>
              <a:rPr lang="en-US" sz="3200" kern="0" dirty="0">
                <a:solidFill>
                  <a:srgbClr val="000000">
                    <a:lumMod val="75000"/>
                    <a:lumOff val="25000"/>
                  </a:srgbClr>
                </a:solidFill>
                <a:ea typeface="Arial"/>
                <a:cs typeface="Arial"/>
                <a:sym typeface="Arial"/>
              </a:rPr>
              <a:t>Brings together elements of emergency management for:</a:t>
            </a:r>
            <a:endParaRPr lang="en-US" sz="2000" kern="0" dirty="0">
              <a:solidFill>
                <a:srgbClr val="000000">
                  <a:lumMod val="75000"/>
                  <a:lumOff val="25000"/>
                </a:srgbClr>
              </a:solidFill>
              <a:ea typeface="Arial"/>
              <a:cs typeface="Arial"/>
              <a:sym typeface="Arial"/>
            </a:endParaRPr>
          </a:p>
          <a:p>
            <a:pPr marL="292100" indent="-292100">
              <a:buClr>
                <a:srgbClr val="000000"/>
              </a:buClr>
              <a:buSzPct val="100000"/>
            </a:pPr>
            <a:r>
              <a:rPr lang="en-US" sz="2000" kern="0" dirty="0">
                <a:solidFill>
                  <a:srgbClr val="000000">
                    <a:lumMod val="75000"/>
                    <a:lumOff val="25000"/>
                  </a:srgbClr>
                </a:solidFill>
                <a:ea typeface="Arial"/>
                <a:cs typeface="Arial"/>
                <a:sym typeface="Arial"/>
              </a:rPr>
              <a:t> </a:t>
            </a:r>
          </a:p>
          <a:p>
            <a:pPr marL="1031875" lvl="2" indent="-396875">
              <a:buClr>
                <a:srgbClr val="000000"/>
              </a:buClr>
              <a:buSzPct val="100000"/>
            </a:pPr>
            <a:r>
              <a:rPr lang="en-US" sz="2800" kern="0" dirty="0">
                <a:solidFill>
                  <a:srgbClr val="000000">
                    <a:lumMod val="75000"/>
                    <a:lumOff val="25000"/>
                  </a:srgbClr>
                </a:solidFill>
                <a:cs typeface="Arial"/>
                <a:sym typeface="Arial"/>
              </a:rPr>
              <a:t>–</a:t>
            </a:r>
            <a:r>
              <a:rPr lang="en-US" sz="2800" b="1" kern="0" dirty="0">
                <a:solidFill>
                  <a:srgbClr val="000000">
                    <a:lumMod val="75000"/>
                    <a:lumOff val="25000"/>
                  </a:srgbClr>
                </a:solidFill>
                <a:cs typeface="Arial"/>
                <a:sym typeface="Arial"/>
              </a:rPr>
              <a:t>  </a:t>
            </a:r>
            <a:r>
              <a:rPr lang="en-US" sz="2800" b="1" kern="0" dirty="0" smtClean="0">
                <a:solidFill>
                  <a:srgbClr val="000000">
                    <a:lumMod val="75000"/>
                    <a:lumOff val="25000"/>
                  </a:srgbClr>
                </a:solidFill>
                <a:cs typeface="Arial"/>
                <a:sym typeface="Arial"/>
              </a:rPr>
              <a:t>N</a:t>
            </a:r>
            <a:r>
              <a:rPr lang="en-US" sz="2800" b="1" kern="0" dirty="0" smtClean="0">
                <a:solidFill>
                  <a:srgbClr val="000000">
                    <a:lumMod val="75000"/>
                    <a:lumOff val="25000"/>
                  </a:srgbClr>
                </a:solidFill>
                <a:ea typeface="Arial"/>
                <a:cs typeface="Arial"/>
                <a:sym typeface="Arial"/>
              </a:rPr>
              <a:t>atural</a:t>
            </a:r>
            <a:r>
              <a:rPr lang="en-US" sz="2800" kern="0" dirty="0" smtClean="0">
                <a:solidFill>
                  <a:srgbClr val="000000">
                    <a:lumMod val="75000"/>
                    <a:lumOff val="25000"/>
                  </a:srgbClr>
                </a:solidFill>
                <a:ea typeface="Arial"/>
                <a:cs typeface="Arial"/>
                <a:sym typeface="Arial"/>
              </a:rPr>
              <a:t>, </a:t>
            </a:r>
            <a:r>
              <a:rPr lang="en-US" sz="2800" b="1" kern="0" dirty="0" smtClean="0">
                <a:solidFill>
                  <a:srgbClr val="000000">
                    <a:lumMod val="75000"/>
                    <a:lumOff val="25000"/>
                  </a:srgbClr>
                </a:solidFill>
                <a:ea typeface="Arial"/>
                <a:cs typeface="Arial"/>
                <a:sym typeface="Arial"/>
              </a:rPr>
              <a:t>Human-Caused, and Technological  </a:t>
            </a:r>
            <a:r>
              <a:rPr lang="en-US" sz="2800" b="1" kern="0" dirty="0">
                <a:solidFill>
                  <a:srgbClr val="000000">
                    <a:lumMod val="75000"/>
                    <a:lumOff val="25000"/>
                  </a:srgbClr>
                </a:solidFill>
                <a:cs typeface="Arial"/>
                <a:sym typeface="Arial"/>
              </a:rPr>
              <a:t>incidents.</a:t>
            </a:r>
            <a:endParaRPr lang="en-US" sz="2800" kern="0" dirty="0">
              <a:solidFill>
                <a:srgbClr val="000000">
                  <a:lumMod val="75000"/>
                  <a:lumOff val="25000"/>
                </a:srgbClr>
              </a:solidFill>
              <a:cs typeface="Arial"/>
              <a:sym typeface="Arial"/>
            </a:endParaRPr>
          </a:p>
          <a:p>
            <a:pPr marL="1031875" lvl="2" indent="-396875">
              <a:buClr>
                <a:srgbClr val="000000"/>
              </a:buClr>
              <a:buSzPct val="100000"/>
            </a:pPr>
            <a:r>
              <a:rPr lang="en-US" sz="2800" kern="0" dirty="0" smtClean="0">
                <a:solidFill>
                  <a:srgbClr val="000000">
                    <a:lumMod val="75000"/>
                    <a:lumOff val="25000"/>
                  </a:srgbClr>
                </a:solidFill>
                <a:cs typeface="Arial"/>
                <a:sym typeface="Arial"/>
              </a:rPr>
              <a:t>– </a:t>
            </a:r>
            <a:r>
              <a:rPr lang="en-US" sz="2800" kern="0" dirty="0">
                <a:solidFill>
                  <a:srgbClr val="000000">
                    <a:lumMod val="75000"/>
                    <a:lumOff val="25000"/>
                  </a:srgbClr>
                </a:solidFill>
                <a:cs typeface="Arial"/>
                <a:sym typeface="Arial"/>
              </a:rPr>
              <a:t>Any other type of </a:t>
            </a:r>
            <a:r>
              <a:rPr lang="en-US" sz="2800" b="1" kern="0" dirty="0">
                <a:solidFill>
                  <a:srgbClr val="000000">
                    <a:lumMod val="75000"/>
                    <a:lumOff val="25000"/>
                  </a:srgbClr>
                </a:solidFill>
                <a:cs typeface="Arial"/>
                <a:sym typeface="Arial"/>
              </a:rPr>
              <a:t>incident</a:t>
            </a:r>
            <a:r>
              <a:rPr lang="en-US" sz="2800" kern="0" dirty="0">
                <a:solidFill>
                  <a:srgbClr val="000000">
                    <a:lumMod val="75000"/>
                    <a:lumOff val="25000"/>
                  </a:srgbClr>
                </a:solidFill>
                <a:cs typeface="Arial"/>
                <a:sym typeface="Arial"/>
              </a:rPr>
              <a:t> that may affect the school districts or individual schools in Louisiana. </a:t>
            </a:r>
            <a:endParaRPr lang="en-US" sz="2800" b="1" kern="0" dirty="0">
              <a:solidFill>
                <a:srgbClr val="000000">
                  <a:lumMod val="75000"/>
                  <a:lumOff val="25000"/>
                </a:srgbClr>
              </a:solidFill>
              <a:ea typeface="Arial"/>
              <a:cs typeface="Arial"/>
              <a:sym typeface="Arial"/>
            </a:endParaRPr>
          </a:p>
        </p:txBody>
      </p:sp>
      <p:sp>
        <p:nvSpPr>
          <p:cNvPr id="268" name="Shape 268"/>
          <p:cNvSpPr txBox="1">
            <a:spLocks noGrp="1"/>
          </p:cNvSpPr>
          <p:nvPr>
            <p:ph type="title"/>
          </p:nvPr>
        </p:nvSpPr>
        <p:spPr>
          <a:xfrm>
            <a:off x="228600" y="988916"/>
            <a:ext cx="8534400" cy="763684"/>
          </a:xfrm>
          <a:prstGeom prst="rect">
            <a:avLst/>
          </a:prstGeom>
          <a:noFill/>
          <a:ln>
            <a:noFill/>
          </a:ln>
        </p:spPr>
        <p:txBody>
          <a:bodyPr lIns="91425" tIns="45700" rIns="91425" bIns="45700" anchor="ctr" anchorCtr="0">
            <a:noAutofit/>
          </a:bodyPr>
          <a:lstStyle/>
          <a:p>
            <a:pPr algn="r">
              <a:buClr>
                <a:srgbClr val="800000"/>
              </a:buClr>
              <a:buSzPct val="25000"/>
              <a:buFont typeface="Cambria"/>
            </a:pPr>
            <a:r>
              <a:rPr lang="en-US" dirty="0">
                <a:solidFill>
                  <a:srgbClr val="800000"/>
                </a:solidFill>
                <a:latin typeface="Arial" panose="020B0604020202020204" pitchFamily="34" charset="0"/>
                <a:ea typeface="Cambria"/>
                <a:cs typeface="Arial" panose="020B0604020202020204" pitchFamily="34" charset="0"/>
                <a:sym typeface="Cambria"/>
              </a:rPr>
              <a:t>Louisiana High-Quality </a:t>
            </a:r>
            <a:r>
              <a:rPr lang="en-US" dirty="0" err="1">
                <a:solidFill>
                  <a:srgbClr val="800000"/>
                </a:solidFill>
                <a:latin typeface="Arial" panose="020B0604020202020204" pitchFamily="34" charset="0"/>
                <a:ea typeface="Cambria"/>
                <a:cs typeface="Arial" panose="020B0604020202020204" pitchFamily="34" charset="0"/>
                <a:sym typeface="Cambria"/>
              </a:rPr>
              <a:t>EOP</a:t>
            </a:r>
            <a:r>
              <a:rPr lang="en-US" dirty="0">
                <a:solidFill>
                  <a:srgbClr val="800000"/>
                </a:solidFill>
                <a:latin typeface="Arial" panose="020B0604020202020204" pitchFamily="34" charset="0"/>
                <a:ea typeface="Cambria"/>
                <a:cs typeface="Arial" panose="020B0604020202020204" pitchFamily="34" charset="0"/>
                <a:sym typeface="Cambria"/>
              </a:rPr>
              <a:t> ToolKit</a:t>
            </a:r>
          </a:p>
        </p:txBody>
      </p:sp>
      <p:sp>
        <p:nvSpPr>
          <p:cNvPr id="2" name="Slide Number Placeholder 1"/>
          <p:cNvSpPr>
            <a:spLocks noGrp="1"/>
          </p:cNvSpPr>
          <p:nvPr>
            <p:ph type="sldNum" idx="12"/>
          </p:nvPr>
        </p:nvSpPr>
        <p:spPr>
          <a:xfrm>
            <a:off x="6883400" y="185737"/>
            <a:ext cx="2133599" cy="365125"/>
          </a:xfrm>
        </p:spPr>
        <p:txBody>
          <a:bodyPr/>
          <a:lstStyle/>
          <a:p>
            <a:pPr>
              <a:buSzPct val="25000"/>
            </a:pPr>
            <a:fld id="{00000000-1234-1234-1234-123412341234}" type="slidenum">
              <a:rPr lang="en-US" smtClean="0"/>
              <a:pPr>
                <a:buSzPct val="25000"/>
              </a:pPr>
              <a:t>9</a:t>
            </a:fld>
            <a:endParaRPr lang="en-US" dirty="0"/>
          </a:p>
        </p:txBody>
      </p:sp>
    </p:spTree>
    <p:extLst>
      <p:ext uri="{BB962C8B-B14F-4D97-AF65-F5344CB8AC3E}">
        <p14:creationId xmlns:p14="http://schemas.microsoft.com/office/powerpoint/2010/main" val="11092394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1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10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11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12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5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6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7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8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9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3606</TotalTime>
  <Words>1226</Words>
  <Application>Microsoft Office PowerPoint</Application>
  <PresentationFormat>On-screen Show (4:3)</PresentationFormat>
  <Paragraphs>155</Paragraphs>
  <Slides>32</Slides>
  <Notes>31</Notes>
  <HiddenSlides>0</HiddenSlides>
  <MMClips>0</MMClips>
  <ScaleCrop>false</ScaleCrop>
  <HeadingPairs>
    <vt:vector size="4" baseType="variant">
      <vt:variant>
        <vt:lpstr>Theme</vt:lpstr>
      </vt:variant>
      <vt:variant>
        <vt:i4>12</vt:i4>
      </vt:variant>
      <vt:variant>
        <vt:lpstr>Slide Titles</vt:lpstr>
      </vt:variant>
      <vt:variant>
        <vt:i4>32</vt:i4>
      </vt:variant>
    </vt:vector>
  </HeadingPairs>
  <TitlesOfParts>
    <vt:vector size="44" baseType="lpstr">
      <vt:lpstr>1_Office Theme</vt:lpstr>
      <vt:lpstr>2_Office Theme</vt:lpstr>
      <vt:lpstr>3_Office Theme</vt:lpstr>
      <vt:lpstr>4_Office Theme</vt:lpstr>
      <vt:lpstr>5_Office Theme</vt:lpstr>
      <vt:lpstr>6_Office Theme</vt:lpstr>
      <vt:lpstr>7_Office Theme</vt:lpstr>
      <vt:lpstr>8_Office Theme</vt:lpstr>
      <vt:lpstr>9_Office Theme</vt:lpstr>
      <vt:lpstr>10_Office Theme</vt:lpstr>
      <vt:lpstr>11_Office Theme</vt:lpstr>
      <vt:lpstr>12_Office Theme</vt:lpstr>
      <vt:lpstr>All-Hazards Approach to School Emergency Management Planning (SEMP) </vt:lpstr>
      <vt:lpstr>SEMP grant</vt:lpstr>
      <vt:lpstr>SEMP grant purpose</vt:lpstr>
      <vt:lpstr>Why is SEMP important?</vt:lpstr>
      <vt:lpstr>Why is SEMP important?</vt:lpstr>
      <vt:lpstr>Louisiana’s Goal  </vt:lpstr>
      <vt:lpstr>PowerPoint Presentation</vt:lpstr>
      <vt:lpstr>SEMP</vt:lpstr>
      <vt:lpstr>Louisiana High-Quality EOP ToolKit</vt:lpstr>
      <vt:lpstr>Louisiana High-Quality EOP Toolkit</vt:lpstr>
      <vt:lpstr>Louisiana High-Quality EOP Toolkit</vt:lpstr>
      <vt:lpstr>Louisiana Guide For Developing High-Quality School EOPs</vt:lpstr>
      <vt:lpstr>PowerPoint Presentation</vt:lpstr>
      <vt:lpstr>Training Opportunities</vt:lpstr>
      <vt:lpstr>Training Opportunities</vt:lpstr>
      <vt:lpstr>Training Opportunities</vt:lpstr>
      <vt:lpstr>PowerPoint Presentation</vt:lpstr>
      <vt:lpstr>Facilitated Discussion</vt:lpstr>
      <vt:lpstr>5 MINUTE BREAK</vt:lpstr>
      <vt:lpstr>Facilitated Discussion</vt:lpstr>
      <vt:lpstr>PowerPoint Presentation</vt:lpstr>
      <vt:lpstr>Brief Back QUESTION 1</vt:lpstr>
      <vt:lpstr>Brief Back QUESTION 2</vt:lpstr>
      <vt:lpstr>Brief Back QUESTION 3</vt:lpstr>
      <vt:lpstr>Brief Back QUESTION 4</vt:lpstr>
      <vt:lpstr>Brief Back QUESTION 5</vt:lpstr>
      <vt:lpstr>Brief Back QUESTION 6</vt:lpstr>
      <vt:lpstr>PowerPoint Presentation</vt:lpstr>
      <vt:lpstr>PowerPoint Presentation</vt:lpstr>
      <vt:lpstr>PowerPoint Presentation</vt:lpstr>
      <vt:lpstr>SEMP Information</vt:lpstr>
      <vt:lpstr>QUESTIONS?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All-Hazards Approach to School Emergency Management Planning (SEMP) Recap</dc:title>
  <dc:creator>Schultz, David</dc:creator>
  <cp:lastModifiedBy>Schultz, David</cp:lastModifiedBy>
  <cp:revision>95</cp:revision>
  <dcterms:created xsi:type="dcterms:W3CDTF">2015-10-22T14:15:13Z</dcterms:created>
  <dcterms:modified xsi:type="dcterms:W3CDTF">2015-11-04T15:56:29Z</dcterms:modified>
</cp:coreProperties>
</file>