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320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1" d="100"/>
          <a:sy n="91" d="100"/>
        </p:scale>
        <p:origin x="-1542" y="-4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70" d="100"/>
          <a:sy n="70" d="100"/>
        </p:scale>
        <p:origin x="-1548" y="-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3C016E-5306-4F3E-B890-ED31F8B8870D}" type="datetimeFigureOut">
              <a:rPr lang="en-US" smtClean="0"/>
              <a:t>2/21/2014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A81B18-611B-4E0E-BB57-DA596ACB9B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9907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F6397A-E18C-49B8-886C-6715BD76AD10}" type="datetimeFigureOut">
              <a:rPr lang="en-US" smtClean="0"/>
              <a:t>2/21/2014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0C5202-F193-4B3E-B304-2166CAB1C3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8767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Fuel Project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526B465-9C3B-4600-A869-FA68A457FCAD}" type="datetime1">
              <a:rPr lang="en-US" smtClean="0">
                <a:solidFill>
                  <a:srgbClr val="FFFFFF"/>
                </a:solidFill>
              </a:rPr>
              <a:pPr/>
              <a:t>2/21/2014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D7E9C8-F619-4753-A3C3-B69A0F476F09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66066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98AEFE9-4040-4E49-8225-44A4E6739B7B}" type="datetime1">
              <a:rPr lang="en-US" smtClean="0">
                <a:solidFill>
                  <a:srgbClr val="FFFFFF"/>
                </a:solidFill>
              </a:rPr>
              <a:pPr/>
              <a:t>2/21/2014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D7E9C8-F619-4753-A3C3-B69A0F476F09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43737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3221DFD-D56B-489D-93BF-F12B836B9B8D}" type="datetime1">
              <a:rPr lang="en-US" smtClean="0">
                <a:solidFill>
                  <a:srgbClr val="FFFFFF"/>
                </a:solidFill>
              </a:rPr>
              <a:pPr/>
              <a:t>2/21/2014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D7E9C8-F619-4753-A3C3-B69A0F476F09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82709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 baseline="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000" baseline="0">
                <a:solidFill>
                  <a:schemeClr val="bg2">
                    <a:lumMod val="20000"/>
                    <a:lumOff val="80000"/>
                  </a:schemeClr>
                </a:solidFill>
                <a:latin typeface="Calibri" pitchFamily="34" charset="0"/>
              </a:defRPr>
            </a:lvl2pPr>
            <a:lvl3pPr>
              <a:defRPr sz="1800" baseline="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0960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77AA8203-2F26-4999-B4B0-1EE90C8170B9}" type="datetime1">
              <a:rPr lang="en-US" smtClean="0">
                <a:solidFill>
                  <a:srgbClr val="FFFFFF"/>
                </a:solidFill>
              </a:rPr>
              <a:pPr/>
              <a:t>2/21/2014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0960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9AD7E9C8-F619-4753-A3C3-B69A0F476F09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20770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9D8B0D8-6CE8-4A0D-9AF6-967868E5459B}" type="datetime1">
              <a:rPr lang="en-US" smtClean="0">
                <a:solidFill>
                  <a:srgbClr val="FFFFFF"/>
                </a:solidFill>
              </a:rPr>
              <a:pPr/>
              <a:t>2/21/2014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D7E9C8-F619-4753-A3C3-B69A0F476F09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79170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FBD5FFF-D9A5-4433-B90E-B24E1C5804B2}" type="datetime1">
              <a:rPr lang="en-US" smtClean="0">
                <a:solidFill>
                  <a:srgbClr val="FFFFFF"/>
                </a:solidFill>
              </a:rPr>
              <a:pPr/>
              <a:t>2/21/2014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D7E9C8-F619-4753-A3C3-B69A0F476F09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88080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EFB7F0C-7C27-4B86-A094-2702F7459406}" type="datetime1">
              <a:rPr lang="en-US" smtClean="0">
                <a:solidFill>
                  <a:srgbClr val="FFFFFF"/>
                </a:solidFill>
              </a:rPr>
              <a:pPr/>
              <a:t>2/21/2014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D7E9C8-F619-4753-A3C3-B69A0F476F09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14338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7216C5D-99FD-43DC-A015-08A10FFD6290}" type="datetime1">
              <a:rPr lang="en-US" smtClean="0">
                <a:solidFill>
                  <a:srgbClr val="FFFFFF"/>
                </a:solidFill>
              </a:rPr>
              <a:pPr/>
              <a:t>2/21/2014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D7E9C8-F619-4753-A3C3-B69A0F476F09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78247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40F6E25-E132-4AB1-BE06-46346E833825}" type="datetime1">
              <a:rPr lang="en-US" smtClean="0">
                <a:solidFill>
                  <a:srgbClr val="FFFFFF"/>
                </a:solidFill>
              </a:rPr>
              <a:pPr/>
              <a:t>2/21/2014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D7E9C8-F619-4753-A3C3-B69A0F476F09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64818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5D7A871-2AC8-49B5-B25B-466E8B7D5B56}" type="datetime1">
              <a:rPr lang="en-US" smtClean="0">
                <a:solidFill>
                  <a:srgbClr val="FFFFFF"/>
                </a:solidFill>
              </a:rPr>
              <a:pPr/>
              <a:t>2/21/2014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D7E9C8-F619-4753-A3C3-B69A0F476F09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424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BB417FF-5E18-4FE6-A34D-ED459986344C}" type="datetime1">
              <a:rPr lang="en-US" smtClean="0">
                <a:solidFill>
                  <a:srgbClr val="FFFFFF"/>
                </a:solidFill>
              </a:rPr>
              <a:pPr/>
              <a:t>2/21/2014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D7E9C8-F619-4753-A3C3-B69A0F476F09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06335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8" name="Rectangle 10"/>
          <p:cNvSpPr>
            <a:spLocks noChangeArrowheads="1"/>
          </p:cNvSpPr>
          <p:nvPr/>
        </p:nvSpPr>
        <p:spPr bwMode="auto">
          <a:xfrm>
            <a:off x="152400" y="152400"/>
            <a:ext cx="8839200" cy="12192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5492ED1E-A727-4971-A048-01BD92B5196B}" type="datetime1">
              <a:rPr lang="en-US" smtClean="0">
                <a:solidFill>
                  <a:srgbClr val="FFFFFF"/>
                </a:solidFill>
              </a:rPr>
              <a:pPr/>
              <a:t>2/21/2014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AD7E9C8-F619-4753-A3C3-B69A0F476F09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pic>
        <p:nvPicPr>
          <p:cNvPr id="7176" name="Picture 8" descr="NIMSAT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52400" y="152400"/>
            <a:ext cx="3124200" cy="1174750"/>
          </a:xfrm>
          <a:prstGeom prst="rect">
            <a:avLst/>
          </a:prstGeom>
          <a:noFill/>
        </p:spPr>
      </p:pic>
      <p:sp>
        <p:nvSpPr>
          <p:cNvPr id="7179" name="Text Box 11"/>
          <p:cNvSpPr txBox="1">
            <a:spLocks noChangeArrowheads="1"/>
          </p:cNvSpPr>
          <p:nvPr/>
        </p:nvSpPr>
        <p:spPr bwMode="auto">
          <a:xfrm>
            <a:off x="152400" y="6415088"/>
            <a:ext cx="8839200" cy="366712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D1124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Eras Demi ITC" pitchFamily="34" charset="0"/>
              </a:rPr>
              <a:t>C</a:t>
            </a:r>
            <a:r>
              <a:rPr lang="en-US" sz="1400" b="1">
                <a:solidFill>
                  <a:srgbClr val="D1124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Eras Demi ITC" pitchFamily="34" charset="0"/>
              </a:rPr>
              <a:t>ONNECTING</a:t>
            </a:r>
            <a:r>
              <a:rPr lang="en-US" b="1">
                <a:solidFill>
                  <a:srgbClr val="D1124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Eras Demi ITC" pitchFamily="34" charset="0"/>
              </a:rPr>
              <a:t> </a:t>
            </a:r>
            <a:r>
              <a:rPr lang="en-US" sz="1400" b="1">
                <a:solidFill>
                  <a:srgbClr val="D1124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Eras Demi ITC" pitchFamily="34" charset="0"/>
              </a:rPr>
              <a:t>FOR A</a:t>
            </a:r>
            <a:r>
              <a:rPr lang="en-US" b="1">
                <a:solidFill>
                  <a:srgbClr val="D1124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Eras Demi ITC" pitchFamily="34" charset="0"/>
              </a:rPr>
              <a:t> R</a:t>
            </a:r>
            <a:r>
              <a:rPr lang="en-US" sz="1400" b="1">
                <a:solidFill>
                  <a:srgbClr val="D1124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Eras Demi ITC" pitchFamily="34" charset="0"/>
              </a:rPr>
              <a:t>ESILIENT </a:t>
            </a:r>
            <a:r>
              <a:rPr lang="en-US" b="1">
                <a:solidFill>
                  <a:srgbClr val="D1124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Eras Demi ITC" pitchFamily="34" charset="0"/>
              </a:rPr>
              <a:t>A</a:t>
            </a:r>
            <a:r>
              <a:rPr lang="en-US" sz="1400" b="1">
                <a:solidFill>
                  <a:srgbClr val="D1124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Eras Demi ITC" pitchFamily="34" charset="0"/>
              </a:rPr>
              <a:t>MERICA</a:t>
            </a:r>
          </a:p>
        </p:txBody>
      </p:sp>
      <p:sp>
        <p:nvSpPr>
          <p:cNvPr id="7180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181" name="Rectangle 13"/>
          <p:cNvSpPr>
            <a:spLocks noGrp="1" noChangeArrowheads="1"/>
          </p:cNvSpPr>
          <p:nvPr>
            <p:ph type="title"/>
          </p:nvPr>
        </p:nvSpPr>
        <p:spPr bwMode="auto">
          <a:xfrm>
            <a:off x="3505200" y="274638"/>
            <a:ext cx="51816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042140453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D1124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D11242"/>
          </a:solidFill>
          <a:latin typeface="Corbe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D11242"/>
          </a:solidFill>
          <a:latin typeface="Corbe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D11242"/>
          </a:solidFill>
          <a:latin typeface="Corbe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D11242"/>
          </a:solidFill>
          <a:latin typeface="Corbe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D11242"/>
          </a:solidFill>
          <a:latin typeface="Corbe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D11242"/>
          </a:solidFill>
          <a:latin typeface="Corbe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D11242"/>
          </a:solidFill>
          <a:latin typeface="Corbe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D11242"/>
          </a:solidFill>
          <a:latin typeface="Corbe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2130425"/>
            <a:ext cx="8305800" cy="1470025"/>
          </a:xfrm>
        </p:spPr>
        <p:txBody>
          <a:bodyPr/>
          <a:lstStyle/>
          <a:p>
            <a:r>
              <a:rPr lang="en-US" altLang="en-US" sz="6600" dirty="0">
                <a:ln w="12700">
                  <a:solidFill>
                    <a:schemeClr val="tx1"/>
                  </a:solidFill>
                </a:ln>
              </a:rPr>
              <a:t>Synergy in </a:t>
            </a:r>
            <a:r>
              <a:rPr lang="en-US" altLang="en-US" sz="6600" dirty="0" smtClean="0">
                <a:ln w="12700">
                  <a:solidFill>
                    <a:schemeClr val="tx1"/>
                  </a:solidFill>
                </a:ln>
              </a:rPr>
              <a:t/>
            </a:r>
            <a:br>
              <a:rPr lang="en-US" altLang="en-US" sz="6600" dirty="0" smtClean="0">
                <a:ln w="12700">
                  <a:solidFill>
                    <a:schemeClr val="tx1"/>
                  </a:solidFill>
                </a:ln>
              </a:rPr>
            </a:br>
            <a:r>
              <a:rPr lang="en-US" altLang="en-US" sz="6600" dirty="0" smtClean="0">
                <a:ln w="12700">
                  <a:solidFill>
                    <a:schemeClr val="tx1"/>
                  </a:solidFill>
                </a:ln>
              </a:rPr>
              <a:t>Emergency </a:t>
            </a:r>
            <a:r>
              <a:rPr lang="en-US" altLang="en-US" sz="6600" dirty="0">
                <a:ln w="12700">
                  <a:solidFill>
                    <a:schemeClr val="tx1"/>
                  </a:solidFill>
                </a:ln>
              </a:rPr>
              <a:t>Operations</a:t>
            </a:r>
            <a:endParaRPr lang="en-US" sz="6600" dirty="0">
              <a:ln w="12700">
                <a:solidFill>
                  <a:schemeClr val="tx1"/>
                </a:solidFill>
              </a:ln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altLang="en-US" sz="3600" b="1" dirty="0"/>
          </a:p>
          <a:p>
            <a:r>
              <a:rPr lang="en-US" altLang="en-US" sz="3600" b="1" dirty="0"/>
              <a:t>Skip Breeden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41783200"/>
      </p:ext>
    </p:extLst>
  </p:cSld>
  <p:clrMapOvr>
    <a:masterClrMapping/>
  </p:clrMapOvr>
</p:sld>
</file>

<file path=ppt/theme/theme1.xml><?xml version="1.0" encoding="utf-8"?>
<a:theme xmlns:a="http://schemas.openxmlformats.org/drawingml/2006/main" name="NIMSAT">
  <a:themeElements>
    <a:clrScheme name="Default Design 16">
      <a:dk1>
        <a:srgbClr val="003366"/>
      </a:dk1>
      <a:lt1>
        <a:srgbClr val="FFFFFF"/>
      </a:lt1>
      <a:dk2>
        <a:srgbClr val="102246"/>
      </a:dk2>
      <a:lt2>
        <a:srgbClr val="272C66"/>
      </a:lt2>
      <a:accent1>
        <a:srgbClr val="DF17D1"/>
      </a:accent1>
      <a:accent2>
        <a:srgbClr val="00B000"/>
      </a:accent2>
      <a:accent3>
        <a:srgbClr val="AAABB0"/>
      </a:accent3>
      <a:accent4>
        <a:srgbClr val="DADADA"/>
      </a:accent4>
      <a:accent5>
        <a:srgbClr val="ECABE5"/>
      </a:accent5>
      <a:accent6>
        <a:srgbClr val="009F00"/>
      </a:accent6>
      <a:hlink>
        <a:srgbClr val="66CCFF"/>
      </a:hlink>
      <a:folHlink>
        <a:srgbClr val="FFE701"/>
      </a:folHlink>
    </a:clrScheme>
    <a:fontScheme name="Default Design">
      <a:majorFont>
        <a:latin typeface="Corbe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3366"/>
        </a:dk1>
        <a:lt1>
          <a:srgbClr val="FFFFFF"/>
        </a:lt1>
        <a:dk2>
          <a:srgbClr val="102246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BB0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03366"/>
        </a:dk1>
        <a:lt1>
          <a:srgbClr val="FFFFFF"/>
        </a:lt1>
        <a:dk2>
          <a:srgbClr val="102246"/>
        </a:dk2>
        <a:lt2>
          <a:srgbClr val="272C66"/>
        </a:lt2>
        <a:accent1>
          <a:srgbClr val="3366CC"/>
        </a:accent1>
        <a:accent2>
          <a:srgbClr val="00B000"/>
        </a:accent2>
        <a:accent3>
          <a:srgbClr val="AAABB0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003366"/>
        </a:dk1>
        <a:lt1>
          <a:srgbClr val="FFFFFF"/>
        </a:lt1>
        <a:dk2>
          <a:srgbClr val="102246"/>
        </a:dk2>
        <a:lt2>
          <a:srgbClr val="272C66"/>
        </a:lt2>
        <a:accent1>
          <a:srgbClr val="272C66"/>
        </a:accent1>
        <a:accent2>
          <a:srgbClr val="00B000"/>
        </a:accent2>
        <a:accent3>
          <a:srgbClr val="AAABB0"/>
        </a:accent3>
        <a:accent4>
          <a:srgbClr val="DADADA"/>
        </a:accent4>
        <a:accent5>
          <a:srgbClr val="ACACB8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6">
        <a:dk1>
          <a:srgbClr val="003366"/>
        </a:dk1>
        <a:lt1>
          <a:srgbClr val="FFFFFF"/>
        </a:lt1>
        <a:dk2>
          <a:srgbClr val="102246"/>
        </a:dk2>
        <a:lt2>
          <a:srgbClr val="272C66"/>
        </a:lt2>
        <a:accent1>
          <a:srgbClr val="DF17D1"/>
        </a:accent1>
        <a:accent2>
          <a:srgbClr val="00B000"/>
        </a:accent2>
        <a:accent3>
          <a:srgbClr val="AAABB0"/>
        </a:accent3>
        <a:accent4>
          <a:srgbClr val="DADADA"/>
        </a:accent4>
        <a:accent5>
          <a:srgbClr val="ECABE5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</TotalTime>
  <Words>4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NIMSAT</vt:lpstr>
      <vt:lpstr>Synergy in  Emergency Operations</vt:lpstr>
    </vt:vector>
  </TitlesOfParts>
  <Company>University of Louisiana at Lafayette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Louisiana Retailer’s Association</dc:title>
  <dc:creator>Neil Killam</dc:creator>
  <cp:lastModifiedBy>swb</cp:lastModifiedBy>
  <cp:revision>15</cp:revision>
  <dcterms:created xsi:type="dcterms:W3CDTF">2014-01-16T21:07:48Z</dcterms:created>
  <dcterms:modified xsi:type="dcterms:W3CDTF">2014-02-21T20:30:42Z</dcterms:modified>
</cp:coreProperties>
</file>