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3"/>
  </p:notesMasterIdLst>
  <p:sldIdLst>
    <p:sldId id="264" r:id="rId2"/>
    <p:sldId id="280" r:id="rId3"/>
    <p:sldId id="257" r:id="rId4"/>
    <p:sldId id="276" r:id="rId5"/>
    <p:sldId id="279" r:id="rId6"/>
    <p:sldId id="281" r:id="rId7"/>
    <p:sldId id="275" r:id="rId8"/>
    <p:sldId id="277" r:id="rId9"/>
    <p:sldId id="278" r:id="rId10"/>
    <p:sldId id="270" r:id="rId11"/>
    <p:sldId id="28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Maples" initials="DM" lastIdx="1" clrIdx="0">
    <p:extLst>
      <p:ext uri="{19B8F6BF-5375-455C-9EA6-DF929625EA0E}">
        <p15:presenceInfo xmlns:p15="http://schemas.microsoft.com/office/powerpoint/2012/main" userId="S::2035289@ochsner.org::67060a71-0955-4fe1-a8c2-90e345b2b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9660" autoAdjust="0"/>
  </p:normalViewPr>
  <p:slideViewPr>
    <p:cSldViewPr snapToGrid="0">
      <p:cViewPr varScale="1">
        <p:scale>
          <a:sx n="92" d="100"/>
          <a:sy n="92" d="100"/>
        </p:scale>
        <p:origin x="13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5F825-8966-CC4A-A16C-71A81A26D2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4A0A903-18C4-7748-B64B-146B217814F1}">
      <dgm:prSet phldrT="[Text]"/>
      <dgm:spPr/>
      <dgm:t>
        <a:bodyPr/>
        <a:lstStyle/>
        <a:p>
          <a:r>
            <a:rPr lang="en-US" dirty="0"/>
            <a:t>HICS form 254 filled out by EMS and receiving hospital </a:t>
          </a:r>
        </a:p>
      </dgm:t>
    </dgm:pt>
    <dgm:pt modelId="{A64043DC-0438-D54A-919C-AA95F0B49465}" type="parTrans" cxnId="{09BEAFC7-ABEF-6640-BC42-292FBA56420F}">
      <dgm:prSet/>
      <dgm:spPr/>
      <dgm:t>
        <a:bodyPr/>
        <a:lstStyle/>
        <a:p>
          <a:endParaRPr lang="en-US"/>
        </a:p>
      </dgm:t>
    </dgm:pt>
    <dgm:pt modelId="{210D12FB-49B8-664F-9346-9ABF4E0AC9B3}" type="sibTrans" cxnId="{09BEAFC7-ABEF-6640-BC42-292FBA56420F}">
      <dgm:prSet/>
      <dgm:spPr/>
      <dgm:t>
        <a:bodyPr/>
        <a:lstStyle/>
        <a:p>
          <a:endParaRPr lang="en-US"/>
        </a:p>
      </dgm:t>
    </dgm:pt>
    <dgm:pt modelId="{E06D6DDF-0B83-1B4E-8399-FB4ED7C6F49F}" type="asst">
      <dgm:prSet phldrT="[Text]"/>
      <dgm:spPr/>
      <dgm:t>
        <a:bodyPr/>
        <a:lstStyle/>
        <a:p>
          <a:r>
            <a:rPr lang="en-US" dirty="0"/>
            <a:t>Faxed</a:t>
          </a:r>
        </a:p>
      </dgm:t>
    </dgm:pt>
    <dgm:pt modelId="{250B3EB7-EA35-834E-B28A-FCBEC21D42D3}" type="parTrans" cxnId="{C323A681-997A-9145-AD2D-24F2EEC310F5}">
      <dgm:prSet/>
      <dgm:spPr/>
      <dgm:t>
        <a:bodyPr/>
        <a:lstStyle/>
        <a:p>
          <a:endParaRPr lang="en-US"/>
        </a:p>
      </dgm:t>
    </dgm:pt>
    <dgm:pt modelId="{16B990F5-EA07-AE45-809A-118B3B330FCB}" type="sibTrans" cxnId="{C323A681-997A-9145-AD2D-24F2EEC310F5}">
      <dgm:prSet/>
      <dgm:spPr/>
      <dgm:t>
        <a:bodyPr/>
        <a:lstStyle/>
        <a:p>
          <a:endParaRPr lang="en-US"/>
        </a:p>
      </dgm:t>
    </dgm:pt>
    <dgm:pt modelId="{DF7C7160-EED8-0F44-BBD8-207E7B030213}">
      <dgm:prSet phldrT="[Text]"/>
      <dgm:spPr/>
      <dgm:t>
        <a:bodyPr/>
        <a:lstStyle/>
        <a:p>
          <a:pPr algn="ctr"/>
          <a:r>
            <a:rPr lang="en-US" dirty="0"/>
            <a:t>Receiving Hospital	</a:t>
          </a:r>
        </a:p>
      </dgm:t>
    </dgm:pt>
    <dgm:pt modelId="{043DA051-54C8-7E4A-A59D-56CEFE476CA4}" type="parTrans" cxnId="{B9D5374B-72DE-4542-8883-66E77FA41AFA}">
      <dgm:prSet/>
      <dgm:spPr/>
      <dgm:t>
        <a:bodyPr/>
        <a:lstStyle/>
        <a:p>
          <a:endParaRPr lang="en-US"/>
        </a:p>
      </dgm:t>
    </dgm:pt>
    <dgm:pt modelId="{AF4E9D2E-A7B9-BA45-A18B-F835463FF978}" type="sibTrans" cxnId="{B9D5374B-72DE-4542-8883-66E77FA41AFA}">
      <dgm:prSet/>
      <dgm:spPr/>
      <dgm:t>
        <a:bodyPr/>
        <a:lstStyle/>
        <a:p>
          <a:endParaRPr lang="en-US"/>
        </a:p>
      </dgm:t>
    </dgm:pt>
    <dgm:pt modelId="{7A760ABC-D9B6-4046-A662-F56D982D43E1}">
      <dgm:prSet phldrT="[Text]"/>
      <dgm:spPr/>
      <dgm:t>
        <a:bodyPr/>
        <a:lstStyle/>
        <a:p>
          <a:r>
            <a:rPr lang="en-US" dirty="0"/>
            <a:t>Receiving Hospital</a:t>
          </a:r>
        </a:p>
      </dgm:t>
    </dgm:pt>
    <dgm:pt modelId="{FAC1C019-3EB8-9B48-AC6D-BC7222B889BB}" type="parTrans" cxnId="{24923027-6B83-0644-A422-64FB65D22695}">
      <dgm:prSet/>
      <dgm:spPr/>
      <dgm:t>
        <a:bodyPr/>
        <a:lstStyle/>
        <a:p>
          <a:endParaRPr lang="en-US"/>
        </a:p>
      </dgm:t>
    </dgm:pt>
    <dgm:pt modelId="{262DEF04-08C9-ED47-886D-6AD832A76329}" type="sibTrans" cxnId="{24923027-6B83-0644-A422-64FB65D22695}">
      <dgm:prSet/>
      <dgm:spPr/>
      <dgm:t>
        <a:bodyPr/>
        <a:lstStyle/>
        <a:p>
          <a:endParaRPr lang="en-US"/>
        </a:p>
      </dgm:t>
    </dgm:pt>
    <dgm:pt modelId="{C9985165-F737-AA4A-B355-D791297A1C54}">
      <dgm:prSet phldrT="[Text]"/>
      <dgm:spPr/>
      <dgm:t>
        <a:bodyPr/>
        <a:lstStyle/>
        <a:p>
          <a:r>
            <a:rPr lang="en-US" dirty="0"/>
            <a:t>Receiving Hospital</a:t>
          </a:r>
        </a:p>
      </dgm:t>
    </dgm:pt>
    <dgm:pt modelId="{C694FE2E-F1E9-2F4C-B70A-BDB857C28BF6}" type="parTrans" cxnId="{30CDF926-7CD6-1149-B61F-4102A9C4105B}">
      <dgm:prSet/>
      <dgm:spPr/>
      <dgm:t>
        <a:bodyPr/>
        <a:lstStyle/>
        <a:p>
          <a:endParaRPr lang="en-US"/>
        </a:p>
      </dgm:t>
    </dgm:pt>
    <dgm:pt modelId="{7D9627F7-1D03-2C47-A4A1-D0C8A523607C}" type="sibTrans" cxnId="{30CDF926-7CD6-1149-B61F-4102A9C4105B}">
      <dgm:prSet/>
      <dgm:spPr/>
      <dgm:t>
        <a:bodyPr/>
        <a:lstStyle/>
        <a:p>
          <a:endParaRPr lang="en-US"/>
        </a:p>
      </dgm:t>
    </dgm:pt>
    <dgm:pt modelId="{1DC758E4-0BFA-C64B-8ED3-83AA92976860}" type="asst">
      <dgm:prSet/>
      <dgm:spPr/>
      <dgm:t>
        <a:bodyPr/>
        <a:lstStyle/>
        <a:p>
          <a:r>
            <a:rPr lang="en-US" dirty="0"/>
            <a:t>Email</a:t>
          </a:r>
        </a:p>
      </dgm:t>
    </dgm:pt>
    <dgm:pt modelId="{2E6DC2FC-A2C0-0348-A05E-852E9F51AA9A}" type="parTrans" cxnId="{FBFACABF-070E-1541-A6F4-E2CCA9AB970F}">
      <dgm:prSet/>
      <dgm:spPr/>
      <dgm:t>
        <a:bodyPr/>
        <a:lstStyle/>
        <a:p>
          <a:endParaRPr lang="en-US"/>
        </a:p>
      </dgm:t>
    </dgm:pt>
    <dgm:pt modelId="{BB8E123F-AB79-E44E-8307-2BDD1F6C43F5}" type="sibTrans" cxnId="{FBFACABF-070E-1541-A6F4-E2CCA9AB970F}">
      <dgm:prSet/>
      <dgm:spPr/>
      <dgm:t>
        <a:bodyPr/>
        <a:lstStyle/>
        <a:p>
          <a:endParaRPr lang="en-US"/>
        </a:p>
      </dgm:t>
    </dgm:pt>
    <dgm:pt modelId="{58A80631-EF73-574D-9146-C2895B3EEA61}">
      <dgm:prSet/>
      <dgm:spPr/>
      <dgm:t>
        <a:bodyPr/>
        <a:lstStyle/>
        <a:p>
          <a:r>
            <a:rPr lang="en-US" dirty="0"/>
            <a:t>Parish EOC</a:t>
          </a:r>
        </a:p>
      </dgm:t>
    </dgm:pt>
    <dgm:pt modelId="{1960362D-17CB-9844-B438-FA3907EDBCD1}" type="parTrans" cxnId="{5811743B-3DF0-3A4A-8954-B0A49FEE61C0}">
      <dgm:prSet/>
      <dgm:spPr/>
      <dgm:t>
        <a:bodyPr/>
        <a:lstStyle/>
        <a:p>
          <a:endParaRPr lang="en-US"/>
        </a:p>
      </dgm:t>
    </dgm:pt>
    <dgm:pt modelId="{DDF27801-9A46-6740-9B68-F070044933F6}" type="sibTrans" cxnId="{5811743B-3DF0-3A4A-8954-B0A49FEE61C0}">
      <dgm:prSet/>
      <dgm:spPr/>
      <dgm:t>
        <a:bodyPr/>
        <a:lstStyle/>
        <a:p>
          <a:endParaRPr lang="en-US"/>
        </a:p>
      </dgm:t>
    </dgm:pt>
    <dgm:pt modelId="{4A0254DE-9447-2A4F-B9AB-8A3999A38EB9}" type="pres">
      <dgm:prSet presAssocID="{CB85F825-8966-CC4A-A16C-71A81A26D290}" presName="hierChild1" presStyleCnt="0">
        <dgm:presLayoutVars>
          <dgm:orgChart val="1"/>
          <dgm:chPref val="1"/>
          <dgm:dir/>
          <dgm:animOne val="branch"/>
          <dgm:animLvl val="lvl"/>
          <dgm:resizeHandles/>
        </dgm:presLayoutVars>
      </dgm:prSet>
      <dgm:spPr/>
      <dgm:t>
        <a:bodyPr/>
        <a:lstStyle/>
        <a:p>
          <a:endParaRPr lang="en-US"/>
        </a:p>
      </dgm:t>
    </dgm:pt>
    <dgm:pt modelId="{3B856939-59FD-7048-AEEC-036B452EC614}" type="pres">
      <dgm:prSet presAssocID="{04A0A903-18C4-7748-B64B-146B217814F1}" presName="hierRoot1" presStyleCnt="0">
        <dgm:presLayoutVars>
          <dgm:hierBranch val="init"/>
        </dgm:presLayoutVars>
      </dgm:prSet>
      <dgm:spPr/>
    </dgm:pt>
    <dgm:pt modelId="{9283AA20-70E7-8546-A31A-4BC1DE3E10B3}" type="pres">
      <dgm:prSet presAssocID="{04A0A903-18C4-7748-B64B-146B217814F1}" presName="rootComposite1" presStyleCnt="0"/>
      <dgm:spPr/>
    </dgm:pt>
    <dgm:pt modelId="{5882F1F9-4298-3A40-96F5-DF8A9AB28A5F}" type="pres">
      <dgm:prSet presAssocID="{04A0A903-18C4-7748-B64B-146B217814F1}" presName="rootText1" presStyleLbl="node0" presStyleIdx="0" presStyleCnt="1" custScaleX="134279" custScaleY="135976">
        <dgm:presLayoutVars>
          <dgm:chPref val="3"/>
        </dgm:presLayoutVars>
      </dgm:prSet>
      <dgm:spPr/>
      <dgm:t>
        <a:bodyPr/>
        <a:lstStyle/>
        <a:p>
          <a:endParaRPr lang="en-US"/>
        </a:p>
      </dgm:t>
    </dgm:pt>
    <dgm:pt modelId="{A8F5C103-08AA-6942-9472-73C09EF3945B}" type="pres">
      <dgm:prSet presAssocID="{04A0A903-18C4-7748-B64B-146B217814F1}" presName="rootConnector1" presStyleLbl="node1" presStyleIdx="0" presStyleCnt="0"/>
      <dgm:spPr/>
      <dgm:t>
        <a:bodyPr/>
        <a:lstStyle/>
        <a:p>
          <a:endParaRPr lang="en-US"/>
        </a:p>
      </dgm:t>
    </dgm:pt>
    <dgm:pt modelId="{592B5340-C976-894B-A35B-BEE9AF0A77C0}" type="pres">
      <dgm:prSet presAssocID="{04A0A903-18C4-7748-B64B-146B217814F1}" presName="hierChild2" presStyleCnt="0"/>
      <dgm:spPr/>
    </dgm:pt>
    <dgm:pt modelId="{7A4B1B88-1ADD-7B40-9491-4B83F9C2BBB7}" type="pres">
      <dgm:prSet presAssocID="{043DA051-54C8-7E4A-A59D-56CEFE476CA4}" presName="Name37" presStyleLbl="parChTrans1D2" presStyleIdx="0" presStyleCnt="5"/>
      <dgm:spPr/>
      <dgm:t>
        <a:bodyPr/>
        <a:lstStyle/>
        <a:p>
          <a:endParaRPr lang="en-US"/>
        </a:p>
      </dgm:t>
    </dgm:pt>
    <dgm:pt modelId="{C9A0C215-5B0B-AD4A-A11F-BF20C23CA6B5}" type="pres">
      <dgm:prSet presAssocID="{DF7C7160-EED8-0F44-BBD8-207E7B030213}" presName="hierRoot2" presStyleCnt="0">
        <dgm:presLayoutVars>
          <dgm:hierBranch val="init"/>
        </dgm:presLayoutVars>
      </dgm:prSet>
      <dgm:spPr/>
    </dgm:pt>
    <dgm:pt modelId="{5CB7C375-9056-0243-A0D0-4EE2370F34D3}" type="pres">
      <dgm:prSet presAssocID="{DF7C7160-EED8-0F44-BBD8-207E7B030213}" presName="rootComposite" presStyleCnt="0"/>
      <dgm:spPr/>
    </dgm:pt>
    <dgm:pt modelId="{CC01CAD0-4589-2449-AA80-01155A906091}" type="pres">
      <dgm:prSet presAssocID="{DF7C7160-EED8-0F44-BBD8-207E7B030213}" presName="rootText" presStyleLbl="node2" presStyleIdx="0" presStyleCnt="3">
        <dgm:presLayoutVars>
          <dgm:chPref val="3"/>
        </dgm:presLayoutVars>
      </dgm:prSet>
      <dgm:spPr/>
      <dgm:t>
        <a:bodyPr/>
        <a:lstStyle/>
        <a:p>
          <a:endParaRPr lang="en-US"/>
        </a:p>
      </dgm:t>
    </dgm:pt>
    <dgm:pt modelId="{CD9D6059-3B43-D746-BCA7-1993B352F00C}" type="pres">
      <dgm:prSet presAssocID="{DF7C7160-EED8-0F44-BBD8-207E7B030213}" presName="rootConnector" presStyleLbl="node2" presStyleIdx="0" presStyleCnt="3"/>
      <dgm:spPr/>
      <dgm:t>
        <a:bodyPr/>
        <a:lstStyle/>
        <a:p>
          <a:endParaRPr lang="en-US"/>
        </a:p>
      </dgm:t>
    </dgm:pt>
    <dgm:pt modelId="{509EB7C1-D030-0E4B-A2CD-DAAE172353E9}" type="pres">
      <dgm:prSet presAssocID="{DF7C7160-EED8-0F44-BBD8-207E7B030213}" presName="hierChild4" presStyleCnt="0"/>
      <dgm:spPr/>
    </dgm:pt>
    <dgm:pt modelId="{1F8CE467-9D88-3940-811F-324768174F1E}" type="pres">
      <dgm:prSet presAssocID="{1960362D-17CB-9844-B438-FA3907EDBCD1}" presName="Name37" presStyleLbl="parChTrans1D3" presStyleIdx="0" presStyleCnt="1"/>
      <dgm:spPr/>
      <dgm:t>
        <a:bodyPr/>
        <a:lstStyle/>
        <a:p>
          <a:endParaRPr lang="en-US"/>
        </a:p>
      </dgm:t>
    </dgm:pt>
    <dgm:pt modelId="{9C4882A5-AC6C-8843-B421-9D75D4C49955}" type="pres">
      <dgm:prSet presAssocID="{58A80631-EF73-574D-9146-C2895B3EEA61}" presName="hierRoot2" presStyleCnt="0">
        <dgm:presLayoutVars>
          <dgm:hierBranch val="init"/>
        </dgm:presLayoutVars>
      </dgm:prSet>
      <dgm:spPr/>
    </dgm:pt>
    <dgm:pt modelId="{04906CB4-25F9-AC41-BF82-2ADD722CFEF8}" type="pres">
      <dgm:prSet presAssocID="{58A80631-EF73-574D-9146-C2895B3EEA61}" presName="rootComposite" presStyleCnt="0"/>
      <dgm:spPr/>
    </dgm:pt>
    <dgm:pt modelId="{25E45272-89F9-1D48-8806-52F2D14213B7}" type="pres">
      <dgm:prSet presAssocID="{58A80631-EF73-574D-9146-C2895B3EEA61}" presName="rootText" presStyleLbl="node3" presStyleIdx="0" presStyleCnt="1">
        <dgm:presLayoutVars>
          <dgm:chPref val="3"/>
        </dgm:presLayoutVars>
      </dgm:prSet>
      <dgm:spPr/>
      <dgm:t>
        <a:bodyPr/>
        <a:lstStyle/>
        <a:p>
          <a:endParaRPr lang="en-US"/>
        </a:p>
      </dgm:t>
    </dgm:pt>
    <dgm:pt modelId="{D6B1B54B-ED3D-6B44-8BD7-38E478CEDB6A}" type="pres">
      <dgm:prSet presAssocID="{58A80631-EF73-574D-9146-C2895B3EEA61}" presName="rootConnector" presStyleLbl="node3" presStyleIdx="0" presStyleCnt="1"/>
      <dgm:spPr/>
      <dgm:t>
        <a:bodyPr/>
        <a:lstStyle/>
        <a:p>
          <a:endParaRPr lang="en-US"/>
        </a:p>
      </dgm:t>
    </dgm:pt>
    <dgm:pt modelId="{4BBBBC68-8C1D-9A4E-AEC5-E7E94344BB7D}" type="pres">
      <dgm:prSet presAssocID="{58A80631-EF73-574D-9146-C2895B3EEA61}" presName="hierChild4" presStyleCnt="0"/>
      <dgm:spPr/>
    </dgm:pt>
    <dgm:pt modelId="{737C926F-7F1E-C44E-9A24-D90052699FE7}" type="pres">
      <dgm:prSet presAssocID="{58A80631-EF73-574D-9146-C2895B3EEA61}" presName="hierChild5" presStyleCnt="0"/>
      <dgm:spPr/>
    </dgm:pt>
    <dgm:pt modelId="{9CBD07C0-68CB-ED41-A0F6-1582C1D8BAE6}" type="pres">
      <dgm:prSet presAssocID="{DF7C7160-EED8-0F44-BBD8-207E7B030213}" presName="hierChild5" presStyleCnt="0"/>
      <dgm:spPr/>
    </dgm:pt>
    <dgm:pt modelId="{9714D80F-C949-CB46-BB12-9170C6EFDF44}" type="pres">
      <dgm:prSet presAssocID="{C694FE2E-F1E9-2F4C-B70A-BDB857C28BF6}" presName="Name37" presStyleLbl="parChTrans1D2" presStyleIdx="1" presStyleCnt="5"/>
      <dgm:spPr/>
      <dgm:t>
        <a:bodyPr/>
        <a:lstStyle/>
        <a:p>
          <a:endParaRPr lang="en-US"/>
        </a:p>
      </dgm:t>
    </dgm:pt>
    <dgm:pt modelId="{50BC27ED-EDD7-E14D-906A-9BA4FA9D4625}" type="pres">
      <dgm:prSet presAssocID="{C9985165-F737-AA4A-B355-D791297A1C54}" presName="hierRoot2" presStyleCnt="0">
        <dgm:presLayoutVars>
          <dgm:hierBranch val="init"/>
        </dgm:presLayoutVars>
      </dgm:prSet>
      <dgm:spPr/>
    </dgm:pt>
    <dgm:pt modelId="{7B775964-E4D3-5349-951B-E9496BF98295}" type="pres">
      <dgm:prSet presAssocID="{C9985165-F737-AA4A-B355-D791297A1C54}" presName="rootComposite" presStyleCnt="0"/>
      <dgm:spPr/>
    </dgm:pt>
    <dgm:pt modelId="{7D728E46-9E98-C840-A127-3B2D27B2D080}" type="pres">
      <dgm:prSet presAssocID="{C9985165-F737-AA4A-B355-D791297A1C54}" presName="rootText" presStyleLbl="node2" presStyleIdx="1" presStyleCnt="3">
        <dgm:presLayoutVars>
          <dgm:chPref val="3"/>
        </dgm:presLayoutVars>
      </dgm:prSet>
      <dgm:spPr/>
      <dgm:t>
        <a:bodyPr/>
        <a:lstStyle/>
        <a:p>
          <a:endParaRPr lang="en-US"/>
        </a:p>
      </dgm:t>
    </dgm:pt>
    <dgm:pt modelId="{D12275D5-C61B-3142-B153-5034AADCC8B8}" type="pres">
      <dgm:prSet presAssocID="{C9985165-F737-AA4A-B355-D791297A1C54}" presName="rootConnector" presStyleLbl="node2" presStyleIdx="1" presStyleCnt="3"/>
      <dgm:spPr/>
      <dgm:t>
        <a:bodyPr/>
        <a:lstStyle/>
        <a:p>
          <a:endParaRPr lang="en-US"/>
        </a:p>
      </dgm:t>
    </dgm:pt>
    <dgm:pt modelId="{FC09151F-C82E-AB43-8D12-1D5251B6311D}" type="pres">
      <dgm:prSet presAssocID="{C9985165-F737-AA4A-B355-D791297A1C54}" presName="hierChild4" presStyleCnt="0"/>
      <dgm:spPr/>
    </dgm:pt>
    <dgm:pt modelId="{37E05DB3-FC74-C142-8C4F-91C1E29BFD0F}" type="pres">
      <dgm:prSet presAssocID="{C9985165-F737-AA4A-B355-D791297A1C54}" presName="hierChild5" presStyleCnt="0"/>
      <dgm:spPr/>
    </dgm:pt>
    <dgm:pt modelId="{449518CA-504E-8F46-863C-0C6C1FFDC3CD}" type="pres">
      <dgm:prSet presAssocID="{FAC1C019-3EB8-9B48-AC6D-BC7222B889BB}" presName="Name37" presStyleLbl="parChTrans1D2" presStyleIdx="2" presStyleCnt="5"/>
      <dgm:spPr/>
      <dgm:t>
        <a:bodyPr/>
        <a:lstStyle/>
        <a:p>
          <a:endParaRPr lang="en-US"/>
        </a:p>
      </dgm:t>
    </dgm:pt>
    <dgm:pt modelId="{E054F75A-5BC2-FA49-976E-C41B4DC1101D}" type="pres">
      <dgm:prSet presAssocID="{7A760ABC-D9B6-4046-A662-F56D982D43E1}" presName="hierRoot2" presStyleCnt="0">
        <dgm:presLayoutVars>
          <dgm:hierBranch val="init"/>
        </dgm:presLayoutVars>
      </dgm:prSet>
      <dgm:spPr/>
    </dgm:pt>
    <dgm:pt modelId="{DD4A8B91-CB58-D743-92C7-F89BBCB12E49}" type="pres">
      <dgm:prSet presAssocID="{7A760ABC-D9B6-4046-A662-F56D982D43E1}" presName="rootComposite" presStyleCnt="0"/>
      <dgm:spPr/>
    </dgm:pt>
    <dgm:pt modelId="{035F9BA0-F000-2A4B-BB3F-5D58A945B950}" type="pres">
      <dgm:prSet presAssocID="{7A760ABC-D9B6-4046-A662-F56D982D43E1}" presName="rootText" presStyleLbl="node2" presStyleIdx="2" presStyleCnt="3">
        <dgm:presLayoutVars>
          <dgm:chPref val="3"/>
        </dgm:presLayoutVars>
      </dgm:prSet>
      <dgm:spPr/>
      <dgm:t>
        <a:bodyPr/>
        <a:lstStyle/>
        <a:p>
          <a:endParaRPr lang="en-US"/>
        </a:p>
      </dgm:t>
    </dgm:pt>
    <dgm:pt modelId="{CD0E3645-AC23-3441-BCE8-C5DC2E2FEE44}" type="pres">
      <dgm:prSet presAssocID="{7A760ABC-D9B6-4046-A662-F56D982D43E1}" presName="rootConnector" presStyleLbl="node2" presStyleIdx="2" presStyleCnt="3"/>
      <dgm:spPr/>
      <dgm:t>
        <a:bodyPr/>
        <a:lstStyle/>
        <a:p>
          <a:endParaRPr lang="en-US"/>
        </a:p>
      </dgm:t>
    </dgm:pt>
    <dgm:pt modelId="{1BF0A4EF-1057-0347-BB34-53821C139F00}" type="pres">
      <dgm:prSet presAssocID="{7A760ABC-D9B6-4046-A662-F56D982D43E1}" presName="hierChild4" presStyleCnt="0"/>
      <dgm:spPr/>
    </dgm:pt>
    <dgm:pt modelId="{71C6F1AF-94C6-FB44-94E9-03F6F6ECAD1F}" type="pres">
      <dgm:prSet presAssocID="{7A760ABC-D9B6-4046-A662-F56D982D43E1}" presName="hierChild5" presStyleCnt="0"/>
      <dgm:spPr/>
    </dgm:pt>
    <dgm:pt modelId="{C88F1E94-3D5E-A847-AB61-19A5FD104A8F}" type="pres">
      <dgm:prSet presAssocID="{04A0A903-18C4-7748-B64B-146B217814F1}" presName="hierChild3" presStyleCnt="0"/>
      <dgm:spPr/>
    </dgm:pt>
    <dgm:pt modelId="{B6EE5205-75CA-DC44-9B20-F685ABC70840}" type="pres">
      <dgm:prSet presAssocID="{250B3EB7-EA35-834E-B28A-FCBEC21D42D3}" presName="Name111" presStyleLbl="parChTrans1D2" presStyleIdx="3" presStyleCnt="5"/>
      <dgm:spPr/>
      <dgm:t>
        <a:bodyPr/>
        <a:lstStyle/>
        <a:p>
          <a:endParaRPr lang="en-US"/>
        </a:p>
      </dgm:t>
    </dgm:pt>
    <dgm:pt modelId="{69FEA1B3-039C-FC48-B36F-0051C047EE3F}" type="pres">
      <dgm:prSet presAssocID="{E06D6DDF-0B83-1B4E-8399-FB4ED7C6F49F}" presName="hierRoot3" presStyleCnt="0">
        <dgm:presLayoutVars>
          <dgm:hierBranch val="init"/>
        </dgm:presLayoutVars>
      </dgm:prSet>
      <dgm:spPr/>
    </dgm:pt>
    <dgm:pt modelId="{AC91763B-F413-1E4A-88F4-CD99863F7D13}" type="pres">
      <dgm:prSet presAssocID="{E06D6DDF-0B83-1B4E-8399-FB4ED7C6F49F}" presName="rootComposite3" presStyleCnt="0"/>
      <dgm:spPr/>
    </dgm:pt>
    <dgm:pt modelId="{C8FE7116-6272-E34B-8C10-6B8EFA730043}" type="pres">
      <dgm:prSet presAssocID="{E06D6DDF-0B83-1B4E-8399-FB4ED7C6F49F}" presName="rootText3" presStyleLbl="asst1" presStyleIdx="0" presStyleCnt="2">
        <dgm:presLayoutVars>
          <dgm:chPref val="3"/>
        </dgm:presLayoutVars>
      </dgm:prSet>
      <dgm:spPr/>
      <dgm:t>
        <a:bodyPr/>
        <a:lstStyle/>
        <a:p>
          <a:endParaRPr lang="en-US"/>
        </a:p>
      </dgm:t>
    </dgm:pt>
    <dgm:pt modelId="{56349693-A4EA-DB44-8E1B-F8943FB8CCF9}" type="pres">
      <dgm:prSet presAssocID="{E06D6DDF-0B83-1B4E-8399-FB4ED7C6F49F}" presName="rootConnector3" presStyleLbl="asst1" presStyleIdx="0" presStyleCnt="2"/>
      <dgm:spPr/>
      <dgm:t>
        <a:bodyPr/>
        <a:lstStyle/>
        <a:p>
          <a:endParaRPr lang="en-US"/>
        </a:p>
      </dgm:t>
    </dgm:pt>
    <dgm:pt modelId="{C20BCEA2-8EBD-F740-A0A1-ADE646D4196C}" type="pres">
      <dgm:prSet presAssocID="{E06D6DDF-0B83-1B4E-8399-FB4ED7C6F49F}" presName="hierChild6" presStyleCnt="0"/>
      <dgm:spPr/>
    </dgm:pt>
    <dgm:pt modelId="{9F43911B-DEE5-D84A-8C34-BEAE1CEF5E74}" type="pres">
      <dgm:prSet presAssocID="{E06D6DDF-0B83-1B4E-8399-FB4ED7C6F49F}" presName="hierChild7" presStyleCnt="0"/>
      <dgm:spPr/>
    </dgm:pt>
    <dgm:pt modelId="{2F6C66CB-61D8-B14D-B420-09106DC207B9}" type="pres">
      <dgm:prSet presAssocID="{2E6DC2FC-A2C0-0348-A05E-852E9F51AA9A}" presName="Name111" presStyleLbl="parChTrans1D2" presStyleIdx="4" presStyleCnt="5"/>
      <dgm:spPr/>
      <dgm:t>
        <a:bodyPr/>
        <a:lstStyle/>
        <a:p>
          <a:endParaRPr lang="en-US"/>
        </a:p>
      </dgm:t>
    </dgm:pt>
    <dgm:pt modelId="{D5C6F4B6-C8A3-0F40-9219-35532F1DFF26}" type="pres">
      <dgm:prSet presAssocID="{1DC758E4-0BFA-C64B-8ED3-83AA92976860}" presName="hierRoot3" presStyleCnt="0">
        <dgm:presLayoutVars>
          <dgm:hierBranch val="init"/>
        </dgm:presLayoutVars>
      </dgm:prSet>
      <dgm:spPr/>
    </dgm:pt>
    <dgm:pt modelId="{2843720F-8295-564D-B42E-0CA0129C3D5A}" type="pres">
      <dgm:prSet presAssocID="{1DC758E4-0BFA-C64B-8ED3-83AA92976860}" presName="rootComposite3" presStyleCnt="0"/>
      <dgm:spPr/>
    </dgm:pt>
    <dgm:pt modelId="{963A1F52-32B6-1446-A515-D72A9E8D8EBA}" type="pres">
      <dgm:prSet presAssocID="{1DC758E4-0BFA-C64B-8ED3-83AA92976860}" presName="rootText3" presStyleLbl="asst1" presStyleIdx="1" presStyleCnt="2">
        <dgm:presLayoutVars>
          <dgm:chPref val="3"/>
        </dgm:presLayoutVars>
      </dgm:prSet>
      <dgm:spPr/>
      <dgm:t>
        <a:bodyPr/>
        <a:lstStyle/>
        <a:p>
          <a:endParaRPr lang="en-US"/>
        </a:p>
      </dgm:t>
    </dgm:pt>
    <dgm:pt modelId="{445C32DE-9FD2-C641-8898-8D6F22E7DDB0}" type="pres">
      <dgm:prSet presAssocID="{1DC758E4-0BFA-C64B-8ED3-83AA92976860}" presName="rootConnector3" presStyleLbl="asst1" presStyleIdx="1" presStyleCnt="2"/>
      <dgm:spPr/>
      <dgm:t>
        <a:bodyPr/>
        <a:lstStyle/>
        <a:p>
          <a:endParaRPr lang="en-US"/>
        </a:p>
      </dgm:t>
    </dgm:pt>
    <dgm:pt modelId="{5D59336A-6C5B-8C48-B181-5B25C5DE91B3}" type="pres">
      <dgm:prSet presAssocID="{1DC758E4-0BFA-C64B-8ED3-83AA92976860}" presName="hierChild6" presStyleCnt="0"/>
      <dgm:spPr/>
    </dgm:pt>
    <dgm:pt modelId="{B99845CF-F0E1-4F43-9D7B-E2CA0F3B461F}" type="pres">
      <dgm:prSet presAssocID="{1DC758E4-0BFA-C64B-8ED3-83AA92976860}" presName="hierChild7" presStyleCnt="0"/>
      <dgm:spPr/>
    </dgm:pt>
  </dgm:ptLst>
  <dgm:cxnLst>
    <dgm:cxn modelId="{17B0B2E5-3038-834D-A08E-095DF6E9CCCF}" type="presOf" srcId="{DF7C7160-EED8-0F44-BBD8-207E7B030213}" destId="{CD9D6059-3B43-D746-BCA7-1993B352F00C}" srcOrd="1" destOrd="0" presId="urn:microsoft.com/office/officeart/2005/8/layout/orgChart1"/>
    <dgm:cxn modelId="{392DA48D-E18B-FF46-AC5D-604CA578410F}" type="presOf" srcId="{2E6DC2FC-A2C0-0348-A05E-852E9F51AA9A}" destId="{2F6C66CB-61D8-B14D-B420-09106DC207B9}" srcOrd="0" destOrd="0" presId="urn:microsoft.com/office/officeart/2005/8/layout/orgChart1"/>
    <dgm:cxn modelId="{5FBF5E1C-7044-8841-9AED-ABC58A735F36}" type="presOf" srcId="{043DA051-54C8-7E4A-A59D-56CEFE476CA4}" destId="{7A4B1B88-1ADD-7B40-9491-4B83F9C2BBB7}" srcOrd="0" destOrd="0" presId="urn:microsoft.com/office/officeart/2005/8/layout/orgChart1"/>
    <dgm:cxn modelId="{5DF9EFD7-982C-544B-9CE6-40A171E61C5B}" type="presOf" srcId="{C9985165-F737-AA4A-B355-D791297A1C54}" destId="{7D728E46-9E98-C840-A127-3B2D27B2D080}" srcOrd="0" destOrd="0" presId="urn:microsoft.com/office/officeart/2005/8/layout/orgChart1"/>
    <dgm:cxn modelId="{9743220D-932E-F440-AB0F-47820CA5070B}" type="presOf" srcId="{58A80631-EF73-574D-9146-C2895B3EEA61}" destId="{25E45272-89F9-1D48-8806-52F2D14213B7}" srcOrd="0" destOrd="0" presId="urn:microsoft.com/office/officeart/2005/8/layout/orgChart1"/>
    <dgm:cxn modelId="{54E65BE3-302F-9549-AF26-268A4CF79FDD}" type="presOf" srcId="{FAC1C019-3EB8-9B48-AC6D-BC7222B889BB}" destId="{449518CA-504E-8F46-863C-0C6C1FFDC3CD}" srcOrd="0" destOrd="0" presId="urn:microsoft.com/office/officeart/2005/8/layout/orgChart1"/>
    <dgm:cxn modelId="{0E7238DA-A376-D047-B0C3-D33B2646A899}" type="presOf" srcId="{1960362D-17CB-9844-B438-FA3907EDBCD1}" destId="{1F8CE467-9D88-3940-811F-324768174F1E}" srcOrd="0" destOrd="0" presId="urn:microsoft.com/office/officeart/2005/8/layout/orgChart1"/>
    <dgm:cxn modelId="{9B621E70-E699-F74F-8B07-1F80A923F1D3}" type="presOf" srcId="{7A760ABC-D9B6-4046-A662-F56D982D43E1}" destId="{CD0E3645-AC23-3441-BCE8-C5DC2E2FEE44}" srcOrd="1" destOrd="0" presId="urn:microsoft.com/office/officeart/2005/8/layout/orgChart1"/>
    <dgm:cxn modelId="{7C4F35D8-1719-684D-81D4-E1F0BA628D30}" type="presOf" srcId="{C9985165-F737-AA4A-B355-D791297A1C54}" destId="{D12275D5-C61B-3142-B153-5034AADCC8B8}" srcOrd="1" destOrd="0" presId="urn:microsoft.com/office/officeart/2005/8/layout/orgChart1"/>
    <dgm:cxn modelId="{BEC7DD43-1890-964F-B418-5DA4E9EB6676}" type="presOf" srcId="{250B3EB7-EA35-834E-B28A-FCBEC21D42D3}" destId="{B6EE5205-75CA-DC44-9B20-F685ABC70840}" srcOrd="0" destOrd="0" presId="urn:microsoft.com/office/officeart/2005/8/layout/orgChart1"/>
    <dgm:cxn modelId="{F145FB09-B514-664B-BF6D-5FB1617B242B}" type="presOf" srcId="{1DC758E4-0BFA-C64B-8ED3-83AA92976860}" destId="{445C32DE-9FD2-C641-8898-8D6F22E7DDB0}" srcOrd="1" destOrd="0" presId="urn:microsoft.com/office/officeart/2005/8/layout/orgChart1"/>
    <dgm:cxn modelId="{176194A6-960B-2C4A-997C-CEB77650926D}" type="presOf" srcId="{E06D6DDF-0B83-1B4E-8399-FB4ED7C6F49F}" destId="{C8FE7116-6272-E34B-8C10-6B8EFA730043}" srcOrd="0" destOrd="0" presId="urn:microsoft.com/office/officeart/2005/8/layout/orgChart1"/>
    <dgm:cxn modelId="{E39A8066-63B4-E248-A05D-02D9CAE5FDA9}" type="presOf" srcId="{58A80631-EF73-574D-9146-C2895B3EEA61}" destId="{D6B1B54B-ED3D-6B44-8BD7-38E478CEDB6A}" srcOrd="1" destOrd="0" presId="urn:microsoft.com/office/officeart/2005/8/layout/orgChart1"/>
    <dgm:cxn modelId="{E0E33367-8FAC-4246-8CE8-F018EF1AA683}" type="presOf" srcId="{C694FE2E-F1E9-2F4C-B70A-BDB857C28BF6}" destId="{9714D80F-C949-CB46-BB12-9170C6EFDF44}" srcOrd="0" destOrd="0" presId="urn:microsoft.com/office/officeart/2005/8/layout/orgChart1"/>
    <dgm:cxn modelId="{156AA24A-2AB3-0E45-B47A-66216ADECCC5}" type="presOf" srcId="{E06D6DDF-0B83-1B4E-8399-FB4ED7C6F49F}" destId="{56349693-A4EA-DB44-8E1B-F8943FB8CCF9}" srcOrd="1" destOrd="0" presId="urn:microsoft.com/office/officeart/2005/8/layout/orgChart1"/>
    <dgm:cxn modelId="{30CDF926-7CD6-1149-B61F-4102A9C4105B}" srcId="{04A0A903-18C4-7748-B64B-146B217814F1}" destId="{C9985165-F737-AA4A-B355-D791297A1C54}" srcOrd="3" destOrd="0" parTransId="{C694FE2E-F1E9-2F4C-B70A-BDB857C28BF6}" sibTransId="{7D9627F7-1D03-2C47-A4A1-D0C8A523607C}"/>
    <dgm:cxn modelId="{5811743B-3DF0-3A4A-8954-B0A49FEE61C0}" srcId="{DF7C7160-EED8-0F44-BBD8-207E7B030213}" destId="{58A80631-EF73-574D-9146-C2895B3EEA61}" srcOrd="0" destOrd="0" parTransId="{1960362D-17CB-9844-B438-FA3907EDBCD1}" sibTransId="{DDF27801-9A46-6740-9B68-F070044933F6}"/>
    <dgm:cxn modelId="{39064435-BD1C-4F48-B980-B9A2C5819989}" type="presOf" srcId="{DF7C7160-EED8-0F44-BBD8-207E7B030213}" destId="{CC01CAD0-4589-2449-AA80-01155A906091}" srcOrd="0" destOrd="0" presId="urn:microsoft.com/office/officeart/2005/8/layout/orgChart1"/>
    <dgm:cxn modelId="{C323A681-997A-9145-AD2D-24F2EEC310F5}" srcId="{04A0A903-18C4-7748-B64B-146B217814F1}" destId="{E06D6DDF-0B83-1B4E-8399-FB4ED7C6F49F}" srcOrd="0" destOrd="0" parTransId="{250B3EB7-EA35-834E-B28A-FCBEC21D42D3}" sibTransId="{16B990F5-EA07-AE45-809A-118B3B330FCB}"/>
    <dgm:cxn modelId="{4D6F34A6-E7A4-5245-94FD-074B4D3C5567}" type="presOf" srcId="{1DC758E4-0BFA-C64B-8ED3-83AA92976860}" destId="{963A1F52-32B6-1446-A515-D72A9E8D8EBA}" srcOrd="0" destOrd="0" presId="urn:microsoft.com/office/officeart/2005/8/layout/orgChart1"/>
    <dgm:cxn modelId="{09BEAFC7-ABEF-6640-BC42-292FBA56420F}" srcId="{CB85F825-8966-CC4A-A16C-71A81A26D290}" destId="{04A0A903-18C4-7748-B64B-146B217814F1}" srcOrd="0" destOrd="0" parTransId="{A64043DC-0438-D54A-919C-AA95F0B49465}" sibTransId="{210D12FB-49B8-664F-9346-9ABF4E0AC9B3}"/>
    <dgm:cxn modelId="{A0C7834A-117D-4C42-BD6E-DFEB6A0052FD}" type="presOf" srcId="{7A760ABC-D9B6-4046-A662-F56D982D43E1}" destId="{035F9BA0-F000-2A4B-BB3F-5D58A945B950}" srcOrd="0" destOrd="0" presId="urn:microsoft.com/office/officeart/2005/8/layout/orgChart1"/>
    <dgm:cxn modelId="{657A0E8F-AA14-B649-830E-81BEB764853E}" type="presOf" srcId="{04A0A903-18C4-7748-B64B-146B217814F1}" destId="{A8F5C103-08AA-6942-9472-73C09EF3945B}" srcOrd="1" destOrd="0" presId="urn:microsoft.com/office/officeart/2005/8/layout/orgChart1"/>
    <dgm:cxn modelId="{152D7D7B-3966-2941-8FD0-C99F7584EB16}" type="presOf" srcId="{CB85F825-8966-CC4A-A16C-71A81A26D290}" destId="{4A0254DE-9447-2A4F-B9AB-8A3999A38EB9}" srcOrd="0" destOrd="0" presId="urn:microsoft.com/office/officeart/2005/8/layout/orgChart1"/>
    <dgm:cxn modelId="{FBFACABF-070E-1541-A6F4-E2CCA9AB970F}" srcId="{04A0A903-18C4-7748-B64B-146B217814F1}" destId="{1DC758E4-0BFA-C64B-8ED3-83AA92976860}" srcOrd="1" destOrd="0" parTransId="{2E6DC2FC-A2C0-0348-A05E-852E9F51AA9A}" sibTransId="{BB8E123F-AB79-E44E-8307-2BDD1F6C43F5}"/>
    <dgm:cxn modelId="{B9D5374B-72DE-4542-8883-66E77FA41AFA}" srcId="{04A0A903-18C4-7748-B64B-146B217814F1}" destId="{DF7C7160-EED8-0F44-BBD8-207E7B030213}" srcOrd="2" destOrd="0" parTransId="{043DA051-54C8-7E4A-A59D-56CEFE476CA4}" sibTransId="{AF4E9D2E-A7B9-BA45-A18B-F835463FF978}"/>
    <dgm:cxn modelId="{30DEB299-275E-FE4C-BD0A-8DC6E803E96C}" type="presOf" srcId="{04A0A903-18C4-7748-B64B-146B217814F1}" destId="{5882F1F9-4298-3A40-96F5-DF8A9AB28A5F}" srcOrd="0" destOrd="0" presId="urn:microsoft.com/office/officeart/2005/8/layout/orgChart1"/>
    <dgm:cxn modelId="{24923027-6B83-0644-A422-64FB65D22695}" srcId="{04A0A903-18C4-7748-B64B-146B217814F1}" destId="{7A760ABC-D9B6-4046-A662-F56D982D43E1}" srcOrd="4" destOrd="0" parTransId="{FAC1C019-3EB8-9B48-AC6D-BC7222B889BB}" sibTransId="{262DEF04-08C9-ED47-886D-6AD832A76329}"/>
    <dgm:cxn modelId="{14443391-84E0-E54C-B66C-847DB9E8A702}" type="presParOf" srcId="{4A0254DE-9447-2A4F-B9AB-8A3999A38EB9}" destId="{3B856939-59FD-7048-AEEC-036B452EC614}" srcOrd="0" destOrd="0" presId="urn:microsoft.com/office/officeart/2005/8/layout/orgChart1"/>
    <dgm:cxn modelId="{7D80A3E0-46AD-9047-AC95-BF14FBCEDF47}" type="presParOf" srcId="{3B856939-59FD-7048-AEEC-036B452EC614}" destId="{9283AA20-70E7-8546-A31A-4BC1DE3E10B3}" srcOrd="0" destOrd="0" presId="urn:microsoft.com/office/officeart/2005/8/layout/orgChart1"/>
    <dgm:cxn modelId="{D26432FB-32F2-664D-80B4-B70FD58F0D2F}" type="presParOf" srcId="{9283AA20-70E7-8546-A31A-4BC1DE3E10B3}" destId="{5882F1F9-4298-3A40-96F5-DF8A9AB28A5F}" srcOrd="0" destOrd="0" presId="urn:microsoft.com/office/officeart/2005/8/layout/orgChart1"/>
    <dgm:cxn modelId="{98A7B354-14E2-5B49-92F9-7BC30A50ADB4}" type="presParOf" srcId="{9283AA20-70E7-8546-A31A-4BC1DE3E10B3}" destId="{A8F5C103-08AA-6942-9472-73C09EF3945B}" srcOrd="1" destOrd="0" presId="urn:microsoft.com/office/officeart/2005/8/layout/orgChart1"/>
    <dgm:cxn modelId="{A781B4BF-F163-AF4D-A456-6CE26EBB5024}" type="presParOf" srcId="{3B856939-59FD-7048-AEEC-036B452EC614}" destId="{592B5340-C976-894B-A35B-BEE9AF0A77C0}" srcOrd="1" destOrd="0" presId="urn:microsoft.com/office/officeart/2005/8/layout/orgChart1"/>
    <dgm:cxn modelId="{696C416C-ABEA-DB4A-8446-6401D0F05D3F}" type="presParOf" srcId="{592B5340-C976-894B-A35B-BEE9AF0A77C0}" destId="{7A4B1B88-1ADD-7B40-9491-4B83F9C2BBB7}" srcOrd="0" destOrd="0" presId="urn:microsoft.com/office/officeart/2005/8/layout/orgChart1"/>
    <dgm:cxn modelId="{D33D5909-4D40-D744-B985-D7030C93501C}" type="presParOf" srcId="{592B5340-C976-894B-A35B-BEE9AF0A77C0}" destId="{C9A0C215-5B0B-AD4A-A11F-BF20C23CA6B5}" srcOrd="1" destOrd="0" presId="urn:microsoft.com/office/officeart/2005/8/layout/orgChart1"/>
    <dgm:cxn modelId="{E1DE5912-5BEC-C34E-B049-17CD7A6B6413}" type="presParOf" srcId="{C9A0C215-5B0B-AD4A-A11F-BF20C23CA6B5}" destId="{5CB7C375-9056-0243-A0D0-4EE2370F34D3}" srcOrd="0" destOrd="0" presId="urn:microsoft.com/office/officeart/2005/8/layout/orgChart1"/>
    <dgm:cxn modelId="{9EDB77E2-995E-5A45-8386-E665DD726DC4}" type="presParOf" srcId="{5CB7C375-9056-0243-A0D0-4EE2370F34D3}" destId="{CC01CAD0-4589-2449-AA80-01155A906091}" srcOrd="0" destOrd="0" presId="urn:microsoft.com/office/officeart/2005/8/layout/orgChart1"/>
    <dgm:cxn modelId="{F44BED75-0597-8646-B229-AAE11ECBF3D9}" type="presParOf" srcId="{5CB7C375-9056-0243-A0D0-4EE2370F34D3}" destId="{CD9D6059-3B43-D746-BCA7-1993B352F00C}" srcOrd="1" destOrd="0" presId="urn:microsoft.com/office/officeart/2005/8/layout/orgChart1"/>
    <dgm:cxn modelId="{9354D7F3-4F2C-9948-BCE2-570C6A7B066E}" type="presParOf" srcId="{C9A0C215-5B0B-AD4A-A11F-BF20C23CA6B5}" destId="{509EB7C1-D030-0E4B-A2CD-DAAE172353E9}" srcOrd="1" destOrd="0" presId="urn:microsoft.com/office/officeart/2005/8/layout/orgChart1"/>
    <dgm:cxn modelId="{41E16C97-BF89-004C-9482-1D6686C3087B}" type="presParOf" srcId="{509EB7C1-D030-0E4B-A2CD-DAAE172353E9}" destId="{1F8CE467-9D88-3940-811F-324768174F1E}" srcOrd="0" destOrd="0" presId="urn:microsoft.com/office/officeart/2005/8/layout/orgChart1"/>
    <dgm:cxn modelId="{FBBB1132-7D80-B049-9FBE-581ACDD951A9}" type="presParOf" srcId="{509EB7C1-D030-0E4B-A2CD-DAAE172353E9}" destId="{9C4882A5-AC6C-8843-B421-9D75D4C49955}" srcOrd="1" destOrd="0" presId="urn:microsoft.com/office/officeart/2005/8/layout/orgChart1"/>
    <dgm:cxn modelId="{7D76D62B-6B99-E148-9C2C-166018B66C35}" type="presParOf" srcId="{9C4882A5-AC6C-8843-B421-9D75D4C49955}" destId="{04906CB4-25F9-AC41-BF82-2ADD722CFEF8}" srcOrd="0" destOrd="0" presId="urn:microsoft.com/office/officeart/2005/8/layout/orgChart1"/>
    <dgm:cxn modelId="{EBFA5698-8DC1-B143-8589-44751E64AD13}" type="presParOf" srcId="{04906CB4-25F9-AC41-BF82-2ADD722CFEF8}" destId="{25E45272-89F9-1D48-8806-52F2D14213B7}" srcOrd="0" destOrd="0" presId="urn:microsoft.com/office/officeart/2005/8/layout/orgChart1"/>
    <dgm:cxn modelId="{DDD790EF-79C1-8D4E-8144-2B5C78F26C94}" type="presParOf" srcId="{04906CB4-25F9-AC41-BF82-2ADD722CFEF8}" destId="{D6B1B54B-ED3D-6B44-8BD7-38E478CEDB6A}" srcOrd="1" destOrd="0" presId="urn:microsoft.com/office/officeart/2005/8/layout/orgChart1"/>
    <dgm:cxn modelId="{16E1584E-9267-E14B-BAA6-DEAC645E49AB}" type="presParOf" srcId="{9C4882A5-AC6C-8843-B421-9D75D4C49955}" destId="{4BBBBC68-8C1D-9A4E-AEC5-E7E94344BB7D}" srcOrd="1" destOrd="0" presId="urn:microsoft.com/office/officeart/2005/8/layout/orgChart1"/>
    <dgm:cxn modelId="{CA8B6BE9-0E4E-B54D-856C-3B993E4A7483}" type="presParOf" srcId="{9C4882A5-AC6C-8843-B421-9D75D4C49955}" destId="{737C926F-7F1E-C44E-9A24-D90052699FE7}" srcOrd="2" destOrd="0" presId="urn:microsoft.com/office/officeart/2005/8/layout/orgChart1"/>
    <dgm:cxn modelId="{EC2E5DAC-4466-5A42-8706-19050642948F}" type="presParOf" srcId="{C9A0C215-5B0B-AD4A-A11F-BF20C23CA6B5}" destId="{9CBD07C0-68CB-ED41-A0F6-1582C1D8BAE6}" srcOrd="2" destOrd="0" presId="urn:microsoft.com/office/officeart/2005/8/layout/orgChart1"/>
    <dgm:cxn modelId="{365B5008-FA24-DC46-A929-D26680D3F83C}" type="presParOf" srcId="{592B5340-C976-894B-A35B-BEE9AF0A77C0}" destId="{9714D80F-C949-CB46-BB12-9170C6EFDF44}" srcOrd="2" destOrd="0" presId="urn:microsoft.com/office/officeart/2005/8/layout/orgChart1"/>
    <dgm:cxn modelId="{0A309AAE-9CE7-A843-ADBC-BF3620D9A132}" type="presParOf" srcId="{592B5340-C976-894B-A35B-BEE9AF0A77C0}" destId="{50BC27ED-EDD7-E14D-906A-9BA4FA9D4625}" srcOrd="3" destOrd="0" presId="urn:microsoft.com/office/officeart/2005/8/layout/orgChart1"/>
    <dgm:cxn modelId="{1CE04D2F-CAF5-F042-B029-F95CE7A554A2}" type="presParOf" srcId="{50BC27ED-EDD7-E14D-906A-9BA4FA9D4625}" destId="{7B775964-E4D3-5349-951B-E9496BF98295}" srcOrd="0" destOrd="0" presId="urn:microsoft.com/office/officeart/2005/8/layout/orgChart1"/>
    <dgm:cxn modelId="{18753252-80F1-5747-8097-10A85AC1783B}" type="presParOf" srcId="{7B775964-E4D3-5349-951B-E9496BF98295}" destId="{7D728E46-9E98-C840-A127-3B2D27B2D080}" srcOrd="0" destOrd="0" presId="urn:microsoft.com/office/officeart/2005/8/layout/orgChart1"/>
    <dgm:cxn modelId="{66F323C0-BDA5-2F43-BE2C-32A0B40A1312}" type="presParOf" srcId="{7B775964-E4D3-5349-951B-E9496BF98295}" destId="{D12275D5-C61B-3142-B153-5034AADCC8B8}" srcOrd="1" destOrd="0" presId="urn:microsoft.com/office/officeart/2005/8/layout/orgChart1"/>
    <dgm:cxn modelId="{0E9D3493-732F-804B-9C4E-0091FAE4B920}" type="presParOf" srcId="{50BC27ED-EDD7-E14D-906A-9BA4FA9D4625}" destId="{FC09151F-C82E-AB43-8D12-1D5251B6311D}" srcOrd="1" destOrd="0" presId="urn:microsoft.com/office/officeart/2005/8/layout/orgChart1"/>
    <dgm:cxn modelId="{12FEB1A8-3595-F14C-BE11-D906AEAB3839}" type="presParOf" srcId="{50BC27ED-EDD7-E14D-906A-9BA4FA9D4625}" destId="{37E05DB3-FC74-C142-8C4F-91C1E29BFD0F}" srcOrd="2" destOrd="0" presId="urn:microsoft.com/office/officeart/2005/8/layout/orgChart1"/>
    <dgm:cxn modelId="{57FCCBB7-2B28-9845-8BCD-81158EC8F2B6}" type="presParOf" srcId="{592B5340-C976-894B-A35B-BEE9AF0A77C0}" destId="{449518CA-504E-8F46-863C-0C6C1FFDC3CD}" srcOrd="4" destOrd="0" presId="urn:microsoft.com/office/officeart/2005/8/layout/orgChart1"/>
    <dgm:cxn modelId="{D84D9A3B-16A2-2442-A4E5-05A9283DCC5E}" type="presParOf" srcId="{592B5340-C976-894B-A35B-BEE9AF0A77C0}" destId="{E054F75A-5BC2-FA49-976E-C41B4DC1101D}" srcOrd="5" destOrd="0" presId="urn:microsoft.com/office/officeart/2005/8/layout/orgChart1"/>
    <dgm:cxn modelId="{B4EABAFF-3177-934D-9D7C-56E0EEDC24F0}" type="presParOf" srcId="{E054F75A-5BC2-FA49-976E-C41B4DC1101D}" destId="{DD4A8B91-CB58-D743-92C7-F89BBCB12E49}" srcOrd="0" destOrd="0" presId="urn:microsoft.com/office/officeart/2005/8/layout/orgChart1"/>
    <dgm:cxn modelId="{68C3AF8A-F2AF-534A-97C0-3386B3A7E54C}" type="presParOf" srcId="{DD4A8B91-CB58-D743-92C7-F89BBCB12E49}" destId="{035F9BA0-F000-2A4B-BB3F-5D58A945B950}" srcOrd="0" destOrd="0" presId="urn:microsoft.com/office/officeart/2005/8/layout/orgChart1"/>
    <dgm:cxn modelId="{5F08DA48-4DDE-2646-99C7-40BDBA8D6C90}" type="presParOf" srcId="{DD4A8B91-CB58-D743-92C7-F89BBCB12E49}" destId="{CD0E3645-AC23-3441-BCE8-C5DC2E2FEE44}" srcOrd="1" destOrd="0" presId="urn:microsoft.com/office/officeart/2005/8/layout/orgChart1"/>
    <dgm:cxn modelId="{D1B871C2-0D58-BA40-ABCD-F6A6C2AB0698}" type="presParOf" srcId="{E054F75A-5BC2-FA49-976E-C41B4DC1101D}" destId="{1BF0A4EF-1057-0347-BB34-53821C139F00}" srcOrd="1" destOrd="0" presId="urn:microsoft.com/office/officeart/2005/8/layout/orgChart1"/>
    <dgm:cxn modelId="{1C8CC08A-8F0E-A44E-9EBB-EAB13A608630}" type="presParOf" srcId="{E054F75A-5BC2-FA49-976E-C41B4DC1101D}" destId="{71C6F1AF-94C6-FB44-94E9-03F6F6ECAD1F}" srcOrd="2" destOrd="0" presId="urn:microsoft.com/office/officeart/2005/8/layout/orgChart1"/>
    <dgm:cxn modelId="{27B29D21-197E-9C46-AA82-169BE4F739B8}" type="presParOf" srcId="{3B856939-59FD-7048-AEEC-036B452EC614}" destId="{C88F1E94-3D5E-A847-AB61-19A5FD104A8F}" srcOrd="2" destOrd="0" presId="urn:microsoft.com/office/officeart/2005/8/layout/orgChart1"/>
    <dgm:cxn modelId="{15309247-387D-2147-89BF-EFC370A3FCAE}" type="presParOf" srcId="{C88F1E94-3D5E-A847-AB61-19A5FD104A8F}" destId="{B6EE5205-75CA-DC44-9B20-F685ABC70840}" srcOrd="0" destOrd="0" presId="urn:microsoft.com/office/officeart/2005/8/layout/orgChart1"/>
    <dgm:cxn modelId="{E693145A-33AD-694D-A288-DFD303CC0153}" type="presParOf" srcId="{C88F1E94-3D5E-A847-AB61-19A5FD104A8F}" destId="{69FEA1B3-039C-FC48-B36F-0051C047EE3F}" srcOrd="1" destOrd="0" presId="urn:microsoft.com/office/officeart/2005/8/layout/orgChart1"/>
    <dgm:cxn modelId="{07B7204B-3E14-0C49-84AD-6B81401F888B}" type="presParOf" srcId="{69FEA1B3-039C-FC48-B36F-0051C047EE3F}" destId="{AC91763B-F413-1E4A-88F4-CD99863F7D13}" srcOrd="0" destOrd="0" presId="urn:microsoft.com/office/officeart/2005/8/layout/orgChart1"/>
    <dgm:cxn modelId="{3735A6DA-7099-EA4B-A9D2-DA20BDF2D92F}" type="presParOf" srcId="{AC91763B-F413-1E4A-88F4-CD99863F7D13}" destId="{C8FE7116-6272-E34B-8C10-6B8EFA730043}" srcOrd="0" destOrd="0" presId="urn:microsoft.com/office/officeart/2005/8/layout/orgChart1"/>
    <dgm:cxn modelId="{88012212-5FD4-0641-A94B-58CED652E7C8}" type="presParOf" srcId="{AC91763B-F413-1E4A-88F4-CD99863F7D13}" destId="{56349693-A4EA-DB44-8E1B-F8943FB8CCF9}" srcOrd="1" destOrd="0" presId="urn:microsoft.com/office/officeart/2005/8/layout/orgChart1"/>
    <dgm:cxn modelId="{A3CD234B-4987-D94A-9522-3C431622F449}" type="presParOf" srcId="{69FEA1B3-039C-FC48-B36F-0051C047EE3F}" destId="{C20BCEA2-8EBD-F740-A0A1-ADE646D4196C}" srcOrd="1" destOrd="0" presId="urn:microsoft.com/office/officeart/2005/8/layout/orgChart1"/>
    <dgm:cxn modelId="{9CD378AD-17EB-D548-81EE-FA66DDD9B316}" type="presParOf" srcId="{69FEA1B3-039C-FC48-B36F-0051C047EE3F}" destId="{9F43911B-DEE5-D84A-8C34-BEAE1CEF5E74}" srcOrd="2" destOrd="0" presId="urn:microsoft.com/office/officeart/2005/8/layout/orgChart1"/>
    <dgm:cxn modelId="{4EBCD2F4-5810-9347-ADB1-67E536AE6E61}" type="presParOf" srcId="{C88F1E94-3D5E-A847-AB61-19A5FD104A8F}" destId="{2F6C66CB-61D8-B14D-B420-09106DC207B9}" srcOrd="2" destOrd="0" presId="urn:microsoft.com/office/officeart/2005/8/layout/orgChart1"/>
    <dgm:cxn modelId="{05B02B51-0B9D-E848-B165-65DA66752A3A}" type="presParOf" srcId="{C88F1E94-3D5E-A847-AB61-19A5FD104A8F}" destId="{D5C6F4B6-C8A3-0F40-9219-35532F1DFF26}" srcOrd="3" destOrd="0" presId="urn:microsoft.com/office/officeart/2005/8/layout/orgChart1"/>
    <dgm:cxn modelId="{445D5368-4E60-8849-BB09-9CB21B89D4F6}" type="presParOf" srcId="{D5C6F4B6-C8A3-0F40-9219-35532F1DFF26}" destId="{2843720F-8295-564D-B42E-0CA0129C3D5A}" srcOrd="0" destOrd="0" presId="urn:microsoft.com/office/officeart/2005/8/layout/orgChart1"/>
    <dgm:cxn modelId="{E815ADCD-789A-114F-92A8-97B3C8C3C852}" type="presParOf" srcId="{2843720F-8295-564D-B42E-0CA0129C3D5A}" destId="{963A1F52-32B6-1446-A515-D72A9E8D8EBA}" srcOrd="0" destOrd="0" presId="urn:microsoft.com/office/officeart/2005/8/layout/orgChart1"/>
    <dgm:cxn modelId="{1C46C286-B539-F845-925A-61DA4D43C78E}" type="presParOf" srcId="{2843720F-8295-564D-B42E-0CA0129C3D5A}" destId="{445C32DE-9FD2-C641-8898-8D6F22E7DDB0}" srcOrd="1" destOrd="0" presId="urn:microsoft.com/office/officeart/2005/8/layout/orgChart1"/>
    <dgm:cxn modelId="{141A396F-92DE-0541-9D18-6B26CA0C200D}" type="presParOf" srcId="{D5C6F4B6-C8A3-0F40-9219-35532F1DFF26}" destId="{5D59336A-6C5B-8C48-B181-5B25C5DE91B3}" srcOrd="1" destOrd="0" presId="urn:microsoft.com/office/officeart/2005/8/layout/orgChart1"/>
    <dgm:cxn modelId="{249F92A1-E326-1643-8B59-154828418627}" type="presParOf" srcId="{D5C6F4B6-C8A3-0F40-9219-35532F1DFF26}" destId="{B99845CF-F0E1-4F43-9D7B-E2CA0F3B461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2B189E-66BD-4F32-82E2-1C2981FEAF9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ADEEB60C-7F25-417B-BD52-7D19F5EA879A}">
      <dgm:prSet phldrT="[Text]"/>
      <dgm:spPr/>
      <dgm:t>
        <a:bodyPr/>
        <a:lstStyle/>
        <a:p>
          <a:r>
            <a:rPr lang="en-US" dirty="0"/>
            <a:t>Notifies Hospitals via ESF-8 Portal</a:t>
          </a:r>
        </a:p>
      </dgm:t>
    </dgm:pt>
    <dgm:pt modelId="{ACCDD6FD-7397-4458-A130-34A3AA796D41}" type="parTrans" cxnId="{05B778E7-FE2C-460D-A5C8-9941AE1C2F0D}">
      <dgm:prSet/>
      <dgm:spPr/>
      <dgm:t>
        <a:bodyPr/>
        <a:lstStyle/>
        <a:p>
          <a:endParaRPr lang="en-US"/>
        </a:p>
      </dgm:t>
    </dgm:pt>
    <dgm:pt modelId="{135982B1-12DC-4531-BAE7-4D86DD5CE7DB}" type="sibTrans" cxnId="{05B778E7-FE2C-460D-A5C8-9941AE1C2F0D}">
      <dgm:prSet/>
      <dgm:spPr/>
      <dgm:t>
        <a:bodyPr/>
        <a:lstStyle/>
        <a:p>
          <a:endParaRPr lang="en-US"/>
        </a:p>
      </dgm:t>
    </dgm:pt>
    <dgm:pt modelId="{172E558A-53F2-4E2C-86ED-6AABF7142EDE}">
      <dgm:prSet phldrT="[Text]"/>
      <dgm:spPr/>
      <dgm:t>
        <a:bodyPr/>
        <a:lstStyle/>
        <a:p>
          <a:r>
            <a:rPr lang="en-US" dirty="0"/>
            <a:t>Triage and Treat Patients</a:t>
          </a:r>
        </a:p>
      </dgm:t>
    </dgm:pt>
    <dgm:pt modelId="{3DBA8197-4270-4A6A-A35A-04CBAE535CAB}" type="parTrans" cxnId="{80A2826D-6D78-494B-8854-A7462E5C5405}">
      <dgm:prSet/>
      <dgm:spPr/>
      <dgm:t>
        <a:bodyPr/>
        <a:lstStyle/>
        <a:p>
          <a:endParaRPr lang="en-US"/>
        </a:p>
      </dgm:t>
    </dgm:pt>
    <dgm:pt modelId="{A6671FD0-E2F6-4A29-9E7C-96761DC581D4}" type="sibTrans" cxnId="{80A2826D-6D78-494B-8854-A7462E5C5405}">
      <dgm:prSet/>
      <dgm:spPr/>
      <dgm:t>
        <a:bodyPr/>
        <a:lstStyle/>
        <a:p>
          <a:endParaRPr lang="en-US"/>
        </a:p>
      </dgm:t>
    </dgm:pt>
    <dgm:pt modelId="{75222528-B606-4BE6-A757-8E953B723ABF}">
      <dgm:prSet phldrT="[Text]"/>
      <dgm:spPr/>
      <dgm:t>
        <a:bodyPr/>
        <a:lstStyle/>
        <a:p>
          <a:r>
            <a:rPr lang="en-US" dirty="0"/>
            <a:t>Register Involved Patients into At-Risk Registry</a:t>
          </a:r>
        </a:p>
      </dgm:t>
    </dgm:pt>
    <dgm:pt modelId="{05990C03-62D9-473A-BDCC-B7A3F969D86A}" type="parTrans" cxnId="{CB9971F4-2ECA-4026-9FF0-24D801E70972}">
      <dgm:prSet/>
      <dgm:spPr/>
      <dgm:t>
        <a:bodyPr/>
        <a:lstStyle/>
        <a:p>
          <a:endParaRPr lang="en-US"/>
        </a:p>
      </dgm:t>
    </dgm:pt>
    <dgm:pt modelId="{06D4DA5D-6DA2-4609-AFA5-A64DB34B1BA8}" type="sibTrans" cxnId="{CB9971F4-2ECA-4026-9FF0-24D801E70972}">
      <dgm:prSet/>
      <dgm:spPr/>
      <dgm:t>
        <a:bodyPr/>
        <a:lstStyle/>
        <a:p>
          <a:endParaRPr lang="en-US"/>
        </a:p>
      </dgm:t>
    </dgm:pt>
    <dgm:pt modelId="{0EB06EE3-5FD7-40CA-987C-3741CA4F2D79}">
      <dgm:prSet phldrT="[Text]" custT="1"/>
      <dgm:spPr/>
      <dgm:t>
        <a:bodyPr/>
        <a:lstStyle/>
        <a:p>
          <a:r>
            <a:rPr lang="en-US" sz="2400" dirty="0"/>
            <a:t>EMS DRC              ADRC </a:t>
          </a:r>
        </a:p>
      </dgm:t>
    </dgm:pt>
    <dgm:pt modelId="{1E08B12A-A91D-4ED1-9627-F0C239E5D14E}" type="parTrans" cxnId="{4609904F-A4E6-4C77-BD0C-BA636D994539}">
      <dgm:prSet/>
      <dgm:spPr/>
      <dgm:t>
        <a:bodyPr/>
        <a:lstStyle/>
        <a:p>
          <a:endParaRPr lang="en-US"/>
        </a:p>
      </dgm:t>
    </dgm:pt>
    <dgm:pt modelId="{9A949174-FDFE-441F-BB0E-2D924C0C72B2}" type="sibTrans" cxnId="{4609904F-A4E6-4C77-BD0C-BA636D994539}">
      <dgm:prSet/>
      <dgm:spPr/>
      <dgm:t>
        <a:bodyPr/>
        <a:lstStyle/>
        <a:p>
          <a:endParaRPr lang="en-US"/>
        </a:p>
      </dgm:t>
    </dgm:pt>
    <dgm:pt modelId="{AD75A671-5B45-44FD-9E57-3CF135CCFF87}">
      <dgm:prSet phldrT="[Text]" custT="1"/>
      <dgm:spPr/>
      <dgm:t>
        <a:bodyPr/>
        <a:lstStyle/>
        <a:p>
          <a:r>
            <a:rPr lang="en-US" sz="2400" dirty="0"/>
            <a:t>Hospitals</a:t>
          </a:r>
        </a:p>
      </dgm:t>
    </dgm:pt>
    <dgm:pt modelId="{97996682-FC1B-404A-AFCD-EF16F2D8566D}" type="parTrans" cxnId="{FD4E12B5-206D-4FEB-A811-304AA5AB459A}">
      <dgm:prSet/>
      <dgm:spPr/>
      <dgm:t>
        <a:bodyPr/>
        <a:lstStyle/>
        <a:p>
          <a:endParaRPr lang="en-US"/>
        </a:p>
      </dgm:t>
    </dgm:pt>
    <dgm:pt modelId="{CA944B20-387F-4100-B0F5-E88C0D8D7CB5}" type="sibTrans" cxnId="{FD4E12B5-206D-4FEB-A811-304AA5AB459A}">
      <dgm:prSet/>
      <dgm:spPr/>
      <dgm:t>
        <a:bodyPr/>
        <a:lstStyle/>
        <a:p>
          <a:endParaRPr lang="en-US"/>
        </a:p>
      </dgm:t>
    </dgm:pt>
    <dgm:pt modelId="{582575A4-D534-4FFF-A71C-CE641839E07E}">
      <dgm:prSet phldrT="[Text]" custT="1"/>
      <dgm:spPr/>
      <dgm:t>
        <a:bodyPr/>
        <a:lstStyle/>
        <a:p>
          <a:r>
            <a:rPr lang="en-US" sz="2400" dirty="0"/>
            <a:t>Office of Public Health and Lafayette Consolidated Government/OHSEP</a:t>
          </a:r>
        </a:p>
      </dgm:t>
    </dgm:pt>
    <dgm:pt modelId="{714E7CA6-EA74-45EA-89F4-250DF0D07830}" type="parTrans" cxnId="{EA7A7039-C309-4BFA-B256-9738BFB4FA0E}">
      <dgm:prSet/>
      <dgm:spPr/>
      <dgm:t>
        <a:bodyPr/>
        <a:lstStyle/>
        <a:p>
          <a:endParaRPr lang="en-US"/>
        </a:p>
      </dgm:t>
    </dgm:pt>
    <dgm:pt modelId="{00086F87-6BC0-4432-9D50-1A7E9D1BE768}" type="sibTrans" cxnId="{EA7A7039-C309-4BFA-B256-9738BFB4FA0E}">
      <dgm:prSet/>
      <dgm:spPr/>
      <dgm:t>
        <a:bodyPr/>
        <a:lstStyle/>
        <a:p>
          <a:endParaRPr lang="en-US"/>
        </a:p>
      </dgm:t>
    </dgm:pt>
    <dgm:pt modelId="{3DB1ED2A-E5A8-4F64-A8F4-35F54396B116}">
      <dgm:prSet phldrT="[Text]"/>
      <dgm:spPr/>
      <dgm:t>
        <a:bodyPr/>
        <a:lstStyle/>
        <a:p>
          <a:r>
            <a:rPr lang="en-US" dirty="0"/>
            <a:t>Activate Internal Reunification Reception Site</a:t>
          </a:r>
        </a:p>
      </dgm:t>
    </dgm:pt>
    <dgm:pt modelId="{7ABE2E97-D0BC-44B5-A411-FAF7D487A7B8}" type="parTrans" cxnId="{6607CF44-67BD-47F6-88BF-374FE89957E0}">
      <dgm:prSet/>
      <dgm:spPr/>
      <dgm:t>
        <a:bodyPr/>
        <a:lstStyle/>
        <a:p>
          <a:endParaRPr lang="en-US"/>
        </a:p>
      </dgm:t>
    </dgm:pt>
    <dgm:pt modelId="{C67D7052-9AA8-41DE-81C3-A316463B24AE}" type="sibTrans" cxnId="{6607CF44-67BD-47F6-88BF-374FE89957E0}">
      <dgm:prSet/>
      <dgm:spPr/>
      <dgm:t>
        <a:bodyPr/>
        <a:lstStyle/>
        <a:p>
          <a:endParaRPr lang="en-US"/>
        </a:p>
      </dgm:t>
    </dgm:pt>
    <dgm:pt modelId="{8358FD54-8C2A-486F-9631-65C4654C449B}">
      <dgm:prSet phldrT="[Text]"/>
      <dgm:spPr/>
      <dgm:t>
        <a:bodyPr/>
        <a:lstStyle/>
        <a:p>
          <a:endParaRPr lang="en-US" sz="1700" dirty="0"/>
        </a:p>
      </dgm:t>
    </dgm:pt>
    <dgm:pt modelId="{68391269-9F9B-4A3C-A167-932727001730}" type="sibTrans" cxnId="{2E4C0D5E-90A0-4534-829C-85F0CC400018}">
      <dgm:prSet/>
      <dgm:spPr/>
      <dgm:t>
        <a:bodyPr/>
        <a:lstStyle/>
        <a:p>
          <a:endParaRPr lang="en-US"/>
        </a:p>
      </dgm:t>
    </dgm:pt>
    <dgm:pt modelId="{7A30DF79-C4FC-4B3B-B22B-1B598DFF5B9C}" type="parTrans" cxnId="{2E4C0D5E-90A0-4534-829C-85F0CC400018}">
      <dgm:prSet/>
      <dgm:spPr/>
      <dgm:t>
        <a:bodyPr/>
        <a:lstStyle/>
        <a:p>
          <a:endParaRPr lang="en-US"/>
        </a:p>
      </dgm:t>
    </dgm:pt>
    <dgm:pt modelId="{70542BFD-EB34-4950-A4B3-3BB92A833347}" type="pres">
      <dgm:prSet presAssocID="{AB2B189E-66BD-4F32-82E2-1C2981FEAF9E}" presName="mainComposite" presStyleCnt="0">
        <dgm:presLayoutVars>
          <dgm:chPref val="1"/>
          <dgm:dir/>
          <dgm:animOne val="branch"/>
          <dgm:animLvl val="lvl"/>
          <dgm:resizeHandles val="exact"/>
        </dgm:presLayoutVars>
      </dgm:prSet>
      <dgm:spPr/>
      <dgm:t>
        <a:bodyPr/>
        <a:lstStyle/>
        <a:p>
          <a:endParaRPr lang="en-US"/>
        </a:p>
      </dgm:t>
    </dgm:pt>
    <dgm:pt modelId="{D12A59BE-C3AD-4C2C-BD5F-B234C7F0BE9D}" type="pres">
      <dgm:prSet presAssocID="{AB2B189E-66BD-4F32-82E2-1C2981FEAF9E}" presName="hierFlow" presStyleCnt="0"/>
      <dgm:spPr/>
    </dgm:pt>
    <dgm:pt modelId="{6D88E8D0-200F-4C3D-8930-CFEABE1E500F}" type="pres">
      <dgm:prSet presAssocID="{AB2B189E-66BD-4F32-82E2-1C2981FEAF9E}" presName="firstBuf" presStyleCnt="0"/>
      <dgm:spPr/>
    </dgm:pt>
    <dgm:pt modelId="{2F95B53C-AB0B-45FC-81D1-7A3C30C20435}" type="pres">
      <dgm:prSet presAssocID="{AB2B189E-66BD-4F32-82E2-1C2981FEAF9E}" presName="hierChild1" presStyleCnt="0">
        <dgm:presLayoutVars>
          <dgm:chPref val="1"/>
          <dgm:animOne val="branch"/>
          <dgm:animLvl val="lvl"/>
        </dgm:presLayoutVars>
      </dgm:prSet>
      <dgm:spPr/>
    </dgm:pt>
    <dgm:pt modelId="{53469279-CF82-41C1-9DC6-601A05CC8892}" type="pres">
      <dgm:prSet presAssocID="{ADEEB60C-7F25-417B-BD52-7D19F5EA879A}" presName="Name14" presStyleCnt="0"/>
      <dgm:spPr/>
    </dgm:pt>
    <dgm:pt modelId="{E99D925B-95FD-4321-A6A6-0D99EE53FC28}" type="pres">
      <dgm:prSet presAssocID="{ADEEB60C-7F25-417B-BD52-7D19F5EA879A}" presName="level1Shape" presStyleLbl="node0" presStyleIdx="0" presStyleCnt="1">
        <dgm:presLayoutVars>
          <dgm:chPref val="3"/>
        </dgm:presLayoutVars>
      </dgm:prSet>
      <dgm:spPr/>
      <dgm:t>
        <a:bodyPr/>
        <a:lstStyle/>
        <a:p>
          <a:endParaRPr lang="en-US"/>
        </a:p>
      </dgm:t>
    </dgm:pt>
    <dgm:pt modelId="{6EB1B10C-9F1D-4C43-A0A1-5A1AAD05CFFC}" type="pres">
      <dgm:prSet presAssocID="{ADEEB60C-7F25-417B-BD52-7D19F5EA879A}" presName="hierChild2" presStyleCnt="0"/>
      <dgm:spPr/>
    </dgm:pt>
    <dgm:pt modelId="{6A7E68FE-0594-4D9E-A6E9-9EB183641468}" type="pres">
      <dgm:prSet presAssocID="{3DBA8197-4270-4A6A-A35A-04CBAE535CAB}" presName="Name19" presStyleLbl="parChTrans1D2" presStyleIdx="0" presStyleCnt="3"/>
      <dgm:spPr/>
      <dgm:t>
        <a:bodyPr/>
        <a:lstStyle/>
        <a:p>
          <a:endParaRPr lang="en-US"/>
        </a:p>
      </dgm:t>
    </dgm:pt>
    <dgm:pt modelId="{164D0335-BEB1-4CD2-83A2-37AFA8C30888}" type="pres">
      <dgm:prSet presAssocID="{172E558A-53F2-4E2C-86ED-6AABF7142EDE}" presName="Name21" presStyleCnt="0"/>
      <dgm:spPr/>
    </dgm:pt>
    <dgm:pt modelId="{33277F24-9CB6-4169-8497-F5A6AC5895D6}" type="pres">
      <dgm:prSet presAssocID="{172E558A-53F2-4E2C-86ED-6AABF7142EDE}" presName="level2Shape" presStyleLbl="node2" presStyleIdx="0" presStyleCnt="3" custLinFactNeighborX="6861" custLinFactNeighborY="1584"/>
      <dgm:spPr/>
      <dgm:t>
        <a:bodyPr/>
        <a:lstStyle/>
        <a:p>
          <a:endParaRPr lang="en-US"/>
        </a:p>
      </dgm:t>
    </dgm:pt>
    <dgm:pt modelId="{05D6F377-61C8-4CDA-94E9-56A7DB869493}" type="pres">
      <dgm:prSet presAssocID="{172E558A-53F2-4E2C-86ED-6AABF7142EDE}" presName="hierChild3" presStyleCnt="0"/>
      <dgm:spPr/>
    </dgm:pt>
    <dgm:pt modelId="{362B76E4-E658-4817-97C9-8215292BAD38}" type="pres">
      <dgm:prSet presAssocID="{7ABE2E97-D0BC-44B5-A411-FAF7D487A7B8}" presName="Name19" presStyleLbl="parChTrans1D2" presStyleIdx="1" presStyleCnt="3"/>
      <dgm:spPr/>
      <dgm:t>
        <a:bodyPr/>
        <a:lstStyle/>
        <a:p>
          <a:endParaRPr lang="en-US"/>
        </a:p>
      </dgm:t>
    </dgm:pt>
    <dgm:pt modelId="{2C850E44-57B7-452F-A2F4-0113329FC63A}" type="pres">
      <dgm:prSet presAssocID="{3DB1ED2A-E5A8-4F64-A8F4-35F54396B116}" presName="Name21" presStyleCnt="0"/>
      <dgm:spPr/>
    </dgm:pt>
    <dgm:pt modelId="{1EBEA861-025A-422B-A879-05C7AAB158D4}" type="pres">
      <dgm:prSet presAssocID="{3DB1ED2A-E5A8-4F64-A8F4-35F54396B116}" presName="level2Shape" presStyleLbl="node2" presStyleIdx="1" presStyleCnt="3"/>
      <dgm:spPr/>
      <dgm:t>
        <a:bodyPr/>
        <a:lstStyle/>
        <a:p>
          <a:endParaRPr lang="en-US"/>
        </a:p>
      </dgm:t>
    </dgm:pt>
    <dgm:pt modelId="{59001419-3374-404F-80BB-DB1AAB6702A6}" type="pres">
      <dgm:prSet presAssocID="{3DB1ED2A-E5A8-4F64-A8F4-35F54396B116}" presName="hierChild3" presStyleCnt="0"/>
      <dgm:spPr/>
    </dgm:pt>
    <dgm:pt modelId="{0B701DF1-3E37-4932-B025-7F122F390544}" type="pres">
      <dgm:prSet presAssocID="{05990C03-62D9-473A-BDCC-B7A3F969D86A}" presName="Name19" presStyleLbl="parChTrans1D2" presStyleIdx="2" presStyleCnt="3"/>
      <dgm:spPr/>
      <dgm:t>
        <a:bodyPr/>
        <a:lstStyle/>
        <a:p>
          <a:endParaRPr lang="en-US"/>
        </a:p>
      </dgm:t>
    </dgm:pt>
    <dgm:pt modelId="{8E1F3271-E25E-401A-A04F-1343AAB18C8F}" type="pres">
      <dgm:prSet presAssocID="{75222528-B606-4BE6-A757-8E953B723ABF}" presName="Name21" presStyleCnt="0"/>
      <dgm:spPr/>
    </dgm:pt>
    <dgm:pt modelId="{CDDB766F-27C9-4DEC-BD68-4E86F46D3A6F}" type="pres">
      <dgm:prSet presAssocID="{75222528-B606-4BE6-A757-8E953B723ABF}" presName="level2Shape" presStyleLbl="node2" presStyleIdx="2" presStyleCnt="3"/>
      <dgm:spPr/>
      <dgm:t>
        <a:bodyPr/>
        <a:lstStyle/>
        <a:p>
          <a:endParaRPr lang="en-US"/>
        </a:p>
      </dgm:t>
    </dgm:pt>
    <dgm:pt modelId="{FE6B0676-C7A1-42AD-900B-4AED64308BC5}" type="pres">
      <dgm:prSet presAssocID="{75222528-B606-4BE6-A757-8E953B723ABF}" presName="hierChild3" presStyleCnt="0"/>
      <dgm:spPr/>
    </dgm:pt>
    <dgm:pt modelId="{B75B0476-AA6D-4606-8553-7B5F04AA25F4}" type="pres">
      <dgm:prSet presAssocID="{AB2B189E-66BD-4F32-82E2-1C2981FEAF9E}" presName="bgShapesFlow" presStyleCnt="0"/>
      <dgm:spPr/>
    </dgm:pt>
    <dgm:pt modelId="{A21119C2-147D-47A9-92E4-7278E9B171F7}" type="pres">
      <dgm:prSet presAssocID="{0EB06EE3-5FD7-40CA-987C-3741CA4F2D79}" presName="rectComp" presStyleCnt="0"/>
      <dgm:spPr/>
    </dgm:pt>
    <dgm:pt modelId="{92B6B811-18F6-463B-8B46-5CAD15D93A8B}" type="pres">
      <dgm:prSet presAssocID="{0EB06EE3-5FD7-40CA-987C-3741CA4F2D79}" presName="bgRect" presStyleLbl="bgShp" presStyleIdx="0" presStyleCnt="3" custScaleX="100000" custLinFactNeighborX="697" custLinFactNeighborY="-3041"/>
      <dgm:spPr/>
      <dgm:t>
        <a:bodyPr/>
        <a:lstStyle/>
        <a:p>
          <a:endParaRPr lang="en-US"/>
        </a:p>
      </dgm:t>
    </dgm:pt>
    <dgm:pt modelId="{DBB6E062-2E53-415E-A445-AA35E0374545}" type="pres">
      <dgm:prSet presAssocID="{0EB06EE3-5FD7-40CA-987C-3741CA4F2D79}" presName="bgRectTx" presStyleLbl="bgShp" presStyleIdx="0" presStyleCnt="3">
        <dgm:presLayoutVars>
          <dgm:bulletEnabled val="1"/>
        </dgm:presLayoutVars>
      </dgm:prSet>
      <dgm:spPr/>
      <dgm:t>
        <a:bodyPr/>
        <a:lstStyle/>
        <a:p>
          <a:endParaRPr lang="en-US"/>
        </a:p>
      </dgm:t>
    </dgm:pt>
    <dgm:pt modelId="{83E4B906-FC65-46F9-B958-6A25B67EE3DB}" type="pres">
      <dgm:prSet presAssocID="{0EB06EE3-5FD7-40CA-987C-3741CA4F2D79}" presName="spComp" presStyleCnt="0"/>
      <dgm:spPr/>
    </dgm:pt>
    <dgm:pt modelId="{0DEC0022-CDC2-462F-A9BD-F3FFA9C2E875}" type="pres">
      <dgm:prSet presAssocID="{0EB06EE3-5FD7-40CA-987C-3741CA4F2D79}" presName="vSp" presStyleCnt="0"/>
      <dgm:spPr/>
    </dgm:pt>
    <dgm:pt modelId="{B13C808A-AA22-4313-9EF2-1EAC6EDF844F}" type="pres">
      <dgm:prSet presAssocID="{AD75A671-5B45-44FD-9E57-3CF135CCFF87}" presName="rectComp" presStyleCnt="0"/>
      <dgm:spPr/>
    </dgm:pt>
    <dgm:pt modelId="{74B1760D-8745-449D-90A4-66EB8BEC2A50}" type="pres">
      <dgm:prSet presAssocID="{AD75A671-5B45-44FD-9E57-3CF135CCFF87}" presName="bgRect" presStyleLbl="bgShp" presStyleIdx="1" presStyleCnt="3"/>
      <dgm:spPr/>
      <dgm:t>
        <a:bodyPr/>
        <a:lstStyle/>
        <a:p>
          <a:endParaRPr lang="en-US"/>
        </a:p>
      </dgm:t>
    </dgm:pt>
    <dgm:pt modelId="{03198AAD-B36C-41C2-A6B4-46F3DB180E74}" type="pres">
      <dgm:prSet presAssocID="{AD75A671-5B45-44FD-9E57-3CF135CCFF87}" presName="bgRectTx" presStyleLbl="bgShp" presStyleIdx="1" presStyleCnt="3">
        <dgm:presLayoutVars>
          <dgm:bulletEnabled val="1"/>
        </dgm:presLayoutVars>
      </dgm:prSet>
      <dgm:spPr/>
      <dgm:t>
        <a:bodyPr/>
        <a:lstStyle/>
        <a:p>
          <a:endParaRPr lang="en-US"/>
        </a:p>
      </dgm:t>
    </dgm:pt>
    <dgm:pt modelId="{6466E43A-02D7-425D-8AE2-71AEA543B838}" type="pres">
      <dgm:prSet presAssocID="{AD75A671-5B45-44FD-9E57-3CF135CCFF87}" presName="spComp" presStyleCnt="0"/>
      <dgm:spPr/>
    </dgm:pt>
    <dgm:pt modelId="{254C20E1-D424-4B75-A250-7740DFF6A908}" type="pres">
      <dgm:prSet presAssocID="{AD75A671-5B45-44FD-9E57-3CF135CCFF87}" presName="vSp" presStyleCnt="0"/>
      <dgm:spPr/>
    </dgm:pt>
    <dgm:pt modelId="{0C730526-E29A-49A4-B5D2-61FDCFE569AA}" type="pres">
      <dgm:prSet presAssocID="{582575A4-D534-4FFF-A71C-CE641839E07E}" presName="rectComp" presStyleCnt="0"/>
      <dgm:spPr/>
    </dgm:pt>
    <dgm:pt modelId="{ADFC1BA4-6EFD-43F9-9AF8-2AA55A1CD03F}" type="pres">
      <dgm:prSet presAssocID="{582575A4-D534-4FFF-A71C-CE641839E07E}" presName="bgRect" presStyleLbl="bgShp" presStyleIdx="2" presStyleCnt="3"/>
      <dgm:spPr/>
      <dgm:t>
        <a:bodyPr/>
        <a:lstStyle/>
        <a:p>
          <a:endParaRPr lang="en-US"/>
        </a:p>
      </dgm:t>
    </dgm:pt>
    <dgm:pt modelId="{88B0A234-15BA-46BF-80E4-7021A1F49AD9}" type="pres">
      <dgm:prSet presAssocID="{582575A4-D534-4FFF-A71C-CE641839E07E}" presName="bgRectTx" presStyleLbl="bgShp" presStyleIdx="2" presStyleCnt="3">
        <dgm:presLayoutVars>
          <dgm:bulletEnabled val="1"/>
        </dgm:presLayoutVars>
      </dgm:prSet>
      <dgm:spPr/>
      <dgm:t>
        <a:bodyPr/>
        <a:lstStyle/>
        <a:p>
          <a:endParaRPr lang="en-US"/>
        </a:p>
      </dgm:t>
    </dgm:pt>
  </dgm:ptLst>
  <dgm:cxnLst>
    <dgm:cxn modelId="{23F07DC3-7F12-46D5-A98B-02E0C28F258E}" type="presOf" srcId="{05990C03-62D9-473A-BDCC-B7A3F969D86A}" destId="{0B701DF1-3E37-4932-B025-7F122F390544}" srcOrd="0" destOrd="0" presId="urn:microsoft.com/office/officeart/2005/8/layout/hierarchy6"/>
    <dgm:cxn modelId="{CBEBC18A-D4B9-4B75-8852-0058F945B293}" type="presOf" srcId="{172E558A-53F2-4E2C-86ED-6AABF7142EDE}" destId="{33277F24-9CB6-4169-8497-F5A6AC5895D6}" srcOrd="0" destOrd="0" presId="urn:microsoft.com/office/officeart/2005/8/layout/hierarchy6"/>
    <dgm:cxn modelId="{DC04415B-69F0-4164-92DD-BC4E41F2A756}" type="presOf" srcId="{ADEEB60C-7F25-417B-BD52-7D19F5EA879A}" destId="{E99D925B-95FD-4321-A6A6-0D99EE53FC28}" srcOrd="0" destOrd="0" presId="urn:microsoft.com/office/officeart/2005/8/layout/hierarchy6"/>
    <dgm:cxn modelId="{21624842-4B05-4911-B4B8-4D6D8B1EE91A}" type="presOf" srcId="{0EB06EE3-5FD7-40CA-987C-3741CA4F2D79}" destId="{DBB6E062-2E53-415E-A445-AA35E0374545}" srcOrd="1" destOrd="0" presId="urn:microsoft.com/office/officeart/2005/8/layout/hierarchy6"/>
    <dgm:cxn modelId="{05B778E7-FE2C-460D-A5C8-9941AE1C2F0D}" srcId="{AB2B189E-66BD-4F32-82E2-1C2981FEAF9E}" destId="{ADEEB60C-7F25-417B-BD52-7D19F5EA879A}" srcOrd="0" destOrd="0" parTransId="{ACCDD6FD-7397-4458-A130-34A3AA796D41}" sibTransId="{135982B1-12DC-4531-BAE7-4D86DD5CE7DB}"/>
    <dgm:cxn modelId="{FD4E12B5-206D-4FEB-A811-304AA5AB459A}" srcId="{AB2B189E-66BD-4F32-82E2-1C2981FEAF9E}" destId="{AD75A671-5B45-44FD-9E57-3CF135CCFF87}" srcOrd="2" destOrd="0" parTransId="{97996682-FC1B-404A-AFCD-EF16F2D8566D}" sibTransId="{CA944B20-387F-4100-B0F5-E88C0D8D7CB5}"/>
    <dgm:cxn modelId="{548312FB-8087-4B04-A3E7-31258FE1034D}" type="presOf" srcId="{75222528-B606-4BE6-A757-8E953B723ABF}" destId="{CDDB766F-27C9-4DEC-BD68-4E86F46D3A6F}" srcOrd="0" destOrd="0" presId="urn:microsoft.com/office/officeart/2005/8/layout/hierarchy6"/>
    <dgm:cxn modelId="{80A2826D-6D78-494B-8854-A7462E5C5405}" srcId="{ADEEB60C-7F25-417B-BD52-7D19F5EA879A}" destId="{172E558A-53F2-4E2C-86ED-6AABF7142EDE}" srcOrd="0" destOrd="0" parTransId="{3DBA8197-4270-4A6A-A35A-04CBAE535CAB}" sibTransId="{A6671FD0-E2F6-4A29-9E7C-96761DC581D4}"/>
    <dgm:cxn modelId="{4609904F-A4E6-4C77-BD0C-BA636D994539}" srcId="{AB2B189E-66BD-4F32-82E2-1C2981FEAF9E}" destId="{0EB06EE3-5FD7-40CA-987C-3741CA4F2D79}" srcOrd="1" destOrd="0" parTransId="{1E08B12A-A91D-4ED1-9627-F0C239E5D14E}" sibTransId="{9A949174-FDFE-441F-BB0E-2D924C0C72B2}"/>
    <dgm:cxn modelId="{2D3CF389-338E-4B4A-908C-62F28AA13B6E}" type="presOf" srcId="{0EB06EE3-5FD7-40CA-987C-3741CA4F2D79}" destId="{92B6B811-18F6-463B-8B46-5CAD15D93A8B}" srcOrd="0" destOrd="0" presId="urn:microsoft.com/office/officeart/2005/8/layout/hierarchy6"/>
    <dgm:cxn modelId="{CB9971F4-2ECA-4026-9FF0-24D801E70972}" srcId="{ADEEB60C-7F25-417B-BD52-7D19F5EA879A}" destId="{75222528-B606-4BE6-A757-8E953B723ABF}" srcOrd="2" destOrd="0" parTransId="{05990C03-62D9-473A-BDCC-B7A3F969D86A}" sibTransId="{06D4DA5D-6DA2-4609-AFA5-A64DB34B1BA8}"/>
    <dgm:cxn modelId="{2E4C0D5E-90A0-4534-829C-85F0CC400018}" srcId="{582575A4-D534-4FFF-A71C-CE641839E07E}" destId="{8358FD54-8C2A-486F-9631-65C4654C449B}" srcOrd="0" destOrd="0" parTransId="{7A30DF79-C4FC-4B3B-B22B-1B598DFF5B9C}" sibTransId="{68391269-9F9B-4A3C-A167-932727001730}"/>
    <dgm:cxn modelId="{6607CF44-67BD-47F6-88BF-374FE89957E0}" srcId="{ADEEB60C-7F25-417B-BD52-7D19F5EA879A}" destId="{3DB1ED2A-E5A8-4F64-A8F4-35F54396B116}" srcOrd="1" destOrd="0" parTransId="{7ABE2E97-D0BC-44B5-A411-FAF7D487A7B8}" sibTransId="{C67D7052-9AA8-41DE-81C3-A316463B24AE}"/>
    <dgm:cxn modelId="{171A85E5-88B7-4BBC-AB01-A81863C4C637}" type="presOf" srcId="{7ABE2E97-D0BC-44B5-A411-FAF7D487A7B8}" destId="{362B76E4-E658-4817-97C9-8215292BAD38}" srcOrd="0" destOrd="0" presId="urn:microsoft.com/office/officeart/2005/8/layout/hierarchy6"/>
    <dgm:cxn modelId="{EA7A7039-C309-4BFA-B256-9738BFB4FA0E}" srcId="{AB2B189E-66BD-4F32-82E2-1C2981FEAF9E}" destId="{582575A4-D534-4FFF-A71C-CE641839E07E}" srcOrd="3" destOrd="0" parTransId="{714E7CA6-EA74-45EA-89F4-250DF0D07830}" sibTransId="{00086F87-6BC0-4432-9D50-1A7E9D1BE768}"/>
    <dgm:cxn modelId="{A13FA9D7-6661-4F49-930A-B48CF2940146}" type="presOf" srcId="{8358FD54-8C2A-486F-9631-65C4654C449B}" destId="{88B0A234-15BA-46BF-80E4-7021A1F49AD9}" srcOrd="1" destOrd="1" presId="urn:microsoft.com/office/officeart/2005/8/layout/hierarchy6"/>
    <dgm:cxn modelId="{7294340B-9047-4F2F-ADF8-A4CF3F6ECA25}" type="presOf" srcId="{582575A4-D534-4FFF-A71C-CE641839E07E}" destId="{88B0A234-15BA-46BF-80E4-7021A1F49AD9}" srcOrd="1" destOrd="0" presId="urn:microsoft.com/office/officeart/2005/8/layout/hierarchy6"/>
    <dgm:cxn modelId="{454785D0-DE5E-4115-A9F4-90C9D9C1345E}" type="presOf" srcId="{582575A4-D534-4FFF-A71C-CE641839E07E}" destId="{ADFC1BA4-6EFD-43F9-9AF8-2AA55A1CD03F}" srcOrd="0" destOrd="0" presId="urn:microsoft.com/office/officeart/2005/8/layout/hierarchy6"/>
    <dgm:cxn modelId="{BF0ABFA5-76E0-4C7D-B47D-9C3B0C5F3401}" type="presOf" srcId="{3DBA8197-4270-4A6A-A35A-04CBAE535CAB}" destId="{6A7E68FE-0594-4D9E-A6E9-9EB183641468}" srcOrd="0" destOrd="0" presId="urn:microsoft.com/office/officeart/2005/8/layout/hierarchy6"/>
    <dgm:cxn modelId="{E4359250-D0CE-4FD4-A768-EAB804392F18}" type="presOf" srcId="{8358FD54-8C2A-486F-9631-65C4654C449B}" destId="{ADFC1BA4-6EFD-43F9-9AF8-2AA55A1CD03F}" srcOrd="0" destOrd="1" presId="urn:microsoft.com/office/officeart/2005/8/layout/hierarchy6"/>
    <dgm:cxn modelId="{8B05B471-5ED0-475C-97EB-590417A9ACEC}" type="presOf" srcId="{AB2B189E-66BD-4F32-82E2-1C2981FEAF9E}" destId="{70542BFD-EB34-4950-A4B3-3BB92A833347}" srcOrd="0" destOrd="0" presId="urn:microsoft.com/office/officeart/2005/8/layout/hierarchy6"/>
    <dgm:cxn modelId="{D6C74195-2843-4D07-9175-4AC798D5B73F}" type="presOf" srcId="{AD75A671-5B45-44FD-9E57-3CF135CCFF87}" destId="{03198AAD-B36C-41C2-A6B4-46F3DB180E74}" srcOrd="1" destOrd="0" presId="urn:microsoft.com/office/officeart/2005/8/layout/hierarchy6"/>
    <dgm:cxn modelId="{E7501428-7FF9-4187-BE61-73C7FA59711E}" type="presOf" srcId="{3DB1ED2A-E5A8-4F64-A8F4-35F54396B116}" destId="{1EBEA861-025A-422B-A879-05C7AAB158D4}" srcOrd="0" destOrd="0" presId="urn:microsoft.com/office/officeart/2005/8/layout/hierarchy6"/>
    <dgm:cxn modelId="{7BC2A931-2784-4955-A8D8-D2B469B5307E}" type="presOf" srcId="{AD75A671-5B45-44FD-9E57-3CF135CCFF87}" destId="{74B1760D-8745-449D-90A4-66EB8BEC2A50}" srcOrd="0" destOrd="0" presId="urn:microsoft.com/office/officeart/2005/8/layout/hierarchy6"/>
    <dgm:cxn modelId="{905B369E-F802-44BB-A896-662D62DD5369}" type="presParOf" srcId="{70542BFD-EB34-4950-A4B3-3BB92A833347}" destId="{D12A59BE-C3AD-4C2C-BD5F-B234C7F0BE9D}" srcOrd="0" destOrd="0" presId="urn:microsoft.com/office/officeart/2005/8/layout/hierarchy6"/>
    <dgm:cxn modelId="{87F856F1-E590-490E-AE89-3F093CA5747F}" type="presParOf" srcId="{D12A59BE-C3AD-4C2C-BD5F-B234C7F0BE9D}" destId="{6D88E8D0-200F-4C3D-8930-CFEABE1E500F}" srcOrd="0" destOrd="0" presId="urn:microsoft.com/office/officeart/2005/8/layout/hierarchy6"/>
    <dgm:cxn modelId="{48A01494-ABA7-4FDC-861D-05F6C9B0C5D2}" type="presParOf" srcId="{D12A59BE-C3AD-4C2C-BD5F-B234C7F0BE9D}" destId="{2F95B53C-AB0B-45FC-81D1-7A3C30C20435}" srcOrd="1" destOrd="0" presId="urn:microsoft.com/office/officeart/2005/8/layout/hierarchy6"/>
    <dgm:cxn modelId="{BF9DFDEF-14A9-460D-8BAF-F6A2A1400F3A}" type="presParOf" srcId="{2F95B53C-AB0B-45FC-81D1-7A3C30C20435}" destId="{53469279-CF82-41C1-9DC6-601A05CC8892}" srcOrd="0" destOrd="0" presId="urn:microsoft.com/office/officeart/2005/8/layout/hierarchy6"/>
    <dgm:cxn modelId="{97F92F82-EA66-4196-8A63-42D792E6FCC9}" type="presParOf" srcId="{53469279-CF82-41C1-9DC6-601A05CC8892}" destId="{E99D925B-95FD-4321-A6A6-0D99EE53FC28}" srcOrd="0" destOrd="0" presId="urn:microsoft.com/office/officeart/2005/8/layout/hierarchy6"/>
    <dgm:cxn modelId="{54A98F1D-E314-405F-ABAE-AB0EEB078603}" type="presParOf" srcId="{53469279-CF82-41C1-9DC6-601A05CC8892}" destId="{6EB1B10C-9F1D-4C43-A0A1-5A1AAD05CFFC}" srcOrd="1" destOrd="0" presId="urn:microsoft.com/office/officeart/2005/8/layout/hierarchy6"/>
    <dgm:cxn modelId="{71C69A13-9D5B-4030-9663-68046771425A}" type="presParOf" srcId="{6EB1B10C-9F1D-4C43-A0A1-5A1AAD05CFFC}" destId="{6A7E68FE-0594-4D9E-A6E9-9EB183641468}" srcOrd="0" destOrd="0" presId="urn:microsoft.com/office/officeart/2005/8/layout/hierarchy6"/>
    <dgm:cxn modelId="{45DAE598-8FE9-45C3-8EE4-A3681EA7FE35}" type="presParOf" srcId="{6EB1B10C-9F1D-4C43-A0A1-5A1AAD05CFFC}" destId="{164D0335-BEB1-4CD2-83A2-37AFA8C30888}" srcOrd="1" destOrd="0" presId="urn:microsoft.com/office/officeart/2005/8/layout/hierarchy6"/>
    <dgm:cxn modelId="{344EF962-CB7F-4C7F-95BA-6B87FA10049F}" type="presParOf" srcId="{164D0335-BEB1-4CD2-83A2-37AFA8C30888}" destId="{33277F24-9CB6-4169-8497-F5A6AC5895D6}" srcOrd="0" destOrd="0" presId="urn:microsoft.com/office/officeart/2005/8/layout/hierarchy6"/>
    <dgm:cxn modelId="{75A857F8-C31C-4EC8-9207-15B5CF3F48D9}" type="presParOf" srcId="{164D0335-BEB1-4CD2-83A2-37AFA8C30888}" destId="{05D6F377-61C8-4CDA-94E9-56A7DB869493}" srcOrd="1" destOrd="0" presId="urn:microsoft.com/office/officeart/2005/8/layout/hierarchy6"/>
    <dgm:cxn modelId="{8B5B6FB1-2DFD-4703-AAA8-A8B88CA46F4F}" type="presParOf" srcId="{6EB1B10C-9F1D-4C43-A0A1-5A1AAD05CFFC}" destId="{362B76E4-E658-4817-97C9-8215292BAD38}" srcOrd="2" destOrd="0" presId="urn:microsoft.com/office/officeart/2005/8/layout/hierarchy6"/>
    <dgm:cxn modelId="{8A5BF516-20F4-489D-8224-C032BA3B3422}" type="presParOf" srcId="{6EB1B10C-9F1D-4C43-A0A1-5A1AAD05CFFC}" destId="{2C850E44-57B7-452F-A2F4-0113329FC63A}" srcOrd="3" destOrd="0" presId="urn:microsoft.com/office/officeart/2005/8/layout/hierarchy6"/>
    <dgm:cxn modelId="{48F9A68B-BD65-4330-AA49-7312566760E4}" type="presParOf" srcId="{2C850E44-57B7-452F-A2F4-0113329FC63A}" destId="{1EBEA861-025A-422B-A879-05C7AAB158D4}" srcOrd="0" destOrd="0" presId="urn:microsoft.com/office/officeart/2005/8/layout/hierarchy6"/>
    <dgm:cxn modelId="{F7463DD0-7033-4A14-A7AE-37AB9CCBD0A1}" type="presParOf" srcId="{2C850E44-57B7-452F-A2F4-0113329FC63A}" destId="{59001419-3374-404F-80BB-DB1AAB6702A6}" srcOrd="1" destOrd="0" presId="urn:microsoft.com/office/officeart/2005/8/layout/hierarchy6"/>
    <dgm:cxn modelId="{D48D55AB-FB50-459D-9A60-372D59428D1A}" type="presParOf" srcId="{6EB1B10C-9F1D-4C43-A0A1-5A1AAD05CFFC}" destId="{0B701DF1-3E37-4932-B025-7F122F390544}" srcOrd="4" destOrd="0" presId="urn:microsoft.com/office/officeart/2005/8/layout/hierarchy6"/>
    <dgm:cxn modelId="{48895744-2632-470F-A8D7-5814E3F555E8}" type="presParOf" srcId="{6EB1B10C-9F1D-4C43-A0A1-5A1AAD05CFFC}" destId="{8E1F3271-E25E-401A-A04F-1343AAB18C8F}" srcOrd="5" destOrd="0" presId="urn:microsoft.com/office/officeart/2005/8/layout/hierarchy6"/>
    <dgm:cxn modelId="{5B3155CD-B7BC-4C1F-AFEB-F603095AB900}" type="presParOf" srcId="{8E1F3271-E25E-401A-A04F-1343AAB18C8F}" destId="{CDDB766F-27C9-4DEC-BD68-4E86F46D3A6F}" srcOrd="0" destOrd="0" presId="urn:microsoft.com/office/officeart/2005/8/layout/hierarchy6"/>
    <dgm:cxn modelId="{3F24698E-C057-42A1-A853-4FADDE20911F}" type="presParOf" srcId="{8E1F3271-E25E-401A-A04F-1343AAB18C8F}" destId="{FE6B0676-C7A1-42AD-900B-4AED64308BC5}" srcOrd="1" destOrd="0" presId="urn:microsoft.com/office/officeart/2005/8/layout/hierarchy6"/>
    <dgm:cxn modelId="{69423F71-BD8A-48EF-A27E-D494D8295172}" type="presParOf" srcId="{70542BFD-EB34-4950-A4B3-3BB92A833347}" destId="{B75B0476-AA6D-4606-8553-7B5F04AA25F4}" srcOrd="1" destOrd="0" presId="urn:microsoft.com/office/officeart/2005/8/layout/hierarchy6"/>
    <dgm:cxn modelId="{A25781BD-3078-4407-ABC3-75D346A5E1F4}" type="presParOf" srcId="{B75B0476-AA6D-4606-8553-7B5F04AA25F4}" destId="{A21119C2-147D-47A9-92E4-7278E9B171F7}" srcOrd="0" destOrd="0" presId="urn:microsoft.com/office/officeart/2005/8/layout/hierarchy6"/>
    <dgm:cxn modelId="{89AF966B-6CFE-40BA-838A-CCF1DDADB3AB}" type="presParOf" srcId="{A21119C2-147D-47A9-92E4-7278E9B171F7}" destId="{92B6B811-18F6-463B-8B46-5CAD15D93A8B}" srcOrd="0" destOrd="0" presId="urn:microsoft.com/office/officeart/2005/8/layout/hierarchy6"/>
    <dgm:cxn modelId="{00FDC0D8-2806-4835-9EFE-2ACDA374FD9B}" type="presParOf" srcId="{A21119C2-147D-47A9-92E4-7278E9B171F7}" destId="{DBB6E062-2E53-415E-A445-AA35E0374545}" srcOrd="1" destOrd="0" presId="urn:microsoft.com/office/officeart/2005/8/layout/hierarchy6"/>
    <dgm:cxn modelId="{CCC72081-E89E-42D1-A43C-B8CD5DEAAB01}" type="presParOf" srcId="{B75B0476-AA6D-4606-8553-7B5F04AA25F4}" destId="{83E4B906-FC65-46F9-B958-6A25B67EE3DB}" srcOrd="1" destOrd="0" presId="urn:microsoft.com/office/officeart/2005/8/layout/hierarchy6"/>
    <dgm:cxn modelId="{C33D3DA2-E5B1-488F-B0B6-7FDBA284F312}" type="presParOf" srcId="{83E4B906-FC65-46F9-B958-6A25B67EE3DB}" destId="{0DEC0022-CDC2-462F-A9BD-F3FFA9C2E875}" srcOrd="0" destOrd="0" presId="urn:microsoft.com/office/officeart/2005/8/layout/hierarchy6"/>
    <dgm:cxn modelId="{32EDE18C-77E4-436D-B15E-553930BD7339}" type="presParOf" srcId="{B75B0476-AA6D-4606-8553-7B5F04AA25F4}" destId="{B13C808A-AA22-4313-9EF2-1EAC6EDF844F}" srcOrd="2" destOrd="0" presId="urn:microsoft.com/office/officeart/2005/8/layout/hierarchy6"/>
    <dgm:cxn modelId="{1015803F-E309-4590-A5E5-BA0C586EA5C5}" type="presParOf" srcId="{B13C808A-AA22-4313-9EF2-1EAC6EDF844F}" destId="{74B1760D-8745-449D-90A4-66EB8BEC2A50}" srcOrd="0" destOrd="0" presId="urn:microsoft.com/office/officeart/2005/8/layout/hierarchy6"/>
    <dgm:cxn modelId="{701EFE69-A419-459B-83E7-3B3F8BA59699}" type="presParOf" srcId="{B13C808A-AA22-4313-9EF2-1EAC6EDF844F}" destId="{03198AAD-B36C-41C2-A6B4-46F3DB180E74}" srcOrd="1" destOrd="0" presId="urn:microsoft.com/office/officeart/2005/8/layout/hierarchy6"/>
    <dgm:cxn modelId="{CDC9BB36-6CB4-4333-B861-A6E87F0580A6}" type="presParOf" srcId="{B75B0476-AA6D-4606-8553-7B5F04AA25F4}" destId="{6466E43A-02D7-425D-8AE2-71AEA543B838}" srcOrd="3" destOrd="0" presId="urn:microsoft.com/office/officeart/2005/8/layout/hierarchy6"/>
    <dgm:cxn modelId="{12BF7C7D-B41B-4F71-B974-49D172ADB7DE}" type="presParOf" srcId="{6466E43A-02D7-425D-8AE2-71AEA543B838}" destId="{254C20E1-D424-4B75-A250-7740DFF6A908}" srcOrd="0" destOrd="0" presId="urn:microsoft.com/office/officeart/2005/8/layout/hierarchy6"/>
    <dgm:cxn modelId="{CF6493D8-9C40-4C46-956C-85FCB257704D}" type="presParOf" srcId="{B75B0476-AA6D-4606-8553-7B5F04AA25F4}" destId="{0C730526-E29A-49A4-B5D2-61FDCFE569AA}" srcOrd="4" destOrd="0" presId="urn:microsoft.com/office/officeart/2005/8/layout/hierarchy6"/>
    <dgm:cxn modelId="{170810CD-1D56-44ED-B11C-0597EFCF7D7C}" type="presParOf" srcId="{0C730526-E29A-49A4-B5D2-61FDCFE569AA}" destId="{ADFC1BA4-6EFD-43F9-9AF8-2AA55A1CD03F}" srcOrd="0" destOrd="0" presId="urn:microsoft.com/office/officeart/2005/8/layout/hierarchy6"/>
    <dgm:cxn modelId="{22A277F9-83D3-4E25-969A-39BCD3CDDE50}" type="presParOf" srcId="{0C730526-E29A-49A4-B5D2-61FDCFE569AA}" destId="{88B0A234-15BA-46BF-80E4-7021A1F49AD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8DCD7-1F85-462F-A7D9-E499E9F4F75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F42FA0F-3861-4C2C-B3BE-296C0D639561}" type="pres">
      <dgm:prSet presAssocID="{88F8DCD7-1F85-462F-A7D9-E499E9F4F75B}" presName="Name0" presStyleCnt="0">
        <dgm:presLayoutVars>
          <dgm:chMax val="11"/>
          <dgm:chPref val="11"/>
          <dgm:dir/>
          <dgm:resizeHandles/>
        </dgm:presLayoutVars>
      </dgm:prSet>
      <dgm:spPr/>
      <dgm:t>
        <a:bodyPr/>
        <a:lstStyle/>
        <a:p>
          <a:endParaRPr lang="en-US"/>
        </a:p>
      </dgm:t>
    </dgm:pt>
  </dgm:ptLst>
  <dgm:cxnLst>
    <dgm:cxn modelId="{C284591E-E1A3-449A-A8A7-C18DA7FE50E0}" type="presOf" srcId="{88F8DCD7-1F85-462F-A7D9-E499E9F4F75B}" destId="{7F42FA0F-3861-4C2C-B3BE-296C0D639561}" srcOrd="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C66CB-61D8-B14D-B420-09106DC207B9}">
      <dsp:nvSpPr>
        <dsp:cNvPr id="0" name=""/>
        <dsp:cNvSpPr/>
      </dsp:nvSpPr>
      <dsp:spPr>
        <a:xfrm>
          <a:off x="2644775" y="1054404"/>
          <a:ext cx="162376" cy="711364"/>
        </a:xfrm>
        <a:custGeom>
          <a:avLst/>
          <a:gdLst/>
          <a:ahLst/>
          <a:cxnLst/>
          <a:rect l="0" t="0" r="0" b="0"/>
          <a:pathLst>
            <a:path>
              <a:moveTo>
                <a:pt x="0" y="0"/>
              </a:moveTo>
              <a:lnTo>
                <a:pt x="0" y="711364"/>
              </a:lnTo>
              <a:lnTo>
                <a:pt x="162376" y="71136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E5205-75CA-DC44-9B20-F685ABC70840}">
      <dsp:nvSpPr>
        <dsp:cNvPr id="0" name=""/>
        <dsp:cNvSpPr/>
      </dsp:nvSpPr>
      <dsp:spPr>
        <a:xfrm>
          <a:off x="2482398" y="1054404"/>
          <a:ext cx="162376" cy="711364"/>
        </a:xfrm>
        <a:custGeom>
          <a:avLst/>
          <a:gdLst/>
          <a:ahLst/>
          <a:cxnLst/>
          <a:rect l="0" t="0" r="0" b="0"/>
          <a:pathLst>
            <a:path>
              <a:moveTo>
                <a:pt x="162376" y="0"/>
              </a:moveTo>
              <a:lnTo>
                <a:pt x="162376" y="711364"/>
              </a:lnTo>
              <a:lnTo>
                <a:pt x="0" y="71136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518CA-504E-8F46-863C-0C6C1FFDC3CD}">
      <dsp:nvSpPr>
        <dsp:cNvPr id="0" name=""/>
        <dsp:cNvSpPr/>
      </dsp:nvSpPr>
      <dsp:spPr>
        <a:xfrm>
          <a:off x="2644775" y="1054404"/>
          <a:ext cx="1871197" cy="1422728"/>
        </a:xfrm>
        <a:custGeom>
          <a:avLst/>
          <a:gdLst/>
          <a:ahLst/>
          <a:cxnLst/>
          <a:rect l="0" t="0" r="0" b="0"/>
          <a:pathLst>
            <a:path>
              <a:moveTo>
                <a:pt x="0" y="0"/>
              </a:moveTo>
              <a:lnTo>
                <a:pt x="0" y="1260352"/>
              </a:lnTo>
              <a:lnTo>
                <a:pt x="1871197" y="1260352"/>
              </a:lnTo>
              <a:lnTo>
                <a:pt x="1871197" y="142272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4D80F-C949-CB46-BB12-9170C6EFDF44}">
      <dsp:nvSpPr>
        <dsp:cNvPr id="0" name=""/>
        <dsp:cNvSpPr/>
      </dsp:nvSpPr>
      <dsp:spPr>
        <a:xfrm>
          <a:off x="2599055" y="1054404"/>
          <a:ext cx="91440" cy="1422728"/>
        </a:xfrm>
        <a:custGeom>
          <a:avLst/>
          <a:gdLst/>
          <a:ahLst/>
          <a:cxnLst/>
          <a:rect l="0" t="0" r="0" b="0"/>
          <a:pathLst>
            <a:path>
              <a:moveTo>
                <a:pt x="45720" y="0"/>
              </a:moveTo>
              <a:lnTo>
                <a:pt x="45720" y="142272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8CE467-9D88-3940-811F-324768174F1E}">
      <dsp:nvSpPr>
        <dsp:cNvPr id="0" name=""/>
        <dsp:cNvSpPr/>
      </dsp:nvSpPr>
      <dsp:spPr>
        <a:xfrm>
          <a:off x="154999" y="3250355"/>
          <a:ext cx="231966" cy="711364"/>
        </a:xfrm>
        <a:custGeom>
          <a:avLst/>
          <a:gdLst/>
          <a:ahLst/>
          <a:cxnLst/>
          <a:rect l="0" t="0" r="0" b="0"/>
          <a:pathLst>
            <a:path>
              <a:moveTo>
                <a:pt x="0" y="0"/>
              </a:moveTo>
              <a:lnTo>
                <a:pt x="0" y="711364"/>
              </a:lnTo>
              <a:lnTo>
                <a:pt x="231966" y="7113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B1B88-1ADD-7B40-9491-4B83F9C2BBB7}">
      <dsp:nvSpPr>
        <dsp:cNvPr id="0" name=""/>
        <dsp:cNvSpPr/>
      </dsp:nvSpPr>
      <dsp:spPr>
        <a:xfrm>
          <a:off x="773577" y="1054404"/>
          <a:ext cx="1871197" cy="1422728"/>
        </a:xfrm>
        <a:custGeom>
          <a:avLst/>
          <a:gdLst/>
          <a:ahLst/>
          <a:cxnLst/>
          <a:rect l="0" t="0" r="0" b="0"/>
          <a:pathLst>
            <a:path>
              <a:moveTo>
                <a:pt x="1871197" y="0"/>
              </a:moveTo>
              <a:lnTo>
                <a:pt x="1871197" y="1260352"/>
              </a:lnTo>
              <a:lnTo>
                <a:pt x="0" y="1260352"/>
              </a:lnTo>
              <a:lnTo>
                <a:pt x="0" y="142272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82F1F9-4298-3A40-96F5-DF8A9AB28A5F}">
      <dsp:nvSpPr>
        <dsp:cNvPr id="0" name=""/>
        <dsp:cNvSpPr/>
      </dsp:nvSpPr>
      <dsp:spPr>
        <a:xfrm>
          <a:off x="1606499" y="3007"/>
          <a:ext cx="2076550" cy="105139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HICS form 254 filled out by EMS and receiving hospital </a:t>
          </a:r>
        </a:p>
      </dsp:txBody>
      <dsp:txXfrm>
        <a:off x="1606499" y="3007"/>
        <a:ext cx="2076550" cy="1051396"/>
      </dsp:txXfrm>
    </dsp:sp>
    <dsp:sp modelId="{CC01CAD0-4589-2449-AA80-01155A906091}">
      <dsp:nvSpPr>
        <dsp:cNvPr id="0" name=""/>
        <dsp:cNvSpPr/>
      </dsp:nvSpPr>
      <dsp:spPr>
        <a:xfrm>
          <a:off x="355" y="2477132"/>
          <a:ext cx="1546444" cy="77322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Receiving Hospital	</a:t>
          </a:r>
        </a:p>
      </dsp:txBody>
      <dsp:txXfrm>
        <a:off x="355" y="2477132"/>
        <a:ext cx="1546444" cy="773222"/>
      </dsp:txXfrm>
    </dsp:sp>
    <dsp:sp modelId="{25E45272-89F9-1D48-8806-52F2D14213B7}">
      <dsp:nvSpPr>
        <dsp:cNvPr id="0" name=""/>
        <dsp:cNvSpPr/>
      </dsp:nvSpPr>
      <dsp:spPr>
        <a:xfrm>
          <a:off x="386966" y="3575108"/>
          <a:ext cx="1546444" cy="77322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Parish EOC</a:t>
          </a:r>
        </a:p>
      </dsp:txBody>
      <dsp:txXfrm>
        <a:off x="386966" y="3575108"/>
        <a:ext cx="1546444" cy="773222"/>
      </dsp:txXfrm>
    </dsp:sp>
    <dsp:sp modelId="{7D728E46-9E98-C840-A127-3B2D27B2D080}">
      <dsp:nvSpPr>
        <dsp:cNvPr id="0" name=""/>
        <dsp:cNvSpPr/>
      </dsp:nvSpPr>
      <dsp:spPr>
        <a:xfrm>
          <a:off x="1871552" y="2477132"/>
          <a:ext cx="1546444" cy="77322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Receiving Hospital</a:t>
          </a:r>
        </a:p>
      </dsp:txBody>
      <dsp:txXfrm>
        <a:off x="1871552" y="2477132"/>
        <a:ext cx="1546444" cy="773222"/>
      </dsp:txXfrm>
    </dsp:sp>
    <dsp:sp modelId="{035F9BA0-F000-2A4B-BB3F-5D58A945B950}">
      <dsp:nvSpPr>
        <dsp:cNvPr id="0" name=""/>
        <dsp:cNvSpPr/>
      </dsp:nvSpPr>
      <dsp:spPr>
        <a:xfrm>
          <a:off x="3742750" y="2477132"/>
          <a:ext cx="1546444" cy="77322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Receiving Hospital</a:t>
          </a:r>
        </a:p>
      </dsp:txBody>
      <dsp:txXfrm>
        <a:off x="3742750" y="2477132"/>
        <a:ext cx="1546444" cy="773222"/>
      </dsp:txXfrm>
    </dsp:sp>
    <dsp:sp modelId="{C8FE7116-6272-E34B-8C10-6B8EFA730043}">
      <dsp:nvSpPr>
        <dsp:cNvPr id="0" name=""/>
        <dsp:cNvSpPr/>
      </dsp:nvSpPr>
      <dsp:spPr>
        <a:xfrm>
          <a:off x="935953" y="1379157"/>
          <a:ext cx="1546444" cy="77322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Faxed</a:t>
          </a:r>
        </a:p>
      </dsp:txBody>
      <dsp:txXfrm>
        <a:off x="935953" y="1379157"/>
        <a:ext cx="1546444" cy="773222"/>
      </dsp:txXfrm>
    </dsp:sp>
    <dsp:sp modelId="{963A1F52-32B6-1446-A515-D72A9E8D8EBA}">
      <dsp:nvSpPr>
        <dsp:cNvPr id="0" name=""/>
        <dsp:cNvSpPr/>
      </dsp:nvSpPr>
      <dsp:spPr>
        <a:xfrm>
          <a:off x="2807151" y="1379157"/>
          <a:ext cx="1546444" cy="77322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Email</a:t>
          </a:r>
        </a:p>
      </dsp:txBody>
      <dsp:txXfrm>
        <a:off x="2807151" y="1379157"/>
        <a:ext cx="1546444" cy="773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C1BA4-6EFD-43F9-9AF8-2AA55A1CD03F}">
      <dsp:nvSpPr>
        <dsp:cNvPr id="0" name=""/>
        <dsp:cNvSpPr/>
      </dsp:nvSpPr>
      <dsp:spPr>
        <a:xfrm>
          <a:off x="0" y="4005161"/>
          <a:ext cx="11334045" cy="1711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kern="1200" dirty="0"/>
            <a:t>Office of Public Health and Lafayette Consolidated Government/OHSEP</a:t>
          </a:r>
        </a:p>
        <a:p>
          <a:pPr marL="171450" lvl="1" indent="-171450" algn="l" defTabSz="755650">
            <a:lnSpc>
              <a:spcPct val="90000"/>
            </a:lnSpc>
            <a:spcBef>
              <a:spcPct val="0"/>
            </a:spcBef>
            <a:spcAft>
              <a:spcPct val="15000"/>
            </a:spcAft>
            <a:buChar char="••"/>
          </a:pPr>
          <a:endParaRPr lang="en-US" sz="1700" kern="1200" dirty="0"/>
        </a:p>
      </dsp:txBody>
      <dsp:txXfrm>
        <a:off x="0" y="4005161"/>
        <a:ext cx="3400213" cy="1711175"/>
      </dsp:txXfrm>
    </dsp:sp>
    <dsp:sp modelId="{74B1760D-8745-449D-90A4-66EB8BEC2A50}">
      <dsp:nvSpPr>
        <dsp:cNvPr id="0" name=""/>
        <dsp:cNvSpPr/>
      </dsp:nvSpPr>
      <dsp:spPr>
        <a:xfrm>
          <a:off x="0" y="2008790"/>
          <a:ext cx="11334045" cy="1711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Hospitals</a:t>
          </a:r>
        </a:p>
      </dsp:txBody>
      <dsp:txXfrm>
        <a:off x="0" y="2008790"/>
        <a:ext cx="3400213" cy="1711175"/>
      </dsp:txXfrm>
    </dsp:sp>
    <dsp:sp modelId="{92B6B811-18F6-463B-8B46-5CAD15D93A8B}">
      <dsp:nvSpPr>
        <dsp:cNvPr id="0" name=""/>
        <dsp:cNvSpPr/>
      </dsp:nvSpPr>
      <dsp:spPr>
        <a:xfrm>
          <a:off x="0" y="0"/>
          <a:ext cx="11334045" cy="1711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EMS DRC              ADRC </a:t>
          </a:r>
        </a:p>
      </dsp:txBody>
      <dsp:txXfrm>
        <a:off x="0" y="0"/>
        <a:ext cx="3400213" cy="1711175"/>
      </dsp:txXfrm>
    </dsp:sp>
    <dsp:sp modelId="{E99D925B-95FD-4321-A6A6-0D99EE53FC28}">
      <dsp:nvSpPr>
        <dsp:cNvPr id="0" name=""/>
        <dsp:cNvSpPr/>
      </dsp:nvSpPr>
      <dsp:spPr>
        <a:xfrm>
          <a:off x="6184304" y="155017"/>
          <a:ext cx="2138968" cy="14259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Notifies Hospitals via ESF-8 Portal</a:t>
          </a:r>
        </a:p>
      </dsp:txBody>
      <dsp:txXfrm>
        <a:off x="6226069" y="196782"/>
        <a:ext cx="2055438" cy="1342449"/>
      </dsp:txXfrm>
    </dsp:sp>
    <dsp:sp modelId="{6A7E68FE-0594-4D9E-A6E9-9EB183641468}">
      <dsp:nvSpPr>
        <dsp:cNvPr id="0" name=""/>
        <dsp:cNvSpPr/>
      </dsp:nvSpPr>
      <dsp:spPr>
        <a:xfrm>
          <a:off x="4619883" y="1580997"/>
          <a:ext cx="2633904" cy="592979"/>
        </a:xfrm>
        <a:custGeom>
          <a:avLst/>
          <a:gdLst/>
          <a:ahLst/>
          <a:cxnLst/>
          <a:rect l="0" t="0" r="0" b="0"/>
          <a:pathLst>
            <a:path>
              <a:moveTo>
                <a:pt x="2633904" y="0"/>
              </a:moveTo>
              <a:lnTo>
                <a:pt x="2633904" y="296489"/>
              </a:lnTo>
              <a:lnTo>
                <a:pt x="0" y="296489"/>
              </a:lnTo>
              <a:lnTo>
                <a:pt x="0" y="59297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277F24-9CB6-4169-8497-F5A6AC5895D6}">
      <dsp:nvSpPr>
        <dsp:cNvPr id="0" name=""/>
        <dsp:cNvSpPr/>
      </dsp:nvSpPr>
      <dsp:spPr>
        <a:xfrm>
          <a:off x="3550399" y="2173976"/>
          <a:ext cx="2138968" cy="14259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Triage and Treat Patients</a:t>
          </a:r>
        </a:p>
      </dsp:txBody>
      <dsp:txXfrm>
        <a:off x="3592164" y="2215741"/>
        <a:ext cx="2055438" cy="1342449"/>
      </dsp:txXfrm>
    </dsp:sp>
    <dsp:sp modelId="{362B76E4-E658-4817-97C9-8215292BAD38}">
      <dsp:nvSpPr>
        <dsp:cNvPr id="0" name=""/>
        <dsp:cNvSpPr/>
      </dsp:nvSpPr>
      <dsp:spPr>
        <a:xfrm>
          <a:off x="7208068" y="1580997"/>
          <a:ext cx="91440" cy="570391"/>
        </a:xfrm>
        <a:custGeom>
          <a:avLst/>
          <a:gdLst/>
          <a:ahLst/>
          <a:cxnLst/>
          <a:rect l="0" t="0" r="0" b="0"/>
          <a:pathLst>
            <a:path>
              <a:moveTo>
                <a:pt x="45720" y="0"/>
              </a:moveTo>
              <a:lnTo>
                <a:pt x="45720" y="5703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BEA861-025A-422B-A879-05C7AAB158D4}">
      <dsp:nvSpPr>
        <dsp:cNvPr id="0" name=""/>
        <dsp:cNvSpPr/>
      </dsp:nvSpPr>
      <dsp:spPr>
        <a:xfrm>
          <a:off x="6184304" y="2151388"/>
          <a:ext cx="2138968" cy="14259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Activate Internal Reunification Reception Site</a:t>
          </a:r>
        </a:p>
      </dsp:txBody>
      <dsp:txXfrm>
        <a:off x="6226069" y="2193153"/>
        <a:ext cx="2055438" cy="1342449"/>
      </dsp:txXfrm>
    </dsp:sp>
    <dsp:sp modelId="{0B701DF1-3E37-4932-B025-7F122F390544}">
      <dsp:nvSpPr>
        <dsp:cNvPr id="0" name=""/>
        <dsp:cNvSpPr/>
      </dsp:nvSpPr>
      <dsp:spPr>
        <a:xfrm>
          <a:off x="7253788" y="1580997"/>
          <a:ext cx="2780659" cy="570391"/>
        </a:xfrm>
        <a:custGeom>
          <a:avLst/>
          <a:gdLst/>
          <a:ahLst/>
          <a:cxnLst/>
          <a:rect l="0" t="0" r="0" b="0"/>
          <a:pathLst>
            <a:path>
              <a:moveTo>
                <a:pt x="0" y="0"/>
              </a:moveTo>
              <a:lnTo>
                <a:pt x="0" y="285195"/>
              </a:lnTo>
              <a:lnTo>
                <a:pt x="2780659" y="285195"/>
              </a:lnTo>
              <a:lnTo>
                <a:pt x="2780659" y="5703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B766F-27C9-4DEC-BD68-4E86F46D3A6F}">
      <dsp:nvSpPr>
        <dsp:cNvPr id="0" name=""/>
        <dsp:cNvSpPr/>
      </dsp:nvSpPr>
      <dsp:spPr>
        <a:xfrm>
          <a:off x="8964963" y="2151388"/>
          <a:ext cx="2138968" cy="14259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Register Involved Patients into At-Risk Registry</a:t>
          </a:r>
        </a:p>
      </dsp:txBody>
      <dsp:txXfrm>
        <a:off x="9006728" y="2193153"/>
        <a:ext cx="2055438" cy="1342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196AF-1C20-4924-BDBF-06020B6F7981}"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CA57F-4609-4021-8BCE-0028B7C1D8E5}" type="slidenum">
              <a:rPr lang="en-US" smtClean="0"/>
              <a:t>‹#›</a:t>
            </a:fld>
            <a:endParaRPr lang="en-US"/>
          </a:p>
        </p:txBody>
      </p:sp>
    </p:spTree>
    <p:extLst>
      <p:ext uri="{BB962C8B-B14F-4D97-AF65-F5344CB8AC3E}">
        <p14:creationId xmlns:p14="http://schemas.microsoft.com/office/powerpoint/2010/main" val="57884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presenter will give introduction and background.</a:t>
            </a:r>
          </a:p>
        </p:txBody>
      </p:sp>
      <p:sp>
        <p:nvSpPr>
          <p:cNvPr id="4" name="Slide Number Placeholder 3"/>
          <p:cNvSpPr>
            <a:spLocks noGrp="1"/>
          </p:cNvSpPr>
          <p:nvPr>
            <p:ph type="sldNum" sz="quarter" idx="5"/>
          </p:nvPr>
        </p:nvSpPr>
        <p:spPr/>
        <p:txBody>
          <a:bodyPr/>
          <a:lstStyle/>
          <a:p>
            <a:fld id="{DD1CA57F-4609-4021-8BCE-0028B7C1D8E5}" type="slidenum">
              <a:rPr lang="en-US" smtClean="0"/>
              <a:t>1</a:t>
            </a:fld>
            <a:endParaRPr lang="en-US"/>
          </a:p>
        </p:txBody>
      </p:sp>
    </p:spTree>
    <p:extLst>
      <p:ext uri="{BB962C8B-B14F-4D97-AF65-F5344CB8AC3E}">
        <p14:creationId xmlns:p14="http://schemas.microsoft.com/office/powerpoint/2010/main" val="54305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reunification plan in Lafayette Parish. </a:t>
            </a:r>
          </a:p>
        </p:txBody>
      </p:sp>
      <p:sp>
        <p:nvSpPr>
          <p:cNvPr id="4" name="Slide Number Placeholder 3"/>
          <p:cNvSpPr>
            <a:spLocks noGrp="1"/>
          </p:cNvSpPr>
          <p:nvPr>
            <p:ph type="sldNum" sz="quarter" idx="5"/>
          </p:nvPr>
        </p:nvSpPr>
        <p:spPr/>
        <p:txBody>
          <a:bodyPr/>
          <a:lstStyle/>
          <a:p>
            <a:fld id="{DD1CA57F-4609-4021-8BCE-0028B7C1D8E5}" type="slidenum">
              <a:rPr lang="en-US" smtClean="0"/>
              <a:t>2</a:t>
            </a:fld>
            <a:endParaRPr lang="en-US"/>
          </a:p>
        </p:txBody>
      </p:sp>
    </p:spTree>
    <p:extLst>
      <p:ext uri="{BB962C8B-B14F-4D97-AF65-F5344CB8AC3E}">
        <p14:creationId xmlns:p14="http://schemas.microsoft.com/office/powerpoint/2010/main" val="336657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for Chad and Dr. Stefanski to transition to the new plan for Lafayette Parish and introduce the plan/Timeline of actions. </a:t>
            </a:r>
          </a:p>
        </p:txBody>
      </p:sp>
      <p:sp>
        <p:nvSpPr>
          <p:cNvPr id="4" name="Slide Number Placeholder 3"/>
          <p:cNvSpPr>
            <a:spLocks noGrp="1"/>
          </p:cNvSpPr>
          <p:nvPr>
            <p:ph type="sldNum" sz="quarter" idx="5"/>
          </p:nvPr>
        </p:nvSpPr>
        <p:spPr/>
        <p:txBody>
          <a:bodyPr/>
          <a:lstStyle/>
          <a:p>
            <a:fld id="{DD1CA57F-4609-4021-8BCE-0028B7C1D8E5}" type="slidenum">
              <a:rPr lang="en-US" smtClean="0"/>
              <a:t>6</a:t>
            </a:fld>
            <a:endParaRPr lang="en-US"/>
          </a:p>
        </p:txBody>
      </p:sp>
    </p:spTree>
    <p:extLst>
      <p:ext uri="{BB962C8B-B14F-4D97-AF65-F5344CB8AC3E}">
        <p14:creationId xmlns:p14="http://schemas.microsoft.com/office/powerpoint/2010/main" val="81777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 to highlight a couple challenges of the Festival MCI from a couple years ago in Lafayette.  Police who were first on scene did not recognize that an MCI existed due to the competing priority of threat elimination.  It was not until the LCC put the pieces together by the multiple calls that were coming in from EMS crews.</a:t>
            </a:r>
          </a:p>
          <a:p>
            <a:endParaRPr lang="en-US" dirty="0"/>
          </a:p>
          <a:p>
            <a:r>
              <a:rPr lang="en-US" dirty="0"/>
              <a:t>-DRC, GOHSEP, LOHSEP, Coroner, OPH Call Tree</a:t>
            </a:r>
          </a:p>
        </p:txBody>
      </p:sp>
      <p:sp>
        <p:nvSpPr>
          <p:cNvPr id="4" name="Slide Number Placeholder 3"/>
          <p:cNvSpPr>
            <a:spLocks noGrp="1"/>
          </p:cNvSpPr>
          <p:nvPr>
            <p:ph type="sldNum" sz="quarter" idx="5"/>
          </p:nvPr>
        </p:nvSpPr>
        <p:spPr/>
        <p:txBody>
          <a:bodyPr/>
          <a:lstStyle/>
          <a:p>
            <a:fld id="{DD1CA57F-4609-4021-8BCE-0028B7C1D8E5}" type="slidenum">
              <a:rPr lang="en-US" smtClean="0"/>
              <a:t>7</a:t>
            </a:fld>
            <a:endParaRPr lang="en-US"/>
          </a:p>
        </p:txBody>
      </p:sp>
    </p:spTree>
    <p:extLst>
      <p:ext uri="{BB962C8B-B14F-4D97-AF65-F5344CB8AC3E}">
        <p14:creationId xmlns:p14="http://schemas.microsoft.com/office/powerpoint/2010/main" val="227073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Danielle’s Slide</a:t>
            </a:r>
          </a:p>
        </p:txBody>
      </p:sp>
      <p:sp>
        <p:nvSpPr>
          <p:cNvPr id="4" name="Slide Number Placeholder 3"/>
          <p:cNvSpPr>
            <a:spLocks noGrp="1"/>
          </p:cNvSpPr>
          <p:nvPr>
            <p:ph type="sldNum" sz="quarter" idx="5"/>
          </p:nvPr>
        </p:nvSpPr>
        <p:spPr/>
        <p:txBody>
          <a:bodyPr/>
          <a:lstStyle/>
          <a:p>
            <a:fld id="{DD1CA57F-4609-4021-8BCE-0028B7C1D8E5}" type="slidenum">
              <a:rPr lang="en-US" smtClean="0"/>
              <a:t>8</a:t>
            </a:fld>
            <a:endParaRPr lang="en-US"/>
          </a:p>
        </p:txBody>
      </p:sp>
    </p:spTree>
    <p:extLst>
      <p:ext uri="{BB962C8B-B14F-4D97-AF65-F5344CB8AC3E}">
        <p14:creationId xmlns:p14="http://schemas.microsoft.com/office/powerpoint/2010/main" val="426425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Danielle’s Slide</a:t>
            </a:r>
          </a:p>
        </p:txBody>
      </p:sp>
      <p:sp>
        <p:nvSpPr>
          <p:cNvPr id="4" name="Slide Number Placeholder 3"/>
          <p:cNvSpPr>
            <a:spLocks noGrp="1"/>
          </p:cNvSpPr>
          <p:nvPr>
            <p:ph type="sldNum" sz="quarter" idx="5"/>
          </p:nvPr>
        </p:nvSpPr>
        <p:spPr/>
        <p:txBody>
          <a:bodyPr/>
          <a:lstStyle/>
          <a:p>
            <a:fld id="{DD1CA57F-4609-4021-8BCE-0028B7C1D8E5}" type="slidenum">
              <a:rPr lang="en-US" smtClean="0"/>
              <a:t>9</a:t>
            </a:fld>
            <a:endParaRPr lang="en-US"/>
          </a:p>
        </p:txBody>
      </p:sp>
    </p:spTree>
    <p:extLst>
      <p:ext uri="{BB962C8B-B14F-4D97-AF65-F5344CB8AC3E}">
        <p14:creationId xmlns:p14="http://schemas.microsoft.com/office/powerpoint/2010/main" val="425054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Danielle’s Slide</a:t>
            </a:r>
          </a:p>
        </p:txBody>
      </p:sp>
      <p:sp>
        <p:nvSpPr>
          <p:cNvPr id="4" name="Slide Number Placeholder 3"/>
          <p:cNvSpPr>
            <a:spLocks noGrp="1"/>
          </p:cNvSpPr>
          <p:nvPr>
            <p:ph type="sldNum" sz="quarter" idx="5"/>
          </p:nvPr>
        </p:nvSpPr>
        <p:spPr/>
        <p:txBody>
          <a:bodyPr/>
          <a:lstStyle/>
          <a:p>
            <a:fld id="{DD1CA57F-4609-4021-8BCE-0028B7C1D8E5}" type="slidenum">
              <a:rPr lang="en-US" smtClean="0"/>
              <a:t>10</a:t>
            </a:fld>
            <a:endParaRPr lang="en-US"/>
          </a:p>
        </p:txBody>
      </p:sp>
    </p:spTree>
    <p:extLst>
      <p:ext uri="{BB962C8B-B14F-4D97-AF65-F5344CB8AC3E}">
        <p14:creationId xmlns:p14="http://schemas.microsoft.com/office/powerpoint/2010/main" val="248393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parish does as part of their response.</a:t>
            </a:r>
          </a:p>
        </p:txBody>
      </p:sp>
      <p:sp>
        <p:nvSpPr>
          <p:cNvPr id="4" name="Slide Number Placeholder 3"/>
          <p:cNvSpPr>
            <a:spLocks noGrp="1"/>
          </p:cNvSpPr>
          <p:nvPr>
            <p:ph type="sldNum" sz="quarter" idx="5"/>
          </p:nvPr>
        </p:nvSpPr>
        <p:spPr/>
        <p:txBody>
          <a:bodyPr/>
          <a:lstStyle/>
          <a:p>
            <a:fld id="{DD1CA57F-4609-4021-8BCE-0028B7C1D8E5}" type="slidenum">
              <a:rPr lang="en-US" smtClean="0"/>
              <a:t>11</a:t>
            </a:fld>
            <a:endParaRPr lang="en-US"/>
          </a:p>
        </p:txBody>
      </p:sp>
    </p:spTree>
    <p:extLst>
      <p:ext uri="{BB962C8B-B14F-4D97-AF65-F5344CB8AC3E}">
        <p14:creationId xmlns:p14="http://schemas.microsoft.com/office/powerpoint/2010/main" val="327687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86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084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977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221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67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2702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880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3996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844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1C1C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738-98AC-BE48-A4FC-89D20C727F02}"/>
              </a:ext>
            </a:extLst>
          </p:cNvPr>
          <p:cNvSpPr>
            <a:spLocks noGrp="1"/>
          </p:cNvSpPr>
          <p:nvPr>
            <p:ph type="title" hasCustomPrompt="1"/>
          </p:nvPr>
        </p:nvSpPr>
        <p:spPr>
          <a:xfrm>
            <a:off x="304800" y="3149062"/>
            <a:ext cx="5791200" cy="1325563"/>
          </a:xfrm>
        </p:spPr>
        <p:txBody>
          <a:bodyPr anchor="b"/>
          <a:lstStyle>
            <a:lvl1pPr algn="l">
              <a:defRPr sz="4400">
                <a:solidFill>
                  <a:schemeClr val="bg1"/>
                </a:solidFill>
              </a:defRPr>
            </a:lvl1pPr>
          </a:lstStyle>
          <a:p>
            <a:r>
              <a:rPr lang="en-US"/>
              <a:t>Edit title</a:t>
            </a:r>
          </a:p>
        </p:txBody>
      </p:sp>
      <p:sp>
        <p:nvSpPr>
          <p:cNvPr id="13" name="Text Placeholder 12">
            <a:extLst>
              <a:ext uri="{FF2B5EF4-FFF2-40B4-BE49-F238E27FC236}">
                <a16:creationId xmlns:a16="http://schemas.microsoft.com/office/drawing/2014/main" id="{A37F6AFD-DBA7-5944-B8C8-9122FA89394A}"/>
              </a:ext>
            </a:extLst>
          </p:cNvPr>
          <p:cNvSpPr>
            <a:spLocks noGrp="1"/>
          </p:cNvSpPr>
          <p:nvPr>
            <p:ph type="body" sz="quarter" idx="11" hasCustomPrompt="1"/>
          </p:nvPr>
        </p:nvSpPr>
        <p:spPr>
          <a:xfrm>
            <a:off x="304800" y="4580988"/>
            <a:ext cx="5791200" cy="925512"/>
          </a:xfrm>
        </p:spPr>
        <p:txBody>
          <a:bodyPr/>
          <a:lstStyle>
            <a:lvl1pPr>
              <a:buNone/>
              <a:defRPr>
                <a:solidFill>
                  <a:schemeClr val="bg1"/>
                </a:solidFill>
              </a:defRPr>
            </a:lvl1pPr>
          </a:lstStyle>
          <a:p>
            <a:pPr lvl="0"/>
            <a:r>
              <a:rPr lang="en-US"/>
              <a:t>Edit subtitle</a:t>
            </a:r>
          </a:p>
        </p:txBody>
      </p:sp>
      <p:sp>
        <p:nvSpPr>
          <p:cNvPr id="15" name="Picture Placeholder 6">
            <a:extLst>
              <a:ext uri="{FF2B5EF4-FFF2-40B4-BE49-F238E27FC236}">
                <a16:creationId xmlns:a16="http://schemas.microsoft.com/office/drawing/2014/main" id="{58D7AD28-91C2-9048-8626-573CB05F6A82}"/>
              </a:ext>
            </a:extLst>
          </p:cNvPr>
          <p:cNvSpPr>
            <a:spLocks noGrp="1"/>
          </p:cNvSpPr>
          <p:nvPr>
            <p:ph type="pic" sz="quarter" idx="13"/>
          </p:nvPr>
        </p:nvSpPr>
        <p:spPr>
          <a:xfrm>
            <a:off x="8156900" y="4570790"/>
            <a:ext cx="4034172" cy="2276856"/>
          </a:xfrm>
        </p:spPr>
        <p:txBody>
          <a:bodyPr/>
          <a:lstStyle>
            <a:lvl1pPr>
              <a:defRPr>
                <a:solidFill>
                  <a:schemeClr val="bg1"/>
                </a:solidFill>
              </a:defRPr>
            </a:lvl1pPr>
          </a:lstStyle>
          <a:p>
            <a:r>
              <a:rPr lang="en-US"/>
              <a:t>Click icon to add picture</a:t>
            </a:r>
            <a:endParaRPr lang="en-US" dirty="0"/>
          </a:p>
        </p:txBody>
      </p:sp>
      <p:sp>
        <p:nvSpPr>
          <p:cNvPr id="22" name="Picture Placeholder 6">
            <a:extLst>
              <a:ext uri="{FF2B5EF4-FFF2-40B4-BE49-F238E27FC236}">
                <a16:creationId xmlns:a16="http://schemas.microsoft.com/office/drawing/2014/main" id="{CC5F45C8-7226-5845-9311-4B8B220C1CFC}"/>
              </a:ext>
            </a:extLst>
          </p:cNvPr>
          <p:cNvSpPr>
            <a:spLocks noGrp="1"/>
          </p:cNvSpPr>
          <p:nvPr>
            <p:ph type="pic" sz="quarter" idx="16"/>
          </p:nvPr>
        </p:nvSpPr>
        <p:spPr>
          <a:xfrm>
            <a:off x="8157828" y="2283580"/>
            <a:ext cx="4034172" cy="2276856"/>
          </a:xfrm>
        </p:spPr>
        <p:txBody>
          <a:bodyPr/>
          <a:lstStyle>
            <a:lvl1pPr>
              <a:defRPr>
                <a:solidFill>
                  <a:schemeClr val="bg1"/>
                </a:solidFill>
              </a:defRPr>
            </a:lvl1pPr>
          </a:lstStyle>
          <a:p>
            <a:r>
              <a:rPr lang="en-US"/>
              <a:t>Click icon to add picture</a:t>
            </a:r>
            <a:endParaRPr lang="en-US" dirty="0"/>
          </a:p>
        </p:txBody>
      </p:sp>
      <p:sp>
        <p:nvSpPr>
          <p:cNvPr id="24" name="Picture Placeholder 6">
            <a:extLst>
              <a:ext uri="{FF2B5EF4-FFF2-40B4-BE49-F238E27FC236}">
                <a16:creationId xmlns:a16="http://schemas.microsoft.com/office/drawing/2014/main" id="{BAFCF363-85F0-CC47-91EB-71AC93A50CC2}"/>
              </a:ext>
            </a:extLst>
          </p:cNvPr>
          <p:cNvSpPr>
            <a:spLocks noGrp="1"/>
          </p:cNvSpPr>
          <p:nvPr>
            <p:ph type="pic" sz="quarter" idx="18"/>
          </p:nvPr>
        </p:nvSpPr>
        <p:spPr>
          <a:xfrm>
            <a:off x="4070603" y="268"/>
            <a:ext cx="4111583" cy="2276856"/>
          </a:xfrm>
          <a:ln>
            <a:noFill/>
          </a:ln>
        </p:spPr>
        <p:txBody>
          <a:bodyPr/>
          <a:lstStyle>
            <a:lvl1pPr>
              <a:defRPr>
                <a:solidFill>
                  <a:schemeClr val="bg1"/>
                </a:solidFill>
              </a:defRPr>
            </a:lvl1pPr>
          </a:lstStyle>
          <a:p>
            <a:r>
              <a:rPr lang="en-US"/>
              <a:t>Click icon to add picture</a:t>
            </a:r>
            <a:endParaRPr lang="en-US" dirty="0"/>
          </a:p>
        </p:txBody>
      </p:sp>
      <p:sp>
        <p:nvSpPr>
          <p:cNvPr id="25" name="Picture Placeholder 6">
            <a:extLst>
              <a:ext uri="{FF2B5EF4-FFF2-40B4-BE49-F238E27FC236}">
                <a16:creationId xmlns:a16="http://schemas.microsoft.com/office/drawing/2014/main" id="{566D4D9A-5632-1B49-ADF6-5DECA1B892FA}"/>
              </a:ext>
            </a:extLst>
          </p:cNvPr>
          <p:cNvSpPr>
            <a:spLocks noGrp="1"/>
          </p:cNvSpPr>
          <p:nvPr>
            <p:ph type="pic" sz="quarter" idx="19"/>
          </p:nvPr>
        </p:nvSpPr>
        <p:spPr>
          <a:xfrm>
            <a:off x="0" y="0"/>
            <a:ext cx="4070604" cy="2276856"/>
          </a:xfrm>
          <a:ln>
            <a:noFill/>
          </a:ln>
        </p:spPr>
        <p:txBody>
          <a:bodyPr/>
          <a:lstStyle>
            <a:lvl1pPr>
              <a:defRPr>
                <a:solidFill>
                  <a:schemeClr val="bg1"/>
                </a:solidFill>
              </a:defRPr>
            </a:lvl1pPr>
          </a:lstStyle>
          <a:p>
            <a:r>
              <a:rPr lang="en-US"/>
              <a:t>Click icon to add picture</a:t>
            </a:r>
            <a:endParaRPr lang="en-US" dirty="0"/>
          </a:p>
        </p:txBody>
      </p:sp>
      <p:sp>
        <p:nvSpPr>
          <p:cNvPr id="23" name="Picture Placeholder 6">
            <a:extLst>
              <a:ext uri="{FF2B5EF4-FFF2-40B4-BE49-F238E27FC236}">
                <a16:creationId xmlns:a16="http://schemas.microsoft.com/office/drawing/2014/main" id="{2BB57774-1E3A-FD4C-8E5F-1C90050A3ED9}"/>
              </a:ext>
            </a:extLst>
          </p:cNvPr>
          <p:cNvSpPr>
            <a:spLocks noGrp="1"/>
          </p:cNvSpPr>
          <p:nvPr>
            <p:ph type="pic" sz="quarter" idx="17"/>
          </p:nvPr>
        </p:nvSpPr>
        <p:spPr>
          <a:xfrm>
            <a:off x="8157828" y="0"/>
            <a:ext cx="4034172" cy="2276856"/>
          </a:xfrm>
          <a:ln>
            <a:noFill/>
          </a:ln>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425208114"/>
      </p:ext>
    </p:extLst>
  </p:cSld>
  <p:clrMapOvr>
    <a:masterClrMapping/>
  </p:clrMapOvr>
  <p:extLst>
    <p:ext uri="{DCECCB84-F9BA-43D5-87BE-67443E8EF086}">
      <p15:sldGuideLst xmlns:p15="http://schemas.microsoft.com/office/powerpoint/2012/main">
        <p15:guide id="1" orient="horz" pos="158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5D446-3339-5447-8429-4B796A711728}"/>
              </a:ext>
            </a:extLst>
          </p:cNvPr>
          <p:cNvSpPr>
            <a:spLocks noGrp="1"/>
          </p:cNvSpPr>
          <p:nvPr>
            <p:ph idx="1"/>
          </p:nvPr>
        </p:nvSpPr>
        <p:spPr>
          <a:xfrm>
            <a:off x="313660" y="1825625"/>
            <a:ext cx="52896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C8459092-3379-5D42-84C2-0B1B24AE442F}"/>
              </a:ext>
            </a:extLst>
          </p:cNvPr>
          <p:cNvSpPr>
            <a:spLocks noGrp="1"/>
          </p:cNvSpPr>
          <p:nvPr>
            <p:ph idx="10"/>
          </p:nvPr>
        </p:nvSpPr>
        <p:spPr>
          <a:xfrm>
            <a:off x="6559402" y="1825625"/>
            <a:ext cx="52896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54B46CD8-7049-4F66-8B95-308A91FCA7A9}"/>
              </a:ext>
            </a:extLst>
          </p:cNvPr>
          <p:cNvSpPr>
            <a:spLocks noGrp="1"/>
          </p:cNvSpPr>
          <p:nvPr>
            <p:ph type="title"/>
          </p:nvPr>
        </p:nvSpPr>
        <p:spPr>
          <a:xfrm>
            <a:off x="345558" y="184150"/>
            <a:ext cx="10515600" cy="625475"/>
          </a:xfrm>
        </p:spPr>
        <p:txBody>
          <a:bodyPr/>
          <a:lstStyle/>
          <a:p>
            <a:r>
              <a:rPr lang="en-US"/>
              <a:t>Click to edit Master title style</a:t>
            </a:r>
            <a:endParaRPr lang="en-US" dirty="0"/>
          </a:p>
        </p:txBody>
      </p:sp>
    </p:spTree>
    <p:extLst>
      <p:ext uri="{BB962C8B-B14F-4D97-AF65-F5344CB8AC3E}">
        <p14:creationId xmlns:p14="http://schemas.microsoft.com/office/powerpoint/2010/main" val="191164666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5317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51F2A0A4-8BFE-4CFD-90C3-A85BA2DE8641}"/>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3" name="Title 1">
            <a:extLst>
              <a:ext uri="{FF2B5EF4-FFF2-40B4-BE49-F238E27FC236}">
                <a16:creationId xmlns:a16="http://schemas.microsoft.com/office/drawing/2014/main" id="{E145A6E2-D463-4AEB-8F60-3271CBB2B915}"/>
              </a:ext>
            </a:extLst>
          </p:cNvPr>
          <p:cNvSpPr>
            <a:spLocks noGrp="1"/>
          </p:cNvSpPr>
          <p:nvPr>
            <p:ph type="title"/>
          </p:nvPr>
        </p:nvSpPr>
        <p:spPr>
          <a:xfrm>
            <a:off x="0" y="0"/>
            <a:ext cx="10515600" cy="219075"/>
          </a:xfrm>
        </p:spPr>
        <p:txBody>
          <a:bodyPr>
            <a:normAutofit/>
          </a:bodyPr>
          <a:lstStyle>
            <a:lvl1pPr>
              <a:defRPr sz="900"/>
            </a:lvl1pPr>
          </a:lstStyle>
          <a:p>
            <a:r>
              <a:rPr lang="en-US"/>
              <a:t>Click to edit Master title style</a:t>
            </a:r>
          </a:p>
        </p:txBody>
      </p:sp>
    </p:spTree>
    <p:extLst>
      <p:ext uri="{BB962C8B-B14F-4D97-AF65-F5344CB8AC3E}">
        <p14:creationId xmlns:p14="http://schemas.microsoft.com/office/powerpoint/2010/main" val="400750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354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759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266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541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756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143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87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27002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pixabay.com/en/boy-dad-daughter-family-father-1300131/" TargetMode="External"/><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hyperlink" Target="https://www.tasnimnews.com/en/news/2024/09/22/3162964/four-killed-dozens-injured-in-alabama-mass-shooting"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6.jpg"/><Relationship Id="rId5" Type="http://schemas.openxmlformats.org/officeDocument/2006/relationships/hyperlink" Target="https://www.flickr.com/photos/usaghumphreys/6304618473/" TargetMode="External"/><Relationship Id="rId10" Type="http://schemas.openxmlformats.org/officeDocument/2006/relationships/hyperlink" Target="https://pixabay.com/en/hurricane-devastation-charley-63005/" TargetMode="External"/><Relationship Id="rId4" Type="http://schemas.openxmlformats.org/officeDocument/2006/relationships/image" Target="../media/image3.jpg"/><Relationship Id="rId9"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images.google.com/imgres?imgurl=http://thenastyboys.files.wordpress.com/2007/08/ambulance.jpg&amp;imgrefurl=http://thenastyboys.wordpress.com/2007/08/21/cincinnati-bengals-injury-report-week-of-082007/&amp;h=513&amp;w=899&amp;sz=45&amp;hl=en&amp;start=30&amp;sig2=_YkMK_lwTOcHPAAVCYqvRQ&amp;um=1&amp;tbnid=kDRrd4cvegMHbM:&amp;tbnh=83&amp;tbnw=146&amp;ei=Xb9QSMowgZqhBLy3iDc&amp;prev=/images?q=Ambulance&amp;start=20&amp;ndsp=20&amp;um=1&amp;hl=en&amp;safe=active&amp;rls=SUNA,SUNA:2007-39,SUNA:en&amp;sa=N" TargetMode="External"/><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images.google.com/imgres?imgurl=http://www.laworks.net/images/Vet_StaffLocateMap.gif&amp;imgrefurl=http://www.laworks.net/WorkforceDev/VeteransServices/Vet_StaffLocate.asp&amp;h=200&amp;w=200&amp;sz=15&amp;hl=en&amp;start=17&amp;sig2=y6D72DfwWQy0UdAcCaN_UA&amp;um=1&amp;tbnid=15Afws_JxIjCEM:&amp;tbnh=104&amp;tbnw=104&amp;ei=23kjSOvUE4bieo-KrYAM&amp;prev=/images?q=Louisiana+Department+Seal&amp;um=1&amp;hl=en&amp;safe=active&amp;rls=SUNA,SUNA:2007-39,SUNA:en&amp;sa=G" TargetMode="External"/><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s://operation100news.blogspot.com/2018/10/shawnee-fire-department-trains-for-mass.html"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58C9-A2AF-6246-BFA1-0DEC0CE7D806}"/>
              </a:ext>
            </a:extLst>
          </p:cNvPr>
          <p:cNvSpPr>
            <a:spLocks noGrp="1"/>
          </p:cNvSpPr>
          <p:nvPr>
            <p:ph type="title"/>
          </p:nvPr>
        </p:nvSpPr>
        <p:spPr>
          <a:xfrm>
            <a:off x="187412" y="2665080"/>
            <a:ext cx="5938982" cy="2287210"/>
          </a:xfrm>
        </p:spPr>
        <p:txBody>
          <a:bodyPr>
            <a:normAutofit fontScale="90000"/>
          </a:bodyPr>
          <a:lstStyle/>
          <a:p>
            <a:r>
              <a:rPr lang="en-US" sz="3200" dirty="0">
                <a:latin typeface="Impact" panose="020B0806030902050204" pitchFamily="34" charset="0"/>
              </a:rPr>
              <a:t>Mass Casualty Incident Family Reunification Planning: A Coordinated Approach to Reuniting Families After Disaster</a:t>
            </a:r>
            <a:br>
              <a:rPr lang="en-US" sz="3200" dirty="0">
                <a:latin typeface="Impact" panose="020B0806030902050204" pitchFamily="34" charset="0"/>
              </a:rPr>
            </a:br>
            <a:r>
              <a:rPr lang="en-US" sz="3200" dirty="0">
                <a:latin typeface="Impact" panose="020B0806030902050204" pitchFamily="34" charset="0"/>
              </a:rPr>
              <a:t/>
            </a:r>
            <a:br>
              <a:rPr lang="en-US" sz="3200" dirty="0">
                <a:latin typeface="Impact" panose="020B0806030902050204" pitchFamily="34" charset="0"/>
              </a:rPr>
            </a:br>
            <a:endParaRPr lang="en-US" sz="3200" dirty="0"/>
          </a:p>
        </p:txBody>
      </p:sp>
      <p:sp>
        <p:nvSpPr>
          <p:cNvPr id="3" name="Text Placeholder 2">
            <a:extLst>
              <a:ext uri="{FF2B5EF4-FFF2-40B4-BE49-F238E27FC236}">
                <a16:creationId xmlns:a16="http://schemas.microsoft.com/office/drawing/2014/main" id="{50715725-51B0-6342-8566-4460CFF194F1}"/>
              </a:ext>
            </a:extLst>
          </p:cNvPr>
          <p:cNvSpPr>
            <a:spLocks noGrp="1"/>
          </p:cNvSpPr>
          <p:nvPr>
            <p:ph type="body" sz="quarter" idx="11"/>
          </p:nvPr>
        </p:nvSpPr>
        <p:spPr>
          <a:xfrm>
            <a:off x="187412" y="5087757"/>
            <a:ext cx="5154341" cy="925512"/>
          </a:xfrm>
        </p:spPr>
        <p:txBody>
          <a:bodyPr>
            <a:normAutofit fontScale="25000" lnSpcReduction="20000"/>
          </a:bodyPr>
          <a:lstStyle/>
          <a:p>
            <a:pPr marL="0" indent="0"/>
            <a:r>
              <a:rPr lang="en-US" sz="4400" dirty="0"/>
              <a:t>Presenters: </a:t>
            </a:r>
          </a:p>
          <a:p>
            <a:pPr marL="0" indent="0"/>
            <a:r>
              <a:rPr lang="en-US" sz="4400" dirty="0"/>
              <a:t>Chad Sonnier, Director, Lafayette Parish Office of Homeland Security and Emergency Preparedness</a:t>
            </a:r>
          </a:p>
          <a:p>
            <a:pPr marL="0" indent="0"/>
            <a:r>
              <a:rPr lang="en-US" sz="4400" dirty="0"/>
              <a:t>Matthew Duhon, Title Placeholder, Lafayette Parish Office of Homeland Security and Emergency Preparedness</a:t>
            </a:r>
          </a:p>
          <a:p>
            <a:pPr marL="0" indent="0"/>
            <a:r>
              <a:rPr lang="en-US" sz="4400" dirty="0"/>
              <a:t>Dr. Tina Stefanski, Medical Director Region 4, Louisiana Department of Health/Office of Public Health</a:t>
            </a:r>
          </a:p>
          <a:p>
            <a:pPr marL="0" indent="0"/>
            <a:r>
              <a:rPr lang="en-US" sz="4400" dirty="0"/>
              <a:t>Heather Gauthier, LEM,  Emergency Preparedness Project Specialist, Louisiana Hospital Association</a:t>
            </a:r>
          </a:p>
          <a:p>
            <a:pPr marL="0" indent="0"/>
            <a:r>
              <a:rPr lang="en-US" sz="4400" dirty="0"/>
              <a:t>Kim Beetz, GOHSEP Region 3 Coordinator</a:t>
            </a:r>
          </a:p>
          <a:p>
            <a:pPr marL="0" indent="0"/>
            <a:r>
              <a:rPr lang="en-US" sz="4400" dirty="0"/>
              <a:t>Danielle Maples, MS, NRP, CEM, LEM, LA Region 4 ESF-8 ADRC, Emergency Management Specialist, Ochsner Lafayette General Medical Center</a:t>
            </a:r>
          </a:p>
          <a:p>
            <a:pPr marL="0" indent="0"/>
            <a:r>
              <a:rPr lang="en-US" sz="4400" dirty="0"/>
              <a:t>Keith Talamo, Region 4 Mass Fatality Coordinator</a:t>
            </a:r>
          </a:p>
          <a:p>
            <a:pPr marL="0" indent="0"/>
            <a:r>
              <a:rPr lang="en-US" sz="4400" dirty="0"/>
              <a:t>Chris Hector, LERN Administrative Director</a:t>
            </a:r>
          </a:p>
          <a:p>
            <a:pPr marL="0" indent="0"/>
            <a:endParaRPr lang="en-US" dirty="0"/>
          </a:p>
        </p:txBody>
      </p:sp>
      <p:pic>
        <p:nvPicPr>
          <p:cNvPr id="56" name="Picture Placeholder 55">
            <a:extLst>
              <a:ext uri="{FF2B5EF4-FFF2-40B4-BE49-F238E27FC236}">
                <a16:creationId xmlns:a16="http://schemas.microsoft.com/office/drawing/2014/main" id="{D2ED5CBA-6825-314A-BB50-4081DEB2EA7D}"/>
              </a:ext>
            </a:extLst>
          </p:cNvPr>
          <p:cNvPicPr>
            <a:picLocks noGrp="1" noChangeAspect="1"/>
          </p:cNvPicPr>
          <p:nvPr>
            <p:ph type="pic" sz="quarter" idx="13"/>
          </p:nvPr>
        </p:nvPicPr>
        <p:blipFill>
          <a:blip r:embed="rId3"/>
          <a:srcRect l="6482" r="6482"/>
          <a:stretch/>
        </p:blipFill>
        <p:spPr/>
      </p:pic>
      <p:pic>
        <p:nvPicPr>
          <p:cNvPr id="52" name="Picture Placeholder 51">
            <a:extLst>
              <a:ext uri="{FF2B5EF4-FFF2-40B4-BE49-F238E27FC236}">
                <a16:creationId xmlns:a16="http://schemas.microsoft.com/office/drawing/2014/main" id="{634469A3-89CA-6641-8E33-77849C0D613C}"/>
              </a:ext>
            </a:extLst>
          </p:cNvPr>
          <p:cNvPicPr>
            <a:picLocks noGrp="1" noChangeAspect="1"/>
          </p:cNvPicPr>
          <p:nvPr>
            <p:ph type="pic" sz="quarter" idx="16"/>
          </p:nvPr>
        </p:nvPicPr>
        <p:blipFill>
          <a:blip r:embed="rId4">
            <a:extLst>
              <a:ext uri="{837473B0-CC2E-450A-ABE3-18F120FF3D39}">
                <a1611:picAttrSrcUrl xmlns:a1611="http://schemas.microsoft.com/office/drawing/2016/11/main" xmlns="" r:id="rId5"/>
              </a:ext>
            </a:extLst>
          </a:blip>
          <a:srcRect t="7474" b="7474"/>
          <a:stretch/>
        </p:blipFill>
        <p:spPr/>
      </p:pic>
      <p:pic>
        <p:nvPicPr>
          <p:cNvPr id="44" name="Picture Placeholder 43">
            <a:extLst>
              <a:ext uri="{FF2B5EF4-FFF2-40B4-BE49-F238E27FC236}">
                <a16:creationId xmlns:a16="http://schemas.microsoft.com/office/drawing/2014/main" id="{F1E5DDFE-21AA-F840-A669-D15F26234BA0}"/>
              </a:ext>
            </a:extLst>
          </p:cNvPr>
          <p:cNvPicPr>
            <a:picLocks noGrp="1" noChangeAspect="1"/>
          </p:cNvPicPr>
          <p:nvPr>
            <p:ph type="pic" sz="quarter" idx="18"/>
          </p:nvPr>
        </p:nvPicPr>
        <p:blipFill>
          <a:blip r:embed="rId6">
            <a:lum bright="70000" contrast="-70000"/>
            <a:extLst>
              <a:ext uri="{BEBA8EAE-BF5A-486C-A8C5-ECC9F3942E4B}">
                <a14:imgProps xmlns:a14="http://schemas.microsoft.com/office/drawing/2010/main">
                  <a14:imgLayer r:embed="rId7">
                    <a14:imgEffect>
                      <a14:colorTemperature colorTemp="4699"/>
                    </a14:imgEffect>
                    <a14:imgEffect>
                      <a14:saturation sat="6000"/>
                    </a14:imgEffect>
                  </a14:imgLayer>
                </a14:imgProps>
              </a:ext>
              <a:ext uri="{837473B0-CC2E-450A-ABE3-18F120FF3D39}">
                <a1611:picAttrSrcUrl xmlns:a1611="http://schemas.microsoft.com/office/drawing/2016/11/main" xmlns="" r:id="rId8"/>
              </a:ext>
            </a:extLst>
          </a:blip>
          <a:srcRect t="16088" b="16088"/>
          <a:stretch/>
        </p:blipFill>
        <p:spPr/>
      </p:pic>
      <p:pic>
        <p:nvPicPr>
          <p:cNvPr id="40" name="Picture Placeholder 39">
            <a:extLst>
              <a:ext uri="{FF2B5EF4-FFF2-40B4-BE49-F238E27FC236}">
                <a16:creationId xmlns:a16="http://schemas.microsoft.com/office/drawing/2014/main" id="{FA119D03-46ED-924C-AD95-B0A31BF79366}"/>
              </a:ext>
            </a:extLst>
          </p:cNvPr>
          <p:cNvPicPr>
            <a:picLocks noGrp="1" noChangeAspect="1"/>
          </p:cNvPicPr>
          <p:nvPr>
            <p:ph type="pic" sz="quarter" idx="19"/>
          </p:nvPr>
        </p:nvPicPr>
        <p:blipFill>
          <a:blip r:embed="rId9">
            <a:extLst>
              <a:ext uri="{837473B0-CC2E-450A-ABE3-18F120FF3D39}">
                <a1611:picAttrSrcUrl xmlns:a1611="http://schemas.microsoft.com/office/drawing/2016/11/main" xmlns="" r:id="rId10"/>
              </a:ext>
            </a:extLst>
          </a:blip>
          <a:srcRect t="8054" b="8054"/>
          <a:stretch/>
        </p:blipFill>
        <p:spPr/>
      </p:pic>
      <p:pic>
        <p:nvPicPr>
          <p:cNvPr id="48" name="Picture Placeholder 47">
            <a:extLst>
              <a:ext uri="{FF2B5EF4-FFF2-40B4-BE49-F238E27FC236}">
                <a16:creationId xmlns:a16="http://schemas.microsoft.com/office/drawing/2014/main" id="{6D6080A0-4A86-C74D-A41F-BAA93927C274}"/>
              </a:ext>
            </a:extLst>
          </p:cNvPr>
          <p:cNvPicPr>
            <a:picLocks noGrp="1" noChangeAspect="1"/>
          </p:cNvPicPr>
          <p:nvPr>
            <p:ph type="pic" sz="quarter" idx="17"/>
          </p:nvPr>
        </p:nvPicPr>
        <p:blipFill>
          <a:blip r:embed="rId11">
            <a:extLst>
              <a:ext uri="{837473B0-CC2E-450A-ABE3-18F120FF3D39}">
                <a1611:picAttrSrcUrl xmlns:a1611="http://schemas.microsoft.com/office/drawing/2016/11/main" xmlns="" r:id="rId12"/>
              </a:ext>
            </a:extLst>
          </a:blip>
          <a:srcRect t="9473" b="9473"/>
          <a:stretch/>
        </p:blipFill>
        <p:spPr/>
      </p:pic>
    </p:spTree>
    <p:extLst>
      <p:ext uri="{BB962C8B-B14F-4D97-AF65-F5344CB8AC3E}">
        <p14:creationId xmlns:p14="http://schemas.microsoft.com/office/powerpoint/2010/main" val="428522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857A626-ACB4-1905-ACE7-BBC5BA77AE3F}"/>
              </a:ext>
            </a:extLst>
          </p:cNvPr>
          <p:cNvGraphicFramePr/>
          <p:nvPr>
            <p:extLst>
              <p:ext uri="{D42A27DB-BD31-4B8C-83A1-F6EECF244321}">
                <p14:modId xmlns:p14="http://schemas.microsoft.com/office/powerpoint/2010/main" val="239700499"/>
              </p:ext>
            </p:extLst>
          </p:nvPr>
        </p:nvGraphicFramePr>
        <p:xfrm>
          <a:off x="372862" y="284086"/>
          <a:ext cx="11576482" cy="1081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F8D95B6-2BB1-78BD-EFD4-893E445CF4F4}"/>
              </a:ext>
            </a:extLst>
          </p:cNvPr>
          <p:cNvSpPr txBox="1"/>
          <p:nvPr/>
        </p:nvSpPr>
        <p:spPr>
          <a:xfrm>
            <a:off x="564884" y="284086"/>
            <a:ext cx="10537794" cy="646331"/>
          </a:xfrm>
          <a:prstGeom prst="rect">
            <a:avLst/>
          </a:prstGeom>
          <a:noFill/>
        </p:spPr>
        <p:txBody>
          <a:bodyPr wrap="square" rtlCol="0">
            <a:spAutoFit/>
          </a:bodyPr>
          <a:lstStyle/>
          <a:p>
            <a:pPr algn="ctr"/>
            <a:r>
              <a:rPr lang="en-US" sz="3600" b="1" dirty="0"/>
              <a:t>At-Risk Registry-What is it?</a:t>
            </a:r>
          </a:p>
        </p:txBody>
      </p:sp>
      <p:pic>
        <p:nvPicPr>
          <p:cNvPr id="3" name="Picture 2">
            <a:extLst>
              <a:ext uri="{FF2B5EF4-FFF2-40B4-BE49-F238E27FC236}">
                <a16:creationId xmlns:a16="http://schemas.microsoft.com/office/drawing/2014/main" id="{DD9B3A55-D949-36B0-BEC7-71CD887C41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862" y="1117599"/>
            <a:ext cx="11435808" cy="3476979"/>
          </a:xfrm>
          <a:prstGeom prst="rect">
            <a:avLst/>
          </a:prstGeom>
        </p:spPr>
      </p:pic>
    </p:spTree>
    <p:extLst>
      <p:ext uri="{BB962C8B-B14F-4D97-AF65-F5344CB8AC3E}">
        <p14:creationId xmlns:p14="http://schemas.microsoft.com/office/powerpoint/2010/main" val="219266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59D631-C902-4188-9B9C-CA805B797D13}"/>
              </a:ext>
            </a:extLst>
          </p:cNvPr>
          <p:cNvPicPr>
            <a:picLocks noChangeAspect="1"/>
          </p:cNvPicPr>
          <p:nvPr/>
        </p:nvPicPr>
        <p:blipFill>
          <a:blip r:embed="rId3"/>
          <a:stretch>
            <a:fillRect/>
          </a:stretch>
        </p:blipFill>
        <p:spPr>
          <a:xfrm>
            <a:off x="1103601" y="206586"/>
            <a:ext cx="2222138" cy="2222138"/>
          </a:xfrm>
          <a:prstGeom prst="rect">
            <a:avLst/>
          </a:prstGeom>
        </p:spPr>
      </p:pic>
      <p:pic>
        <p:nvPicPr>
          <p:cNvPr id="6" name="Picture 5">
            <a:extLst>
              <a:ext uri="{FF2B5EF4-FFF2-40B4-BE49-F238E27FC236}">
                <a16:creationId xmlns:a16="http://schemas.microsoft.com/office/drawing/2014/main" id="{154E8F8C-FAF2-4494-B296-2AEEC1692B8D}"/>
              </a:ext>
            </a:extLst>
          </p:cNvPr>
          <p:cNvPicPr>
            <a:picLocks noChangeAspect="1"/>
          </p:cNvPicPr>
          <p:nvPr/>
        </p:nvPicPr>
        <p:blipFill>
          <a:blip r:embed="rId4"/>
          <a:stretch>
            <a:fillRect/>
          </a:stretch>
        </p:blipFill>
        <p:spPr>
          <a:xfrm>
            <a:off x="3663440" y="268948"/>
            <a:ext cx="1683223" cy="1743607"/>
          </a:xfrm>
          <a:prstGeom prst="rect">
            <a:avLst/>
          </a:prstGeom>
        </p:spPr>
      </p:pic>
      <p:pic>
        <p:nvPicPr>
          <p:cNvPr id="8" name="Picture 7">
            <a:extLst>
              <a:ext uri="{FF2B5EF4-FFF2-40B4-BE49-F238E27FC236}">
                <a16:creationId xmlns:a16="http://schemas.microsoft.com/office/drawing/2014/main" id="{D2C46123-55DD-4010-A6B2-30061924BA02}"/>
              </a:ext>
            </a:extLst>
          </p:cNvPr>
          <p:cNvPicPr>
            <a:picLocks noChangeAspect="1"/>
          </p:cNvPicPr>
          <p:nvPr/>
        </p:nvPicPr>
        <p:blipFill>
          <a:blip r:embed="rId5"/>
          <a:stretch>
            <a:fillRect/>
          </a:stretch>
        </p:blipFill>
        <p:spPr>
          <a:xfrm>
            <a:off x="2214668" y="2397749"/>
            <a:ext cx="3603048" cy="1127858"/>
          </a:xfrm>
          <a:prstGeom prst="rect">
            <a:avLst/>
          </a:prstGeom>
        </p:spPr>
      </p:pic>
      <p:pic>
        <p:nvPicPr>
          <p:cNvPr id="9" name="Picture 8">
            <a:extLst>
              <a:ext uri="{FF2B5EF4-FFF2-40B4-BE49-F238E27FC236}">
                <a16:creationId xmlns:a16="http://schemas.microsoft.com/office/drawing/2014/main" id="{38EAC473-0728-436E-99B5-33D7254A6606}"/>
              </a:ext>
            </a:extLst>
          </p:cNvPr>
          <p:cNvPicPr>
            <a:picLocks noChangeAspect="1"/>
          </p:cNvPicPr>
          <p:nvPr/>
        </p:nvPicPr>
        <p:blipFill>
          <a:blip r:embed="rId6"/>
          <a:stretch>
            <a:fillRect/>
          </a:stretch>
        </p:blipFill>
        <p:spPr>
          <a:xfrm>
            <a:off x="235220" y="2149569"/>
            <a:ext cx="1918265" cy="2727660"/>
          </a:xfrm>
          <a:prstGeom prst="rect">
            <a:avLst/>
          </a:prstGeom>
        </p:spPr>
      </p:pic>
      <p:pic>
        <p:nvPicPr>
          <p:cNvPr id="7" name="Picture 6">
            <a:extLst>
              <a:ext uri="{FF2B5EF4-FFF2-40B4-BE49-F238E27FC236}">
                <a16:creationId xmlns:a16="http://schemas.microsoft.com/office/drawing/2014/main" id="{A7BCFCA2-01E8-45E4-B9A2-747E18120C54}"/>
              </a:ext>
            </a:extLst>
          </p:cNvPr>
          <p:cNvPicPr>
            <a:picLocks noChangeAspect="1"/>
          </p:cNvPicPr>
          <p:nvPr/>
        </p:nvPicPr>
        <p:blipFill>
          <a:blip r:embed="rId7"/>
          <a:stretch>
            <a:fillRect/>
          </a:stretch>
        </p:blipFill>
        <p:spPr>
          <a:xfrm>
            <a:off x="1345913" y="4806555"/>
            <a:ext cx="1737511" cy="1743607"/>
          </a:xfrm>
          <a:prstGeom prst="rect">
            <a:avLst/>
          </a:prstGeom>
        </p:spPr>
      </p:pic>
      <p:sp>
        <p:nvSpPr>
          <p:cNvPr id="15" name="TextBox 14">
            <a:extLst>
              <a:ext uri="{FF2B5EF4-FFF2-40B4-BE49-F238E27FC236}">
                <a16:creationId xmlns:a16="http://schemas.microsoft.com/office/drawing/2014/main" id="{8BC1BB91-F624-4767-9426-52A1B5552325}"/>
              </a:ext>
            </a:extLst>
          </p:cNvPr>
          <p:cNvSpPr txBox="1"/>
          <p:nvPr/>
        </p:nvSpPr>
        <p:spPr>
          <a:xfrm>
            <a:off x="6096000" y="797510"/>
            <a:ext cx="5860780" cy="5262979"/>
          </a:xfrm>
          <a:prstGeom prst="rect">
            <a:avLst/>
          </a:prstGeom>
          <a:noFill/>
        </p:spPr>
        <p:txBody>
          <a:bodyPr wrap="square">
            <a:spAutoFit/>
          </a:bodyPr>
          <a:lstStyle/>
          <a:p>
            <a:r>
              <a:rPr lang="en-US" sz="2400" dirty="0">
                <a:latin typeface="Georgia" panose="02040502050405020303" pitchFamily="18" charset="0"/>
              </a:rPr>
              <a:t>The Lafayette Reunification Plan is effective and successful as a result of government &amp; nonprofit </a:t>
            </a:r>
            <a:r>
              <a:rPr lang="en-US" sz="2400" b="1" dirty="0">
                <a:latin typeface="Georgia" panose="02040502050405020303" pitchFamily="18" charset="0"/>
              </a:rPr>
              <a:t>collaboration</a:t>
            </a:r>
            <a:r>
              <a:rPr lang="en-US" sz="2400" dirty="0">
                <a:latin typeface="Georgia" panose="02040502050405020303" pitchFamily="18" charset="0"/>
              </a:rPr>
              <a:t>.</a:t>
            </a:r>
          </a:p>
          <a:p>
            <a:endParaRPr lang="en-US" sz="2400" dirty="0">
              <a:latin typeface="Georgia" panose="02040502050405020303" pitchFamily="18" charset="0"/>
            </a:endParaRPr>
          </a:p>
          <a:p>
            <a:r>
              <a:rPr lang="en-US" sz="2400" dirty="0">
                <a:latin typeface="Georgia" panose="02040502050405020303" pitchFamily="18" charset="0"/>
              </a:rPr>
              <a:t>By working together, we ensure that the reunification of person(s) affected by or involved in a disaster or emergency incident with loved ones (friends and family) is completed in a thoughtful and timely manner.</a:t>
            </a:r>
          </a:p>
          <a:p>
            <a:endParaRPr lang="en-US" sz="2400" dirty="0">
              <a:latin typeface="Georgia" panose="02040502050405020303" pitchFamily="18" charset="0"/>
            </a:endParaRPr>
          </a:p>
          <a:p>
            <a:r>
              <a:rPr lang="en-US" sz="2400" dirty="0">
                <a:latin typeface="Georgia" panose="02040502050405020303" pitchFamily="18" charset="0"/>
              </a:rPr>
              <a:t>Lafayette Consolidated Government and the Lafayette Parish OHSEP office is committed to this effort.</a:t>
            </a:r>
          </a:p>
        </p:txBody>
      </p:sp>
      <p:pic>
        <p:nvPicPr>
          <p:cNvPr id="3" name="Picture 2">
            <a:extLst>
              <a:ext uri="{FF2B5EF4-FFF2-40B4-BE49-F238E27FC236}">
                <a16:creationId xmlns:a16="http://schemas.microsoft.com/office/drawing/2014/main" id="{BE20AA95-DCD7-4D70-9609-7762DBB3BF0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842775" y="3686071"/>
            <a:ext cx="2783089" cy="977898"/>
          </a:xfrm>
          <a:prstGeom prst="rect">
            <a:avLst/>
          </a:prstGeom>
        </p:spPr>
      </p:pic>
    </p:spTree>
    <p:extLst>
      <p:ext uri="{BB962C8B-B14F-4D97-AF65-F5344CB8AC3E}">
        <p14:creationId xmlns:p14="http://schemas.microsoft.com/office/powerpoint/2010/main" val="300566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ABFA086-0EC7-48D4-8A52-CA084FCD8843}"/>
              </a:ext>
            </a:extLst>
          </p:cNvPr>
          <p:cNvSpPr txBox="1"/>
          <p:nvPr/>
        </p:nvSpPr>
        <p:spPr>
          <a:xfrm>
            <a:off x="276726" y="333137"/>
            <a:ext cx="5815261" cy="6232475"/>
          </a:xfrm>
          <a:prstGeom prst="rect">
            <a:avLst/>
          </a:prstGeom>
          <a:noFill/>
        </p:spPr>
        <p:txBody>
          <a:bodyPr wrap="square">
            <a:spAutoFit/>
          </a:bodyPr>
          <a:lstStyle/>
          <a:p>
            <a:r>
              <a:rPr lang="en-US" sz="1900" b="1" dirty="0">
                <a:latin typeface="Georgia" panose="02040502050405020303" pitchFamily="18" charset="0"/>
              </a:rPr>
              <a:t>Lafayette Parish is host to a variety of large-scale public events</a:t>
            </a:r>
            <a:r>
              <a:rPr lang="en-US" sz="1900" dirty="0">
                <a:latin typeface="Georgia" panose="02040502050405020303" pitchFamily="18" charset="0"/>
              </a:rPr>
              <a:t>—including festivals, parades, and sporting events—that attract local and out-of-town attendees. Additionally, the presence of Lafayette Regional Airport increases daily population flux and complexity in emergency response coordination.</a:t>
            </a:r>
          </a:p>
          <a:p>
            <a:endParaRPr lang="en-US" sz="1900" dirty="0">
              <a:latin typeface="Georgia" panose="02040502050405020303" pitchFamily="18" charset="0"/>
            </a:endParaRPr>
          </a:p>
          <a:p>
            <a:r>
              <a:rPr lang="en-US" sz="1900" dirty="0">
                <a:latin typeface="Georgia" panose="02040502050405020303" pitchFamily="18" charset="0"/>
              </a:rPr>
              <a:t>In the event of a natural disaster, man-made incident, or catastrophic event during one of these gatherings, there is a </a:t>
            </a:r>
            <a:r>
              <a:rPr lang="en-US" sz="1900" b="1" dirty="0">
                <a:latin typeface="Georgia" panose="02040502050405020303" pitchFamily="18" charset="0"/>
              </a:rPr>
              <a:t>high probability that individuals</a:t>
            </a:r>
            <a:r>
              <a:rPr lang="en-US" sz="1900" dirty="0">
                <a:latin typeface="Georgia" panose="02040502050405020303" pitchFamily="18" charset="0"/>
              </a:rPr>
              <a:t>—especially children, elderly, or those with special needs—</a:t>
            </a:r>
            <a:r>
              <a:rPr lang="en-US" sz="1900" b="1" dirty="0">
                <a:latin typeface="Georgia" panose="02040502050405020303" pitchFamily="18" charset="0"/>
              </a:rPr>
              <a:t>may become separated from their loved ones</a:t>
            </a:r>
            <a:r>
              <a:rPr lang="en-US" sz="1900" dirty="0">
                <a:latin typeface="Georgia" panose="02040502050405020303" pitchFamily="18" charset="0"/>
              </a:rPr>
              <a:t>.</a:t>
            </a:r>
          </a:p>
          <a:p>
            <a:endParaRPr lang="en-US" sz="1900" dirty="0">
              <a:latin typeface="Georgia" panose="02040502050405020303" pitchFamily="18" charset="0"/>
            </a:endParaRPr>
          </a:p>
          <a:p>
            <a:r>
              <a:rPr lang="en-US" sz="1900" dirty="0">
                <a:latin typeface="Georgia" panose="02040502050405020303" pitchFamily="18" charset="0"/>
              </a:rPr>
              <a:t>Until recently, </a:t>
            </a:r>
            <a:r>
              <a:rPr lang="en-US" sz="1900" b="1" dirty="0">
                <a:latin typeface="Georgia" panose="02040502050405020303" pitchFamily="18" charset="0"/>
              </a:rPr>
              <a:t>Lafayette Parish lacked a formal Reunification Plan</a:t>
            </a:r>
            <a:r>
              <a:rPr lang="en-US" sz="1900" dirty="0">
                <a:latin typeface="Georgia" panose="02040502050405020303" pitchFamily="18" charset="0"/>
              </a:rPr>
              <a:t>. Without a coordinated approach to reunification before, during, and after emergencies, first responders, local agencies, and the public faced significant challenges in managing the aftermath of such events.</a:t>
            </a:r>
          </a:p>
        </p:txBody>
      </p:sp>
      <p:pic>
        <p:nvPicPr>
          <p:cNvPr id="17" name="Picture 16">
            <a:extLst>
              <a:ext uri="{FF2B5EF4-FFF2-40B4-BE49-F238E27FC236}">
                <a16:creationId xmlns:a16="http://schemas.microsoft.com/office/drawing/2014/main" id="{454C6BAB-70C8-49F5-AC91-8E1613EA271B}"/>
              </a:ext>
            </a:extLst>
          </p:cNvPr>
          <p:cNvPicPr>
            <a:picLocks noChangeAspect="1"/>
          </p:cNvPicPr>
          <p:nvPr/>
        </p:nvPicPr>
        <p:blipFill>
          <a:blip r:embed="rId3"/>
          <a:stretch>
            <a:fillRect/>
          </a:stretch>
        </p:blipFill>
        <p:spPr>
          <a:xfrm>
            <a:off x="6276474" y="-677515"/>
            <a:ext cx="3433010" cy="3433010"/>
          </a:xfrm>
          <a:prstGeom prst="rect">
            <a:avLst/>
          </a:prstGeom>
        </p:spPr>
      </p:pic>
      <p:pic>
        <p:nvPicPr>
          <p:cNvPr id="19" name="Picture 18">
            <a:extLst>
              <a:ext uri="{FF2B5EF4-FFF2-40B4-BE49-F238E27FC236}">
                <a16:creationId xmlns:a16="http://schemas.microsoft.com/office/drawing/2014/main" id="{A18881F1-13D2-47A4-A392-A54A06C9A651}"/>
              </a:ext>
            </a:extLst>
          </p:cNvPr>
          <p:cNvPicPr>
            <a:picLocks noChangeAspect="1"/>
          </p:cNvPicPr>
          <p:nvPr/>
        </p:nvPicPr>
        <p:blipFill>
          <a:blip r:embed="rId4"/>
          <a:stretch>
            <a:fillRect/>
          </a:stretch>
        </p:blipFill>
        <p:spPr>
          <a:xfrm>
            <a:off x="8199244" y="4490538"/>
            <a:ext cx="3866147" cy="2234562"/>
          </a:xfrm>
          <a:prstGeom prst="rect">
            <a:avLst/>
          </a:prstGeom>
        </p:spPr>
      </p:pic>
      <p:pic>
        <p:nvPicPr>
          <p:cNvPr id="20" name="Picture 19">
            <a:extLst>
              <a:ext uri="{FF2B5EF4-FFF2-40B4-BE49-F238E27FC236}">
                <a16:creationId xmlns:a16="http://schemas.microsoft.com/office/drawing/2014/main" id="{6ADC3B13-F611-40C4-A05D-F15DA6BC6D7B}"/>
              </a:ext>
            </a:extLst>
          </p:cNvPr>
          <p:cNvPicPr>
            <a:picLocks noChangeAspect="1"/>
          </p:cNvPicPr>
          <p:nvPr/>
        </p:nvPicPr>
        <p:blipFill>
          <a:blip r:embed="rId5"/>
          <a:stretch>
            <a:fillRect/>
          </a:stretch>
        </p:blipFill>
        <p:spPr>
          <a:xfrm>
            <a:off x="9765838" y="132901"/>
            <a:ext cx="2006060" cy="1972625"/>
          </a:xfrm>
          <a:prstGeom prst="rect">
            <a:avLst/>
          </a:prstGeom>
        </p:spPr>
      </p:pic>
      <p:pic>
        <p:nvPicPr>
          <p:cNvPr id="21" name="Picture 20">
            <a:extLst>
              <a:ext uri="{FF2B5EF4-FFF2-40B4-BE49-F238E27FC236}">
                <a16:creationId xmlns:a16="http://schemas.microsoft.com/office/drawing/2014/main" id="{D4D03150-04F3-4588-83D9-5DBDF952C72D}"/>
              </a:ext>
            </a:extLst>
          </p:cNvPr>
          <p:cNvPicPr>
            <a:picLocks noChangeAspect="1"/>
          </p:cNvPicPr>
          <p:nvPr/>
        </p:nvPicPr>
        <p:blipFill>
          <a:blip r:embed="rId6"/>
          <a:stretch>
            <a:fillRect/>
          </a:stretch>
        </p:blipFill>
        <p:spPr>
          <a:xfrm>
            <a:off x="6469980" y="2180751"/>
            <a:ext cx="4469124" cy="2234562"/>
          </a:xfrm>
          <a:prstGeom prst="rect">
            <a:avLst/>
          </a:prstGeom>
        </p:spPr>
      </p:pic>
      <p:pic>
        <p:nvPicPr>
          <p:cNvPr id="22" name="Picture 21">
            <a:extLst>
              <a:ext uri="{FF2B5EF4-FFF2-40B4-BE49-F238E27FC236}">
                <a16:creationId xmlns:a16="http://schemas.microsoft.com/office/drawing/2014/main" id="{A223A0B9-F094-4D91-8BCF-554DD75C7140}"/>
              </a:ext>
            </a:extLst>
          </p:cNvPr>
          <p:cNvPicPr>
            <a:picLocks noChangeAspect="1"/>
          </p:cNvPicPr>
          <p:nvPr/>
        </p:nvPicPr>
        <p:blipFill>
          <a:blip r:embed="rId7"/>
          <a:stretch>
            <a:fillRect/>
          </a:stretch>
        </p:blipFill>
        <p:spPr>
          <a:xfrm>
            <a:off x="6653463" y="4977001"/>
            <a:ext cx="1294397" cy="1261635"/>
          </a:xfrm>
          <a:prstGeom prst="rect">
            <a:avLst/>
          </a:prstGeom>
        </p:spPr>
      </p:pic>
    </p:spTree>
    <p:extLst>
      <p:ext uri="{BB962C8B-B14F-4D97-AF65-F5344CB8AC3E}">
        <p14:creationId xmlns:p14="http://schemas.microsoft.com/office/powerpoint/2010/main" val="274500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A975367-2BDB-AD60-8BFE-E89CEA8D6331}"/>
              </a:ext>
            </a:extLst>
          </p:cNvPr>
          <p:cNvGraphicFramePr>
            <a:graphicFrameLocks noGrp="1"/>
          </p:cNvGraphicFramePr>
          <p:nvPr>
            <p:ph idx="1"/>
            <p:extLst>
              <p:ext uri="{D42A27DB-BD31-4B8C-83A1-F6EECF244321}">
                <p14:modId xmlns:p14="http://schemas.microsoft.com/office/powerpoint/2010/main" val="19021189"/>
              </p:ext>
            </p:extLst>
          </p:nvPr>
        </p:nvGraphicFramePr>
        <p:xfrm>
          <a:off x="314325" y="1825625"/>
          <a:ext cx="52895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B5DCAC4B-45B9-72A7-BA2C-B833EA9C154C}"/>
              </a:ext>
            </a:extLst>
          </p:cNvPr>
          <p:cNvSpPr>
            <a:spLocks noGrp="1"/>
          </p:cNvSpPr>
          <p:nvPr>
            <p:ph idx="10"/>
          </p:nvPr>
        </p:nvSpPr>
        <p:spPr/>
        <p:txBody>
          <a:bodyPr/>
          <a:lstStyle/>
          <a:p>
            <a:r>
              <a:rPr lang="en-US" dirty="0"/>
              <a:t>Heather add a test MCI Screen here, </a:t>
            </a:r>
          </a:p>
        </p:txBody>
      </p:sp>
      <p:sp>
        <p:nvSpPr>
          <p:cNvPr id="2" name="Title 1">
            <a:extLst>
              <a:ext uri="{FF2B5EF4-FFF2-40B4-BE49-F238E27FC236}">
                <a16:creationId xmlns:a16="http://schemas.microsoft.com/office/drawing/2014/main" id="{2DBDE168-0FD1-11C1-5BAC-6CB0301946E5}"/>
              </a:ext>
            </a:extLst>
          </p:cNvPr>
          <p:cNvSpPr>
            <a:spLocks noGrp="1"/>
          </p:cNvSpPr>
          <p:nvPr>
            <p:ph type="title"/>
          </p:nvPr>
        </p:nvSpPr>
        <p:spPr/>
        <p:txBody>
          <a:bodyPr>
            <a:normAutofit fontScale="90000"/>
          </a:bodyPr>
          <a:lstStyle/>
          <a:p>
            <a:r>
              <a:rPr lang="en-US" dirty="0"/>
              <a:t>Reunification Then and Now</a:t>
            </a:r>
          </a:p>
        </p:txBody>
      </p:sp>
      <p:pic>
        <p:nvPicPr>
          <p:cNvPr id="7" name="Picture 6">
            <a:extLst>
              <a:ext uri="{FF2B5EF4-FFF2-40B4-BE49-F238E27FC236}">
                <a16:creationId xmlns:a16="http://schemas.microsoft.com/office/drawing/2014/main" id="{3F1BE8C2-F0CF-9F9D-34F3-D234ACFD5AB1}"/>
              </a:ext>
            </a:extLst>
          </p:cNvPr>
          <p:cNvPicPr>
            <a:picLocks noChangeAspect="1"/>
          </p:cNvPicPr>
          <p:nvPr/>
        </p:nvPicPr>
        <p:blipFill>
          <a:blip r:embed="rId7"/>
          <a:stretch>
            <a:fillRect/>
          </a:stretch>
        </p:blipFill>
        <p:spPr>
          <a:xfrm>
            <a:off x="6559402" y="3216536"/>
            <a:ext cx="5183840" cy="1063352"/>
          </a:xfrm>
          <a:prstGeom prst="rect">
            <a:avLst/>
          </a:prstGeom>
        </p:spPr>
      </p:pic>
    </p:spTree>
    <p:extLst>
      <p:ext uri="{BB962C8B-B14F-4D97-AF65-F5344CB8AC3E}">
        <p14:creationId xmlns:p14="http://schemas.microsoft.com/office/powerpoint/2010/main" val="263755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555FE6-AFDB-2440-8AC4-52F531972E2F}"/>
              </a:ext>
            </a:extLst>
          </p:cNvPr>
          <p:cNvPicPr>
            <a:picLocks noChangeAspect="1"/>
          </p:cNvPicPr>
          <p:nvPr/>
        </p:nvPicPr>
        <p:blipFill>
          <a:blip r:embed="rId2"/>
          <a:stretch>
            <a:fillRect/>
          </a:stretch>
        </p:blipFill>
        <p:spPr>
          <a:xfrm>
            <a:off x="1991579" y="0"/>
            <a:ext cx="2622781" cy="2026392"/>
          </a:xfrm>
          <a:prstGeom prst="rect">
            <a:avLst/>
          </a:prstGeom>
        </p:spPr>
      </p:pic>
      <p:pic>
        <p:nvPicPr>
          <p:cNvPr id="4" name="Picture 48" descr="ambulance">
            <a:hlinkClick r:id="rId3"/>
            <a:extLst>
              <a:ext uri="{FF2B5EF4-FFF2-40B4-BE49-F238E27FC236}">
                <a16:creationId xmlns:a16="http://schemas.microsoft.com/office/drawing/2014/main" id="{D36197B7-F638-6140-A85A-8106141402B4}"/>
              </a:ext>
            </a:extLst>
          </p:cNvPr>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58269" y="749142"/>
            <a:ext cx="1533310" cy="871840"/>
          </a:xfrm>
          <a:prstGeom prst="rect">
            <a:avLst/>
          </a:prstGeom>
          <a:noFill/>
          <a:ln w="9525">
            <a:noFill/>
            <a:miter lim="800000"/>
            <a:headEnd/>
            <a:tailEnd/>
          </a:ln>
        </p:spPr>
      </p:pic>
      <p:pic>
        <p:nvPicPr>
          <p:cNvPr id="5" name="Picture 20">
            <a:extLst>
              <a:ext uri="{FF2B5EF4-FFF2-40B4-BE49-F238E27FC236}">
                <a16:creationId xmlns:a16="http://schemas.microsoft.com/office/drawing/2014/main" id="{539C7969-5799-B845-918B-83466F75E8BB}"/>
              </a:ext>
            </a:extLst>
          </p:cNvPr>
          <p:cNvPicPr>
            <a:picLocks noChangeAspect="1" noChangeArrowheads="1"/>
          </p:cNvPicPr>
          <p:nvPr/>
        </p:nvPicPr>
        <p:blipFill>
          <a:blip r:embed="rId5" cstate="print"/>
          <a:srcRect/>
          <a:stretch>
            <a:fillRect/>
          </a:stretch>
        </p:blipFill>
        <p:spPr bwMode="auto">
          <a:xfrm>
            <a:off x="4896206" y="2009226"/>
            <a:ext cx="1850665" cy="1801706"/>
          </a:xfrm>
          <a:prstGeom prst="rect">
            <a:avLst/>
          </a:prstGeom>
          <a:noFill/>
          <a:ln w="9525">
            <a:noFill/>
            <a:miter lim="800000"/>
            <a:headEnd/>
            <a:tailEnd/>
          </a:ln>
        </p:spPr>
      </p:pic>
      <p:pic>
        <p:nvPicPr>
          <p:cNvPr id="6" name="Picture 20">
            <a:extLst>
              <a:ext uri="{FF2B5EF4-FFF2-40B4-BE49-F238E27FC236}">
                <a16:creationId xmlns:a16="http://schemas.microsoft.com/office/drawing/2014/main" id="{C455E3F7-2DAC-E348-AE45-BFF5FE48E1A6}"/>
              </a:ext>
            </a:extLst>
          </p:cNvPr>
          <p:cNvPicPr>
            <a:picLocks noChangeAspect="1" noChangeArrowheads="1"/>
          </p:cNvPicPr>
          <p:nvPr/>
        </p:nvPicPr>
        <p:blipFill>
          <a:blip r:embed="rId5" cstate="print"/>
          <a:srcRect/>
          <a:stretch>
            <a:fillRect/>
          </a:stretch>
        </p:blipFill>
        <p:spPr bwMode="auto">
          <a:xfrm>
            <a:off x="4896206" y="107527"/>
            <a:ext cx="1860559" cy="1811337"/>
          </a:xfrm>
          <a:prstGeom prst="rect">
            <a:avLst/>
          </a:prstGeom>
          <a:noFill/>
          <a:ln w="9525">
            <a:noFill/>
            <a:miter lim="800000"/>
            <a:headEnd/>
            <a:tailEnd/>
          </a:ln>
        </p:spPr>
      </p:pic>
      <p:pic>
        <p:nvPicPr>
          <p:cNvPr id="9" name="Picture 20">
            <a:extLst>
              <a:ext uri="{FF2B5EF4-FFF2-40B4-BE49-F238E27FC236}">
                <a16:creationId xmlns:a16="http://schemas.microsoft.com/office/drawing/2014/main" id="{0006A072-8C02-DD40-A55B-9247FD124455}"/>
              </a:ext>
            </a:extLst>
          </p:cNvPr>
          <p:cNvPicPr>
            <a:picLocks noChangeAspect="1" noChangeArrowheads="1"/>
          </p:cNvPicPr>
          <p:nvPr/>
        </p:nvPicPr>
        <p:blipFill>
          <a:blip r:embed="rId5" cstate="print"/>
          <a:srcRect/>
          <a:stretch>
            <a:fillRect/>
          </a:stretch>
        </p:blipFill>
        <p:spPr bwMode="auto">
          <a:xfrm>
            <a:off x="4906100" y="3901294"/>
            <a:ext cx="1850665" cy="1801706"/>
          </a:xfrm>
          <a:prstGeom prst="rect">
            <a:avLst/>
          </a:prstGeom>
          <a:noFill/>
          <a:ln w="9525">
            <a:noFill/>
            <a:miter lim="800000"/>
            <a:headEnd/>
            <a:tailEnd/>
          </a:ln>
        </p:spPr>
      </p:pic>
      <p:pic>
        <p:nvPicPr>
          <p:cNvPr id="10" name="Picture 48" descr="ambulance">
            <a:hlinkClick r:id="rId3"/>
            <a:extLst>
              <a:ext uri="{FF2B5EF4-FFF2-40B4-BE49-F238E27FC236}">
                <a16:creationId xmlns:a16="http://schemas.microsoft.com/office/drawing/2014/main" id="{31CA729D-9845-AB46-BAE6-D569F5864870}"/>
              </a:ext>
            </a:extLst>
          </p:cNvPr>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58269" y="2339614"/>
            <a:ext cx="1533310" cy="871840"/>
          </a:xfrm>
          <a:prstGeom prst="rect">
            <a:avLst/>
          </a:prstGeom>
          <a:noFill/>
          <a:ln w="9525">
            <a:noFill/>
            <a:miter lim="800000"/>
            <a:headEnd/>
            <a:tailEnd/>
          </a:ln>
        </p:spPr>
      </p:pic>
      <p:pic>
        <p:nvPicPr>
          <p:cNvPr id="11" name="Picture 48" descr="ambulance">
            <a:hlinkClick r:id="rId3"/>
            <a:extLst>
              <a:ext uri="{FF2B5EF4-FFF2-40B4-BE49-F238E27FC236}">
                <a16:creationId xmlns:a16="http://schemas.microsoft.com/office/drawing/2014/main" id="{823AA1CE-9770-D940-ACCE-622920046E81}"/>
              </a:ext>
            </a:extLst>
          </p:cNvPr>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58269" y="4366227"/>
            <a:ext cx="1533310" cy="871840"/>
          </a:xfrm>
          <a:prstGeom prst="rect">
            <a:avLst/>
          </a:prstGeom>
          <a:noFill/>
          <a:ln w="9525">
            <a:noFill/>
            <a:miter lim="800000"/>
            <a:headEnd/>
            <a:tailEnd/>
          </a:ln>
        </p:spPr>
      </p:pic>
      <p:pic>
        <p:nvPicPr>
          <p:cNvPr id="12" name="Picture 11">
            <a:extLst>
              <a:ext uri="{FF2B5EF4-FFF2-40B4-BE49-F238E27FC236}">
                <a16:creationId xmlns:a16="http://schemas.microsoft.com/office/drawing/2014/main" id="{AD3BB712-91E7-F948-BDA8-44471BD0AE0B}"/>
              </a:ext>
            </a:extLst>
          </p:cNvPr>
          <p:cNvPicPr>
            <a:picLocks noChangeAspect="1"/>
          </p:cNvPicPr>
          <p:nvPr/>
        </p:nvPicPr>
        <p:blipFill>
          <a:blip r:embed="rId2"/>
          <a:stretch>
            <a:fillRect/>
          </a:stretch>
        </p:blipFill>
        <p:spPr>
          <a:xfrm>
            <a:off x="2006472" y="1874902"/>
            <a:ext cx="2622781" cy="2026392"/>
          </a:xfrm>
          <a:prstGeom prst="rect">
            <a:avLst/>
          </a:prstGeom>
        </p:spPr>
      </p:pic>
      <p:pic>
        <p:nvPicPr>
          <p:cNvPr id="13" name="Picture 12">
            <a:extLst>
              <a:ext uri="{FF2B5EF4-FFF2-40B4-BE49-F238E27FC236}">
                <a16:creationId xmlns:a16="http://schemas.microsoft.com/office/drawing/2014/main" id="{69DD5AED-F9B4-AA47-A9CD-C4F20AABA8F2}"/>
              </a:ext>
            </a:extLst>
          </p:cNvPr>
          <p:cNvPicPr>
            <a:picLocks noChangeAspect="1"/>
          </p:cNvPicPr>
          <p:nvPr/>
        </p:nvPicPr>
        <p:blipFill>
          <a:blip r:embed="rId2"/>
          <a:stretch>
            <a:fillRect/>
          </a:stretch>
        </p:blipFill>
        <p:spPr>
          <a:xfrm>
            <a:off x="2019807" y="3901294"/>
            <a:ext cx="2622781" cy="2026392"/>
          </a:xfrm>
          <a:prstGeom prst="rect">
            <a:avLst/>
          </a:prstGeom>
        </p:spPr>
      </p:pic>
      <p:pic>
        <p:nvPicPr>
          <p:cNvPr id="14" name="Picture 210" descr="Vet_StaffLocateMap">
            <a:hlinkClick r:id="rId6"/>
            <a:extLst>
              <a:ext uri="{FF2B5EF4-FFF2-40B4-BE49-F238E27FC236}">
                <a16:creationId xmlns:a16="http://schemas.microsoft.com/office/drawing/2014/main" id="{97CB524D-FC82-BB45-9A67-DE3C24C7404C}"/>
              </a:ext>
            </a:extLst>
          </p:cNvPr>
          <p:cNvPicPr>
            <a:picLocks noChangeAspect="1" noChangeArrowheads="1"/>
          </p:cNvPicPr>
          <p:nvPr/>
        </p:nvPicPr>
        <p:blipFill>
          <a:blip r:embed="rId7" cstate="print"/>
          <a:srcRect/>
          <a:stretch>
            <a:fillRect/>
          </a:stretch>
        </p:blipFill>
        <p:spPr bwMode="auto">
          <a:xfrm>
            <a:off x="9185564" y="584502"/>
            <a:ext cx="1059873" cy="1201120"/>
          </a:xfrm>
          <a:prstGeom prst="rect">
            <a:avLst/>
          </a:prstGeom>
          <a:noFill/>
          <a:ln w="9525">
            <a:noFill/>
            <a:miter lim="800000"/>
            <a:headEnd/>
            <a:tailEnd/>
          </a:ln>
        </p:spPr>
      </p:pic>
      <p:sp>
        <p:nvSpPr>
          <p:cNvPr id="15" name="TextBox 14">
            <a:extLst>
              <a:ext uri="{FF2B5EF4-FFF2-40B4-BE49-F238E27FC236}">
                <a16:creationId xmlns:a16="http://schemas.microsoft.com/office/drawing/2014/main" id="{B35D917C-9F56-1F42-BF95-37B9D601EAA8}"/>
              </a:ext>
            </a:extLst>
          </p:cNvPr>
          <p:cNvSpPr txBox="1"/>
          <p:nvPr/>
        </p:nvSpPr>
        <p:spPr>
          <a:xfrm>
            <a:off x="8987802" y="324067"/>
            <a:ext cx="1454727" cy="369332"/>
          </a:xfrm>
          <a:prstGeom prst="rect">
            <a:avLst/>
          </a:prstGeom>
          <a:noFill/>
        </p:spPr>
        <p:txBody>
          <a:bodyPr wrap="square" rtlCol="0">
            <a:spAutoFit/>
          </a:bodyPr>
          <a:lstStyle/>
          <a:p>
            <a:r>
              <a:rPr lang="en-US" dirty="0"/>
              <a:t>Local  EOC</a:t>
            </a:r>
          </a:p>
        </p:txBody>
      </p:sp>
      <p:pic>
        <p:nvPicPr>
          <p:cNvPr id="49" name="Picture 2" descr="buildings,cities,clipped images,cropped images,cropped pictures,icons,office buildings,offices,PNG,skyscrapers,transparent background,urban,web elements">
            <a:extLst>
              <a:ext uri="{FF2B5EF4-FFF2-40B4-BE49-F238E27FC236}">
                <a16:creationId xmlns:a16="http://schemas.microsoft.com/office/drawing/2014/main" id="{B2C1C2BC-9640-904A-9CC7-03FDD3079B39}"/>
              </a:ext>
            </a:extLst>
          </p:cNvPr>
          <p:cNvPicPr>
            <a:picLocks noChangeAspect="1" noChangeArrowheads="1"/>
          </p:cNvPicPr>
          <p:nvPr/>
        </p:nvPicPr>
        <p:blipFill>
          <a:blip r:embed="rId8" cstate="print"/>
          <a:srcRect l="26579" t="25702" r="21808" b="22447"/>
          <a:stretch>
            <a:fillRect/>
          </a:stretch>
        </p:blipFill>
        <p:spPr bwMode="auto">
          <a:xfrm>
            <a:off x="8987802" y="2339614"/>
            <a:ext cx="1153057" cy="115305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50" name="Picture 359" descr="GOHSEP (LA).gif">
            <a:extLst>
              <a:ext uri="{FF2B5EF4-FFF2-40B4-BE49-F238E27FC236}">
                <a16:creationId xmlns:a16="http://schemas.microsoft.com/office/drawing/2014/main" id="{C9648690-1163-984A-9EF4-B63CDC85F644}"/>
              </a:ext>
            </a:extLst>
          </p:cNvPr>
          <p:cNvPicPr>
            <a:picLocks noChangeAspect="1"/>
          </p:cNvPicPr>
          <p:nvPr/>
        </p:nvPicPr>
        <p:blipFill>
          <a:blip r:embed="rId9" cstate="print"/>
          <a:srcRect/>
          <a:stretch>
            <a:fillRect/>
          </a:stretch>
        </p:blipFill>
        <p:spPr bwMode="auto">
          <a:xfrm>
            <a:off x="9080050" y="4037409"/>
            <a:ext cx="968560" cy="940973"/>
          </a:xfrm>
          <a:prstGeom prst="rect">
            <a:avLst/>
          </a:prstGeom>
          <a:noFill/>
          <a:ln w="9525">
            <a:noFill/>
            <a:miter lim="800000"/>
            <a:headEnd/>
            <a:tailEnd/>
          </a:ln>
        </p:spPr>
      </p:pic>
      <p:sp>
        <p:nvSpPr>
          <p:cNvPr id="51" name="TextBox 50">
            <a:extLst>
              <a:ext uri="{FF2B5EF4-FFF2-40B4-BE49-F238E27FC236}">
                <a16:creationId xmlns:a16="http://schemas.microsoft.com/office/drawing/2014/main" id="{601C7A0E-7C71-5645-8847-D94AA7C3A5A1}"/>
              </a:ext>
            </a:extLst>
          </p:cNvPr>
          <p:cNvSpPr txBox="1"/>
          <p:nvPr/>
        </p:nvSpPr>
        <p:spPr>
          <a:xfrm>
            <a:off x="8987803" y="3677331"/>
            <a:ext cx="1454727" cy="369332"/>
          </a:xfrm>
          <a:prstGeom prst="rect">
            <a:avLst/>
          </a:prstGeom>
          <a:noFill/>
        </p:spPr>
        <p:txBody>
          <a:bodyPr wrap="square" rtlCol="0">
            <a:spAutoFit/>
          </a:bodyPr>
          <a:lstStyle/>
          <a:p>
            <a:r>
              <a:rPr lang="en-US" dirty="0"/>
              <a:t>State EOC</a:t>
            </a:r>
          </a:p>
        </p:txBody>
      </p:sp>
      <p:sp>
        <p:nvSpPr>
          <p:cNvPr id="52" name="TextBox 51">
            <a:extLst>
              <a:ext uri="{FF2B5EF4-FFF2-40B4-BE49-F238E27FC236}">
                <a16:creationId xmlns:a16="http://schemas.microsoft.com/office/drawing/2014/main" id="{3714CDBC-0323-F048-8B1C-B7B1BC2043EB}"/>
              </a:ext>
            </a:extLst>
          </p:cNvPr>
          <p:cNvSpPr txBox="1"/>
          <p:nvPr/>
        </p:nvSpPr>
        <p:spPr>
          <a:xfrm>
            <a:off x="9163178" y="2072012"/>
            <a:ext cx="743452" cy="369332"/>
          </a:xfrm>
          <a:prstGeom prst="rect">
            <a:avLst/>
          </a:prstGeom>
          <a:noFill/>
        </p:spPr>
        <p:txBody>
          <a:bodyPr wrap="square" rtlCol="0">
            <a:spAutoFit/>
          </a:bodyPr>
          <a:lstStyle/>
          <a:p>
            <a:r>
              <a:rPr lang="en-US" dirty="0"/>
              <a:t>LDH</a:t>
            </a:r>
          </a:p>
        </p:txBody>
      </p:sp>
      <p:sp>
        <p:nvSpPr>
          <p:cNvPr id="53" name="TextBox 52">
            <a:extLst>
              <a:ext uri="{FF2B5EF4-FFF2-40B4-BE49-F238E27FC236}">
                <a16:creationId xmlns:a16="http://schemas.microsoft.com/office/drawing/2014/main" id="{5C6F10F0-333E-8E4D-8CC7-553EB389DAA1}"/>
              </a:ext>
            </a:extLst>
          </p:cNvPr>
          <p:cNvSpPr txBox="1"/>
          <p:nvPr/>
        </p:nvSpPr>
        <p:spPr>
          <a:xfrm>
            <a:off x="4642588" y="6255327"/>
            <a:ext cx="2389909" cy="369332"/>
          </a:xfrm>
          <a:prstGeom prst="rect">
            <a:avLst/>
          </a:prstGeom>
          <a:noFill/>
        </p:spPr>
        <p:txBody>
          <a:bodyPr wrap="square" rtlCol="0">
            <a:spAutoFit/>
          </a:bodyPr>
          <a:lstStyle/>
          <a:p>
            <a:r>
              <a:rPr lang="en-US" dirty="0"/>
              <a:t>** Before the Portal**</a:t>
            </a:r>
          </a:p>
        </p:txBody>
      </p:sp>
      <p:cxnSp>
        <p:nvCxnSpPr>
          <p:cNvPr id="55" name="Straight Arrow Connector 54">
            <a:extLst>
              <a:ext uri="{FF2B5EF4-FFF2-40B4-BE49-F238E27FC236}">
                <a16:creationId xmlns:a16="http://schemas.microsoft.com/office/drawing/2014/main" id="{CF3FBD54-295C-E943-B2EC-A074D777D914}"/>
              </a:ext>
            </a:extLst>
          </p:cNvPr>
          <p:cNvCxnSpPr/>
          <p:nvPr/>
        </p:nvCxnSpPr>
        <p:spPr>
          <a:xfrm>
            <a:off x="6746871" y="1185062"/>
            <a:ext cx="2333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426B4D7-0DC5-E14F-B047-D678F9E4D19B}"/>
              </a:ext>
            </a:extLst>
          </p:cNvPr>
          <p:cNvCxnSpPr>
            <a:cxnSpLocks/>
          </p:cNvCxnSpPr>
          <p:nvPr/>
        </p:nvCxnSpPr>
        <p:spPr>
          <a:xfrm>
            <a:off x="6746870" y="1245726"/>
            <a:ext cx="2240932" cy="1529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D0392C4-EF51-B842-B8AD-B13BEDEBE4DC}"/>
              </a:ext>
            </a:extLst>
          </p:cNvPr>
          <p:cNvCxnSpPr>
            <a:cxnSpLocks/>
          </p:cNvCxnSpPr>
          <p:nvPr/>
        </p:nvCxnSpPr>
        <p:spPr>
          <a:xfrm>
            <a:off x="6839118" y="1337462"/>
            <a:ext cx="2148684" cy="3170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648884D-83FA-E943-B75F-9A8089A8E3AA}"/>
              </a:ext>
            </a:extLst>
          </p:cNvPr>
          <p:cNvCxnSpPr/>
          <p:nvPr/>
        </p:nvCxnSpPr>
        <p:spPr>
          <a:xfrm>
            <a:off x="6700746" y="2950311"/>
            <a:ext cx="233317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684884A-D5C2-7842-B674-6B7730E3A910}"/>
              </a:ext>
            </a:extLst>
          </p:cNvPr>
          <p:cNvCxnSpPr>
            <a:cxnSpLocks/>
            <a:stCxn id="5" idx="3"/>
          </p:cNvCxnSpPr>
          <p:nvPr/>
        </p:nvCxnSpPr>
        <p:spPr>
          <a:xfrm flipV="1">
            <a:off x="6746871" y="1382643"/>
            <a:ext cx="2333179" cy="1527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A4343F6-B21C-AF45-918A-B67A0E6BE705}"/>
              </a:ext>
            </a:extLst>
          </p:cNvPr>
          <p:cNvCxnSpPr>
            <a:cxnSpLocks/>
            <a:stCxn id="5" idx="3"/>
          </p:cNvCxnSpPr>
          <p:nvPr/>
        </p:nvCxnSpPr>
        <p:spPr>
          <a:xfrm>
            <a:off x="6746871" y="2910079"/>
            <a:ext cx="2240931" cy="1308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C0EB83B-2A71-8547-B688-660701F10EB8}"/>
              </a:ext>
            </a:extLst>
          </p:cNvPr>
          <p:cNvCxnSpPr/>
          <p:nvPr/>
        </p:nvCxnSpPr>
        <p:spPr>
          <a:xfrm>
            <a:off x="6654623" y="4556310"/>
            <a:ext cx="2333179"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D80209D-F185-1248-B706-3A3C76F80184}"/>
              </a:ext>
            </a:extLst>
          </p:cNvPr>
          <p:cNvCxnSpPr>
            <a:cxnSpLocks/>
          </p:cNvCxnSpPr>
          <p:nvPr/>
        </p:nvCxnSpPr>
        <p:spPr>
          <a:xfrm flipV="1">
            <a:off x="6746870" y="3121084"/>
            <a:ext cx="2240932" cy="138681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98DB76E-BFF3-494C-9BAA-C540E673A1E2}"/>
              </a:ext>
            </a:extLst>
          </p:cNvPr>
          <p:cNvCxnSpPr>
            <a:cxnSpLocks/>
          </p:cNvCxnSpPr>
          <p:nvPr/>
        </p:nvCxnSpPr>
        <p:spPr>
          <a:xfrm flipV="1">
            <a:off x="6700746" y="1620982"/>
            <a:ext cx="2564536" cy="288691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59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8FB6F6-5661-2BC4-3CDB-C905EE3DE1AE}"/>
              </a:ext>
            </a:extLst>
          </p:cNvPr>
          <p:cNvSpPr txBox="1"/>
          <p:nvPr/>
        </p:nvSpPr>
        <p:spPr>
          <a:xfrm>
            <a:off x="1762473" y="1513932"/>
            <a:ext cx="9656805" cy="4862870"/>
          </a:xfrm>
          <a:prstGeom prst="rect">
            <a:avLst/>
          </a:prstGeom>
          <a:noFill/>
        </p:spPr>
        <p:txBody>
          <a:bodyPr wrap="square" numCol="2" rtlCol="0">
            <a:spAutoFit/>
          </a:bodyPr>
          <a:lstStyle/>
          <a:p>
            <a:r>
              <a:rPr lang="en-US" b="1" dirty="0">
                <a:latin typeface="Arial" panose="020B0604020202020204" pitchFamily="34" charset="0"/>
                <a:cs typeface="Arial" panose="020B0604020202020204" pitchFamily="34" charset="0"/>
              </a:rPr>
              <a:t>2005 – Hurricane Katrina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Thousands of calls, over 1000 deaths, estimated 12,000 reported missing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Took months to reunify families</a:t>
            </a:r>
          </a:p>
          <a:p>
            <a:pPr lvl="1"/>
            <a:endParaRPr lang="en-US" sz="16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2013 – Williams Olefin Plant Explosion (Region 2)</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77 patients, 6 hospitals</a:t>
            </a:r>
          </a:p>
          <a:p>
            <a:pPr lvl="1"/>
            <a:endParaRPr lang="en-US" sz="16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2016 – MCI Screen Created in the At-Risk Registry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2022 – First exercise using ARR MCI Screen </a:t>
            </a:r>
            <a:r>
              <a:rPr lang="en-US" dirty="0">
                <a:latin typeface="Arial" panose="020B0604020202020204" pitchFamily="34" charset="0"/>
                <a:cs typeface="Arial" panose="020B0604020202020204" pitchFamily="34" charset="0"/>
              </a:rPr>
              <a:t>(Regions 1,3,9)</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2023 – Superfog I-55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70 patients, 12 hospitals</a:t>
            </a:r>
          </a:p>
          <a:p>
            <a:pPr lvl="1"/>
            <a:endParaRPr lang="en-US" sz="16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2024 – Region 4 Bus Accident MCI</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13 patients, 5 hospitals</a:t>
            </a:r>
          </a:p>
          <a:p>
            <a:pPr lvl="1"/>
            <a:endParaRPr lang="en-US" sz="16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2024 – Region 9 Causeway MCI</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28 patients, 4 hospitals</a:t>
            </a:r>
          </a:p>
          <a:p>
            <a:pPr lvl="1"/>
            <a:endParaRPr lang="en-US" sz="16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2025 – Region 1 Bourbon Street Attack</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49 patients, 7 hospitals</a:t>
            </a:r>
          </a:p>
          <a:p>
            <a:pPr lvl="1"/>
            <a:endParaRPr lang="en-US" sz="16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2025 – Region 6 Elementary School Chemical Exposure MCI</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34 patients, 3 hospitals </a:t>
            </a:r>
          </a:p>
          <a:p>
            <a:pPr lvl="1"/>
            <a:endParaRPr lang="en-US" sz="16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2025 – Region 4 Mamou MCI</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19 patients, 4 hospitals</a:t>
            </a:r>
          </a:p>
        </p:txBody>
      </p:sp>
      <p:sp>
        <p:nvSpPr>
          <p:cNvPr id="3" name="TextBox 2">
            <a:extLst>
              <a:ext uri="{FF2B5EF4-FFF2-40B4-BE49-F238E27FC236}">
                <a16:creationId xmlns:a16="http://schemas.microsoft.com/office/drawing/2014/main" id="{27D4D863-2DCC-D66D-1D76-8BC29A9DCD2E}"/>
              </a:ext>
            </a:extLst>
          </p:cNvPr>
          <p:cNvSpPr txBox="1"/>
          <p:nvPr/>
        </p:nvSpPr>
        <p:spPr>
          <a:xfrm>
            <a:off x="2352338" y="645459"/>
            <a:ext cx="7487323" cy="523220"/>
          </a:xfrm>
          <a:prstGeom prst="rect">
            <a:avLst/>
          </a:prstGeom>
          <a:noFill/>
        </p:spPr>
        <p:txBody>
          <a:bodyPr wrap="square" rtlCol="0">
            <a:spAutoFit/>
          </a:bodyPr>
          <a:lstStyle/>
          <a:p>
            <a:pPr algn="ctr"/>
            <a:r>
              <a:rPr lang="en-US" sz="2800" b="1" dirty="0">
                <a:latin typeface="Arial Black" panose="020B0A04020102020204" pitchFamily="34" charset="0"/>
              </a:rPr>
              <a:t>Historical Data</a:t>
            </a:r>
          </a:p>
        </p:txBody>
      </p:sp>
    </p:spTree>
    <p:extLst>
      <p:ext uri="{BB962C8B-B14F-4D97-AF65-F5344CB8AC3E}">
        <p14:creationId xmlns:p14="http://schemas.microsoft.com/office/powerpoint/2010/main" val="91616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1A06C6-F9AF-4D03-B885-9443CB954AAF}"/>
              </a:ext>
            </a:extLst>
          </p:cNvPr>
          <p:cNvPicPr>
            <a:picLocks noChangeAspect="1"/>
          </p:cNvPicPr>
          <p:nvPr/>
        </p:nvPicPr>
        <p:blipFill>
          <a:blip r:embed="rId3"/>
          <a:stretch>
            <a:fillRect/>
          </a:stretch>
        </p:blipFill>
        <p:spPr>
          <a:xfrm>
            <a:off x="470371" y="243237"/>
            <a:ext cx="3310415" cy="4206605"/>
          </a:xfrm>
          <a:prstGeom prst="rect">
            <a:avLst/>
          </a:prstGeom>
        </p:spPr>
      </p:pic>
      <p:sp>
        <p:nvSpPr>
          <p:cNvPr id="7" name="TextBox 6">
            <a:extLst>
              <a:ext uri="{FF2B5EF4-FFF2-40B4-BE49-F238E27FC236}">
                <a16:creationId xmlns:a16="http://schemas.microsoft.com/office/drawing/2014/main" id="{CA173F9C-92CE-488D-8448-70F75CEFDBE0}"/>
              </a:ext>
            </a:extLst>
          </p:cNvPr>
          <p:cNvSpPr txBox="1"/>
          <p:nvPr/>
        </p:nvSpPr>
        <p:spPr>
          <a:xfrm>
            <a:off x="3780786" y="607601"/>
            <a:ext cx="8050143" cy="3785652"/>
          </a:xfrm>
          <a:prstGeom prst="rect">
            <a:avLst/>
          </a:prstGeom>
          <a:noFill/>
        </p:spPr>
        <p:txBody>
          <a:bodyPr wrap="square">
            <a:spAutoFit/>
          </a:bodyPr>
          <a:lstStyle/>
          <a:p>
            <a:r>
              <a:rPr lang="en-US" sz="2000" dirty="0">
                <a:latin typeface="Georgia" panose="02040502050405020303" pitchFamily="18" charset="0"/>
              </a:rPr>
              <a:t>The FRP manages the ability of Lafayette emergency officials and other agencies to </a:t>
            </a:r>
            <a:r>
              <a:rPr lang="en-US" sz="2000" b="1" dirty="0">
                <a:latin typeface="Georgia" panose="02040502050405020303" pitchFamily="18" charset="0"/>
              </a:rPr>
              <a:t>quickly reorganize resources </a:t>
            </a:r>
            <a:r>
              <a:rPr lang="en-US" sz="2000" dirty="0">
                <a:latin typeface="Georgia" panose="02040502050405020303" pitchFamily="18" charset="0"/>
              </a:rPr>
              <a:t>to assist families in the hours and days after an emergency.</a:t>
            </a:r>
          </a:p>
          <a:p>
            <a:endParaRPr lang="en-US" sz="2000" dirty="0">
              <a:latin typeface="Georgia" panose="02040502050405020303" pitchFamily="18" charset="0"/>
            </a:endParaRPr>
          </a:p>
          <a:p>
            <a:r>
              <a:rPr lang="en-US" sz="2000" dirty="0">
                <a:latin typeface="Georgia" panose="02040502050405020303" pitchFamily="18" charset="0"/>
              </a:rPr>
              <a:t>In general, the primary goals of the Family Reunification Plan are to: </a:t>
            </a:r>
          </a:p>
          <a:p>
            <a:pPr marL="342900" indent="-342900">
              <a:buFont typeface="Arial" panose="020B0604020202020204" pitchFamily="34" charset="0"/>
              <a:buChar char="•"/>
            </a:pPr>
            <a:r>
              <a:rPr lang="en-US" sz="2000" dirty="0">
                <a:latin typeface="Georgia" panose="02040502050405020303" pitchFamily="18" charset="0"/>
              </a:rPr>
              <a:t>Facilitate the process of </a:t>
            </a:r>
            <a:r>
              <a:rPr lang="en-US" sz="2000" b="1" dirty="0">
                <a:latin typeface="Georgia" panose="02040502050405020303" pitchFamily="18" charset="0"/>
              </a:rPr>
              <a:t>identifying survivors and fatalities </a:t>
            </a:r>
            <a:r>
              <a:rPr lang="en-US" sz="2000" dirty="0">
                <a:latin typeface="Georgia" panose="02040502050405020303" pitchFamily="18" charset="0"/>
              </a:rPr>
              <a:t>of an incident</a:t>
            </a:r>
          </a:p>
          <a:p>
            <a:pPr marL="342900" indent="-342900">
              <a:buFont typeface="Arial" panose="020B0604020202020204" pitchFamily="34" charset="0"/>
              <a:buChar char="•"/>
            </a:pPr>
            <a:r>
              <a:rPr lang="en-US" sz="2000" dirty="0">
                <a:latin typeface="Georgia" panose="02040502050405020303" pitchFamily="18" charset="0"/>
              </a:rPr>
              <a:t>Facilitate the </a:t>
            </a:r>
            <a:r>
              <a:rPr lang="en-US" sz="2000" b="1" dirty="0">
                <a:latin typeface="Georgia" panose="02040502050405020303" pitchFamily="18" charset="0"/>
              </a:rPr>
              <a:t>reunification process </a:t>
            </a:r>
            <a:r>
              <a:rPr lang="en-US" sz="2000" dirty="0">
                <a:latin typeface="Georgia" panose="02040502050405020303" pitchFamily="18" charset="0"/>
              </a:rPr>
              <a:t>of separated family members and friends impacted by a Mass Casualty Incident (MCI)</a:t>
            </a:r>
          </a:p>
          <a:p>
            <a:pPr marL="342900" indent="-342900">
              <a:buFont typeface="Arial" panose="020B0604020202020204" pitchFamily="34" charset="0"/>
              <a:buChar char="•"/>
            </a:pPr>
            <a:r>
              <a:rPr lang="en-US" sz="2000" dirty="0">
                <a:latin typeface="Georgia" panose="02040502050405020303" pitchFamily="18" charset="0"/>
              </a:rPr>
              <a:t>Ensure the </a:t>
            </a:r>
            <a:r>
              <a:rPr lang="en-US" sz="2000" b="1" dirty="0">
                <a:latin typeface="Georgia" panose="02040502050405020303" pitchFamily="18" charset="0"/>
              </a:rPr>
              <a:t>provision of emergency social services </a:t>
            </a:r>
            <a:r>
              <a:rPr lang="en-US" sz="2000" dirty="0">
                <a:latin typeface="Georgia" panose="02040502050405020303" pitchFamily="18" charset="0"/>
              </a:rPr>
              <a:t>to survivors and their families in the immediate aftermath of an incident</a:t>
            </a:r>
          </a:p>
        </p:txBody>
      </p:sp>
      <p:sp>
        <p:nvSpPr>
          <p:cNvPr id="8" name="TextBox 7">
            <a:extLst>
              <a:ext uri="{FF2B5EF4-FFF2-40B4-BE49-F238E27FC236}">
                <a16:creationId xmlns:a16="http://schemas.microsoft.com/office/drawing/2014/main" id="{4164B954-B967-4990-AA96-189EB3FA630B}"/>
              </a:ext>
            </a:extLst>
          </p:cNvPr>
          <p:cNvSpPr txBox="1"/>
          <p:nvPr/>
        </p:nvSpPr>
        <p:spPr>
          <a:xfrm>
            <a:off x="470371" y="4721861"/>
            <a:ext cx="11037001" cy="1754326"/>
          </a:xfrm>
          <a:prstGeom prst="rect">
            <a:avLst/>
          </a:prstGeom>
          <a:noFill/>
        </p:spPr>
        <p:txBody>
          <a:bodyPr wrap="square" rtlCol="0">
            <a:spAutoFit/>
          </a:bodyPr>
          <a:lstStyle/>
          <a:p>
            <a:r>
              <a:rPr lang="en-US" dirty="0">
                <a:solidFill>
                  <a:srgbClr val="0070C0"/>
                </a:solidFill>
                <a:latin typeface="Georgia" panose="02040502050405020303" pitchFamily="18" charset="0"/>
              </a:rPr>
              <a:t>November 24 – Began Research</a:t>
            </a:r>
          </a:p>
          <a:p>
            <a:r>
              <a:rPr lang="en-US" dirty="0">
                <a:solidFill>
                  <a:srgbClr val="0070C0"/>
                </a:solidFill>
                <a:latin typeface="Georgia" panose="02040502050405020303" pitchFamily="18" charset="0"/>
              </a:rPr>
              <a:t>December 24 – Began Initial Draft</a:t>
            </a:r>
          </a:p>
          <a:p>
            <a:r>
              <a:rPr lang="en-US" dirty="0">
                <a:solidFill>
                  <a:srgbClr val="0070C0"/>
                </a:solidFill>
                <a:latin typeface="Georgia" panose="02040502050405020303" pitchFamily="18" charset="0"/>
              </a:rPr>
              <a:t>January 25 – Meeting began with partners to develop specific portions of the plan</a:t>
            </a:r>
          </a:p>
          <a:p>
            <a:r>
              <a:rPr lang="en-US" dirty="0">
                <a:solidFill>
                  <a:srgbClr val="0070C0"/>
                </a:solidFill>
                <a:latin typeface="Georgia" panose="02040502050405020303" pitchFamily="18" charset="0"/>
              </a:rPr>
              <a:t>February 25 – Exercised the medical portion of the plan with R4 ESF8 partners</a:t>
            </a:r>
          </a:p>
          <a:p>
            <a:r>
              <a:rPr lang="en-US" dirty="0">
                <a:solidFill>
                  <a:srgbClr val="0070C0"/>
                </a:solidFill>
                <a:latin typeface="Georgia" panose="02040502050405020303" pitchFamily="18" charset="0"/>
              </a:rPr>
              <a:t>March 2025 – Ready for activation in the event of any sort of incident during Mardi Gras Festivities</a:t>
            </a:r>
          </a:p>
          <a:p>
            <a:r>
              <a:rPr lang="en-US" dirty="0">
                <a:solidFill>
                  <a:srgbClr val="0070C0"/>
                </a:solidFill>
                <a:latin typeface="Georgia" panose="02040502050405020303" pitchFamily="18" charset="0"/>
              </a:rPr>
              <a:t>April 2025 – Plan Exercised once more as a whole with all ESF partners  </a:t>
            </a:r>
          </a:p>
        </p:txBody>
      </p:sp>
      <p:sp>
        <p:nvSpPr>
          <p:cNvPr id="5" name="TextBox 4">
            <a:extLst>
              <a:ext uri="{FF2B5EF4-FFF2-40B4-BE49-F238E27FC236}">
                <a16:creationId xmlns:a16="http://schemas.microsoft.com/office/drawing/2014/main" id="{F6E32083-9A48-472A-AA25-AA37C7962ECE}"/>
              </a:ext>
            </a:extLst>
          </p:cNvPr>
          <p:cNvSpPr txBox="1"/>
          <p:nvPr/>
        </p:nvSpPr>
        <p:spPr>
          <a:xfrm>
            <a:off x="470371" y="4351872"/>
            <a:ext cx="7134803" cy="400110"/>
          </a:xfrm>
          <a:prstGeom prst="rect">
            <a:avLst/>
          </a:prstGeom>
          <a:noFill/>
        </p:spPr>
        <p:txBody>
          <a:bodyPr wrap="square">
            <a:spAutoFit/>
          </a:bodyPr>
          <a:lstStyle/>
          <a:p>
            <a:r>
              <a:rPr lang="en-US" sz="2000" b="1" dirty="0">
                <a:solidFill>
                  <a:srgbClr val="0070C0"/>
                </a:solidFill>
                <a:latin typeface="Georgia" panose="02040502050405020303" pitchFamily="18" charset="0"/>
              </a:rPr>
              <a:t>Timeline:</a:t>
            </a:r>
          </a:p>
        </p:txBody>
      </p:sp>
    </p:spTree>
    <p:extLst>
      <p:ext uri="{BB962C8B-B14F-4D97-AF65-F5344CB8AC3E}">
        <p14:creationId xmlns:p14="http://schemas.microsoft.com/office/powerpoint/2010/main" val="142109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1CFF7A-1641-5400-E93B-20AC4FFD8C10}"/>
              </a:ext>
            </a:extLst>
          </p:cNvPr>
          <p:cNvSpPr>
            <a:spLocks noGrp="1"/>
          </p:cNvSpPr>
          <p:nvPr>
            <p:ph idx="1"/>
          </p:nvPr>
        </p:nvSpPr>
        <p:spPr>
          <a:xfrm>
            <a:off x="806302" y="1453092"/>
            <a:ext cx="5289698" cy="4351338"/>
          </a:xfrm>
        </p:spPr>
        <p:txBody>
          <a:bodyPr/>
          <a:lstStyle/>
          <a:p>
            <a:r>
              <a:rPr lang="en-US" dirty="0"/>
              <a:t>Does your jurisdiction have a pre-determined definition of what would constitute as a Mass Casualty Incident?</a:t>
            </a:r>
          </a:p>
          <a:p>
            <a:pPr lvl="1"/>
            <a:r>
              <a:rPr lang="en-US" dirty="0"/>
              <a:t>Are all responder types trained in MCI recognition?</a:t>
            </a:r>
          </a:p>
          <a:p>
            <a:pPr lvl="1"/>
            <a:r>
              <a:rPr lang="en-US" dirty="0"/>
              <a:t>Is there a defined plan for information sharing within your jurisdiction?</a:t>
            </a:r>
          </a:p>
        </p:txBody>
      </p:sp>
      <p:pic>
        <p:nvPicPr>
          <p:cNvPr id="6" name="Content Placeholder 5">
            <a:extLst>
              <a:ext uri="{FF2B5EF4-FFF2-40B4-BE49-F238E27FC236}">
                <a16:creationId xmlns:a16="http://schemas.microsoft.com/office/drawing/2014/main" id="{CD61E828-06B3-466C-CFE4-A8880D3807AB}"/>
              </a:ext>
            </a:extLst>
          </p:cNvPr>
          <p:cNvPicPr>
            <a:picLocks noGrp="1" noChangeAspect="1"/>
          </p:cNvPicPr>
          <p:nvPr>
            <p:ph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873081" y="1740021"/>
            <a:ext cx="6005259" cy="3377957"/>
          </a:xfrm>
        </p:spPr>
      </p:pic>
      <p:sp>
        <p:nvSpPr>
          <p:cNvPr id="4" name="Title 3">
            <a:extLst>
              <a:ext uri="{FF2B5EF4-FFF2-40B4-BE49-F238E27FC236}">
                <a16:creationId xmlns:a16="http://schemas.microsoft.com/office/drawing/2014/main" id="{531F9174-034D-7E4B-2673-E6CAB21DA21A}"/>
              </a:ext>
            </a:extLst>
          </p:cNvPr>
          <p:cNvSpPr>
            <a:spLocks noGrp="1"/>
          </p:cNvSpPr>
          <p:nvPr>
            <p:ph type="title"/>
          </p:nvPr>
        </p:nvSpPr>
        <p:spPr>
          <a:xfrm>
            <a:off x="838200" y="141165"/>
            <a:ext cx="10515600" cy="625475"/>
          </a:xfrm>
        </p:spPr>
        <p:txBody>
          <a:bodyPr>
            <a:normAutofit fontScale="90000"/>
          </a:bodyPr>
          <a:lstStyle/>
          <a:p>
            <a:r>
              <a:rPr lang="en-US" dirty="0">
                <a:latin typeface="Arial Black" panose="020B0A04020102020204" pitchFamily="34" charset="0"/>
              </a:rPr>
              <a:t>MCI Recognition and EMS Response</a:t>
            </a:r>
          </a:p>
        </p:txBody>
      </p:sp>
    </p:spTree>
    <p:extLst>
      <p:ext uri="{BB962C8B-B14F-4D97-AF65-F5344CB8AC3E}">
        <p14:creationId xmlns:p14="http://schemas.microsoft.com/office/powerpoint/2010/main" val="353761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EBD77B-1A70-B103-54E5-732A5538ECC5}"/>
              </a:ext>
            </a:extLst>
          </p:cNvPr>
          <p:cNvSpPr>
            <a:spLocks noGrp="1"/>
          </p:cNvSpPr>
          <p:nvPr>
            <p:ph type="title"/>
          </p:nvPr>
        </p:nvSpPr>
        <p:spPr>
          <a:xfrm>
            <a:off x="3946451" y="251884"/>
            <a:ext cx="10515600" cy="625475"/>
          </a:xfrm>
        </p:spPr>
        <p:txBody>
          <a:bodyPr>
            <a:normAutofit fontScale="90000"/>
          </a:bodyPr>
          <a:lstStyle/>
          <a:p>
            <a:r>
              <a:rPr lang="en-US" b="1" dirty="0">
                <a:latin typeface="Arial Black" panose="020B0A04020102020204" pitchFamily="34" charset="0"/>
              </a:rPr>
              <a:t>Hospital Response</a:t>
            </a:r>
          </a:p>
        </p:txBody>
      </p:sp>
      <p:graphicFrame>
        <p:nvGraphicFramePr>
          <p:cNvPr id="21" name="Content Placeholder 20">
            <a:extLst>
              <a:ext uri="{FF2B5EF4-FFF2-40B4-BE49-F238E27FC236}">
                <a16:creationId xmlns:a16="http://schemas.microsoft.com/office/drawing/2014/main" id="{53B75E0F-53FC-C167-E98B-3F291BBD16C7}"/>
              </a:ext>
            </a:extLst>
          </p:cNvPr>
          <p:cNvGraphicFramePr>
            <a:graphicFrameLocks noGrp="1"/>
          </p:cNvGraphicFramePr>
          <p:nvPr>
            <p:ph idx="1"/>
            <p:extLst>
              <p:ext uri="{D42A27DB-BD31-4B8C-83A1-F6EECF244321}">
                <p14:modId xmlns:p14="http://schemas.microsoft.com/office/powerpoint/2010/main" val="21522184"/>
              </p:ext>
            </p:extLst>
          </p:nvPr>
        </p:nvGraphicFramePr>
        <p:xfrm>
          <a:off x="349955" y="866070"/>
          <a:ext cx="11334045" cy="5728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Rounded Corners 21">
            <a:extLst>
              <a:ext uri="{FF2B5EF4-FFF2-40B4-BE49-F238E27FC236}">
                <a16:creationId xmlns:a16="http://schemas.microsoft.com/office/drawing/2014/main" id="{2A573D04-9D28-886B-A898-386C52A44E04}"/>
              </a:ext>
            </a:extLst>
          </p:cNvPr>
          <p:cNvSpPr/>
          <p:nvPr/>
        </p:nvSpPr>
        <p:spPr>
          <a:xfrm>
            <a:off x="9302044" y="1055511"/>
            <a:ext cx="2099734" cy="14111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Notifies Multi-Agency Coordination Group</a:t>
            </a:r>
          </a:p>
        </p:txBody>
      </p:sp>
      <p:cxnSp>
        <p:nvCxnSpPr>
          <p:cNvPr id="24" name="Straight Connector 23">
            <a:extLst>
              <a:ext uri="{FF2B5EF4-FFF2-40B4-BE49-F238E27FC236}">
                <a16:creationId xmlns:a16="http://schemas.microsoft.com/office/drawing/2014/main" id="{A9AD6B70-D290-AF84-490A-ED77476DC43D}"/>
              </a:ext>
            </a:extLst>
          </p:cNvPr>
          <p:cNvCxnSpPr>
            <a:cxnSpLocks/>
          </p:cNvCxnSpPr>
          <p:nvPr/>
        </p:nvCxnSpPr>
        <p:spPr>
          <a:xfrm>
            <a:off x="8658578" y="1761067"/>
            <a:ext cx="643466"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509F5BD-9C05-BFE4-94DB-F2C84B4F1807}"/>
              </a:ext>
            </a:extLst>
          </p:cNvPr>
          <p:cNvCxnSpPr>
            <a:cxnSpLocks/>
          </p:cNvCxnSpPr>
          <p:nvPr/>
        </p:nvCxnSpPr>
        <p:spPr>
          <a:xfrm>
            <a:off x="2009423" y="1682045"/>
            <a:ext cx="508000"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06BE2508-1656-3BC0-2ADF-82AA26D3B44F}"/>
              </a:ext>
            </a:extLst>
          </p:cNvPr>
          <p:cNvSpPr/>
          <p:nvPr/>
        </p:nvSpPr>
        <p:spPr>
          <a:xfrm>
            <a:off x="9392356" y="5068711"/>
            <a:ext cx="2009422" cy="13095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Takes Data Received on LCG Site and Identifies Victims Based on ARR Input and Routes Families to Appropriate Facilities</a:t>
            </a:r>
          </a:p>
        </p:txBody>
      </p:sp>
      <p:cxnSp>
        <p:nvCxnSpPr>
          <p:cNvPr id="30" name="Straight Connector 29">
            <a:extLst>
              <a:ext uri="{FF2B5EF4-FFF2-40B4-BE49-F238E27FC236}">
                <a16:creationId xmlns:a16="http://schemas.microsoft.com/office/drawing/2014/main" id="{72141BC9-DA81-2F30-3800-EB5BBD03F50C}"/>
              </a:ext>
            </a:extLst>
          </p:cNvPr>
          <p:cNvCxnSpPr>
            <a:cxnSpLocks/>
          </p:cNvCxnSpPr>
          <p:nvPr/>
        </p:nvCxnSpPr>
        <p:spPr>
          <a:xfrm>
            <a:off x="10397067" y="4447822"/>
            <a:ext cx="1" cy="62088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49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0D41D-A150-01A4-B366-90EB5848592F}"/>
              </a:ext>
            </a:extLst>
          </p:cNvPr>
          <p:cNvSpPr>
            <a:spLocks noGrp="1"/>
          </p:cNvSpPr>
          <p:nvPr>
            <p:ph idx="1"/>
          </p:nvPr>
        </p:nvSpPr>
        <p:spPr>
          <a:xfrm>
            <a:off x="945838" y="1633714"/>
            <a:ext cx="11415496" cy="4351338"/>
          </a:xfrm>
        </p:spPr>
        <p:txBody>
          <a:bodyPr>
            <a:normAutofit/>
          </a:bodyPr>
          <a:lstStyle/>
          <a:p>
            <a:r>
              <a:rPr lang="en-US" dirty="0"/>
              <a:t>Disclosures to Family, Friends, and Others Involved in an Individual’s Care </a:t>
            </a:r>
          </a:p>
          <a:p>
            <a:pPr lvl="1"/>
            <a:r>
              <a:rPr lang="en-US" dirty="0"/>
              <a:t>A covered entity may share protected health information with a patient’s family members, relatives, friends, or other persons identified by the patient as involved in the patient’s care. A covered entity also may share information about a patient as necessary to identify, locate, and notify family members, guardians, or anyone else responsible for the patient’s care, of the patient’s location, general condition, or death. This may include, where necessary to notify family members and others, the police, the press, or the public at large. </a:t>
            </a:r>
          </a:p>
          <a:p>
            <a:pPr lvl="1"/>
            <a:r>
              <a:rPr lang="en-US" dirty="0"/>
              <a:t>The treating facility must still maintain privacy if requested by an of age, awake and oriented patient.</a:t>
            </a:r>
          </a:p>
          <a:p>
            <a:pPr lvl="1"/>
            <a:r>
              <a:rPr lang="en-US" dirty="0"/>
              <a:t>See 45 CFR 164.510(b).</a:t>
            </a:r>
          </a:p>
        </p:txBody>
      </p:sp>
      <p:sp>
        <p:nvSpPr>
          <p:cNvPr id="4" name="Title 3">
            <a:extLst>
              <a:ext uri="{FF2B5EF4-FFF2-40B4-BE49-F238E27FC236}">
                <a16:creationId xmlns:a16="http://schemas.microsoft.com/office/drawing/2014/main" id="{B3555BF3-D475-FA8C-1298-2F322E5A592F}"/>
              </a:ext>
            </a:extLst>
          </p:cNvPr>
          <p:cNvSpPr>
            <a:spLocks noGrp="1"/>
          </p:cNvSpPr>
          <p:nvPr>
            <p:ph type="title"/>
          </p:nvPr>
        </p:nvSpPr>
        <p:spPr>
          <a:xfrm>
            <a:off x="1527380" y="357010"/>
            <a:ext cx="10515600" cy="625475"/>
          </a:xfrm>
        </p:spPr>
        <p:txBody>
          <a:bodyPr>
            <a:normAutofit fontScale="90000"/>
          </a:bodyPr>
          <a:lstStyle/>
          <a:p>
            <a:r>
              <a:rPr lang="en-US" b="1" dirty="0"/>
              <a:t>What About HIPAA</a:t>
            </a:r>
            <a:r>
              <a:rPr lang="en-US" dirty="0"/>
              <a:t>? </a:t>
            </a:r>
            <a:r>
              <a:rPr lang="en-US" sz="2200" dirty="0"/>
              <a:t>(</a:t>
            </a:r>
            <a:r>
              <a:rPr lang="en-US" sz="2200" b="0" i="0" dirty="0">
                <a:effectLst/>
                <a:latin typeface="Google Sans"/>
              </a:rPr>
              <a:t>Health Insurance Portability and Accountability Act of 1996)</a:t>
            </a:r>
            <a:endParaRPr lang="en-US" sz="2200" dirty="0"/>
          </a:p>
        </p:txBody>
      </p:sp>
    </p:spTree>
    <p:extLst>
      <p:ext uri="{BB962C8B-B14F-4D97-AF65-F5344CB8AC3E}">
        <p14:creationId xmlns:p14="http://schemas.microsoft.com/office/powerpoint/2010/main" val="1283308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7CA24EFE8CE14D9F5E9AEEEA2AA2AC" ma:contentTypeVersion="1" ma:contentTypeDescription="Create a new document." ma:contentTypeScope="" ma:versionID="6d1f44e5f601da21f80a84b4e7278983">
  <xsd:schema xmlns:xsd="http://www.w3.org/2001/XMLSchema" xmlns:xs="http://www.w3.org/2001/XMLSchema" xmlns:p="http://schemas.microsoft.com/office/2006/metadata/properties" xmlns:ns2="9e5d60c0-fa93-45f7-a1cd-2beb2656d9b3" targetNamespace="http://schemas.microsoft.com/office/2006/metadata/properties" ma:root="true" ma:fieldsID="7b0588c39564f778d4edfb1ba17aaed5" ns2:_="">
    <xsd:import namespace="9e5d60c0-fa93-45f7-a1cd-2beb2656d9b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d60c0-fa93-45f7-a1cd-2beb2656d9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3E534E-9706-4E66-9440-139537073352}"/>
</file>

<file path=customXml/itemProps2.xml><?xml version="1.0" encoding="utf-8"?>
<ds:datastoreItem xmlns:ds="http://schemas.openxmlformats.org/officeDocument/2006/customXml" ds:itemID="{F04F332A-6EEA-4146-A28D-29B846C0E5B3}"/>
</file>

<file path=customXml/itemProps3.xml><?xml version="1.0" encoding="utf-8"?>
<ds:datastoreItem xmlns:ds="http://schemas.openxmlformats.org/officeDocument/2006/customXml" ds:itemID="{885B62C9-4E99-4954-A962-7280D9AC1854}"/>
</file>

<file path=docProps/app.xml><?xml version="1.0" encoding="utf-8"?>
<Properties xmlns="http://schemas.openxmlformats.org/officeDocument/2006/extended-properties" xmlns:vt="http://schemas.openxmlformats.org/officeDocument/2006/docPropsVTypes">
  <Template>TM03457496[[fn=Parallax]]</Template>
  <TotalTime>5651</TotalTime>
  <Words>1056</Words>
  <Application>Microsoft Office PowerPoint</Application>
  <PresentationFormat>Widescreen</PresentationFormat>
  <Paragraphs>113</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Corbel</vt:lpstr>
      <vt:lpstr>Georgia</vt:lpstr>
      <vt:lpstr>Google Sans</vt:lpstr>
      <vt:lpstr>Impact</vt:lpstr>
      <vt:lpstr>Parallax</vt:lpstr>
      <vt:lpstr>Mass Casualty Incident Family Reunification Planning: A Coordinated Approach to Reuniting Families After Disaster  </vt:lpstr>
      <vt:lpstr>PowerPoint Presentation</vt:lpstr>
      <vt:lpstr>Reunification Then and Now</vt:lpstr>
      <vt:lpstr>PowerPoint Presentation</vt:lpstr>
      <vt:lpstr>PowerPoint Presentation</vt:lpstr>
      <vt:lpstr>PowerPoint Presentation</vt:lpstr>
      <vt:lpstr>MCI Recognition and EMS Response</vt:lpstr>
      <vt:lpstr>Hospital Response</vt:lpstr>
      <vt:lpstr>What About HIPAA? (Health Insurance Portability and Accountability Act of 1996)</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Casualty Incident Family Reunification Planning: A Coordinated Approach to Reuniting Families After Disaster  </dc:title>
  <dc:creator>Danielle Maples</dc:creator>
  <cp:lastModifiedBy>Anne Day</cp:lastModifiedBy>
  <cp:revision>6</cp:revision>
  <dcterms:created xsi:type="dcterms:W3CDTF">2025-03-17T20:42:41Z</dcterms:created>
  <dcterms:modified xsi:type="dcterms:W3CDTF">2025-04-22T14:24:44Z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0x010100DC7CA24EFE8CE14D9F5E9AEEEA2AA2AC</vt:lpwstr>
  </property>
</Properties>
</file>