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77" r:id="rId3"/>
    <p:sldId id="284" r:id="rId4"/>
    <p:sldId id="268" r:id="rId5"/>
    <p:sldId id="275" r:id="rId6"/>
    <p:sldId id="283" r:id="rId7"/>
    <p:sldId id="271" r:id="rId8"/>
    <p:sldId id="272" r:id="rId9"/>
    <p:sldId id="274" r:id="rId10"/>
    <p:sldId id="273" r:id="rId11"/>
    <p:sldId id="280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6209"/>
    <a:srgbClr val="EFA003"/>
    <a:srgbClr val="F2B800"/>
    <a:srgbClr val="F9BD8B"/>
    <a:srgbClr val="FABF8E"/>
    <a:srgbClr val="E46C0A"/>
    <a:srgbClr val="7C3B06"/>
    <a:srgbClr val="3D3D3D"/>
    <a:srgbClr val="3F3F3F"/>
    <a:srgbClr val="38383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99" autoAdjust="0"/>
    <p:restoredTop sz="94660"/>
  </p:normalViewPr>
  <p:slideViewPr>
    <p:cSldViewPr snapToGrid="0">
      <p:cViewPr>
        <p:scale>
          <a:sx n="60" d="100"/>
          <a:sy n="60" d="100"/>
        </p:scale>
        <p:origin x="-6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0262175" cy="402621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21" tIns="46411" rIns="92821" bIns="464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21" tIns="46411" rIns="92821" bIns="46411" rtlCol="0"/>
          <a:lstStyle>
            <a:lvl1pPr algn="r">
              <a:defRPr sz="1200"/>
            </a:lvl1pPr>
          </a:lstStyle>
          <a:p>
            <a:fld id="{69CC7778-A51D-4713-BDE4-BDAF691482B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1" tIns="46411" rIns="92821" bIns="464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21" tIns="46411" rIns="92821" bIns="464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21" tIns="46411" rIns="92821" bIns="464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21" tIns="46411" rIns="92821" bIns="46411" rtlCol="0" anchor="b"/>
          <a:lstStyle>
            <a:lvl1pPr algn="r">
              <a:defRPr sz="1200"/>
            </a:lvl1pPr>
          </a:lstStyle>
          <a:p>
            <a:fld id="{36C85E3A-8290-4F99-A45F-3BBA88534D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354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183E0-83A0-4B60-9B22-EBEA5E16397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190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307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D7D2C-7361-4723-A2EE-E1098F37B780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BED80-2242-4E6B-AE2B-A972E483C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813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D7D2C-7361-4723-A2EE-E1098F37B780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BED80-2242-4E6B-AE2B-A972E483C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557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buClr>
                <a:schemeClr val="accent6">
                  <a:lumMod val="75000"/>
                </a:schemeClr>
              </a:buClr>
              <a:buSzPct val="94000"/>
              <a:tabLst>
                <a:tab pos="285750" algn="l"/>
              </a:tabLst>
              <a:defRPr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chemeClr val="bg1">
                  <a:lumMod val="50000"/>
                </a:schemeClr>
              </a:buClr>
              <a:buSzPct val="79000"/>
              <a:buFont typeface="Arial" pitchFamily="34" charset="0"/>
              <a:buChar char="+"/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923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D7D2C-7361-4723-A2EE-E1098F37B780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BED80-2242-4E6B-AE2B-A972E483C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618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D7D2C-7361-4723-A2EE-E1098F37B780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BED80-2242-4E6B-AE2B-A972E483C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682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D7D2C-7361-4723-A2EE-E1098F37B780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BED80-2242-4E6B-AE2B-A972E483C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931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D7D2C-7361-4723-A2EE-E1098F37B780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BED80-2242-4E6B-AE2B-A972E483C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58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D7D2C-7361-4723-A2EE-E1098F37B780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BED80-2242-4E6B-AE2B-A972E483C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001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D7D2C-7361-4723-A2EE-E1098F37B780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BED80-2242-4E6B-AE2B-A972E483C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307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D7D2C-7361-4723-A2EE-E1098F37B780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BED80-2242-4E6B-AE2B-A972E483C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452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-10048" y="0"/>
            <a:ext cx="9191230" cy="1931845"/>
            <a:chOff x="-10048" y="0"/>
            <a:chExt cx="9191230" cy="1931845"/>
          </a:xfrm>
        </p:grpSpPr>
        <p:sp>
          <p:nvSpPr>
            <p:cNvPr id="30" name="Snip Single Corner Rectangle 29"/>
            <p:cNvSpPr/>
            <p:nvPr/>
          </p:nvSpPr>
          <p:spPr>
            <a:xfrm flipH="1" flipV="1">
              <a:off x="4857821" y="246696"/>
              <a:ext cx="4286178" cy="966368"/>
            </a:xfrm>
            <a:prstGeom prst="snip1Rect">
              <a:avLst>
                <a:gd name="adj" fmla="val 43702"/>
              </a:avLst>
            </a:prstGeom>
            <a:solidFill>
              <a:srgbClr val="E59609"/>
            </a:solidFill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0" y="0"/>
              <a:ext cx="9144000" cy="945158"/>
            </a:xfrm>
            <a:prstGeom prst="rect">
              <a:avLst/>
            </a:prstGeom>
            <a:solidFill>
              <a:srgbClr val="E596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22" y="4629"/>
              <a:ext cx="9168983" cy="1187942"/>
            </a:xfrm>
            <a:prstGeom prst="rect">
              <a:avLst/>
            </a:prstGeom>
            <a:blipFill dpi="0" rotWithShape="1">
              <a:blip r:embed="rId13" cstate="print">
                <a:alphaModFix amt="16000"/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2443" y="6232"/>
              <a:ext cx="1207382" cy="400110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spc="200" dirty="0" smtClean="0">
                  <a:solidFill>
                    <a:schemeClr val="bg1"/>
                  </a:solidFill>
                  <a:effectLst/>
                </a:rPr>
                <a:t>GOHSEP</a:t>
              </a:r>
              <a:endParaRPr lang="en-US" sz="2000" spc="2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268" y="237650"/>
              <a:ext cx="3920817" cy="400110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spc="300" dirty="0" smtClean="0">
                  <a:solidFill>
                    <a:schemeClr val="bg1"/>
                  </a:solidFill>
                  <a:effectLst/>
                </a:rPr>
                <a:t>Louisiana Elected Officials</a:t>
              </a:r>
              <a:endParaRPr lang="en-US" sz="2000" spc="3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578" y="475198"/>
              <a:ext cx="3901838" cy="400110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spc="70" dirty="0" smtClean="0">
                  <a:solidFill>
                    <a:schemeClr val="bg1"/>
                  </a:solidFill>
                  <a:effectLst/>
                </a:rPr>
                <a:t>Emergency Management Summit</a:t>
              </a:r>
              <a:endParaRPr lang="en-US" sz="2000" spc="7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671242" y="90432"/>
              <a:ext cx="494044" cy="1102139"/>
            </a:xfrm>
            <a:prstGeom prst="rect">
              <a:avLst/>
            </a:prstGeom>
            <a:solidFill>
              <a:srgbClr val="E596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Elbow Connector 36"/>
            <p:cNvCxnSpPr/>
            <p:nvPr/>
          </p:nvCxnSpPr>
          <p:spPr>
            <a:xfrm flipV="1">
              <a:off x="191195" y="674178"/>
              <a:ext cx="3972974" cy="176390"/>
            </a:xfrm>
            <a:prstGeom prst="bentConnector3">
              <a:avLst>
                <a:gd name="adj1" fmla="val 95232"/>
              </a:avLst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/>
            <p:nvPr/>
          </p:nvCxnSpPr>
          <p:spPr>
            <a:xfrm>
              <a:off x="1197155" y="199937"/>
              <a:ext cx="2936571" cy="319711"/>
            </a:xfrm>
            <a:prstGeom prst="bentConnector3">
              <a:avLst>
                <a:gd name="adj1" fmla="val 94761"/>
              </a:avLst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450540" y="519648"/>
              <a:ext cx="3716344" cy="0"/>
            </a:xfrm>
            <a:prstGeom prst="line">
              <a:avLst/>
            </a:prstGeom>
            <a:ln w="6350">
              <a:solidFill>
                <a:schemeClr val="bg1">
                  <a:alpha val="47843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464838" y="683696"/>
              <a:ext cx="3716344" cy="0"/>
            </a:xfrm>
            <a:prstGeom prst="line">
              <a:avLst/>
            </a:prstGeom>
            <a:ln w="6350">
              <a:solidFill>
                <a:schemeClr val="bg1">
                  <a:alpha val="47843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10" descr="http://www.govconexecutive.com/wp-content/uploads/2010/10/Sergey_Galushko_disaster.jpg"/>
            <p:cNvPicPr>
              <a:picLocks noChangeAspect="1" noChangeArrowheads="1"/>
            </p:cNvPicPr>
            <p:nvPr/>
          </p:nvPicPr>
          <p:blipFill rotWithShape="1">
            <a:blip r:embed="rId1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1384" t="1" r="1" b="-656"/>
            <a:stretch/>
          </p:blipFill>
          <p:spPr bwMode="auto">
            <a:xfrm>
              <a:off x="4138036" y="44332"/>
              <a:ext cx="1528470" cy="11728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Snip Single Corner Rectangle 41"/>
            <p:cNvSpPr/>
            <p:nvPr/>
          </p:nvSpPr>
          <p:spPr>
            <a:xfrm>
              <a:off x="1169297" y="965477"/>
              <a:ext cx="4270548" cy="966368"/>
            </a:xfrm>
            <a:prstGeom prst="snip1Rect">
              <a:avLst>
                <a:gd name="adj" fmla="val 43702"/>
              </a:avLst>
            </a:prstGeom>
            <a:solidFill>
              <a:schemeClr val="bg1"/>
            </a:solidFill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Picture 8" descr="http://www.deep.med.miami.edu/images/FEMA%209011%20Andrea%20Booher.jpg"/>
            <p:cNvPicPr>
              <a:picLocks noChangeAspect="1" noChangeArrowheads="1"/>
            </p:cNvPicPr>
            <p:nvPr/>
          </p:nvPicPr>
          <p:blipFill rotWithShape="1">
            <a:blip r:embed="rId15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38" r="-3711"/>
            <a:stretch/>
          </p:blipFill>
          <p:spPr bwMode="auto">
            <a:xfrm>
              <a:off x="5723336" y="44332"/>
              <a:ext cx="1713214" cy="115251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12" descr="http://www.utne.com/uploadedImages/utne/blogs/Environmentalism/Japan-disaster.jpg"/>
            <p:cNvPicPr>
              <a:picLocks noChangeAspect="1" noChangeArrowheads="1"/>
            </p:cNvPicPr>
            <p:nvPr/>
          </p:nvPicPr>
          <p:blipFill rotWithShape="1">
            <a:blip r:embed="rId16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249" t="550"/>
            <a:stretch/>
          </p:blipFill>
          <p:spPr bwMode="auto">
            <a:xfrm>
              <a:off x="7423148" y="44332"/>
              <a:ext cx="1672257" cy="117337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5" name="Straight Connector 44"/>
            <p:cNvCxnSpPr/>
            <p:nvPr/>
          </p:nvCxnSpPr>
          <p:spPr>
            <a:xfrm>
              <a:off x="5242588" y="1213976"/>
              <a:ext cx="3916348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035271" y="952777"/>
              <a:ext cx="220017" cy="261199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-10048" y="958653"/>
              <a:ext cx="1603612" cy="5562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2044" y="952500"/>
              <a:ext cx="5037598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700" spc="70" dirty="0" smtClean="0">
                  <a:solidFill>
                    <a:schemeClr val="accent6">
                      <a:lumMod val="75000"/>
                    </a:schemeClr>
                  </a:solidFill>
                </a:rPr>
                <a:t>Prepare    Prevent    Respond    Recover    Mitigate</a:t>
              </a:r>
              <a:endParaRPr lang="en-US" sz="1700" spc="7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 flipH="1">
              <a:off x="1005140" y="1115541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flipH="1">
              <a:off x="1976732" y="1115541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 flipH="1">
              <a:off x="3010136" y="1115541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flipH="1">
              <a:off x="4017835" y="1115541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-10048" y="947837"/>
              <a:ext cx="5064369" cy="3671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24306"/>
            <a:ext cx="8229600" cy="775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72614"/>
            <a:ext cx="8229600" cy="4405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077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6AA22"/>
        </a:buClr>
        <a:buSzPct val="84000"/>
        <a:buFont typeface="Arial" pitchFamily="34" charset="0"/>
        <a:buChar char="Ⱶ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43891" y="0"/>
            <a:ext cx="9215527" cy="6396734"/>
            <a:chOff x="-43891" y="0"/>
            <a:chExt cx="9215527" cy="6396734"/>
          </a:xfrm>
        </p:grpSpPr>
        <p:sp>
          <p:nvSpPr>
            <p:cNvPr id="2" name="Snip Single Corner Rectangle 1"/>
            <p:cNvSpPr/>
            <p:nvPr/>
          </p:nvSpPr>
          <p:spPr>
            <a:xfrm flipH="1" flipV="1">
              <a:off x="4873451" y="246696"/>
              <a:ext cx="4270548" cy="966368"/>
            </a:xfrm>
            <a:prstGeom prst="snip1Rect">
              <a:avLst>
                <a:gd name="adj" fmla="val 43702"/>
              </a:avLst>
            </a:prstGeom>
            <a:solidFill>
              <a:srgbClr val="E59609"/>
            </a:solidFill>
            <a:ln w="38100" cmpd="sng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0" y="0"/>
              <a:ext cx="9143999" cy="3822650"/>
            </a:xfrm>
            <a:prstGeom prst="rect">
              <a:avLst/>
            </a:prstGeom>
            <a:solidFill>
              <a:srgbClr val="E596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3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8677592" y="25282"/>
              <a:ext cx="494044" cy="1167289"/>
            </a:xfrm>
            <a:prstGeom prst="rect">
              <a:avLst/>
            </a:prstGeom>
            <a:solidFill>
              <a:srgbClr val="E596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5957" y="3821446"/>
              <a:ext cx="68300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spc="70" dirty="0" smtClean="0">
                  <a:solidFill>
                    <a:schemeClr val="accent6">
                      <a:lumMod val="75000"/>
                    </a:schemeClr>
                  </a:solidFill>
                </a:rPr>
                <a:t>Prepare    Prevent    Respond    Recover    Mitigate</a:t>
              </a:r>
              <a:endParaRPr lang="en-US" sz="2400" spc="7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 flipH="1">
              <a:off x="1413614" y="4044048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 flipH="1">
              <a:off x="2738225" y="4044048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 flipH="1">
              <a:off x="4199651" y="4044048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 flipH="1">
              <a:off x="5571366" y="4044048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3" name="Picture 8" descr="http://www.deep.med.miami.edu/images/FEMA%209011%20Andrea%20Booher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-979"/>
            <a:stretch/>
          </p:blipFill>
          <p:spPr bwMode="auto">
            <a:xfrm>
              <a:off x="3137520" y="4544571"/>
              <a:ext cx="2789710" cy="184024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http://www.utne.com/uploadedImages/utne/blogs/Environmentalism/Japan-disaster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4253" r="3134"/>
            <a:stretch/>
          </p:blipFill>
          <p:spPr bwMode="auto">
            <a:xfrm>
              <a:off x="5985407" y="4543665"/>
              <a:ext cx="2904320" cy="1853069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0" descr="http://www.govconexecutive.com/wp-content/uploads/2010/10/Sergey_Galushko_disaster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8220"/>
            <a:stretch/>
          </p:blipFill>
          <p:spPr bwMode="auto">
            <a:xfrm>
              <a:off x="226774" y="4544571"/>
              <a:ext cx="2818092" cy="1840246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8" name="Rectangle 217"/>
            <p:cNvSpPr/>
            <p:nvPr/>
          </p:nvSpPr>
          <p:spPr>
            <a:xfrm>
              <a:off x="2622" y="4629"/>
              <a:ext cx="9168983" cy="3810706"/>
            </a:xfrm>
            <a:prstGeom prst="rect">
              <a:avLst/>
            </a:prstGeom>
            <a:blipFill dpi="0" rotWithShape="1">
              <a:blip r:embed="rId5" cstate="print">
                <a:alphaModFix amt="16000"/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51418" y="2794407"/>
              <a:ext cx="553343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spc="300" dirty="0" smtClean="0">
                  <a:solidFill>
                    <a:schemeClr val="bg1"/>
                  </a:solidFill>
                </a:rPr>
                <a:t>Louisiana Elected Officials</a:t>
              </a:r>
              <a:endParaRPr lang="en-US" sz="3200" spc="300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51418" y="3180659"/>
              <a:ext cx="678243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spc="300" dirty="0" smtClean="0">
                  <a:solidFill>
                    <a:schemeClr val="bg1"/>
                  </a:solidFill>
                </a:rPr>
                <a:t>Emergency Management Summit</a:t>
              </a:r>
              <a:endParaRPr lang="en-US" sz="3200" spc="300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43891" y="3815335"/>
              <a:ext cx="9195206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21522" y="2375284"/>
              <a:ext cx="892981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spc="-50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Governor’s Office of Homeland Security &amp; Emergency Preparedness</a:t>
              </a:r>
              <a:endParaRPr lang="en-US" sz="2600" spc="-5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217" name="Straight Connector 216"/>
            <p:cNvCxnSpPr/>
            <p:nvPr/>
          </p:nvCxnSpPr>
          <p:spPr>
            <a:xfrm>
              <a:off x="218823" y="2855190"/>
              <a:ext cx="8662953" cy="0"/>
            </a:xfrm>
            <a:prstGeom prst="line">
              <a:avLst/>
            </a:prstGeom>
            <a:ln w="9525">
              <a:solidFill>
                <a:srgbClr val="FCE0A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8814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16225" y="3785263"/>
            <a:ext cx="7943352" cy="356616"/>
          </a:xfrm>
          <a:prstGeom prst="rect">
            <a:avLst/>
          </a:prstGeom>
          <a:solidFill>
            <a:srgbClr val="F9B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6AA2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6225" y="4763274"/>
            <a:ext cx="7943352" cy="356616"/>
          </a:xfrm>
          <a:prstGeom prst="rect">
            <a:avLst/>
          </a:prstGeom>
          <a:solidFill>
            <a:srgbClr val="F9B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6AA2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6225" y="5733333"/>
            <a:ext cx="7943352" cy="356616"/>
          </a:xfrm>
          <a:prstGeom prst="rect">
            <a:avLst/>
          </a:prstGeom>
          <a:solidFill>
            <a:srgbClr val="F9B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6AA2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6225" y="2790025"/>
            <a:ext cx="7943352" cy="356616"/>
          </a:xfrm>
          <a:prstGeom prst="rect">
            <a:avLst/>
          </a:prstGeom>
          <a:solidFill>
            <a:srgbClr val="F9B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6AA2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2251" y="2695125"/>
            <a:ext cx="7943352" cy="3968069"/>
          </a:xfrm>
          <a:prstGeom prst="rect">
            <a:avLst/>
          </a:prstGeom>
          <a:blipFill dpi="0" rotWithShape="1">
            <a:blip r:embed="rId2" cstate="print">
              <a:alphaModFix amt="1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251" y="2152098"/>
            <a:ext cx="7943352" cy="5430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6AA2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7028"/>
            <a:ext cx="8229600" cy="775924"/>
          </a:xfrm>
        </p:spPr>
        <p:txBody>
          <a:bodyPr>
            <a:noAutofit/>
          </a:bodyPr>
          <a:lstStyle/>
          <a:p>
            <a:r>
              <a:rPr lang="en-US" sz="48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Closing Comments</a:t>
            </a:r>
            <a:endParaRPr lang="en-US" sz="4800" spc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186" y="2736995"/>
            <a:ext cx="8229600" cy="392620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  <a:tabLst>
                <a:tab pos="227013" algn="l"/>
              </a:tabLs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Kevin Davis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Phone: 225-925-7345    email: kevin.davis@la.gov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  <a:tabLst>
                <a:tab pos="227013" algn="l"/>
              </a:tabLs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Christina Dayries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Phone: 225-358-5599    email: christina.dayries@la.gov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  <a:tabLst>
                <a:tab pos="227013" algn="l"/>
              </a:tabLs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 Riley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Phone: 225-376-5493    email: mark.riley@la.gov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  <a:tabLst>
                <a:tab pos="227013" algn="l"/>
              </a:tabLs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 Santos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Phone: 225-925-3506    email: pat.santos@la.gov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3324" y="2064697"/>
            <a:ext cx="7649154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100"/>
              </a:spcBef>
              <a:tabLst>
                <a:tab pos="227013" algn="l"/>
              </a:tabLst>
            </a:pPr>
            <a:r>
              <a:rPr lang="en-US" sz="3700" spc="300" dirty="0" smtClean="0">
                <a:solidFill>
                  <a:schemeClr val="bg1"/>
                </a:solidFill>
              </a:rPr>
              <a:t>Points of Contact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3858478" y="3318999"/>
            <a:ext cx="110175" cy="11017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flipH="1">
            <a:off x="3858478" y="4290383"/>
            <a:ext cx="110175" cy="11017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flipH="1">
            <a:off x="3858478" y="5260442"/>
            <a:ext cx="110175" cy="11017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flipH="1">
            <a:off x="3858478" y="6254356"/>
            <a:ext cx="110175" cy="11017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3108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34721" y="-1"/>
            <a:ext cx="9197536" cy="6858180"/>
            <a:chOff x="-34721" y="-1"/>
            <a:chExt cx="9197536" cy="6858180"/>
          </a:xfrm>
        </p:grpSpPr>
        <p:sp>
          <p:nvSpPr>
            <p:cNvPr id="9" name="Rectangle 8"/>
            <p:cNvSpPr/>
            <p:nvPr/>
          </p:nvSpPr>
          <p:spPr>
            <a:xfrm>
              <a:off x="0" y="-1"/>
              <a:ext cx="9143999" cy="6857999"/>
            </a:xfrm>
            <a:prstGeom prst="rect">
              <a:avLst/>
            </a:prstGeom>
            <a:solidFill>
              <a:srgbClr val="E596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300" dirty="0"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667908" y="1351721"/>
              <a:ext cx="7818120" cy="4154734"/>
            </a:xfrm>
            <a:prstGeom prst="rect">
              <a:avLst/>
            </a:prstGeom>
            <a:solidFill>
              <a:srgbClr val="E46C0A">
                <a:alpha val="3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300" dirty="0">
                <a:solidFill>
                  <a:srgbClr val="FFFFFF"/>
                </a:solidFill>
              </a:endParaRPr>
            </a:p>
          </p:txBody>
        </p:sp>
        <p:sp>
          <p:nvSpPr>
            <p:cNvPr id="18" name="Snip Same Side Corner Rectangle 17"/>
            <p:cNvSpPr/>
            <p:nvPr/>
          </p:nvSpPr>
          <p:spPr>
            <a:xfrm>
              <a:off x="-18815" y="5506456"/>
              <a:ext cx="9162815" cy="1351723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300" dirty="0"/>
            </a:p>
          </p:txBody>
        </p:sp>
        <p:sp>
          <p:nvSpPr>
            <p:cNvPr id="17" name="Snip Same Side Corner Rectangle 16"/>
            <p:cNvSpPr/>
            <p:nvPr/>
          </p:nvSpPr>
          <p:spPr>
            <a:xfrm flipV="1">
              <a:off x="0" y="-1"/>
              <a:ext cx="9162815" cy="1351723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300" dirty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-34720" y="3002845"/>
              <a:ext cx="1714259" cy="901782"/>
              <a:chOff x="-18815" y="2972415"/>
              <a:chExt cx="1714259" cy="901782"/>
            </a:xfrm>
          </p:grpSpPr>
          <p:cxnSp>
            <p:nvCxnSpPr>
              <p:cNvPr id="33" name="Elbow Connector 32"/>
              <p:cNvCxnSpPr/>
              <p:nvPr/>
            </p:nvCxnSpPr>
            <p:spPr>
              <a:xfrm>
                <a:off x="-18815" y="3552214"/>
                <a:ext cx="1703395" cy="321983"/>
              </a:xfrm>
              <a:prstGeom prst="bentConnector3">
                <a:avLst>
                  <a:gd name="adj1" fmla="val 50000"/>
                </a:avLst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Elbow Connector 35"/>
              <p:cNvCxnSpPr/>
              <p:nvPr/>
            </p:nvCxnSpPr>
            <p:spPr>
              <a:xfrm flipV="1">
                <a:off x="-7951" y="2972415"/>
                <a:ext cx="1703395" cy="321983"/>
              </a:xfrm>
              <a:prstGeom prst="bentConnector3">
                <a:avLst>
                  <a:gd name="adj1" fmla="val 50000"/>
                </a:avLst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 flipH="1">
              <a:off x="7434240" y="2972415"/>
              <a:ext cx="1714259" cy="901782"/>
              <a:chOff x="-114233" y="4420878"/>
              <a:chExt cx="1714259" cy="901782"/>
            </a:xfrm>
          </p:grpSpPr>
          <p:cxnSp>
            <p:nvCxnSpPr>
              <p:cNvPr id="37" name="Elbow Connector 36"/>
              <p:cNvCxnSpPr/>
              <p:nvPr/>
            </p:nvCxnSpPr>
            <p:spPr>
              <a:xfrm>
                <a:off x="-114233" y="5000677"/>
                <a:ext cx="1703395" cy="321983"/>
              </a:xfrm>
              <a:prstGeom prst="bentConnector3">
                <a:avLst>
                  <a:gd name="adj1" fmla="val 50000"/>
                </a:avLst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flipV="1">
                <a:off x="-103369" y="4420878"/>
                <a:ext cx="1703395" cy="321983"/>
              </a:xfrm>
              <a:prstGeom prst="bentConnector3">
                <a:avLst>
                  <a:gd name="adj1" fmla="val 50000"/>
                </a:avLst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9"/>
            <p:cNvGrpSpPr/>
            <p:nvPr/>
          </p:nvGrpSpPr>
          <p:grpSpPr>
            <a:xfrm>
              <a:off x="1615931" y="610194"/>
              <a:ext cx="5921672" cy="5642238"/>
              <a:chOff x="2028855" y="814278"/>
              <a:chExt cx="5156585" cy="4929257"/>
            </a:xfrm>
            <a:effectLst/>
          </p:grpSpPr>
          <p:pic>
            <p:nvPicPr>
              <p:cNvPr id="5" name="Picture 18" descr="http://rds.yahoo.com/_ylt=A9G_bDuo3J9LVhsAX1OjzbkF/SIG=1299ahorn/EXP=1268854312/**http%3a/www.usstatereports.com/symbols/LAStateSeal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tx1">
                    <a:lumMod val="75000"/>
                    <a:lumOff val="25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2028855" y="814278"/>
                <a:ext cx="5156585" cy="492925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31750"/>
              </a:effectLst>
            </p:spPr>
          </p:pic>
          <p:sp>
            <p:nvSpPr>
              <p:cNvPr id="6" name="Block Arc 5"/>
              <p:cNvSpPr/>
              <p:nvPr/>
            </p:nvSpPr>
            <p:spPr>
              <a:xfrm>
                <a:off x="2262689" y="1050976"/>
                <a:ext cx="4697336" cy="4596572"/>
              </a:xfrm>
              <a:prstGeom prst="blockArc">
                <a:avLst>
                  <a:gd name="adj1" fmla="val 10706427"/>
                  <a:gd name="adj2" fmla="val 47330"/>
                  <a:gd name="adj3" fmla="val 11320"/>
                </a:avLst>
              </a:prstGeom>
              <a:solidFill>
                <a:srgbClr val="3D3D3D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 rot="288928">
                <a:off x="2558219" y="1361819"/>
                <a:ext cx="4059323" cy="4082545"/>
              </a:xfrm>
              <a:prstGeom prst="rect">
                <a:avLst/>
              </a:prstGeom>
              <a:effectLst/>
            </p:spPr>
            <p:txBody>
              <a:bodyPr wrap="none">
                <a:prstTxWarp prst="textArchUp">
                  <a:avLst/>
                </a:prstTxWarp>
                <a:spAutoFit/>
              </a:bodyPr>
              <a:lstStyle/>
              <a:p>
                <a:r>
                  <a:rPr lang="en-US" sz="4000" spc="660" dirty="0" smtClean="0">
                    <a:solidFill>
                      <a:schemeClr val="bg1">
                        <a:lumMod val="75000"/>
                      </a:schemeClr>
                    </a:solidFill>
                    <a:effectLst>
                      <a:innerShdw blurRad="63500" dist="50800" dir="16200000">
                        <a:prstClr val="black">
                          <a:alpha val="50000"/>
                        </a:prstClr>
                      </a:innerShdw>
                    </a:effectLst>
                    <a:latin typeface="Albertus Extra Bold" pitchFamily="18" charset="0"/>
                  </a:rPr>
                  <a:t>STATE  OF  LOUISIANA</a:t>
                </a:r>
                <a:endParaRPr lang="en-US" sz="4000" spc="660" dirty="0">
                  <a:solidFill>
                    <a:schemeClr val="bg1">
                      <a:lumMod val="75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Albertus Extra Bold" pitchFamily="18" charset="0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-34721" y="4628"/>
              <a:ext cx="9183219" cy="6853371"/>
            </a:xfrm>
            <a:prstGeom prst="rect">
              <a:avLst/>
            </a:prstGeom>
            <a:blipFill dpi="0" rotWithShape="1">
              <a:blip r:embed="rId3" cstate="print">
                <a:alphaModFix amt="16000"/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888914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53221" y="1927703"/>
            <a:ext cx="8271338" cy="4520776"/>
            <a:chOff x="453221" y="1832291"/>
            <a:chExt cx="8271338" cy="4520776"/>
          </a:xfrm>
        </p:grpSpPr>
        <p:grpSp>
          <p:nvGrpSpPr>
            <p:cNvPr id="10" name="Group 9"/>
            <p:cNvGrpSpPr/>
            <p:nvPr/>
          </p:nvGrpSpPr>
          <p:grpSpPr>
            <a:xfrm>
              <a:off x="453221" y="1832291"/>
              <a:ext cx="8271338" cy="4520776"/>
              <a:chOff x="453221" y="1832291"/>
              <a:chExt cx="8271338" cy="452077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00946" y="2132982"/>
                <a:ext cx="8199751" cy="4156479"/>
              </a:xfrm>
              <a:prstGeom prst="rect">
                <a:avLst/>
              </a:prstGeom>
              <a:blipFill dpi="0" rotWithShape="1">
                <a:blip r:embed="rId2" cstate="print">
                  <a:alphaModFix amt="16000"/>
                </a:blip>
                <a:srcRect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8676857" y="2165635"/>
                <a:ext cx="47684" cy="4131777"/>
              </a:xfrm>
              <a:prstGeom prst="rect">
                <a:avLst/>
              </a:prstGeom>
              <a:solidFill>
                <a:srgbClr val="CD62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6AA22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53223" y="2161959"/>
                <a:ext cx="47724" cy="4135262"/>
              </a:xfrm>
              <a:prstGeom prst="rect">
                <a:avLst/>
              </a:prstGeom>
              <a:solidFill>
                <a:srgbClr val="CD62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6AA22"/>
                  </a:solidFill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53221" y="1832291"/>
                <a:ext cx="8271319" cy="332495"/>
              </a:xfrm>
              <a:prstGeom prst="rect">
                <a:avLst/>
              </a:prstGeom>
              <a:solidFill>
                <a:srgbClr val="7C3B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6AA22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53240" y="6289460"/>
                <a:ext cx="8271319" cy="63607"/>
              </a:xfrm>
              <a:prstGeom prst="rect">
                <a:avLst/>
              </a:prstGeom>
              <a:solidFill>
                <a:srgbClr val="CD62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6AA22"/>
                  </a:solidFill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453232" y="2135137"/>
              <a:ext cx="8271319" cy="45719"/>
            </a:xfrm>
            <a:prstGeom prst="rect">
              <a:avLst/>
            </a:prstGeom>
            <a:solidFill>
              <a:srgbClr val="CD62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6AA22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86" y="1733054"/>
            <a:ext cx="8046718" cy="790806"/>
          </a:xfrm>
        </p:spPr>
        <p:txBody>
          <a:bodyPr>
            <a:noAutofit/>
          </a:bodyPr>
          <a:lstStyle/>
          <a:p>
            <a:r>
              <a:rPr lang="en-US" sz="6600" b="1" spc="160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en-US" sz="6600" b="1" spc="160" dirty="0">
              <a:ln w="28575"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054" y="2817052"/>
            <a:ext cx="3326364" cy="3655287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3000"/>
              </a:spcBef>
              <a:buClr>
                <a:srgbClr val="C45D08"/>
              </a:buClr>
              <a:tabLst>
                <a:tab pos="341313" algn="l"/>
              </a:tabLst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Introductions</a:t>
            </a:r>
          </a:p>
          <a:p>
            <a:pPr marL="285750" indent="-285750">
              <a:spcBef>
                <a:spcPts val="3000"/>
              </a:spcBef>
              <a:buClr>
                <a:srgbClr val="C45D08"/>
              </a:buClr>
              <a:tabLst>
                <a:tab pos="341313" algn="l"/>
              </a:tabLst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Overview</a:t>
            </a:r>
          </a:p>
          <a:p>
            <a:pPr marL="285750" indent="-285750">
              <a:spcBef>
                <a:spcPts val="3000"/>
              </a:spcBef>
              <a:buClr>
                <a:srgbClr val="C45D08"/>
              </a:buClr>
              <a:tabLst>
                <a:tab pos="341313" algn="l"/>
              </a:tabLst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Prepare</a:t>
            </a:r>
          </a:p>
          <a:p>
            <a:pPr marL="285750" indent="-285750">
              <a:spcBef>
                <a:spcPts val="3000"/>
              </a:spcBef>
              <a:buClr>
                <a:srgbClr val="C45D08"/>
              </a:buClr>
              <a:tabLst>
                <a:tab pos="341313" algn="l"/>
              </a:tabLst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Prevent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06230" y="2805952"/>
            <a:ext cx="4168462" cy="35948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94000"/>
              <a:buFont typeface="Arial" pitchFamily="34" charset="0"/>
              <a:buChar char="•"/>
              <a:tabLst>
                <a:tab pos="285750" algn="l"/>
              </a:tabLst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6AA22"/>
              </a:buClr>
              <a:buSzPct val="84000"/>
              <a:buFont typeface="Arial" pitchFamily="34" charset="0"/>
              <a:buChar char="Ⱶ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  <a:buClr>
                <a:srgbClr val="CD6209"/>
              </a:buClr>
              <a:tabLst/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Respond</a:t>
            </a:r>
          </a:p>
          <a:p>
            <a:pPr>
              <a:spcBef>
                <a:spcPts val="3000"/>
              </a:spcBef>
              <a:buClr>
                <a:srgbClr val="CD6209"/>
              </a:buClr>
              <a:tabLst/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Recover</a:t>
            </a:r>
          </a:p>
          <a:p>
            <a:pPr>
              <a:spcBef>
                <a:spcPts val="3000"/>
              </a:spcBef>
              <a:buClr>
                <a:srgbClr val="CD6209"/>
              </a:buClr>
              <a:tabLst/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Resources &amp; Tools</a:t>
            </a:r>
          </a:p>
          <a:p>
            <a:pPr>
              <a:spcBef>
                <a:spcPts val="3000"/>
              </a:spcBef>
              <a:buClr>
                <a:srgbClr val="CD6209"/>
              </a:buClr>
              <a:tabLst/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Closing Comments</a:t>
            </a: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59090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6"/>
          <p:cNvGrpSpPr/>
          <p:nvPr/>
        </p:nvGrpSpPr>
        <p:grpSpPr>
          <a:xfrm>
            <a:off x="444133" y="486467"/>
            <a:ext cx="7122949" cy="5935791"/>
            <a:chOff x="444133" y="486467"/>
            <a:chExt cx="7122949" cy="5935791"/>
          </a:xfrm>
        </p:grpSpPr>
        <p:grpSp>
          <p:nvGrpSpPr>
            <p:cNvPr id="3" name="Group 757"/>
            <p:cNvGrpSpPr/>
            <p:nvPr/>
          </p:nvGrpSpPr>
          <p:grpSpPr>
            <a:xfrm>
              <a:off x="611193" y="3696082"/>
              <a:ext cx="1952971" cy="2004715"/>
              <a:chOff x="420688" y="3757613"/>
              <a:chExt cx="2097087" cy="2152650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4" name="Group 1153"/>
              <p:cNvGrpSpPr/>
              <p:nvPr/>
            </p:nvGrpSpPr>
            <p:grpSpPr>
              <a:xfrm>
                <a:off x="420688" y="3757613"/>
                <a:ext cx="2097087" cy="2152650"/>
                <a:chOff x="420688" y="3757613"/>
                <a:chExt cx="2097087" cy="2152650"/>
              </a:xfrm>
              <a:grpFill/>
            </p:grpSpPr>
            <p:grpSp>
              <p:nvGrpSpPr>
                <p:cNvPr id="5" name="Group 432"/>
                <p:cNvGrpSpPr>
                  <a:grpSpLocks/>
                </p:cNvGrpSpPr>
                <p:nvPr/>
              </p:nvGrpSpPr>
              <p:grpSpPr bwMode="auto">
                <a:xfrm>
                  <a:off x="785813" y="3757613"/>
                  <a:ext cx="1139825" cy="817562"/>
                  <a:chOff x="495" y="2367"/>
                  <a:chExt cx="718" cy="515"/>
                </a:xfrm>
                <a:grpFill/>
              </p:grpSpPr>
              <p:sp>
                <p:nvSpPr>
                  <p:cNvPr id="1175" name="Freeform 433"/>
                  <p:cNvSpPr>
                    <a:spLocks/>
                  </p:cNvSpPr>
                  <p:nvPr/>
                </p:nvSpPr>
                <p:spPr bwMode="auto">
                  <a:xfrm>
                    <a:off x="495" y="2367"/>
                    <a:ext cx="718" cy="515"/>
                  </a:xfrm>
                  <a:custGeom>
                    <a:avLst/>
                    <a:gdLst/>
                    <a:ahLst/>
                    <a:cxnLst>
                      <a:cxn ang="0">
                        <a:pos x="115" y="27"/>
                      </a:cxn>
                      <a:cxn ang="0">
                        <a:pos x="173" y="82"/>
                      </a:cxn>
                      <a:cxn ang="0">
                        <a:pos x="0" y="325"/>
                      </a:cxn>
                      <a:cxn ang="0">
                        <a:pos x="0" y="515"/>
                      </a:cxn>
                      <a:cxn ang="0">
                        <a:pos x="230" y="515"/>
                      </a:cxn>
                      <a:cxn ang="0">
                        <a:pos x="230" y="407"/>
                      </a:cxn>
                      <a:cxn ang="0">
                        <a:pos x="316" y="407"/>
                      </a:cxn>
                      <a:cxn ang="0">
                        <a:pos x="316" y="515"/>
                      </a:cxn>
                      <a:cxn ang="0">
                        <a:pos x="574" y="515"/>
                      </a:cxn>
                      <a:cxn ang="0">
                        <a:pos x="574" y="325"/>
                      </a:cxn>
                      <a:cxn ang="0">
                        <a:pos x="718" y="325"/>
                      </a:cxn>
                      <a:cxn ang="0">
                        <a:pos x="718" y="0"/>
                      </a:cxn>
                      <a:cxn ang="0">
                        <a:pos x="230" y="0"/>
                      </a:cxn>
                      <a:cxn ang="0">
                        <a:pos x="115" y="27"/>
                      </a:cxn>
                    </a:cxnLst>
                    <a:rect l="0" t="0" r="r" b="b"/>
                    <a:pathLst>
                      <a:path w="718" h="515">
                        <a:moveTo>
                          <a:pt x="115" y="27"/>
                        </a:moveTo>
                        <a:lnTo>
                          <a:pt x="173" y="82"/>
                        </a:lnTo>
                        <a:lnTo>
                          <a:pt x="0" y="325"/>
                        </a:lnTo>
                        <a:lnTo>
                          <a:pt x="0" y="515"/>
                        </a:lnTo>
                        <a:lnTo>
                          <a:pt x="230" y="515"/>
                        </a:lnTo>
                        <a:lnTo>
                          <a:pt x="230" y="407"/>
                        </a:lnTo>
                        <a:lnTo>
                          <a:pt x="316" y="407"/>
                        </a:lnTo>
                        <a:lnTo>
                          <a:pt x="316" y="515"/>
                        </a:lnTo>
                        <a:lnTo>
                          <a:pt x="574" y="515"/>
                        </a:lnTo>
                        <a:lnTo>
                          <a:pt x="574" y="325"/>
                        </a:lnTo>
                        <a:lnTo>
                          <a:pt x="718" y="325"/>
                        </a:lnTo>
                        <a:lnTo>
                          <a:pt x="718" y="0"/>
                        </a:lnTo>
                        <a:lnTo>
                          <a:pt x="230" y="0"/>
                        </a:lnTo>
                        <a:lnTo>
                          <a:pt x="115" y="27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76" name="Freeform 434"/>
                  <p:cNvSpPr>
                    <a:spLocks/>
                  </p:cNvSpPr>
                  <p:nvPr/>
                </p:nvSpPr>
                <p:spPr bwMode="auto">
                  <a:xfrm>
                    <a:off x="495" y="2367"/>
                    <a:ext cx="718" cy="515"/>
                  </a:xfrm>
                  <a:custGeom>
                    <a:avLst/>
                    <a:gdLst/>
                    <a:ahLst/>
                    <a:cxnLst>
                      <a:cxn ang="0">
                        <a:pos x="115" y="27"/>
                      </a:cxn>
                      <a:cxn ang="0">
                        <a:pos x="173" y="82"/>
                      </a:cxn>
                      <a:cxn ang="0">
                        <a:pos x="0" y="325"/>
                      </a:cxn>
                      <a:cxn ang="0">
                        <a:pos x="0" y="515"/>
                      </a:cxn>
                      <a:cxn ang="0">
                        <a:pos x="230" y="515"/>
                      </a:cxn>
                      <a:cxn ang="0">
                        <a:pos x="230" y="407"/>
                      </a:cxn>
                      <a:cxn ang="0">
                        <a:pos x="316" y="407"/>
                      </a:cxn>
                      <a:cxn ang="0">
                        <a:pos x="316" y="515"/>
                      </a:cxn>
                      <a:cxn ang="0">
                        <a:pos x="574" y="515"/>
                      </a:cxn>
                      <a:cxn ang="0">
                        <a:pos x="574" y="325"/>
                      </a:cxn>
                      <a:cxn ang="0">
                        <a:pos x="718" y="325"/>
                      </a:cxn>
                      <a:cxn ang="0">
                        <a:pos x="718" y="0"/>
                      </a:cxn>
                      <a:cxn ang="0">
                        <a:pos x="230" y="0"/>
                      </a:cxn>
                      <a:cxn ang="0">
                        <a:pos x="115" y="27"/>
                      </a:cxn>
                    </a:cxnLst>
                    <a:rect l="0" t="0" r="r" b="b"/>
                    <a:pathLst>
                      <a:path w="718" h="515">
                        <a:moveTo>
                          <a:pt x="115" y="27"/>
                        </a:moveTo>
                        <a:lnTo>
                          <a:pt x="173" y="82"/>
                        </a:lnTo>
                        <a:lnTo>
                          <a:pt x="0" y="325"/>
                        </a:lnTo>
                        <a:lnTo>
                          <a:pt x="0" y="515"/>
                        </a:lnTo>
                        <a:lnTo>
                          <a:pt x="230" y="515"/>
                        </a:lnTo>
                        <a:lnTo>
                          <a:pt x="230" y="407"/>
                        </a:lnTo>
                        <a:lnTo>
                          <a:pt x="316" y="407"/>
                        </a:lnTo>
                        <a:lnTo>
                          <a:pt x="316" y="515"/>
                        </a:lnTo>
                        <a:lnTo>
                          <a:pt x="574" y="515"/>
                        </a:lnTo>
                        <a:lnTo>
                          <a:pt x="574" y="325"/>
                        </a:lnTo>
                        <a:lnTo>
                          <a:pt x="718" y="325"/>
                        </a:lnTo>
                        <a:lnTo>
                          <a:pt x="718" y="0"/>
                        </a:lnTo>
                        <a:lnTo>
                          <a:pt x="230" y="0"/>
                        </a:lnTo>
                        <a:lnTo>
                          <a:pt x="115" y="27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6" name="Group 435"/>
                <p:cNvGrpSpPr>
                  <a:grpSpLocks/>
                </p:cNvGrpSpPr>
                <p:nvPr/>
              </p:nvGrpSpPr>
              <p:grpSpPr bwMode="auto">
                <a:xfrm>
                  <a:off x="1695450" y="3757613"/>
                  <a:ext cx="774700" cy="774700"/>
                  <a:chOff x="1068" y="2367"/>
                  <a:chExt cx="488" cy="488"/>
                </a:xfrm>
                <a:grpFill/>
              </p:grpSpPr>
              <p:sp>
                <p:nvSpPr>
                  <p:cNvPr id="1173" name="Freeform 436"/>
                  <p:cNvSpPr>
                    <a:spLocks/>
                  </p:cNvSpPr>
                  <p:nvPr/>
                </p:nvSpPr>
                <p:spPr bwMode="auto">
                  <a:xfrm>
                    <a:off x="1068" y="2367"/>
                    <a:ext cx="488" cy="488"/>
                  </a:xfrm>
                  <a:custGeom>
                    <a:avLst/>
                    <a:gdLst/>
                    <a:ahLst/>
                    <a:cxnLst>
                      <a:cxn ang="0">
                        <a:pos x="144" y="0"/>
                      </a:cxn>
                      <a:cxn ang="0">
                        <a:pos x="144" y="325"/>
                      </a:cxn>
                      <a:cxn ang="0">
                        <a:pos x="0" y="325"/>
                      </a:cxn>
                      <a:cxn ang="0">
                        <a:pos x="0" y="488"/>
                      </a:cxn>
                      <a:cxn ang="0">
                        <a:pos x="344" y="488"/>
                      </a:cxn>
                      <a:cxn ang="0">
                        <a:pos x="344" y="434"/>
                      </a:cxn>
                      <a:cxn ang="0">
                        <a:pos x="459" y="434"/>
                      </a:cxn>
                      <a:cxn ang="0">
                        <a:pos x="488" y="352"/>
                      </a:cxn>
                      <a:cxn ang="0">
                        <a:pos x="488" y="0"/>
                      </a:cxn>
                      <a:cxn ang="0">
                        <a:pos x="144" y="0"/>
                      </a:cxn>
                    </a:cxnLst>
                    <a:rect l="0" t="0" r="r" b="b"/>
                    <a:pathLst>
                      <a:path w="488" h="488">
                        <a:moveTo>
                          <a:pt x="144" y="0"/>
                        </a:moveTo>
                        <a:lnTo>
                          <a:pt x="144" y="325"/>
                        </a:lnTo>
                        <a:lnTo>
                          <a:pt x="0" y="325"/>
                        </a:lnTo>
                        <a:lnTo>
                          <a:pt x="0" y="488"/>
                        </a:lnTo>
                        <a:lnTo>
                          <a:pt x="344" y="488"/>
                        </a:lnTo>
                        <a:lnTo>
                          <a:pt x="344" y="434"/>
                        </a:lnTo>
                        <a:lnTo>
                          <a:pt x="459" y="434"/>
                        </a:lnTo>
                        <a:lnTo>
                          <a:pt x="488" y="352"/>
                        </a:lnTo>
                        <a:lnTo>
                          <a:pt x="488" y="0"/>
                        </a:lnTo>
                        <a:lnTo>
                          <a:pt x="144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74" name="Freeform 437"/>
                  <p:cNvSpPr>
                    <a:spLocks/>
                  </p:cNvSpPr>
                  <p:nvPr/>
                </p:nvSpPr>
                <p:spPr bwMode="auto">
                  <a:xfrm>
                    <a:off x="1068" y="2367"/>
                    <a:ext cx="488" cy="488"/>
                  </a:xfrm>
                  <a:custGeom>
                    <a:avLst/>
                    <a:gdLst/>
                    <a:ahLst/>
                    <a:cxnLst>
                      <a:cxn ang="0">
                        <a:pos x="144" y="0"/>
                      </a:cxn>
                      <a:cxn ang="0">
                        <a:pos x="144" y="325"/>
                      </a:cxn>
                      <a:cxn ang="0">
                        <a:pos x="0" y="325"/>
                      </a:cxn>
                      <a:cxn ang="0">
                        <a:pos x="0" y="488"/>
                      </a:cxn>
                      <a:cxn ang="0">
                        <a:pos x="344" y="488"/>
                      </a:cxn>
                      <a:cxn ang="0">
                        <a:pos x="344" y="434"/>
                      </a:cxn>
                      <a:cxn ang="0">
                        <a:pos x="459" y="434"/>
                      </a:cxn>
                      <a:cxn ang="0">
                        <a:pos x="488" y="352"/>
                      </a:cxn>
                      <a:cxn ang="0">
                        <a:pos x="488" y="0"/>
                      </a:cxn>
                      <a:cxn ang="0">
                        <a:pos x="144" y="0"/>
                      </a:cxn>
                    </a:cxnLst>
                    <a:rect l="0" t="0" r="r" b="b"/>
                    <a:pathLst>
                      <a:path w="488" h="488">
                        <a:moveTo>
                          <a:pt x="144" y="0"/>
                        </a:moveTo>
                        <a:lnTo>
                          <a:pt x="144" y="325"/>
                        </a:lnTo>
                        <a:lnTo>
                          <a:pt x="0" y="325"/>
                        </a:lnTo>
                        <a:lnTo>
                          <a:pt x="0" y="488"/>
                        </a:lnTo>
                        <a:lnTo>
                          <a:pt x="344" y="488"/>
                        </a:lnTo>
                        <a:lnTo>
                          <a:pt x="344" y="434"/>
                        </a:lnTo>
                        <a:lnTo>
                          <a:pt x="459" y="434"/>
                        </a:lnTo>
                        <a:lnTo>
                          <a:pt x="488" y="352"/>
                        </a:lnTo>
                        <a:lnTo>
                          <a:pt x="488" y="0"/>
                        </a:lnTo>
                        <a:lnTo>
                          <a:pt x="144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" name="Group 462"/>
                <p:cNvGrpSpPr>
                  <a:grpSpLocks/>
                </p:cNvGrpSpPr>
                <p:nvPr/>
              </p:nvGrpSpPr>
              <p:grpSpPr bwMode="auto">
                <a:xfrm>
                  <a:off x="741363" y="4403725"/>
                  <a:ext cx="1273175" cy="776288"/>
                  <a:chOff x="467" y="2774"/>
                  <a:chExt cx="802" cy="489"/>
                </a:xfrm>
                <a:grpFill/>
              </p:grpSpPr>
              <p:sp>
                <p:nvSpPr>
                  <p:cNvPr id="1171" name="Freeform 463"/>
                  <p:cNvSpPr>
                    <a:spLocks/>
                  </p:cNvSpPr>
                  <p:nvPr/>
                </p:nvSpPr>
                <p:spPr bwMode="auto">
                  <a:xfrm>
                    <a:off x="467" y="2774"/>
                    <a:ext cx="802" cy="489"/>
                  </a:xfrm>
                  <a:custGeom>
                    <a:avLst/>
                    <a:gdLst/>
                    <a:ahLst/>
                    <a:cxnLst>
                      <a:cxn ang="0">
                        <a:pos x="28" y="108"/>
                      </a:cxn>
                      <a:cxn ang="0">
                        <a:pos x="0" y="190"/>
                      </a:cxn>
                      <a:cxn ang="0">
                        <a:pos x="57" y="244"/>
                      </a:cxn>
                      <a:cxn ang="0">
                        <a:pos x="28" y="489"/>
                      </a:cxn>
                      <a:cxn ang="0">
                        <a:pos x="716" y="489"/>
                      </a:cxn>
                      <a:cxn ang="0">
                        <a:pos x="716" y="435"/>
                      </a:cxn>
                      <a:cxn ang="0">
                        <a:pos x="802" y="435"/>
                      </a:cxn>
                      <a:cxn ang="0">
                        <a:pos x="802" y="353"/>
                      </a:cxn>
                      <a:cxn ang="0">
                        <a:pos x="716" y="353"/>
                      </a:cxn>
                      <a:cxn ang="0">
                        <a:pos x="716" y="271"/>
                      </a:cxn>
                      <a:cxn ang="0">
                        <a:pos x="687" y="271"/>
                      </a:cxn>
                      <a:cxn ang="0">
                        <a:pos x="687" y="136"/>
                      </a:cxn>
                      <a:cxn ang="0">
                        <a:pos x="601" y="136"/>
                      </a:cxn>
                      <a:cxn ang="0">
                        <a:pos x="601" y="108"/>
                      </a:cxn>
                      <a:cxn ang="0">
                        <a:pos x="344" y="108"/>
                      </a:cxn>
                      <a:cxn ang="0">
                        <a:pos x="344" y="0"/>
                      </a:cxn>
                      <a:cxn ang="0">
                        <a:pos x="258" y="0"/>
                      </a:cxn>
                      <a:cxn ang="0">
                        <a:pos x="258" y="108"/>
                      </a:cxn>
                      <a:cxn ang="0">
                        <a:pos x="28" y="108"/>
                      </a:cxn>
                    </a:cxnLst>
                    <a:rect l="0" t="0" r="r" b="b"/>
                    <a:pathLst>
                      <a:path w="802" h="489">
                        <a:moveTo>
                          <a:pt x="28" y="108"/>
                        </a:moveTo>
                        <a:lnTo>
                          <a:pt x="0" y="190"/>
                        </a:lnTo>
                        <a:lnTo>
                          <a:pt x="57" y="244"/>
                        </a:lnTo>
                        <a:lnTo>
                          <a:pt x="28" y="489"/>
                        </a:lnTo>
                        <a:lnTo>
                          <a:pt x="716" y="489"/>
                        </a:lnTo>
                        <a:lnTo>
                          <a:pt x="716" y="435"/>
                        </a:lnTo>
                        <a:lnTo>
                          <a:pt x="802" y="435"/>
                        </a:lnTo>
                        <a:lnTo>
                          <a:pt x="802" y="353"/>
                        </a:lnTo>
                        <a:lnTo>
                          <a:pt x="716" y="353"/>
                        </a:lnTo>
                        <a:lnTo>
                          <a:pt x="716" y="271"/>
                        </a:lnTo>
                        <a:lnTo>
                          <a:pt x="687" y="271"/>
                        </a:lnTo>
                        <a:lnTo>
                          <a:pt x="687" y="136"/>
                        </a:lnTo>
                        <a:lnTo>
                          <a:pt x="601" y="136"/>
                        </a:lnTo>
                        <a:lnTo>
                          <a:pt x="601" y="108"/>
                        </a:lnTo>
                        <a:lnTo>
                          <a:pt x="344" y="108"/>
                        </a:lnTo>
                        <a:lnTo>
                          <a:pt x="344" y="0"/>
                        </a:lnTo>
                        <a:lnTo>
                          <a:pt x="258" y="0"/>
                        </a:lnTo>
                        <a:lnTo>
                          <a:pt x="258" y="108"/>
                        </a:lnTo>
                        <a:lnTo>
                          <a:pt x="28" y="108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72" name="Freeform 464"/>
                  <p:cNvSpPr>
                    <a:spLocks/>
                  </p:cNvSpPr>
                  <p:nvPr/>
                </p:nvSpPr>
                <p:spPr bwMode="auto">
                  <a:xfrm>
                    <a:off x="467" y="2774"/>
                    <a:ext cx="802" cy="489"/>
                  </a:xfrm>
                  <a:custGeom>
                    <a:avLst/>
                    <a:gdLst/>
                    <a:ahLst/>
                    <a:cxnLst>
                      <a:cxn ang="0">
                        <a:pos x="28" y="108"/>
                      </a:cxn>
                      <a:cxn ang="0">
                        <a:pos x="0" y="190"/>
                      </a:cxn>
                      <a:cxn ang="0">
                        <a:pos x="57" y="244"/>
                      </a:cxn>
                      <a:cxn ang="0">
                        <a:pos x="28" y="489"/>
                      </a:cxn>
                      <a:cxn ang="0">
                        <a:pos x="716" y="489"/>
                      </a:cxn>
                      <a:cxn ang="0">
                        <a:pos x="716" y="435"/>
                      </a:cxn>
                      <a:cxn ang="0">
                        <a:pos x="802" y="435"/>
                      </a:cxn>
                      <a:cxn ang="0">
                        <a:pos x="802" y="353"/>
                      </a:cxn>
                      <a:cxn ang="0">
                        <a:pos x="716" y="353"/>
                      </a:cxn>
                      <a:cxn ang="0">
                        <a:pos x="716" y="271"/>
                      </a:cxn>
                      <a:cxn ang="0">
                        <a:pos x="687" y="271"/>
                      </a:cxn>
                      <a:cxn ang="0">
                        <a:pos x="687" y="136"/>
                      </a:cxn>
                      <a:cxn ang="0">
                        <a:pos x="601" y="136"/>
                      </a:cxn>
                      <a:cxn ang="0">
                        <a:pos x="601" y="108"/>
                      </a:cxn>
                      <a:cxn ang="0">
                        <a:pos x="344" y="108"/>
                      </a:cxn>
                      <a:cxn ang="0">
                        <a:pos x="344" y="0"/>
                      </a:cxn>
                      <a:cxn ang="0">
                        <a:pos x="258" y="0"/>
                      </a:cxn>
                      <a:cxn ang="0">
                        <a:pos x="258" y="108"/>
                      </a:cxn>
                      <a:cxn ang="0">
                        <a:pos x="28" y="108"/>
                      </a:cxn>
                    </a:cxnLst>
                    <a:rect l="0" t="0" r="r" b="b"/>
                    <a:pathLst>
                      <a:path w="802" h="489">
                        <a:moveTo>
                          <a:pt x="28" y="108"/>
                        </a:moveTo>
                        <a:lnTo>
                          <a:pt x="0" y="190"/>
                        </a:lnTo>
                        <a:lnTo>
                          <a:pt x="57" y="244"/>
                        </a:lnTo>
                        <a:lnTo>
                          <a:pt x="28" y="489"/>
                        </a:lnTo>
                        <a:lnTo>
                          <a:pt x="716" y="489"/>
                        </a:lnTo>
                        <a:lnTo>
                          <a:pt x="716" y="435"/>
                        </a:lnTo>
                        <a:lnTo>
                          <a:pt x="802" y="435"/>
                        </a:lnTo>
                        <a:lnTo>
                          <a:pt x="802" y="353"/>
                        </a:lnTo>
                        <a:lnTo>
                          <a:pt x="716" y="353"/>
                        </a:lnTo>
                        <a:lnTo>
                          <a:pt x="716" y="271"/>
                        </a:lnTo>
                        <a:lnTo>
                          <a:pt x="687" y="271"/>
                        </a:lnTo>
                        <a:lnTo>
                          <a:pt x="687" y="136"/>
                        </a:lnTo>
                        <a:lnTo>
                          <a:pt x="601" y="136"/>
                        </a:lnTo>
                        <a:lnTo>
                          <a:pt x="601" y="108"/>
                        </a:lnTo>
                        <a:lnTo>
                          <a:pt x="344" y="108"/>
                        </a:lnTo>
                        <a:lnTo>
                          <a:pt x="344" y="0"/>
                        </a:lnTo>
                        <a:lnTo>
                          <a:pt x="258" y="0"/>
                        </a:lnTo>
                        <a:lnTo>
                          <a:pt x="258" y="108"/>
                        </a:lnTo>
                        <a:lnTo>
                          <a:pt x="28" y="108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8" name="Group 465"/>
                <p:cNvGrpSpPr>
                  <a:grpSpLocks/>
                </p:cNvGrpSpPr>
                <p:nvPr/>
              </p:nvGrpSpPr>
              <p:grpSpPr bwMode="auto">
                <a:xfrm>
                  <a:off x="1695450" y="4446588"/>
                  <a:ext cx="822325" cy="733425"/>
                  <a:chOff x="1068" y="2801"/>
                  <a:chExt cx="518" cy="462"/>
                </a:xfrm>
                <a:grpFill/>
              </p:grpSpPr>
              <p:sp>
                <p:nvSpPr>
                  <p:cNvPr id="1169" name="Freeform 466"/>
                  <p:cNvSpPr>
                    <a:spLocks/>
                  </p:cNvSpPr>
                  <p:nvPr/>
                </p:nvSpPr>
                <p:spPr bwMode="auto">
                  <a:xfrm>
                    <a:off x="1068" y="2801"/>
                    <a:ext cx="518" cy="462"/>
                  </a:xfrm>
                  <a:custGeom>
                    <a:avLst/>
                    <a:gdLst/>
                    <a:ahLst/>
                    <a:cxnLst>
                      <a:cxn ang="0">
                        <a:pos x="0" y="54"/>
                      </a:cxn>
                      <a:cxn ang="0">
                        <a:pos x="0" y="109"/>
                      </a:cxn>
                      <a:cxn ang="0">
                        <a:pos x="86" y="109"/>
                      </a:cxn>
                      <a:cxn ang="0">
                        <a:pos x="86" y="245"/>
                      </a:cxn>
                      <a:cxn ang="0">
                        <a:pos x="115" y="245"/>
                      </a:cxn>
                      <a:cxn ang="0">
                        <a:pos x="115" y="326"/>
                      </a:cxn>
                      <a:cxn ang="0">
                        <a:pos x="201" y="326"/>
                      </a:cxn>
                      <a:cxn ang="0">
                        <a:pos x="201" y="408"/>
                      </a:cxn>
                      <a:cxn ang="0">
                        <a:pos x="115" y="408"/>
                      </a:cxn>
                      <a:cxn ang="0">
                        <a:pos x="115" y="462"/>
                      </a:cxn>
                      <a:cxn ang="0">
                        <a:pos x="374" y="462"/>
                      </a:cxn>
                      <a:cxn ang="0">
                        <a:pos x="489" y="408"/>
                      </a:cxn>
                      <a:cxn ang="0">
                        <a:pos x="518" y="299"/>
                      </a:cxn>
                      <a:cxn ang="0">
                        <a:pos x="460" y="272"/>
                      </a:cxn>
                      <a:cxn ang="0">
                        <a:pos x="460" y="109"/>
                      </a:cxn>
                      <a:cxn ang="0">
                        <a:pos x="489" y="54"/>
                      </a:cxn>
                      <a:cxn ang="0">
                        <a:pos x="460" y="0"/>
                      </a:cxn>
                      <a:cxn ang="0">
                        <a:pos x="345" y="0"/>
                      </a:cxn>
                      <a:cxn ang="0">
                        <a:pos x="345" y="54"/>
                      </a:cxn>
                      <a:cxn ang="0">
                        <a:pos x="0" y="54"/>
                      </a:cxn>
                    </a:cxnLst>
                    <a:rect l="0" t="0" r="r" b="b"/>
                    <a:pathLst>
                      <a:path w="518" h="462">
                        <a:moveTo>
                          <a:pt x="0" y="54"/>
                        </a:moveTo>
                        <a:lnTo>
                          <a:pt x="0" y="109"/>
                        </a:lnTo>
                        <a:lnTo>
                          <a:pt x="86" y="109"/>
                        </a:lnTo>
                        <a:lnTo>
                          <a:pt x="86" y="245"/>
                        </a:lnTo>
                        <a:lnTo>
                          <a:pt x="115" y="245"/>
                        </a:lnTo>
                        <a:lnTo>
                          <a:pt x="115" y="326"/>
                        </a:lnTo>
                        <a:lnTo>
                          <a:pt x="201" y="326"/>
                        </a:lnTo>
                        <a:lnTo>
                          <a:pt x="201" y="408"/>
                        </a:lnTo>
                        <a:lnTo>
                          <a:pt x="115" y="408"/>
                        </a:lnTo>
                        <a:lnTo>
                          <a:pt x="115" y="462"/>
                        </a:lnTo>
                        <a:lnTo>
                          <a:pt x="374" y="462"/>
                        </a:lnTo>
                        <a:lnTo>
                          <a:pt x="489" y="408"/>
                        </a:lnTo>
                        <a:lnTo>
                          <a:pt x="518" y="299"/>
                        </a:lnTo>
                        <a:lnTo>
                          <a:pt x="460" y="272"/>
                        </a:lnTo>
                        <a:lnTo>
                          <a:pt x="460" y="109"/>
                        </a:lnTo>
                        <a:lnTo>
                          <a:pt x="489" y="54"/>
                        </a:lnTo>
                        <a:lnTo>
                          <a:pt x="460" y="0"/>
                        </a:lnTo>
                        <a:lnTo>
                          <a:pt x="345" y="0"/>
                        </a:lnTo>
                        <a:lnTo>
                          <a:pt x="345" y="54"/>
                        </a:lnTo>
                        <a:lnTo>
                          <a:pt x="0" y="54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70" name="Freeform 467"/>
                  <p:cNvSpPr>
                    <a:spLocks/>
                  </p:cNvSpPr>
                  <p:nvPr/>
                </p:nvSpPr>
                <p:spPr bwMode="auto">
                  <a:xfrm>
                    <a:off x="1068" y="2801"/>
                    <a:ext cx="518" cy="462"/>
                  </a:xfrm>
                  <a:custGeom>
                    <a:avLst/>
                    <a:gdLst/>
                    <a:ahLst/>
                    <a:cxnLst>
                      <a:cxn ang="0">
                        <a:pos x="0" y="54"/>
                      </a:cxn>
                      <a:cxn ang="0">
                        <a:pos x="0" y="109"/>
                      </a:cxn>
                      <a:cxn ang="0">
                        <a:pos x="86" y="109"/>
                      </a:cxn>
                      <a:cxn ang="0">
                        <a:pos x="86" y="245"/>
                      </a:cxn>
                      <a:cxn ang="0">
                        <a:pos x="115" y="245"/>
                      </a:cxn>
                      <a:cxn ang="0">
                        <a:pos x="115" y="326"/>
                      </a:cxn>
                      <a:cxn ang="0">
                        <a:pos x="201" y="326"/>
                      </a:cxn>
                      <a:cxn ang="0">
                        <a:pos x="201" y="408"/>
                      </a:cxn>
                      <a:cxn ang="0">
                        <a:pos x="115" y="408"/>
                      </a:cxn>
                      <a:cxn ang="0">
                        <a:pos x="115" y="462"/>
                      </a:cxn>
                      <a:cxn ang="0">
                        <a:pos x="374" y="462"/>
                      </a:cxn>
                      <a:cxn ang="0">
                        <a:pos x="489" y="408"/>
                      </a:cxn>
                      <a:cxn ang="0">
                        <a:pos x="518" y="299"/>
                      </a:cxn>
                      <a:cxn ang="0">
                        <a:pos x="460" y="272"/>
                      </a:cxn>
                      <a:cxn ang="0">
                        <a:pos x="460" y="109"/>
                      </a:cxn>
                      <a:cxn ang="0">
                        <a:pos x="489" y="54"/>
                      </a:cxn>
                      <a:cxn ang="0">
                        <a:pos x="460" y="0"/>
                      </a:cxn>
                      <a:cxn ang="0">
                        <a:pos x="345" y="0"/>
                      </a:cxn>
                      <a:cxn ang="0">
                        <a:pos x="345" y="54"/>
                      </a:cxn>
                      <a:cxn ang="0">
                        <a:pos x="0" y="54"/>
                      </a:cxn>
                    </a:cxnLst>
                    <a:rect l="0" t="0" r="r" b="b"/>
                    <a:pathLst>
                      <a:path w="518" h="462">
                        <a:moveTo>
                          <a:pt x="0" y="54"/>
                        </a:moveTo>
                        <a:lnTo>
                          <a:pt x="0" y="109"/>
                        </a:lnTo>
                        <a:lnTo>
                          <a:pt x="86" y="109"/>
                        </a:lnTo>
                        <a:lnTo>
                          <a:pt x="86" y="245"/>
                        </a:lnTo>
                        <a:lnTo>
                          <a:pt x="115" y="245"/>
                        </a:lnTo>
                        <a:lnTo>
                          <a:pt x="115" y="326"/>
                        </a:lnTo>
                        <a:lnTo>
                          <a:pt x="201" y="326"/>
                        </a:lnTo>
                        <a:lnTo>
                          <a:pt x="201" y="408"/>
                        </a:lnTo>
                        <a:lnTo>
                          <a:pt x="115" y="408"/>
                        </a:lnTo>
                        <a:lnTo>
                          <a:pt x="115" y="462"/>
                        </a:lnTo>
                        <a:lnTo>
                          <a:pt x="374" y="462"/>
                        </a:lnTo>
                        <a:lnTo>
                          <a:pt x="489" y="408"/>
                        </a:lnTo>
                        <a:lnTo>
                          <a:pt x="518" y="299"/>
                        </a:lnTo>
                        <a:lnTo>
                          <a:pt x="460" y="272"/>
                        </a:lnTo>
                        <a:lnTo>
                          <a:pt x="460" y="109"/>
                        </a:lnTo>
                        <a:lnTo>
                          <a:pt x="489" y="54"/>
                        </a:lnTo>
                        <a:lnTo>
                          <a:pt x="460" y="0"/>
                        </a:lnTo>
                        <a:lnTo>
                          <a:pt x="345" y="0"/>
                        </a:lnTo>
                        <a:lnTo>
                          <a:pt x="345" y="54"/>
                        </a:lnTo>
                        <a:lnTo>
                          <a:pt x="0" y="54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9" name="Group 495"/>
                <p:cNvGrpSpPr>
                  <a:grpSpLocks/>
                </p:cNvGrpSpPr>
                <p:nvPr/>
              </p:nvGrpSpPr>
              <p:grpSpPr bwMode="auto">
                <a:xfrm>
                  <a:off x="420688" y="5180013"/>
                  <a:ext cx="2049462" cy="730250"/>
                  <a:chOff x="265" y="3263"/>
                  <a:chExt cx="1291" cy="460"/>
                </a:xfrm>
                <a:grpFill/>
              </p:grpSpPr>
              <p:sp>
                <p:nvSpPr>
                  <p:cNvPr id="1167" name="Freeform 496"/>
                  <p:cNvSpPr>
                    <a:spLocks/>
                  </p:cNvSpPr>
                  <p:nvPr/>
                </p:nvSpPr>
                <p:spPr bwMode="auto">
                  <a:xfrm>
                    <a:off x="265" y="3263"/>
                    <a:ext cx="1291" cy="460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0" y="216"/>
                      </a:cxn>
                      <a:cxn ang="0">
                        <a:pos x="115" y="351"/>
                      </a:cxn>
                      <a:cxn ang="0">
                        <a:pos x="230" y="297"/>
                      </a:cxn>
                      <a:cxn ang="0">
                        <a:pos x="689" y="243"/>
                      </a:cxn>
                      <a:cxn ang="0">
                        <a:pos x="1291" y="460"/>
                      </a:cxn>
                      <a:cxn ang="0">
                        <a:pos x="1291" y="0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1291" h="460">
                        <a:moveTo>
                          <a:pt x="230" y="0"/>
                        </a:moveTo>
                        <a:lnTo>
                          <a:pt x="0" y="216"/>
                        </a:lnTo>
                        <a:lnTo>
                          <a:pt x="115" y="351"/>
                        </a:lnTo>
                        <a:lnTo>
                          <a:pt x="230" y="297"/>
                        </a:lnTo>
                        <a:lnTo>
                          <a:pt x="689" y="243"/>
                        </a:lnTo>
                        <a:lnTo>
                          <a:pt x="1291" y="460"/>
                        </a:lnTo>
                        <a:lnTo>
                          <a:pt x="1291" y="0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68" name="Freeform 497"/>
                  <p:cNvSpPr>
                    <a:spLocks/>
                  </p:cNvSpPr>
                  <p:nvPr/>
                </p:nvSpPr>
                <p:spPr bwMode="auto">
                  <a:xfrm>
                    <a:off x="265" y="3263"/>
                    <a:ext cx="1291" cy="460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0" y="216"/>
                      </a:cxn>
                      <a:cxn ang="0">
                        <a:pos x="115" y="351"/>
                      </a:cxn>
                      <a:cxn ang="0">
                        <a:pos x="230" y="297"/>
                      </a:cxn>
                      <a:cxn ang="0">
                        <a:pos x="689" y="243"/>
                      </a:cxn>
                      <a:cxn ang="0">
                        <a:pos x="1291" y="460"/>
                      </a:cxn>
                      <a:cxn ang="0">
                        <a:pos x="1291" y="0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1291" h="460">
                        <a:moveTo>
                          <a:pt x="230" y="0"/>
                        </a:moveTo>
                        <a:lnTo>
                          <a:pt x="0" y="216"/>
                        </a:lnTo>
                        <a:lnTo>
                          <a:pt x="115" y="351"/>
                        </a:lnTo>
                        <a:lnTo>
                          <a:pt x="230" y="297"/>
                        </a:lnTo>
                        <a:lnTo>
                          <a:pt x="689" y="243"/>
                        </a:lnTo>
                        <a:lnTo>
                          <a:pt x="1291" y="460"/>
                        </a:lnTo>
                        <a:lnTo>
                          <a:pt x="1291" y="0"/>
                        </a:lnTo>
                        <a:lnTo>
                          <a:pt x="23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</p:grpSp>
          <p:sp>
            <p:nvSpPr>
              <p:cNvPr id="1155" name="Rectangle 258"/>
              <p:cNvSpPr>
                <a:spLocks noChangeArrowheads="1"/>
              </p:cNvSpPr>
              <p:nvPr/>
            </p:nvSpPr>
            <p:spPr bwMode="auto">
              <a:xfrm>
                <a:off x="2043113" y="4140200"/>
                <a:ext cx="26335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ALLEN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56" name="Rectangle 280"/>
              <p:cNvSpPr>
                <a:spLocks noChangeArrowheads="1"/>
              </p:cNvSpPr>
              <p:nvPr/>
            </p:nvSpPr>
            <p:spPr bwMode="auto">
              <a:xfrm>
                <a:off x="1906588" y="4727575"/>
                <a:ext cx="478520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JEFFERSON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57" name="Rectangle 281"/>
              <p:cNvSpPr>
                <a:spLocks noChangeArrowheads="1"/>
              </p:cNvSpPr>
              <p:nvPr/>
            </p:nvSpPr>
            <p:spPr bwMode="auto">
              <a:xfrm>
                <a:off x="2038350" y="4819650"/>
                <a:ext cx="268521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DAVIS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58" name="Rectangle 283"/>
              <p:cNvSpPr>
                <a:spLocks noChangeArrowheads="1"/>
              </p:cNvSpPr>
              <p:nvPr/>
            </p:nvSpPr>
            <p:spPr bwMode="auto">
              <a:xfrm>
                <a:off x="1279525" y="5332413"/>
                <a:ext cx="41999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CAMERON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59" name="Rectangle 599"/>
              <p:cNvSpPr>
                <a:spLocks noChangeArrowheads="1"/>
              </p:cNvSpPr>
              <p:nvPr/>
            </p:nvSpPr>
            <p:spPr bwMode="auto">
              <a:xfrm>
                <a:off x="1130300" y="4025900"/>
                <a:ext cx="57491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BEAUREGARD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60" name="Rectangle 600"/>
              <p:cNvSpPr>
                <a:spLocks noChangeArrowheads="1"/>
              </p:cNvSpPr>
              <p:nvPr/>
            </p:nvSpPr>
            <p:spPr bwMode="auto">
              <a:xfrm>
                <a:off x="2043113" y="4140200"/>
                <a:ext cx="26335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ALLEN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61" name="Rectangle 621"/>
              <p:cNvSpPr>
                <a:spLocks noChangeArrowheads="1"/>
              </p:cNvSpPr>
              <p:nvPr/>
            </p:nvSpPr>
            <p:spPr bwMode="auto">
              <a:xfrm>
                <a:off x="1079500" y="4784726"/>
                <a:ext cx="480241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CALCASIEU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10" name="Group 758"/>
            <p:cNvGrpSpPr/>
            <p:nvPr/>
          </p:nvGrpSpPr>
          <p:grpSpPr>
            <a:xfrm>
              <a:off x="696940" y="1811117"/>
              <a:ext cx="3478683" cy="1964799"/>
              <a:chOff x="512763" y="1733550"/>
              <a:chExt cx="3735387" cy="2109788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11" name="Group 1076"/>
              <p:cNvGrpSpPr/>
              <p:nvPr/>
            </p:nvGrpSpPr>
            <p:grpSpPr>
              <a:xfrm>
                <a:off x="512763" y="1733550"/>
                <a:ext cx="3735387" cy="2109788"/>
                <a:chOff x="512763" y="1733550"/>
                <a:chExt cx="3735387" cy="2109788"/>
              </a:xfrm>
              <a:grpFill/>
            </p:grpSpPr>
            <p:grpSp>
              <p:nvGrpSpPr>
                <p:cNvPr id="12" name="Group 402"/>
                <p:cNvGrpSpPr>
                  <a:grpSpLocks/>
                </p:cNvGrpSpPr>
                <p:nvPr/>
              </p:nvGrpSpPr>
              <p:grpSpPr bwMode="auto">
                <a:xfrm>
                  <a:off x="1152525" y="1733550"/>
                  <a:ext cx="1090613" cy="1333500"/>
                  <a:chOff x="726" y="1092"/>
                  <a:chExt cx="687" cy="840"/>
                </a:xfrm>
                <a:grpFill/>
              </p:grpSpPr>
              <p:sp>
                <p:nvSpPr>
                  <p:cNvPr id="1152" name="Freeform 403"/>
                  <p:cNvSpPr>
                    <a:spLocks/>
                  </p:cNvSpPr>
                  <p:nvPr/>
                </p:nvSpPr>
                <p:spPr bwMode="auto">
                  <a:xfrm>
                    <a:off x="726" y="1092"/>
                    <a:ext cx="687" cy="840"/>
                  </a:xfrm>
                  <a:custGeom>
                    <a:avLst/>
                    <a:gdLst/>
                    <a:ahLst/>
                    <a:cxnLst>
                      <a:cxn ang="0">
                        <a:pos x="258" y="0"/>
                      </a:cxn>
                      <a:cxn ang="0">
                        <a:pos x="315" y="189"/>
                      </a:cxn>
                      <a:cxn ang="0">
                        <a:pos x="200" y="189"/>
                      </a:cxn>
                      <a:cxn ang="0">
                        <a:pos x="200" y="270"/>
                      </a:cxn>
                      <a:cxn ang="0">
                        <a:pos x="114" y="270"/>
                      </a:cxn>
                      <a:cxn ang="0">
                        <a:pos x="86" y="216"/>
                      </a:cxn>
                      <a:cxn ang="0">
                        <a:pos x="0" y="216"/>
                      </a:cxn>
                      <a:cxn ang="0">
                        <a:pos x="0" y="433"/>
                      </a:cxn>
                      <a:cxn ang="0">
                        <a:pos x="114" y="433"/>
                      </a:cxn>
                      <a:cxn ang="0">
                        <a:pos x="114" y="623"/>
                      </a:cxn>
                      <a:cxn ang="0">
                        <a:pos x="200" y="623"/>
                      </a:cxn>
                      <a:cxn ang="0">
                        <a:pos x="200" y="813"/>
                      </a:cxn>
                      <a:cxn ang="0">
                        <a:pos x="371" y="813"/>
                      </a:cxn>
                      <a:cxn ang="0">
                        <a:pos x="457" y="840"/>
                      </a:cxn>
                      <a:cxn ang="0">
                        <a:pos x="687" y="650"/>
                      </a:cxn>
                      <a:cxn ang="0">
                        <a:pos x="601" y="569"/>
                      </a:cxn>
                      <a:cxn ang="0">
                        <a:pos x="515" y="542"/>
                      </a:cxn>
                      <a:cxn ang="0">
                        <a:pos x="457" y="460"/>
                      </a:cxn>
                      <a:cxn ang="0">
                        <a:pos x="486" y="297"/>
                      </a:cxn>
                      <a:cxn ang="0">
                        <a:pos x="543" y="189"/>
                      </a:cxn>
                      <a:cxn ang="0">
                        <a:pos x="457" y="0"/>
                      </a:cxn>
                      <a:cxn ang="0">
                        <a:pos x="258" y="0"/>
                      </a:cxn>
                    </a:cxnLst>
                    <a:rect l="0" t="0" r="r" b="b"/>
                    <a:pathLst>
                      <a:path w="687" h="840">
                        <a:moveTo>
                          <a:pt x="258" y="0"/>
                        </a:moveTo>
                        <a:lnTo>
                          <a:pt x="315" y="189"/>
                        </a:lnTo>
                        <a:lnTo>
                          <a:pt x="200" y="189"/>
                        </a:lnTo>
                        <a:lnTo>
                          <a:pt x="200" y="270"/>
                        </a:lnTo>
                        <a:lnTo>
                          <a:pt x="114" y="270"/>
                        </a:lnTo>
                        <a:lnTo>
                          <a:pt x="86" y="216"/>
                        </a:lnTo>
                        <a:lnTo>
                          <a:pt x="0" y="216"/>
                        </a:lnTo>
                        <a:lnTo>
                          <a:pt x="0" y="433"/>
                        </a:lnTo>
                        <a:lnTo>
                          <a:pt x="114" y="433"/>
                        </a:lnTo>
                        <a:lnTo>
                          <a:pt x="114" y="623"/>
                        </a:lnTo>
                        <a:lnTo>
                          <a:pt x="200" y="623"/>
                        </a:lnTo>
                        <a:lnTo>
                          <a:pt x="200" y="813"/>
                        </a:lnTo>
                        <a:lnTo>
                          <a:pt x="371" y="813"/>
                        </a:lnTo>
                        <a:lnTo>
                          <a:pt x="457" y="840"/>
                        </a:lnTo>
                        <a:lnTo>
                          <a:pt x="687" y="650"/>
                        </a:lnTo>
                        <a:lnTo>
                          <a:pt x="601" y="569"/>
                        </a:lnTo>
                        <a:lnTo>
                          <a:pt x="515" y="542"/>
                        </a:lnTo>
                        <a:lnTo>
                          <a:pt x="457" y="460"/>
                        </a:lnTo>
                        <a:lnTo>
                          <a:pt x="486" y="297"/>
                        </a:lnTo>
                        <a:lnTo>
                          <a:pt x="543" y="189"/>
                        </a:lnTo>
                        <a:lnTo>
                          <a:pt x="457" y="0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53" name="Freeform 404"/>
                  <p:cNvSpPr>
                    <a:spLocks/>
                  </p:cNvSpPr>
                  <p:nvPr/>
                </p:nvSpPr>
                <p:spPr bwMode="auto">
                  <a:xfrm>
                    <a:off x="726" y="1092"/>
                    <a:ext cx="687" cy="840"/>
                  </a:xfrm>
                  <a:custGeom>
                    <a:avLst/>
                    <a:gdLst/>
                    <a:ahLst/>
                    <a:cxnLst>
                      <a:cxn ang="0">
                        <a:pos x="258" y="0"/>
                      </a:cxn>
                      <a:cxn ang="0">
                        <a:pos x="315" y="189"/>
                      </a:cxn>
                      <a:cxn ang="0">
                        <a:pos x="200" y="189"/>
                      </a:cxn>
                      <a:cxn ang="0">
                        <a:pos x="200" y="270"/>
                      </a:cxn>
                      <a:cxn ang="0">
                        <a:pos x="114" y="270"/>
                      </a:cxn>
                      <a:cxn ang="0">
                        <a:pos x="86" y="216"/>
                      </a:cxn>
                      <a:cxn ang="0">
                        <a:pos x="0" y="216"/>
                      </a:cxn>
                      <a:cxn ang="0">
                        <a:pos x="0" y="433"/>
                      </a:cxn>
                      <a:cxn ang="0">
                        <a:pos x="114" y="433"/>
                      </a:cxn>
                      <a:cxn ang="0">
                        <a:pos x="114" y="623"/>
                      </a:cxn>
                      <a:cxn ang="0">
                        <a:pos x="200" y="623"/>
                      </a:cxn>
                      <a:cxn ang="0">
                        <a:pos x="200" y="813"/>
                      </a:cxn>
                      <a:cxn ang="0">
                        <a:pos x="371" y="813"/>
                      </a:cxn>
                      <a:cxn ang="0">
                        <a:pos x="457" y="840"/>
                      </a:cxn>
                      <a:cxn ang="0">
                        <a:pos x="687" y="650"/>
                      </a:cxn>
                      <a:cxn ang="0">
                        <a:pos x="601" y="569"/>
                      </a:cxn>
                      <a:cxn ang="0">
                        <a:pos x="515" y="542"/>
                      </a:cxn>
                      <a:cxn ang="0">
                        <a:pos x="457" y="460"/>
                      </a:cxn>
                      <a:cxn ang="0">
                        <a:pos x="486" y="297"/>
                      </a:cxn>
                      <a:cxn ang="0">
                        <a:pos x="543" y="189"/>
                      </a:cxn>
                      <a:cxn ang="0">
                        <a:pos x="457" y="0"/>
                      </a:cxn>
                      <a:cxn ang="0">
                        <a:pos x="258" y="0"/>
                      </a:cxn>
                    </a:cxnLst>
                    <a:rect l="0" t="0" r="r" b="b"/>
                    <a:pathLst>
                      <a:path w="687" h="840">
                        <a:moveTo>
                          <a:pt x="258" y="0"/>
                        </a:moveTo>
                        <a:lnTo>
                          <a:pt x="315" y="189"/>
                        </a:lnTo>
                        <a:lnTo>
                          <a:pt x="200" y="189"/>
                        </a:lnTo>
                        <a:lnTo>
                          <a:pt x="200" y="270"/>
                        </a:lnTo>
                        <a:lnTo>
                          <a:pt x="114" y="270"/>
                        </a:lnTo>
                        <a:lnTo>
                          <a:pt x="86" y="216"/>
                        </a:lnTo>
                        <a:lnTo>
                          <a:pt x="0" y="216"/>
                        </a:lnTo>
                        <a:lnTo>
                          <a:pt x="0" y="433"/>
                        </a:lnTo>
                        <a:lnTo>
                          <a:pt x="114" y="433"/>
                        </a:lnTo>
                        <a:lnTo>
                          <a:pt x="114" y="623"/>
                        </a:lnTo>
                        <a:lnTo>
                          <a:pt x="200" y="623"/>
                        </a:lnTo>
                        <a:lnTo>
                          <a:pt x="200" y="813"/>
                        </a:lnTo>
                        <a:lnTo>
                          <a:pt x="371" y="813"/>
                        </a:lnTo>
                        <a:lnTo>
                          <a:pt x="457" y="840"/>
                        </a:lnTo>
                        <a:lnTo>
                          <a:pt x="687" y="650"/>
                        </a:lnTo>
                        <a:lnTo>
                          <a:pt x="601" y="569"/>
                        </a:lnTo>
                        <a:lnTo>
                          <a:pt x="515" y="542"/>
                        </a:lnTo>
                        <a:lnTo>
                          <a:pt x="457" y="460"/>
                        </a:lnTo>
                        <a:lnTo>
                          <a:pt x="486" y="297"/>
                        </a:lnTo>
                        <a:lnTo>
                          <a:pt x="543" y="189"/>
                        </a:lnTo>
                        <a:lnTo>
                          <a:pt x="457" y="0"/>
                        </a:lnTo>
                        <a:lnTo>
                          <a:pt x="258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3" name="Group 405"/>
                <p:cNvGrpSpPr>
                  <a:grpSpLocks/>
                </p:cNvGrpSpPr>
                <p:nvPr/>
              </p:nvGrpSpPr>
              <p:grpSpPr bwMode="auto">
                <a:xfrm>
                  <a:off x="1879600" y="1733550"/>
                  <a:ext cx="958850" cy="731838"/>
                  <a:chOff x="1184" y="1092"/>
                  <a:chExt cx="604" cy="461"/>
                </a:xfrm>
                <a:grpFill/>
              </p:grpSpPr>
              <p:sp>
                <p:nvSpPr>
                  <p:cNvPr id="1150" name="Freeform 406"/>
                  <p:cNvSpPr>
                    <a:spLocks/>
                  </p:cNvSpPr>
                  <p:nvPr/>
                </p:nvSpPr>
                <p:spPr bwMode="auto">
                  <a:xfrm>
                    <a:off x="1184" y="1092"/>
                    <a:ext cx="604" cy="46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6" y="189"/>
                      </a:cxn>
                      <a:cxn ang="0">
                        <a:pos x="29" y="298"/>
                      </a:cxn>
                      <a:cxn ang="0">
                        <a:pos x="0" y="461"/>
                      </a:cxn>
                      <a:cxn ang="0">
                        <a:pos x="316" y="461"/>
                      </a:cxn>
                      <a:cxn ang="0">
                        <a:pos x="316" y="379"/>
                      </a:cxn>
                      <a:cxn ang="0">
                        <a:pos x="546" y="379"/>
                      </a:cxn>
                      <a:cxn ang="0">
                        <a:pos x="604" y="243"/>
                      </a:cxn>
                      <a:cxn ang="0">
                        <a:pos x="60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4" h="461">
                        <a:moveTo>
                          <a:pt x="0" y="0"/>
                        </a:moveTo>
                        <a:lnTo>
                          <a:pt x="86" y="189"/>
                        </a:lnTo>
                        <a:lnTo>
                          <a:pt x="29" y="298"/>
                        </a:lnTo>
                        <a:lnTo>
                          <a:pt x="0" y="461"/>
                        </a:lnTo>
                        <a:lnTo>
                          <a:pt x="316" y="461"/>
                        </a:lnTo>
                        <a:lnTo>
                          <a:pt x="316" y="379"/>
                        </a:lnTo>
                        <a:lnTo>
                          <a:pt x="546" y="379"/>
                        </a:lnTo>
                        <a:lnTo>
                          <a:pt x="604" y="243"/>
                        </a:lnTo>
                        <a:lnTo>
                          <a:pt x="60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51" name="Freeform 407"/>
                  <p:cNvSpPr>
                    <a:spLocks/>
                  </p:cNvSpPr>
                  <p:nvPr/>
                </p:nvSpPr>
                <p:spPr bwMode="auto">
                  <a:xfrm>
                    <a:off x="1184" y="1092"/>
                    <a:ext cx="604" cy="46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6" y="189"/>
                      </a:cxn>
                      <a:cxn ang="0">
                        <a:pos x="29" y="298"/>
                      </a:cxn>
                      <a:cxn ang="0">
                        <a:pos x="0" y="461"/>
                      </a:cxn>
                      <a:cxn ang="0">
                        <a:pos x="316" y="461"/>
                      </a:cxn>
                      <a:cxn ang="0">
                        <a:pos x="316" y="379"/>
                      </a:cxn>
                      <a:cxn ang="0">
                        <a:pos x="546" y="379"/>
                      </a:cxn>
                      <a:cxn ang="0">
                        <a:pos x="604" y="243"/>
                      </a:cxn>
                      <a:cxn ang="0">
                        <a:pos x="60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4" h="461">
                        <a:moveTo>
                          <a:pt x="0" y="0"/>
                        </a:moveTo>
                        <a:lnTo>
                          <a:pt x="86" y="189"/>
                        </a:lnTo>
                        <a:lnTo>
                          <a:pt x="29" y="298"/>
                        </a:lnTo>
                        <a:lnTo>
                          <a:pt x="0" y="461"/>
                        </a:lnTo>
                        <a:lnTo>
                          <a:pt x="316" y="461"/>
                        </a:lnTo>
                        <a:lnTo>
                          <a:pt x="316" y="379"/>
                        </a:lnTo>
                        <a:lnTo>
                          <a:pt x="546" y="379"/>
                        </a:lnTo>
                        <a:lnTo>
                          <a:pt x="604" y="243"/>
                        </a:lnTo>
                        <a:lnTo>
                          <a:pt x="604" y="0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4" name="Group 408"/>
                <p:cNvGrpSpPr>
                  <a:grpSpLocks/>
                </p:cNvGrpSpPr>
                <p:nvPr/>
              </p:nvGrpSpPr>
              <p:grpSpPr bwMode="auto">
                <a:xfrm>
                  <a:off x="1879600" y="2333625"/>
                  <a:ext cx="1138238" cy="649288"/>
                  <a:chOff x="1184" y="1470"/>
                  <a:chExt cx="717" cy="409"/>
                </a:xfrm>
                <a:grpFill/>
              </p:grpSpPr>
              <p:sp>
                <p:nvSpPr>
                  <p:cNvPr id="1148" name="Freeform 409"/>
                  <p:cNvSpPr>
                    <a:spLocks/>
                  </p:cNvSpPr>
                  <p:nvPr/>
                </p:nvSpPr>
                <p:spPr bwMode="auto">
                  <a:xfrm>
                    <a:off x="1184" y="1470"/>
                    <a:ext cx="717" cy="409"/>
                  </a:xfrm>
                  <a:custGeom>
                    <a:avLst/>
                    <a:gdLst/>
                    <a:ahLst/>
                    <a:cxnLst>
                      <a:cxn ang="0">
                        <a:pos x="0" y="82"/>
                      </a:cxn>
                      <a:cxn ang="0">
                        <a:pos x="57" y="164"/>
                      </a:cxn>
                      <a:cxn ang="0">
                        <a:pos x="144" y="191"/>
                      </a:cxn>
                      <a:cxn ang="0">
                        <a:pos x="230" y="273"/>
                      </a:cxn>
                      <a:cxn ang="0">
                        <a:pos x="258" y="382"/>
                      </a:cxn>
                      <a:cxn ang="0">
                        <a:pos x="316" y="409"/>
                      </a:cxn>
                      <a:cxn ang="0">
                        <a:pos x="717" y="327"/>
                      </a:cxn>
                      <a:cxn ang="0">
                        <a:pos x="545" y="191"/>
                      </a:cxn>
                      <a:cxn ang="0">
                        <a:pos x="574" y="28"/>
                      </a:cxn>
                      <a:cxn ang="0">
                        <a:pos x="545" y="0"/>
                      </a:cxn>
                      <a:cxn ang="0">
                        <a:pos x="316" y="0"/>
                      </a:cxn>
                      <a:cxn ang="0">
                        <a:pos x="316" y="82"/>
                      </a:cxn>
                      <a:cxn ang="0">
                        <a:pos x="0" y="82"/>
                      </a:cxn>
                    </a:cxnLst>
                    <a:rect l="0" t="0" r="r" b="b"/>
                    <a:pathLst>
                      <a:path w="717" h="409">
                        <a:moveTo>
                          <a:pt x="0" y="82"/>
                        </a:moveTo>
                        <a:lnTo>
                          <a:pt x="57" y="164"/>
                        </a:lnTo>
                        <a:lnTo>
                          <a:pt x="144" y="191"/>
                        </a:lnTo>
                        <a:lnTo>
                          <a:pt x="230" y="273"/>
                        </a:lnTo>
                        <a:lnTo>
                          <a:pt x="258" y="382"/>
                        </a:lnTo>
                        <a:lnTo>
                          <a:pt x="316" y="409"/>
                        </a:lnTo>
                        <a:lnTo>
                          <a:pt x="717" y="327"/>
                        </a:lnTo>
                        <a:lnTo>
                          <a:pt x="545" y="191"/>
                        </a:lnTo>
                        <a:lnTo>
                          <a:pt x="574" y="28"/>
                        </a:lnTo>
                        <a:lnTo>
                          <a:pt x="545" y="0"/>
                        </a:lnTo>
                        <a:lnTo>
                          <a:pt x="316" y="0"/>
                        </a:lnTo>
                        <a:lnTo>
                          <a:pt x="316" y="82"/>
                        </a:lnTo>
                        <a:lnTo>
                          <a:pt x="0" y="82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49" name="Freeform 410"/>
                  <p:cNvSpPr>
                    <a:spLocks/>
                  </p:cNvSpPr>
                  <p:nvPr/>
                </p:nvSpPr>
                <p:spPr bwMode="auto">
                  <a:xfrm>
                    <a:off x="1184" y="1470"/>
                    <a:ext cx="717" cy="409"/>
                  </a:xfrm>
                  <a:custGeom>
                    <a:avLst/>
                    <a:gdLst/>
                    <a:ahLst/>
                    <a:cxnLst>
                      <a:cxn ang="0">
                        <a:pos x="0" y="82"/>
                      </a:cxn>
                      <a:cxn ang="0">
                        <a:pos x="57" y="164"/>
                      </a:cxn>
                      <a:cxn ang="0">
                        <a:pos x="144" y="191"/>
                      </a:cxn>
                      <a:cxn ang="0">
                        <a:pos x="230" y="273"/>
                      </a:cxn>
                      <a:cxn ang="0">
                        <a:pos x="258" y="382"/>
                      </a:cxn>
                      <a:cxn ang="0">
                        <a:pos x="316" y="409"/>
                      </a:cxn>
                      <a:cxn ang="0">
                        <a:pos x="717" y="327"/>
                      </a:cxn>
                      <a:cxn ang="0">
                        <a:pos x="545" y="191"/>
                      </a:cxn>
                      <a:cxn ang="0">
                        <a:pos x="574" y="28"/>
                      </a:cxn>
                      <a:cxn ang="0">
                        <a:pos x="545" y="0"/>
                      </a:cxn>
                      <a:cxn ang="0">
                        <a:pos x="316" y="0"/>
                      </a:cxn>
                      <a:cxn ang="0">
                        <a:pos x="316" y="82"/>
                      </a:cxn>
                      <a:cxn ang="0">
                        <a:pos x="0" y="82"/>
                      </a:cxn>
                    </a:cxnLst>
                    <a:rect l="0" t="0" r="r" b="b"/>
                    <a:pathLst>
                      <a:path w="717" h="409">
                        <a:moveTo>
                          <a:pt x="0" y="82"/>
                        </a:moveTo>
                        <a:lnTo>
                          <a:pt x="57" y="164"/>
                        </a:lnTo>
                        <a:lnTo>
                          <a:pt x="144" y="191"/>
                        </a:lnTo>
                        <a:lnTo>
                          <a:pt x="230" y="273"/>
                        </a:lnTo>
                        <a:lnTo>
                          <a:pt x="258" y="382"/>
                        </a:lnTo>
                        <a:lnTo>
                          <a:pt x="316" y="409"/>
                        </a:lnTo>
                        <a:lnTo>
                          <a:pt x="717" y="327"/>
                        </a:lnTo>
                        <a:lnTo>
                          <a:pt x="545" y="191"/>
                        </a:lnTo>
                        <a:lnTo>
                          <a:pt x="574" y="28"/>
                        </a:lnTo>
                        <a:lnTo>
                          <a:pt x="545" y="0"/>
                        </a:lnTo>
                        <a:lnTo>
                          <a:pt x="316" y="0"/>
                        </a:lnTo>
                        <a:lnTo>
                          <a:pt x="316" y="82"/>
                        </a:lnTo>
                        <a:lnTo>
                          <a:pt x="0" y="82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" name="Group 411"/>
                <p:cNvGrpSpPr>
                  <a:grpSpLocks/>
                </p:cNvGrpSpPr>
                <p:nvPr/>
              </p:nvGrpSpPr>
              <p:grpSpPr bwMode="auto">
                <a:xfrm>
                  <a:off x="2743200" y="2119313"/>
                  <a:ext cx="547688" cy="947737"/>
                  <a:chOff x="1728" y="1335"/>
                  <a:chExt cx="345" cy="597"/>
                </a:xfrm>
                <a:grpFill/>
              </p:grpSpPr>
              <p:sp>
                <p:nvSpPr>
                  <p:cNvPr id="1146" name="Freeform 412"/>
                  <p:cNvSpPr>
                    <a:spLocks/>
                  </p:cNvSpPr>
                  <p:nvPr/>
                </p:nvSpPr>
                <p:spPr bwMode="auto">
                  <a:xfrm>
                    <a:off x="1728" y="1335"/>
                    <a:ext cx="345" cy="597"/>
                  </a:xfrm>
                  <a:custGeom>
                    <a:avLst/>
                    <a:gdLst/>
                    <a:ahLst/>
                    <a:cxnLst>
                      <a:cxn ang="0">
                        <a:pos x="0" y="136"/>
                      </a:cxn>
                      <a:cxn ang="0">
                        <a:pos x="29" y="163"/>
                      </a:cxn>
                      <a:cxn ang="0">
                        <a:pos x="0" y="326"/>
                      </a:cxn>
                      <a:cxn ang="0">
                        <a:pos x="173" y="461"/>
                      </a:cxn>
                      <a:cxn ang="0">
                        <a:pos x="258" y="597"/>
                      </a:cxn>
                      <a:cxn ang="0">
                        <a:pos x="345" y="597"/>
                      </a:cxn>
                      <a:cxn ang="0">
                        <a:pos x="345" y="0"/>
                      </a:cxn>
                      <a:cxn ang="0">
                        <a:pos x="202" y="0"/>
                      </a:cxn>
                      <a:cxn ang="0">
                        <a:pos x="58" y="0"/>
                      </a:cxn>
                      <a:cxn ang="0">
                        <a:pos x="0" y="136"/>
                      </a:cxn>
                    </a:cxnLst>
                    <a:rect l="0" t="0" r="r" b="b"/>
                    <a:pathLst>
                      <a:path w="345" h="597">
                        <a:moveTo>
                          <a:pt x="0" y="136"/>
                        </a:moveTo>
                        <a:lnTo>
                          <a:pt x="29" y="163"/>
                        </a:lnTo>
                        <a:lnTo>
                          <a:pt x="0" y="326"/>
                        </a:lnTo>
                        <a:lnTo>
                          <a:pt x="173" y="461"/>
                        </a:lnTo>
                        <a:lnTo>
                          <a:pt x="258" y="597"/>
                        </a:lnTo>
                        <a:lnTo>
                          <a:pt x="345" y="597"/>
                        </a:lnTo>
                        <a:lnTo>
                          <a:pt x="345" y="0"/>
                        </a:lnTo>
                        <a:lnTo>
                          <a:pt x="202" y="0"/>
                        </a:lnTo>
                        <a:lnTo>
                          <a:pt x="58" y="0"/>
                        </a:lnTo>
                        <a:lnTo>
                          <a:pt x="0" y="136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47" name="Freeform 413"/>
                  <p:cNvSpPr>
                    <a:spLocks/>
                  </p:cNvSpPr>
                  <p:nvPr/>
                </p:nvSpPr>
                <p:spPr bwMode="auto">
                  <a:xfrm>
                    <a:off x="1728" y="1335"/>
                    <a:ext cx="345" cy="597"/>
                  </a:xfrm>
                  <a:custGeom>
                    <a:avLst/>
                    <a:gdLst/>
                    <a:ahLst/>
                    <a:cxnLst>
                      <a:cxn ang="0">
                        <a:pos x="0" y="136"/>
                      </a:cxn>
                      <a:cxn ang="0">
                        <a:pos x="29" y="163"/>
                      </a:cxn>
                      <a:cxn ang="0">
                        <a:pos x="0" y="326"/>
                      </a:cxn>
                      <a:cxn ang="0">
                        <a:pos x="173" y="461"/>
                      </a:cxn>
                      <a:cxn ang="0">
                        <a:pos x="258" y="597"/>
                      </a:cxn>
                      <a:cxn ang="0">
                        <a:pos x="345" y="597"/>
                      </a:cxn>
                      <a:cxn ang="0">
                        <a:pos x="345" y="0"/>
                      </a:cxn>
                      <a:cxn ang="0">
                        <a:pos x="202" y="0"/>
                      </a:cxn>
                      <a:cxn ang="0">
                        <a:pos x="58" y="0"/>
                      </a:cxn>
                      <a:cxn ang="0">
                        <a:pos x="0" y="136"/>
                      </a:cxn>
                    </a:cxnLst>
                    <a:rect l="0" t="0" r="r" b="b"/>
                    <a:pathLst>
                      <a:path w="345" h="597">
                        <a:moveTo>
                          <a:pt x="0" y="136"/>
                        </a:moveTo>
                        <a:lnTo>
                          <a:pt x="29" y="163"/>
                        </a:lnTo>
                        <a:lnTo>
                          <a:pt x="0" y="326"/>
                        </a:lnTo>
                        <a:lnTo>
                          <a:pt x="173" y="461"/>
                        </a:lnTo>
                        <a:lnTo>
                          <a:pt x="258" y="597"/>
                        </a:lnTo>
                        <a:lnTo>
                          <a:pt x="345" y="597"/>
                        </a:lnTo>
                        <a:lnTo>
                          <a:pt x="345" y="0"/>
                        </a:lnTo>
                        <a:lnTo>
                          <a:pt x="202" y="0"/>
                        </a:lnTo>
                        <a:lnTo>
                          <a:pt x="58" y="0"/>
                        </a:lnTo>
                        <a:lnTo>
                          <a:pt x="0" y="136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6" name="Group 414"/>
                <p:cNvGrpSpPr>
                  <a:grpSpLocks/>
                </p:cNvGrpSpPr>
                <p:nvPr/>
              </p:nvGrpSpPr>
              <p:grpSpPr bwMode="auto">
                <a:xfrm>
                  <a:off x="3290888" y="1989138"/>
                  <a:ext cx="684212" cy="1249362"/>
                  <a:chOff x="2073" y="1253"/>
                  <a:chExt cx="431" cy="787"/>
                </a:xfrm>
                <a:grpFill/>
              </p:grpSpPr>
              <p:sp>
                <p:nvSpPr>
                  <p:cNvPr id="1144" name="Freeform 415"/>
                  <p:cNvSpPr>
                    <a:spLocks/>
                  </p:cNvSpPr>
                  <p:nvPr/>
                </p:nvSpPr>
                <p:spPr bwMode="auto">
                  <a:xfrm>
                    <a:off x="2073" y="1253"/>
                    <a:ext cx="431" cy="787"/>
                  </a:xfrm>
                  <a:custGeom>
                    <a:avLst/>
                    <a:gdLst/>
                    <a:ahLst/>
                    <a:cxnLst>
                      <a:cxn ang="0">
                        <a:pos x="0" y="299"/>
                      </a:cxn>
                      <a:cxn ang="0">
                        <a:pos x="0" y="733"/>
                      </a:cxn>
                      <a:cxn ang="0">
                        <a:pos x="57" y="787"/>
                      </a:cxn>
                      <a:cxn ang="0">
                        <a:pos x="57" y="707"/>
                      </a:cxn>
                      <a:cxn ang="0">
                        <a:pos x="172" y="733"/>
                      </a:cxn>
                      <a:cxn ang="0">
                        <a:pos x="143" y="652"/>
                      </a:cxn>
                      <a:cxn ang="0">
                        <a:pos x="201" y="625"/>
                      </a:cxn>
                      <a:cxn ang="0">
                        <a:pos x="143" y="517"/>
                      </a:cxn>
                      <a:cxn ang="0">
                        <a:pos x="258" y="571"/>
                      </a:cxn>
                      <a:cxn ang="0">
                        <a:pos x="172" y="435"/>
                      </a:cxn>
                      <a:cxn ang="0">
                        <a:pos x="287" y="272"/>
                      </a:cxn>
                      <a:cxn ang="0">
                        <a:pos x="431" y="245"/>
                      </a:cxn>
                      <a:cxn ang="0">
                        <a:pos x="402" y="191"/>
                      </a:cxn>
                      <a:cxn ang="0">
                        <a:pos x="402" y="28"/>
                      </a:cxn>
                      <a:cxn ang="0">
                        <a:pos x="345" y="28"/>
                      </a:cxn>
                      <a:cxn ang="0">
                        <a:pos x="201" y="109"/>
                      </a:cxn>
                      <a:cxn ang="0">
                        <a:pos x="86" y="0"/>
                      </a:cxn>
                      <a:cxn ang="0">
                        <a:pos x="86" y="82"/>
                      </a:cxn>
                      <a:cxn ang="0">
                        <a:pos x="0" y="82"/>
                      </a:cxn>
                      <a:cxn ang="0">
                        <a:pos x="0" y="299"/>
                      </a:cxn>
                    </a:cxnLst>
                    <a:rect l="0" t="0" r="r" b="b"/>
                    <a:pathLst>
                      <a:path w="431" h="787">
                        <a:moveTo>
                          <a:pt x="0" y="299"/>
                        </a:moveTo>
                        <a:lnTo>
                          <a:pt x="0" y="733"/>
                        </a:lnTo>
                        <a:lnTo>
                          <a:pt x="57" y="787"/>
                        </a:lnTo>
                        <a:lnTo>
                          <a:pt x="57" y="707"/>
                        </a:lnTo>
                        <a:lnTo>
                          <a:pt x="172" y="733"/>
                        </a:lnTo>
                        <a:lnTo>
                          <a:pt x="143" y="652"/>
                        </a:lnTo>
                        <a:lnTo>
                          <a:pt x="201" y="625"/>
                        </a:lnTo>
                        <a:lnTo>
                          <a:pt x="143" y="517"/>
                        </a:lnTo>
                        <a:lnTo>
                          <a:pt x="258" y="571"/>
                        </a:lnTo>
                        <a:lnTo>
                          <a:pt x="172" y="435"/>
                        </a:lnTo>
                        <a:lnTo>
                          <a:pt x="287" y="272"/>
                        </a:lnTo>
                        <a:lnTo>
                          <a:pt x="431" y="245"/>
                        </a:lnTo>
                        <a:lnTo>
                          <a:pt x="402" y="191"/>
                        </a:lnTo>
                        <a:lnTo>
                          <a:pt x="402" y="28"/>
                        </a:lnTo>
                        <a:lnTo>
                          <a:pt x="345" y="28"/>
                        </a:lnTo>
                        <a:lnTo>
                          <a:pt x="201" y="109"/>
                        </a:lnTo>
                        <a:lnTo>
                          <a:pt x="86" y="0"/>
                        </a:lnTo>
                        <a:lnTo>
                          <a:pt x="86" y="82"/>
                        </a:lnTo>
                        <a:lnTo>
                          <a:pt x="0" y="82"/>
                        </a:lnTo>
                        <a:lnTo>
                          <a:pt x="0" y="299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45" name="Freeform 416"/>
                  <p:cNvSpPr>
                    <a:spLocks/>
                  </p:cNvSpPr>
                  <p:nvPr/>
                </p:nvSpPr>
                <p:spPr bwMode="auto">
                  <a:xfrm>
                    <a:off x="2073" y="1253"/>
                    <a:ext cx="431" cy="787"/>
                  </a:xfrm>
                  <a:custGeom>
                    <a:avLst/>
                    <a:gdLst/>
                    <a:ahLst/>
                    <a:cxnLst>
                      <a:cxn ang="0">
                        <a:pos x="0" y="299"/>
                      </a:cxn>
                      <a:cxn ang="0">
                        <a:pos x="0" y="733"/>
                      </a:cxn>
                      <a:cxn ang="0">
                        <a:pos x="57" y="787"/>
                      </a:cxn>
                      <a:cxn ang="0">
                        <a:pos x="57" y="707"/>
                      </a:cxn>
                      <a:cxn ang="0">
                        <a:pos x="172" y="733"/>
                      </a:cxn>
                      <a:cxn ang="0">
                        <a:pos x="143" y="652"/>
                      </a:cxn>
                      <a:cxn ang="0">
                        <a:pos x="201" y="625"/>
                      </a:cxn>
                      <a:cxn ang="0">
                        <a:pos x="143" y="517"/>
                      </a:cxn>
                      <a:cxn ang="0">
                        <a:pos x="258" y="571"/>
                      </a:cxn>
                      <a:cxn ang="0">
                        <a:pos x="172" y="435"/>
                      </a:cxn>
                      <a:cxn ang="0">
                        <a:pos x="287" y="272"/>
                      </a:cxn>
                      <a:cxn ang="0">
                        <a:pos x="431" y="245"/>
                      </a:cxn>
                      <a:cxn ang="0">
                        <a:pos x="402" y="191"/>
                      </a:cxn>
                      <a:cxn ang="0">
                        <a:pos x="402" y="28"/>
                      </a:cxn>
                      <a:cxn ang="0">
                        <a:pos x="345" y="28"/>
                      </a:cxn>
                      <a:cxn ang="0">
                        <a:pos x="201" y="109"/>
                      </a:cxn>
                      <a:cxn ang="0">
                        <a:pos x="86" y="0"/>
                      </a:cxn>
                      <a:cxn ang="0">
                        <a:pos x="86" y="82"/>
                      </a:cxn>
                      <a:cxn ang="0">
                        <a:pos x="0" y="82"/>
                      </a:cxn>
                      <a:cxn ang="0">
                        <a:pos x="0" y="299"/>
                      </a:cxn>
                    </a:cxnLst>
                    <a:rect l="0" t="0" r="r" b="b"/>
                    <a:pathLst>
                      <a:path w="431" h="787">
                        <a:moveTo>
                          <a:pt x="0" y="299"/>
                        </a:moveTo>
                        <a:lnTo>
                          <a:pt x="0" y="733"/>
                        </a:lnTo>
                        <a:lnTo>
                          <a:pt x="57" y="787"/>
                        </a:lnTo>
                        <a:lnTo>
                          <a:pt x="57" y="707"/>
                        </a:lnTo>
                        <a:lnTo>
                          <a:pt x="172" y="733"/>
                        </a:lnTo>
                        <a:lnTo>
                          <a:pt x="143" y="652"/>
                        </a:lnTo>
                        <a:lnTo>
                          <a:pt x="201" y="625"/>
                        </a:lnTo>
                        <a:lnTo>
                          <a:pt x="143" y="517"/>
                        </a:lnTo>
                        <a:lnTo>
                          <a:pt x="258" y="571"/>
                        </a:lnTo>
                        <a:lnTo>
                          <a:pt x="172" y="435"/>
                        </a:lnTo>
                        <a:lnTo>
                          <a:pt x="287" y="272"/>
                        </a:lnTo>
                        <a:lnTo>
                          <a:pt x="431" y="245"/>
                        </a:lnTo>
                        <a:lnTo>
                          <a:pt x="402" y="191"/>
                        </a:lnTo>
                        <a:lnTo>
                          <a:pt x="402" y="28"/>
                        </a:lnTo>
                        <a:lnTo>
                          <a:pt x="345" y="28"/>
                        </a:lnTo>
                        <a:lnTo>
                          <a:pt x="201" y="109"/>
                        </a:lnTo>
                        <a:lnTo>
                          <a:pt x="86" y="0"/>
                        </a:lnTo>
                        <a:lnTo>
                          <a:pt x="86" y="82"/>
                        </a:lnTo>
                        <a:lnTo>
                          <a:pt x="0" y="82"/>
                        </a:lnTo>
                        <a:lnTo>
                          <a:pt x="0" y="299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7" name="Group 417"/>
                <p:cNvGrpSpPr>
                  <a:grpSpLocks/>
                </p:cNvGrpSpPr>
                <p:nvPr/>
              </p:nvGrpSpPr>
              <p:grpSpPr bwMode="auto">
                <a:xfrm>
                  <a:off x="3521075" y="2378075"/>
                  <a:ext cx="727075" cy="1206500"/>
                  <a:chOff x="2218" y="1498"/>
                  <a:chExt cx="458" cy="760"/>
                </a:xfrm>
                <a:grpFill/>
              </p:grpSpPr>
              <p:sp>
                <p:nvSpPr>
                  <p:cNvPr id="1142" name="Freeform 418"/>
                  <p:cNvSpPr>
                    <a:spLocks/>
                  </p:cNvSpPr>
                  <p:nvPr/>
                </p:nvSpPr>
                <p:spPr bwMode="auto">
                  <a:xfrm>
                    <a:off x="2218" y="1498"/>
                    <a:ext cx="458" cy="760"/>
                  </a:xfrm>
                  <a:custGeom>
                    <a:avLst/>
                    <a:gdLst/>
                    <a:ahLst/>
                    <a:cxnLst>
                      <a:cxn ang="0">
                        <a:pos x="286" y="0"/>
                      </a:cxn>
                      <a:cxn ang="0">
                        <a:pos x="143" y="27"/>
                      </a:cxn>
                      <a:cxn ang="0">
                        <a:pos x="28" y="190"/>
                      </a:cxn>
                      <a:cxn ang="0">
                        <a:pos x="114" y="326"/>
                      </a:cxn>
                      <a:cxn ang="0">
                        <a:pos x="0" y="272"/>
                      </a:cxn>
                      <a:cxn ang="0">
                        <a:pos x="57" y="380"/>
                      </a:cxn>
                      <a:cxn ang="0">
                        <a:pos x="0" y="408"/>
                      </a:cxn>
                      <a:cxn ang="0">
                        <a:pos x="28" y="488"/>
                      </a:cxn>
                      <a:cxn ang="0">
                        <a:pos x="172" y="570"/>
                      </a:cxn>
                      <a:cxn ang="0">
                        <a:pos x="143" y="706"/>
                      </a:cxn>
                      <a:cxn ang="0">
                        <a:pos x="229" y="760"/>
                      </a:cxn>
                      <a:cxn ang="0">
                        <a:pos x="286" y="706"/>
                      </a:cxn>
                      <a:cxn ang="0">
                        <a:pos x="229" y="624"/>
                      </a:cxn>
                      <a:cxn ang="0">
                        <a:pos x="258" y="570"/>
                      </a:cxn>
                      <a:cxn ang="0">
                        <a:pos x="200" y="488"/>
                      </a:cxn>
                      <a:cxn ang="0">
                        <a:pos x="286" y="488"/>
                      </a:cxn>
                      <a:cxn ang="0">
                        <a:pos x="344" y="435"/>
                      </a:cxn>
                      <a:cxn ang="0">
                        <a:pos x="258" y="353"/>
                      </a:cxn>
                      <a:cxn ang="0">
                        <a:pos x="372" y="380"/>
                      </a:cxn>
                      <a:cxn ang="0">
                        <a:pos x="315" y="217"/>
                      </a:cxn>
                      <a:cxn ang="0">
                        <a:pos x="401" y="190"/>
                      </a:cxn>
                      <a:cxn ang="0">
                        <a:pos x="315" y="135"/>
                      </a:cxn>
                      <a:cxn ang="0">
                        <a:pos x="430" y="135"/>
                      </a:cxn>
                      <a:cxn ang="0">
                        <a:pos x="458" y="0"/>
                      </a:cxn>
                      <a:cxn ang="0">
                        <a:pos x="286" y="0"/>
                      </a:cxn>
                    </a:cxnLst>
                    <a:rect l="0" t="0" r="r" b="b"/>
                    <a:pathLst>
                      <a:path w="458" h="760">
                        <a:moveTo>
                          <a:pt x="286" y="0"/>
                        </a:moveTo>
                        <a:lnTo>
                          <a:pt x="143" y="27"/>
                        </a:lnTo>
                        <a:lnTo>
                          <a:pt x="28" y="190"/>
                        </a:lnTo>
                        <a:lnTo>
                          <a:pt x="114" y="326"/>
                        </a:lnTo>
                        <a:lnTo>
                          <a:pt x="0" y="272"/>
                        </a:lnTo>
                        <a:lnTo>
                          <a:pt x="57" y="380"/>
                        </a:lnTo>
                        <a:lnTo>
                          <a:pt x="0" y="408"/>
                        </a:lnTo>
                        <a:lnTo>
                          <a:pt x="28" y="488"/>
                        </a:lnTo>
                        <a:lnTo>
                          <a:pt x="172" y="570"/>
                        </a:lnTo>
                        <a:lnTo>
                          <a:pt x="143" y="706"/>
                        </a:lnTo>
                        <a:lnTo>
                          <a:pt x="229" y="760"/>
                        </a:lnTo>
                        <a:lnTo>
                          <a:pt x="286" y="706"/>
                        </a:lnTo>
                        <a:lnTo>
                          <a:pt x="229" y="624"/>
                        </a:lnTo>
                        <a:lnTo>
                          <a:pt x="258" y="570"/>
                        </a:lnTo>
                        <a:lnTo>
                          <a:pt x="200" y="488"/>
                        </a:lnTo>
                        <a:lnTo>
                          <a:pt x="286" y="488"/>
                        </a:lnTo>
                        <a:lnTo>
                          <a:pt x="344" y="435"/>
                        </a:lnTo>
                        <a:lnTo>
                          <a:pt x="258" y="353"/>
                        </a:lnTo>
                        <a:lnTo>
                          <a:pt x="372" y="380"/>
                        </a:lnTo>
                        <a:lnTo>
                          <a:pt x="315" y="217"/>
                        </a:lnTo>
                        <a:lnTo>
                          <a:pt x="401" y="190"/>
                        </a:lnTo>
                        <a:lnTo>
                          <a:pt x="315" y="135"/>
                        </a:lnTo>
                        <a:lnTo>
                          <a:pt x="430" y="135"/>
                        </a:lnTo>
                        <a:lnTo>
                          <a:pt x="458" y="0"/>
                        </a:lnTo>
                        <a:lnTo>
                          <a:pt x="286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43" name="Freeform 419"/>
                  <p:cNvSpPr>
                    <a:spLocks/>
                  </p:cNvSpPr>
                  <p:nvPr/>
                </p:nvSpPr>
                <p:spPr bwMode="auto">
                  <a:xfrm>
                    <a:off x="2218" y="1498"/>
                    <a:ext cx="458" cy="760"/>
                  </a:xfrm>
                  <a:custGeom>
                    <a:avLst/>
                    <a:gdLst/>
                    <a:ahLst/>
                    <a:cxnLst>
                      <a:cxn ang="0">
                        <a:pos x="286" y="0"/>
                      </a:cxn>
                      <a:cxn ang="0">
                        <a:pos x="143" y="27"/>
                      </a:cxn>
                      <a:cxn ang="0">
                        <a:pos x="28" y="190"/>
                      </a:cxn>
                      <a:cxn ang="0">
                        <a:pos x="114" y="326"/>
                      </a:cxn>
                      <a:cxn ang="0">
                        <a:pos x="0" y="272"/>
                      </a:cxn>
                      <a:cxn ang="0">
                        <a:pos x="57" y="380"/>
                      </a:cxn>
                      <a:cxn ang="0">
                        <a:pos x="0" y="408"/>
                      </a:cxn>
                      <a:cxn ang="0">
                        <a:pos x="28" y="488"/>
                      </a:cxn>
                      <a:cxn ang="0">
                        <a:pos x="172" y="570"/>
                      </a:cxn>
                      <a:cxn ang="0">
                        <a:pos x="143" y="706"/>
                      </a:cxn>
                      <a:cxn ang="0">
                        <a:pos x="229" y="760"/>
                      </a:cxn>
                      <a:cxn ang="0">
                        <a:pos x="286" y="706"/>
                      </a:cxn>
                      <a:cxn ang="0">
                        <a:pos x="229" y="624"/>
                      </a:cxn>
                      <a:cxn ang="0">
                        <a:pos x="258" y="570"/>
                      </a:cxn>
                      <a:cxn ang="0">
                        <a:pos x="200" y="488"/>
                      </a:cxn>
                      <a:cxn ang="0">
                        <a:pos x="286" y="488"/>
                      </a:cxn>
                      <a:cxn ang="0">
                        <a:pos x="344" y="435"/>
                      </a:cxn>
                      <a:cxn ang="0">
                        <a:pos x="258" y="353"/>
                      </a:cxn>
                      <a:cxn ang="0">
                        <a:pos x="372" y="380"/>
                      </a:cxn>
                      <a:cxn ang="0">
                        <a:pos x="315" y="217"/>
                      </a:cxn>
                      <a:cxn ang="0">
                        <a:pos x="401" y="190"/>
                      </a:cxn>
                      <a:cxn ang="0">
                        <a:pos x="315" y="135"/>
                      </a:cxn>
                      <a:cxn ang="0">
                        <a:pos x="430" y="135"/>
                      </a:cxn>
                      <a:cxn ang="0">
                        <a:pos x="458" y="0"/>
                      </a:cxn>
                      <a:cxn ang="0">
                        <a:pos x="286" y="0"/>
                      </a:cxn>
                    </a:cxnLst>
                    <a:rect l="0" t="0" r="r" b="b"/>
                    <a:pathLst>
                      <a:path w="458" h="760">
                        <a:moveTo>
                          <a:pt x="286" y="0"/>
                        </a:moveTo>
                        <a:lnTo>
                          <a:pt x="143" y="27"/>
                        </a:lnTo>
                        <a:lnTo>
                          <a:pt x="28" y="190"/>
                        </a:lnTo>
                        <a:lnTo>
                          <a:pt x="114" y="326"/>
                        </a:lnTo>
                        <a:lnTo>
                          <a:pt x="0" y="272"/>
                        </a:lnTo>
                        <a:lnTo>
                          <a:pt x="57" y="380"/>
                        </a:lnTo>
                        <a:lnTo>
                          <a:pt x="0" y="408"/>
                        </a:lnTo>
                        <a:lnTo>
                          <a:pt x="28" y="488"/>
                        </a:lnTo>
                        <a:lnTo>
                          <a:pt x="172" y="570"/>
                        </a:lnTo>
                        <a:lnTo>
                          <a:pt x="143" y="706"/>
                        </a:lnTo>
                        <a:lnTo>
                          <a:pt x="229" y="760"/>
                        </a:lnTo>
                        <a:lnTo>
                          <a:pt x="286" y="706"/>
                        </a:lnTo>
                        <a:lnTo>
                          <a:pt x="229" y="624"/>
                        </a:lnTo>
                        <a:lnTo>
                          <a:pt x="258" y="570"/>
                        </a:lnTo>
                        <a:lnTo>
                          <a:pt x="200" y="488"/>
                        </a:lnTo>
                        <a:lnTo>
                          <a:pt x="286" y="488"/>
                        </a:lnTo>
                        <a:lnTo>
                          <a:pt x="344" y="435"/>
                        </a:lnTo>
                        <a:lnTo>
                          <a:pt x="258" y="353"/>
                        </a:lnTo>
                        <a:lnTo>
                          <a:pt x="372" y="380"/>
                        </a:lnTo>
                        <a:lnTo>
                          <a:pt x="315" y="217"/>
                        </a:lnTo>
                        <a:lnTo>
                          <a:pt x="401" y="190"/>
                        </a:lnTo>
                        <a:lnTo>
                          <a:pt x="315" y="135"/>
                        </a:lnTo>
                        <a:lnTo>
                          <a:pt x="430" y="135"/>
                        </a:lnTo>
                        <a:lnTo>
                          <a:pt x="458" y="0"/>
                        </a:lnTo>
                        <a:lnTo>
                          <a:pt x="286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8" name="Group 420"/>
                <p:cNvGrpSpPr>
                  <a:grpSpLocks/>
                </p:cNvGrpSpPr>
                <p:nvPr/>
              </p:nvGrpSpPr>
              <p:grpSpPr bwMode="auto">
                <a:xfrm>
                  <a:off x="512763" y="2206625"/>
                  <a:ext cx="957262" cy="1076325"/>
                  <a:chOff x="323" y="1390"/>
                  <a:chExt cx="603" cy="678"/>
                </a:xfrm>
                <a:grpFill/>
              </p:grpSpPr>
              <p:sp>
                <p:nvSpPr>
                  <p:cNvPr id="1140" name="Freeform 421"/>
                  <p:cNvSpPr>
                    <a:spLocks/>
                  </p:cNvSpPr>
                  <p:nvPr/>
                </p:nvSpPr>
                <p:spPr bwMode="auto">
                  <a:xfrm>
                    <a:off x="323" y="1390"/>
                    <a:ext cx="603" cy="67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7" y="163"/>
                      </a:cxn>
                      <a:cxn ang="0">
                        <a:pos x="28" y="272"/>
                      </a:cxn>
                      <a:cxn ang="0">
                        <a:pos x="201" y="516"/>
                      </a:cxn>
                      <a:cxn ang="0">
                        <a:pos x="172" y="571"/>
                      </a:cxn>
                      <a:cxn ang="0">
                        <a:pos x="258" y="678"/>
                      </a:cxn>
                      <a:cxn ang="0">
                        <a:pos x="316" y="678"/>
                      </a:cxn>
                      <a:cxn ang="0">
                        <a:pos x="316" y="624"/>
                      </a:cxn>
                      <a:cxn ang="0">
                        <a:pos x="373" y="597"/>
                      </a:cxn>
                      <a:cxn ang="0">
                        <a:pos x="431" y="597"/>
                      </a:cxn>
                      <a:cxn ang="0">
                        <a:pos x="459" y="516"/>
                      </a:cxn>
                      <a:cxn ang="0">
                        <a:pos x="603" y="516"/>
                      </a:cxn>
                      <a:cxn ang="0">
                        <a:pos x="603" y="326"/>
                      </a:cxn>
                      <a:cxn ang="0">
                        <a:pos x="517" y="326"/>
                      </a:cxn>
                      <a:cxn ang="0">
                        <a:pos x="517" y="135"/>
                      </a:cxn>
                      <a:cxn ang="0">
                        <a:pos x="402" y="135"/>
                      </a:cxn>
                      <a:cxn ang="0">
                        <a:pos x="40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3" h="678">
                        <a:moveTo>
                          <a:pt x="0" y="0"/>
                        </a:moveTo>
                        <a:lnTo>
                          <a:pt x="57" y="163"/>
                        </a:lnTo>
                        <a:lnTo>
                          <a:pt x="28" y="272"/>
                        </a:lnTo>
                        <a:lnTo>
                          <a:pt x="201" y="516"/>
                        </a:lnTo>
                        <a:lnTo>
                          <a:pt x="172" y="571"/>
                        </a:lnTo>
                        <a:lnTo>
                          <a:pt x="258" y="678"/>
                        </a:lnTo>
                        <a:lnTo>
                          <a:pt x="316" y="678"/>
                        </a:lnTo>
                        <a:lnTo>
                          <a:pt x="316" y="624"/>
                        </a:lnTo>
                        <a:lnTo>
                          <a:pt x="373" y="597"/>
                        </a:lnTo>
                        <a:lnTo>
                          <a:pt x="431" y="597"/>
                        </a:lnTo>
                        <a:lnTo>
                          <a:pt x="459" y="516"/>
                        </a:lnTo>
                        <a:lnTo>
                          <a:pt x="603" y="516"/>
                        </a:lnTo>
                        <a:lnTo>
                          <a:pt x="603" y="326"/>
                        </a:lnTo>
                        <a:lnTo>
                          <a:pt x="517" y="326"/>
                        </a:lnTo>
                        <a:lnTo>
                          <a:pt x="517" y="135"/>
                        </a:lnTo>
                        <a:lnTo>
                          <a:pt x="402" y="135"/>
                        </a:lnTo>
                        <a:lnTo>
                          <a:pt x="40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41" name="Freeform 422"/>
                  <p:cNvSpPr>
                    <a:spLocks/>
                  </p:cNvSpPr>
                  <p:nvPr/>
                </p:nvSpPr>
                <p:spPr bwMode="auto">
                  <a:xfrm>
                    <a:off x="323" y="1390"/>
                    <a:ext cx="603" cy="67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7" y="163"/>
                      </a:cxn>
                      <a:cxn ang="0">
                        <a:pos x="28" y="272"/>
                      </a:cxn>
                      <a:cxn ang="0">
                        <a:pos x="201" y="516"/>
                      </a:cxn>
                      <a:cxn ang="0">
                        <a:pos x="172" y="571"/>
                      </a:cxn>
                      <a:cxn ang="0">
                        <a:pos x="258" y="678"/>
                      </a:cxn>
                      <a:cxn ang="0">
                        <a:pos x="316" y="678"/>
                      </a:cxn>
                      <a:cxn ang="0">
                        <a:pos x="316" y="624"/>
                      </a:cxn>
                      <a:cxn ang="0">
                        <a:pos x="373" y="597"/>
                      </a:cxn>
                      <a:cxn ang="0">
                        <a:pos x="431" y="597"/>
                      </a:cxn>
                      <a:cxn ang="0">
                        <a:pos x="459" y="516"/>
                      </a:cxn>
                      <a:cxn ang="0">
                        <a:pos x="603" y="516"/>
                      </a:cxn>
                      <a:cxn ang="0">
                        <a:pos x="603" y="326"/>
                      </a:cxn>
                      <a:cxn ang="0">
                        <a:pos x="517" y="326"/>
                      </a:cxn>
                      <a:cxn ang="0">
                        <a:pos x="517" y="135"/>
                      </a:cxn>
                      <a:cxn ang="0">
                        <a:pos x="402" y="135"/>
                      </a:cxn>
                      <a:cxn ang="0">
                        <a:pos x="40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3" h="678">
                        <a:moveTo>
                          <a:pt x="0" y="0"/>
                        </a:moveTo>
                        <a:lnTo>
                          <a:pt x="57" y="163"/>
                        </a:lnTo>
                        <a:lnTo>
                          <a:pt x="28" y="272"/>
                        </a:lnTo>
                        <a:lnTo>
                          <a:pt x="201" y="516"/>
                        </a:lnTo>
                        <a:lnTo>
                          <a:pt x="172" y="571"/>
                        </a:lnTo>
                        <a:lnTo>
                          <a:pt x="258" y="678"/>
                        </a:lnTo>
                        <a:lnTo>
                          <a:pt x="316" y="678"/>
                        </a:lnTo>
                        <a:lnTo>
                          <a:pt x="316" y="624"/>
                        </a:lnTo>
                        <a:lnTo>
                          <a:pt x="373" y="597"/>
                        </a:lnTo>
                        <a:lnTo>
                          <a:pt x="431" y="597"/>
                        </a:lnTo>
                        <a:lnTo>
                          <a:pt x="459" y="516"/>
                        </a:lnTo>
                        <a:lnTo>
                          <a:pt x="603" y="516"/>
                        </a:lnTo>
                        <a:lnTo>
                          <a:pt x="603" y="326"/>
                        </a:lnTo>
                        <a:lnTo>
                          <a:pt x="517" y="326"/>
                        </a:lnTo>
                        <a:lnTo>
                          <a:pt x="517" y="135"/>
                        </a:lnTo>
                        <a:lnTo>
                          <a:pt x="402" y="135"/>
                        </a:lnTo>
                        <a:lnTo>
                          <a:pt x="402" y="0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9" name="Group 423"/>
                <p:cNvGrpSpPr>
                  <a:grpSpLocks/>
                </p:cNvGrpSpPr>
                <p:nvPr/>
              </p:nvGrpSpPr>
              <p:grpSpPr bwMode="auto">
                <a:xfrm>
                  <a:off x="968375" y="3025775"/>
                  <a:ext cx="1138238" cy="774700"/>
                  <a:chOff x="610" y="1906"/>
                  <a:chExt cx="717" cy="488"/>
                </a:xfrm>
                <a:grpFill/>
              </p:grpSpPr>
              <p:sp>
                <p:nvSpPr>
                  <p:cNvPr id="1138" name="Freeform 424"/>
                  <p:cNvSpPr>
                    <a:spLocks/>
                  </p:cNvSpPr>
                  <p:nvPr/>
                </p:nvSpPr>
                <p:spPr bwMode="auto">
                  <a:xfrm>
                    <a:off x="610" y="1906"/>
                    <a:ext cx="717" cy="488"/>
                  </a:xfrm>
                  <a:custGeom>
                    <a:avLst/>
                    <a:gdLst/>
                    <a:ahLst/>
                    <a:cxnLst>
                      <a:cxn ang="0">
                        <a:pos x="28" y="162"/>
                      </a:cxn>
                      <a:cxn ang="0">
                        <a:pos x="57" y="325"/>
                      </a:cxn>
                      <a:cxn ang="0">
                        <a:pos x="0" y="352"/>
                      </a:cxn>
                      <a:cxn ang="0">
                        <a:pos x="28" y="434"/>
                      </a:cxn>
                      <a:cxn ang="0">
                        <a:pos x="0" y="488"/>
                      </a:cxn>
                      <a:cxn ang="0">
                        <a:pos x="115" y="461"/>
                      </a:cxn>
                      <a:cxn ang="0">
                        <a:pos x="717" y="461"/>
                      </a:cxn>
                      <a:cxn ang="0">
                        <a:pos x="717" y="108"/>
                      </a:cxn>
                      <a:cxn ang="0">
                        <a:pos x="573" y="27"/>
                      </a:cxn>
                      <a:cxn ang="0">
                        <a:pos x="487" y="0"/>
                      </a:cxn>
                      <a:cxn ang="0">
                        <a:pos x="172" y="0"/>
                      </a:cxn>
                      <a:cxn ang="0">
                        <a:pos x="143" y="80"/>
                      </a:cxn>
                      <a:cxn ang="0">
                        <a:pos x="86" y="80"/>
                      </a:cxn>
                      <a:cxn ang="0">
                        <a:pos x="28" y="108"/>
                      </a:cxn>
                      <a:cxn ang="0">
                        <a:pos x="28" y="162"/>
                      </a:cxn>
                    </a:cxnLst>
                    <a:rect l="0" t="0" r="r" b="b"/>
                    <a:pathLst>
                      <a:path w="717" h="488">
                        <a:moveTo>
                          <a:pt x="28" y="162"/>
                        </a:moveTo>
                        <a:lnTo>
                          <a:pt x="57" y="325"/>
                        </a:lnTo>
                        <a:lnTo>
                          <a:pt x="0" y="352"/>
                        </a:lnTo>
                        <a:lnTo>
                          <a:pt x="28" y="434"/>
                        </a:lnTo>
                        <a:lnTo>
                          <a:pt x="0" y="488"/>
                        </a:lnTo>
                        <a:lnTo>
                          <a:pt x="115" y="461"/>
                        </a:lnTo>
                        <a:lnTo>
                          <a:pt x="717" y="461"/>
                        </a:lnTo>
                        <a:lnTo>
                          <a:pt x="717" y="108"/>
                        </a:lnTo>
                        <a:lnTo>
                          <a:pt x="573" y="27"/>
                        </a:lnTo>
                        <a:lnTo>
                          <a:pt x="487" y="0"/>
                        </a:lnTo>
                        <a:lnTo>
                          <a:pt x="172" y="0"/>
                        </a:lnTo>
                        <a:lnTo>
                          <a:pt x="143" y="80"/>
                        </a:lnTo>
                        <a:lnTo>
                          <a:pt x="86" y="80"/>
                        </a:lnTo>
                        <a:lnTo>
                          <a:pt x="28" y="108"/>
                        </a:lnTo>
                        <a:lnTo>
                          <a:pt x="28" y="162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39" name="Freeform 425"/>
                  <p:cNvSpPr>
                    <a:spLocks/>
                  </p:cNvSpPr>
                  <p:nvPr/>
                </p:nvSpPr>
                <p:spPr bwMode="auto">
                  <a:xfrm>
                    <a:off x="610" y="1906"/>
                    <a:ext cx="717" cy="488"/>
                  </a:xfrm>
                  <a:custGeom>
                    <a:avLst/>
                    <a:gdLst/>
                    <a:ahLst/>
                    <a:cxnLst>
                      <a:cxn ang="0">
                        <a:pos x="28" y="162"/>
                      </a:cxn>
                      <a:cxn ang="0">
                        <a:pos x="57" y="325"/>
                      </a:cxn>
                      <a:cxn ang="0">
                        <a:pos x="0" y="352"/>
                      </a:cxn>
                      <a:cxn ang="0">
                        <a:pos x="28" y="434"/>
                      </a:cxn>
                      <a:cxn ang="0">
                        <a:pos x="0" y="488"/>
                      </a:cxn>
                      <a:cxn ang="0">
                        <a:pos x="115" y="461"/>
                      </a:cxn>
                      <a:cxn ang="0">
                        <a:pos x="717" y="461"/>
                      </a:cxn>
                      <a:cxn ang="0">
                        <a:pos x="717" y="108"/>
                      </a:cxn>
                      <a:cxn ang="0">
                        <a:pos x="573" y="27"/>
                      </a:cxn>
                      <a:cxn ang="0">
                        <a:pos x="487" y="0"/>
                      </a:cxn>
                      <a:cxn ang="0">
                        <a:pos x="172" y="0"/>
                      </a:cxn>
                      <a:cxn ang="0">
                        <a:pos x="143" y="80"/>
                      </a:cxn>
                      <a:cxn ang="0">
                        <a:pos x="86" y="80"/>
                      </a:cxn>
                      <a:cxn ang="0">
                        <a:pos x="28" y="108"/>
                      </a:cxn>
                      <a:cxn ang="0">
                        <a:pos x="28" y="162"/>
                      </a:cxn>
                    </a:cxnLst>
                    <a:rect l="0" t="0" r="r" b="b"/>
                    <a:pathLst>
                      <a:path w="717" h="488">
                        <a:moveTo>
                          <a:pt x="28" y="162"/>
                        </a:moveTo>
                        <a:lnTo>
                          <a:pt x="57" y="325"/>
                        </a:lnTo>
                        <a:lnTo>
                          <a:pt x="0" y="352"/>
                        </a:lnTo>
                        <a:lnTo>
                          <a:pt x="28" y="434"/>
                        </a:lnTo>
                        <a:lnTo>
                          <a:pt x="0" y="488"/>
                        </a:lnTo>
                        <a:lnTo>
                          <a:pt x="115" y="461"/>
                        </a:lnTo>
                        <a:lnTo>
                          <a:pt x="717" y="461"/>
                        </a:lnTo>
                        <a:lnTo>
                          <a:pt x="717" y="108"/>
                        </a:lnTo>
                        <a:lnTo>
                          <a:pt x="573" y="27"/>
                        </a:lnTo>
                        <a:lnTo>
                          <a:pt x="487" y="0"/>
                        </a:lnTo>
                        <a:lnTo>
                          <a:pt x="172" y="0"/>
                        </a:lnTo>
                        <a:lnTo>
                          <a:pt x="143" y="80"/>
                        </a:lnTo>
                        <a:lnTo>
                          <a:pt x="86" y="80"/>
                        </a:lnTo>
                        <a:lnTo>
                          <a:pt x="28" y="108"/>
                        </a:lnTo>
                        <a:lnTo>
                          <a:pt x="28" y="162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20" name="Group 426"/>
                <p:cNvGrpSpPr>
                  <a:grpSpLocks/>
                </p:cNvGrpSpPr>
                <p:nvPr/>
              </p:nvGrpSpPr>
              <p:grpSpPr bwMode="auto">
                <a:xfrm>
                  <a:off x="1879600" y="2767013"/>
                  <a:ext cx="1273175" cy="990600"/>
                  <a:chOff x="1184" y="1743"/>
                  <a:chExt cx="802" cy="624"/>
                </a:xfrm>
                <a:grpFill/>
              </p:grpSpPr>
              <p:sp>
                <p:nvSpPr>
                  <p:cNvPr id="1136" name="Freeform 427"/>
                  <p:cNvSpPr>
                    <a:spLocks/>
                  </p:cNvSpPr>
                  <p:nvPr/>
                </p:nvSpPr>
                <p:spPr bwMode="auto">
                  <a:xfrm>
                    <a:off x="1184" y="1743"/>
                    <a:ext cx="802" cy="624"/>
                  </a:xfrm>
                  <a:custGeom>
                    <a:avLst/>
                    <a:gdLst/>
                    <a:ahLst/>
                    <a:cxnLst>
                      <a:cxn ang="0">
                        <a:pos x="229" y="0"/>
                      </a:cxn>
                      <a:cxn ang="0">
                        <a:pos x="0" y="190"/>
                      </a:cxn>
                      <a:cxn ang="0">
                        <a:pos x="143" y="270"/>
                      </a:cxn>
                      <a:cxn ang="0">
                        <a:pos x="143" y="624"/>
                      </a:cxn>
                      <a:cxn ang="0">
                        <a:pos x="430" y="624"/>
                      </a:cxn>
                      <a:cxn ang="0">
                        <a:pos x="545" y="542"/>
                      </a:cxn>
                      <a:cxn ang="0">
                        <a:pos x="631" y="570"/>
                      </a:cxn>
                      <a:cxn ang="0">
                        <a:pos x="688" y="570"/>
                      </a:cxn>
                      <a:cxn ang="0">
                        <a:pos x="688" y="217"/>
                      </a:cxn>
                      <a:cxn ang="0">
                        <a:pos x="773" y="217"/>
                      </a:cxn>
                      <a:cxn ang="0">
                        <a:pos x="802" y="190"/>
                      </a:cxn>
                      <a:cxn ang="0">
                        <a:pos x="717" y="54"/>
                      </a:cxn>
                      <a:cxn ang="0">
                        <a:pos x="316" y="136"/>
                      </a:cxn>
                      <a:cxn ang="0">
                        <a:pos x="258" y="108"/>
                      </a:cxn>
                      <a:cxn ang="0">
                        <a:pos x="229" y="0"/>
                      </a:cxn>
                    </a:cxnLst>
                    <a:rect l="0" t="0" r="r" b="b"/>
                    <a:pathLst>
                      <a:path w="802" h="624">
                        <a:moveTo>
                          <a:pt x="229" y="0"/>
                        </a:moveTo>
                        <a:lnTo>
                          <a:pt x="0" y="190"/>
                        </a:lnTo>
                        <a:lnTo>
                          <a:pt x="143" y="270"/>
                        </a:lnTo>
                        <a:lnTo>
                          <a:pt x="143" y="624"/>
                        </a:lnTo>
                        <a:lnTo>
                          <a:pt x="430" y="624"/>
                        </a:lnTo>
                        <a:lnTo>
                          <a:pt x="545" y="542"/>
                        </a:lnTo>
                        <a:lnTo>
                          <a:pt x="631" y="570"/>
                        </a:lnTo>
                        <a:lnTo>
                          <a:pt x="688" y="570"/>
                        </a:lnTo>
                        <a:lnTo>
                          <a:pt x="688" y="217"/>
                        </a:lnTo>
                        <a:lnTo>
                          <a:pt x="773" y="217"/>
                        </a:lnTo>
                        <a:lnTo>
                          <a:pt x="802" y="190"/>
                        </a:lnTo>
                        <a:lnTo>
                          <a:pt x="717" y="54"/>
                        </a:lnTo>
                        <a:lnTo>
                          <a:pt x="316" y="136"/>
                        </a:lnTo>
                        <a:lnTo>
                          <a:pt x="258" y="108"/>
                        </a:lnTo>
                        <a:lnTo>
                          <a:pt x="229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37" name="Freeform 428"/>
                  <p:cNvSpPr>
                    <a:spLocks/>
                  </p:cNvSpPr>
                  <p:nvPr/>
                </p:nvSpPr>
                <p:spPr bwMode="auto">
                  <a:xfrm>
                    <a:off x="1184" y="1743"/>
                    <a:ext cx="802" cy="624"/>
                  </a:xfrm>
                  <a:custGeom>
                    <a:avLst/>
                    <a:gdLst/>
                    <a:ahLst/>
                    <a:cxnLst>
                      <a:cxn ang="0">
                        <a:pos x="229" y="0"/>
                      </a:cxn>
                      <a:cxn ang="0">
                        <a:pos x="0" y="190"/>
                      </a:cxn>
                      <a:cxn ang="0">
                        <a:pos x="143" y="270"/>
                      </a:cxn>
                      <a:cxn ang="0">
                        <a:pos x="143" y="624"/>
                      </a:cxn>
                      <a:cxn ang="0">
                        <a:pos x="430" y="624"/>
                      </a:cxn>
                      <a:cxn ang="0">
                        <a:pos x="545" y="542"/>
                      </a:cxn>
                      <a:cxn ang="0">
                        <a:pos x="631" y="570"/>
                      </a:cxn>
                      <a:cxn ang="0">
                        <a:pos x="688" y="570"/>
                      </a:cxn>
                      <a:cxn ang="0">
                        <a:pos x="688" y="217"/>
                      </a:cxn>
                      <a:cxn ang="0">
                        <a:pos x="773" y="217"/>
                      </a:cxn>
                      <a:cxn ang="0">
                        <a:pos x="802" y="190"/>
                      </a:cxn>
                      <a:cxn ang="0">
                        <a:pos x="717" y="54"/>
                      </a:cxn>
                      <a:cxn ang="0">
                        <a:pos x="316" y="136"/>
                      </a:cxn>
                      <a:cxn ang="0">
                        <a:pos x="258" y="108"/>
                      </a:cxn>
                      <a:cxn ang="0">
                        <a:pos x="229" y="0"/>
                      </a:cxn>
                    </a:cxnLst>
                    <a:rect l="0" t="0" r="r" b="b"/>
                    <a:pathLst>
                      <a:path w="802" h="624">
                        <a:moveTo>
                          <a:pt x="229" y="0"/>
                        </a:moveTo>
                        <a:lnTo>
                          <a:pt x="0" y="190"/>
                        </a:lnTo>
                        <a:lnTo>
                          <a:pt x="143" y="270"/>
                        </a:lnTo>
                        <a:lnTo>
                          <a:pt x="143" y="624"/>
                        </a:lnTo>
                        <a:lnTo>
                          <a:pt x="430" y="624"/>
                        </a:lnTo>
                        <a:lnTo>
                          <a:pt x="545" y="542"/>
                        </a:lnTo>
                        <a:lnTo>
                          <a:pt x="631" y="570"/>
                        </a:lnTo>
                        <a:lnTo>
                          <a:pt x="688" y="570"/>
                        </a:lnTo>
                        <a:lnTo>
                          <a:pt x="688" y="217"/>
                        </a:lnTo>
                        <a:lnTo>
                          <a:pt x="773" y="217"/>
                        </a:lnTo>
                        <a:lnTo>
                          <a:pt x="802" y="190"/>
                        </a:lnTo>
                        <a:lnTo>
                          <a:pt x="717" y="54"/>
                        </a:lnTo>
                        <a:lnTo>
                          <a:pt x="316" y="136"/>
                        </a:lnTo>
                        <a:lnTo>
                          <a:pt x="258" y="108"/>
                        </a:lnTo>
                        <a:lnTo>
                          <a:pt x="229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21" name="Group 429"/>
                <p:cNvGrpSpPr>
                  <a:grpSpLocks/>
                </p:cNvGrpSpPr>
                <p:nvPr/>
              </p:nvGrpSpPr>
              <p:grpSpPr bwMode="auto">
                <a:xfrm>
                  <a:off x="2882900" y="3067050"/>
                  <a:ext cx="909638" cy="776288"/>
                  <a:chOff x="1816" y="1932"/>
                  <a:chExt cx="573" cy="489"/>
                </a:xfrm>
                <a:grpFill/>
              </p:grpSpPr>
              <p:sp>
                <p:nvSpPr>
                  <p:cNvPr id="1134" name="Freeform 430"/>
                  <p:cNvSpPr>
                    <a:spLocks/>
                  </p:cNvSpPr>
                  <p:nvPr/>
                </p:nvSpPr>
                <p:spPr bwMode="auto">
                  <a:xfrm>
                    <a:off x="1816" y="1932"/>
                    <a:ext cx="573" cy="489"/>
                  </a:xfrm>
                  <a:custGeom>
                    <a:avLst/>
                    <a:gdLst/>
                    <a:ahLst/>
                    <a:cxnLst>
                      <a:cxn ang="0">
                        <a:pos x="171" y="0"/>
                      </a:cxn>
                      <a:cxn ang="0">
                        <a:pos x="142" y="28"/>
                      </a:cxn>
                      <a:cxn ang="0">
                        <a:pos x="57" y="28"/>
                      </a:cxn>
                      <a:cxn ang="0">
                        <a:pos x="57" y="380"/>
                      </a:cxn>
                      <a:cxn ang="0">
                        <a:pos x="0" y="380"/>
                      </a:cxn>
                      <a:cxn ang="0">
                        <a:pos x="0" y="407"/>
                      </a:cxn>
                      <a:cxn ang="0">
                        <a:pos x="57" y="461"/>
                      </a:cxn>
                      <a:cxn ang="0">
                        <a:pos x="57" y="489"/>
                      </a:cxn>
                      <a:cxn ang="0">
                        <a:pos x="430" y="489"/>
                      </a:cxn>
                      <a:cxn ang="0">
                        <a:pos x="458" y="352"/>
                      </a:cxn>
                      <a:cxn ang="0">
                        <a:pos x="548" y="273"/>
                      </a:cxn>
                      <a:cxn ang="0">
                        <a:pos x="573" y="135"/>
                      </a:cxn>
                      <a:cxn ang="0">
                        <a:pos x="430" y="54"/>
                      </a:cxn>
                      <a:cxn ang="0">
                        <a:pos x="315" y="28"/>
                      </a:cxn>
                      <a:cxn ang="0">
                        <a:pos x="315" y="108"/>
                      </a:cxn>
                      <a:cxn ang="0">
                        <a:pos x="257" y="54"/>
                      </a:cxn>
                      <a:cxn ang="0">
                        <a:pos x="257" y="0"/>
                      </a:cxn>
                      <a:cxn ang="0">
                        <a:pos x="171" y="0"/>
                      </a:cxn>
                    </a:cxnLst>
                    <a:rect l="0" t="0" r="r" b="b"/>
                    <a:pathLst>
                      <a:path w="573" h="489">
                        <a:moveTo>
                          <a:pt x="171" y="0"/>
                        </a:moveTo>
                        <a:lnTo>
                          <a:pt x="142" y="28"/>
                        </a:lnTo>
                        <a:lnTo>
                          <a:pt x="57" y="28"/>
                        </a:lnTo>
                        <a:lnTo>
                          <a:pt x="57" y="380"/>
                        </a:lnTo>
                        <a:lnTo>
                          <a:pt x="0" y="380"/>
                        </a:lnTo>
                        <a:lnTo>
                          <a:pt x="0" y="407"/>
                        </a:lnTo>
                        <a:lnTo>
                          <a:pt x="57" y="461"/>
                        </a:lnTo>
                        <a:lnTo>
                          <a:pt x="57" y="489"/>
                        </a:lnTo>
                        <a:lnTo>
                          <a:pt x="430" y="489"/>
                        </a:lnTo>
                        <a:lnTo>
                          <a:pt x="458" y="352"/>
                        </a:lnTo>
                        <a:lnTo>
                          <a:pt x="548" y="273"/>
                        </a:lnTo>
                        <a:lnTo>
                          <a:pt x="573" y="135"/>
                        </a:lnTo>
                        <a:lnTo>
                          <a:pt x="430" y="54"/>
                        </a:lnTo>
                        <a:lnTo>
                          <a:pt x="315" y="28"/>
                        </a:lnTo>
                        <a:lnTo>
                          <a:pt x="315" y="108"/>
                        </a:lnTo>
                        <a:lnTo>
                          <a:pt x="257" y="54"/>
                        </a:lnTo>
                        <a:lnTo>
                          <a:pt x="257" y="0"/>
                        </a:lnTo>
                        <a:lnTo>
                          <a:pt x="171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135" name="Freeform 431"/>
                  <p:cNvSpPr>
                    <a:spLocks/>
                  </p:cNvSpPr>
                  <p:nvPr/>
                </p:nvSpPr>
                <p:spPr bwMode="auto">
                  <a:xfrm>
                    <a:off x="1816" y="1932"/>
                    <a:ext cx="573" cy="489"/>
                  </a:xfrm>
                  <a:custGeom>
                    <a:avLst/>
                    <a:gdLst/>
                    <a:ahLst/>
                    <a:cxnLst>
                      <a:cxn ang="0">
                        <a:pos x="171" y="0"/>
                      </a:cxn>
                      <a:cxn ang="0">
                        <a:pos x="142" y="28"/>
                      </a:cxn>
                      <a:cxn ang="0">
                        <a:pos x="57" y="28"/>
                      </a:cxn>
                      <a:cxn ang="0">
                        <a:pos x="57" y="380"/>
                      </a:cxn>
                      <a:cxn ang="0">
                        <a:pos x="0" y="380"/>
                      </a:cxn>
                      <a:cxn ang="0">
                        <a:pos x="0" y="407"/>
                      </a:cxn>
                      <a:cxn ang="0">
                        <a:pos x="57" y="461"/>
                      </a:cxn>
                      <a:cxn ang="0">
                        <a:pos x="57" y="489"/>
                      </a:cxn>
                      <a:cxn ang="0">
                        <a:pos x="430" y="489"/>
                      </a:cxn>
                      <a:cxn ang="0">
                        <a:pos x="458" y="352"/>
                      </a:cxn>
                      <a:cxn ang="0">
                        <a:pos x="548" y="273"/>
                      </a:cxn>
                      <a:cxn ang="0">
                        <a:pos x="573" y="135"/>
                      </a:cxn>
                      <a:cxn ang="0">
                        <a:pos x="430" y="54"/>
                      </a:cxn>
                      <a:cxn ang="0">
                        <a:pos x="315" y="28"/>
                      </a:cxn>
                      <a:cxn ang="0">
                        <a:pos x="315" y="108"/>
                      </a:cxn>
                      <a:cxn ang="0">
                        <a:pos x="257" y="54"/>
                      </a:cxn>
                      <a:cxn ang="0">
                        <a:pos x="257" y="0"/>
                      </a:cxn>
                      <a:cxn ang="0">
                        <a:pos x="171" y="0"/>
                      </a:cxn>
                    </a:cxnLst>
                    <a:rect l="0" t="0" r="r" b="b"/>
                    <a:pathLst>
                      <a:path w="573" h="489">
                        <a:moveTo>
                          <a:pt x="171" y="0"/>
                        </a:moveTo>
                        <a:lnTo>
                          <a:pt x="142" y="28"/>
                        </a:lnTo>
                        <a:lnTo>
                          <a:pt x="57" y="28"/>
                        </a:lnTo>
                        <a:lnTo>
                          <a:pt x="57" y="380"/>
                        </a:lnTo>
                        <a:lnTo>
                          <a:pt x="0" y="380"/>
                        </a:lnTo>
                        <a:lnTo>
                          <a:pt x="0" y="407"/>
                        </a:lnTo>
                        <a:lnTo>
                          <a:pt x="57" y="461"/>
                        </a:lnTo>
                        <a:lnTo>
                          <a:pt x="57" y="489"/>
                        </a:lnTo>
                        <a:lnTo>
                          <a:pt x="430" y="489"/>
                        </a:lnTo>
                        <a:lnTo>
                          <a:pt x="458" y="352"/>
                        </a:lnTo>
                        <a:lnTo>
                          <a:pt x="548" y="273"/>
                        </a:lnTo>
                        <a:lnTo>
                          <a:pt x="573" y="135"/>
                        </a:lnTo>
                        <a:lnTo>
                          <a:pt x="430" y="54"/>
                        </a:lnTo>
                        <a:lnTo>
                          <a:pt x="315" y="28"/>
                        </a:lnTo>
                        <a:lnTo>
                          <a:pt x="315" y="108"/>
                        </a:lnTo>
                        <a:lnTo>
                          <a:pt x="257" y="54"/>
                        </a:lnTo>
                        <a:lnTo>
                          <a:pt x="257" y="0"/>
                        </a:lnTo>
                        <a:lnTo>
                          <a:pt x="171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</p:grpSp>
          <p:sp>
            <p:nvSpPr>
              <p:cNvPr id="1078" name="Rectangle 221"/>
              <p:cNvSpPr>
                <a:spLocks noChangeArrowheads="1"/>
              </p:cNvSpPr>
              <p:nvPr/>
            </p:nvSpPr>
            <p:spPr bwMode="auto">
              <a:xfrm>
                <a:off x="1693591" y="2100263"/>
                <a:ext cx="5852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79" name="Rectangle 222"/>
              <p:cNvSpPr>
                <a:spLocks noChangeArrowheads="1"/>
              </p:cNvSpPr>
              <p:nvPr/>
            </p:nvSpPr>
            <p:spPr bwMode="auto">
              <a:xfrm>
                <a:off x="1693591" y="2193925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80" name="Rectangle 223"/>
              <p:cNvSpPr>
                <a:spLocks noChangeArrowheads="1"/>
              </p:cNvSpPr>
              <p:nvPr/>
            </p:nvSpPr>
            <p:spPr bwMode="auto">
              <a:xfrm>
                <a:off x="1712812" y="2285999"/>
                <a:ext cx="3442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I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81" name="Rectangle 224"/>
              <p:cNvSpPr>
                <a:spLocks noChangeArrowheads="1"/>
              </p:cNvSpPr>
              <p:nvPr/>
            </p:nvSpPr>
            <p:spPr bwMode="auto">
              <a:xfrm>
                <a:off x="1698625" y="2379663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82" name="Rectangle 225"/>
              <p:cNvSpPr>
                <a:spLocks noChangeArrowheads="1"/>
              </p:cNvSpPr>
              <p:nvPr/>
            </p:nvSpPr>
            <p:spPr bwMode="auto">
              <a:xfrm>
                <a:off x="1692275" y="2471738"/>
                <a:ext cx="6540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83" name="Rectangle 226"/>
              <p:cNvSpPr>
                <a:spLocks noChangeArrowheads="1"/>
              </p:cNvSpPr>
              <p:nvPr/>
            </p:nvSpPr>
            <p:spPr bwMode="auto">
              <a:xfrm>
                <a:off x="1693591" y="2563813"/>
                <a:ext cx="5852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84" name="Rectangle 227"/>
              <p:cNvSpPr>
                <a:spLocks noChangeArrowheads="1"/>
              </p:cNvSpPr>
              <p:nvPr/>
            </p:nvSpPr>
            <p:spPr bwMode="auto">
              <a:xfrm>
                <a:off x="1693591" y="2657475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85" name="Rectangle 228"/>
              <p:cNvSpPr>
                <a:spLocks noChangeArrowheads="1"/>
              </p:cNvSpPr>
              <p:nvPr/>
            </p:nvSpPr>
            <p:spPr bwMode="auto">
              <a:xfrm>
                <a:off x="1697038" y="2751138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86" name="Rectangle 229"/>
              <p:cNvSpPr>
                <a:spLocks noChangeArrowheads="1"/>
              </p:cNvSpPr>
              <p:nvPr/>
            </p:nvSpPr>
            <p:spPr bwMode="auto">
              <a:xfrm>
                <a:off x="1697038" y="2844800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87" name="Rectangle 238"/>
              <p:cNvSpPr>
                <a:spLocks noChangeArrowheads="1"/>
              </p:cNvSpPr>
              <p:nvPr/>
            </p:nvSpPr>
            <p:spPr bwMode="auto">
              <a:xfrm>
                <a:off x="2314576" y="2025650"/>
                <a:ext cx="239261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WINN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88" name="Rectangle 242"/>
              <p:cNvSpPr>
                <a:spLocks noChangeArrowheads="1"/>
              </p:cNvSpPr>
              <p:nvPr/>
            </p:nvSpPr>
            <p:spPr bwMode="auto">
              <a:xfrm>
                <a:off x="2324362" y="2600325"/>
                <a:ext cx="29089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GRANT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89" name="Rectangle 244"/>
              <p:cNvSpPr>
                <a:spLocks noChangeArrowheads="1"/>
              </p:cNvSpPr>
              <p:nvPr/>
            </p:nvSpPr>
            <p:spPr bwMode="auto">
              <a:xfrm>
                <a:off x="3349625" y="2222500"/>
                <a:ext cx="514667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CATAHOULA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90" name="Rectangle 245"/>
              <p:cNvSpPr>
                <a:spLocks noChangeArrowheads="1"/>
              </p:cNvSpPr>
              <p:nvPr/>
            </p:nvSpPr>
            <p:spPr bwMode="auto">
              <a:xfrm>
                <a:off x="3790950" y="2447925"/>
                <a:ext cx="5852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91" name="Rectangle 246"/>
              <p:cNvSpPr>
                <a:spLocks noChangeArrowheads="1"/>
              </p:cNvSpPr>
              <p:nvPr/>
            </p:nvSpPr>
            <p:spPr bwMode="auto">
              <a:xfrm>
                <a:off x="3790950" y="2541588"/>
                <a:ext cx="6540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92" name="Rectangle 247"/>
              <p:cNvSpPr>
                <a:spLocks noChangeArrowheads="1"/>
              </p:cNvSpPr>
              <p:nvPr/>
            </p:nvSpPr>
            <p:spPr bwMode="auto">
              <a:xfrm>
                <a:off x="3790950" y="2633663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93" name="Rectangle 248"/>
              <p:cNvSpPr>
                <a:spLocks noChangeArrowheads="1"/>
              </p:cNvSpPr>
              <p:nvPr/>
            </p:nvSpPr>
            <p:spPr bwMode="auto">
              <a:xfrm>
                <a:off x="3790950" y="2727325"/>
                <a:ext cx="5852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94" name="Rectangle 249"/>
              <p:cNvSpPr>
                <a:spLocks noChangeArrowheads="1"/>
              </p:cNvSpPr>
              <p:nvPr/>
            </p:nvSpPr>
            <p:spPr bwMode="auto">
              <a:xfrm>
                <a:off x="3790950" y="2819400"/>
                <a:ext cx="6540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95" name="Rectangle 250"/>
              <p:cNvSpPr>
                <a:spLocks noChangeArrowheads="1"/>
              </p:cNvSpPr>
              <p:nvPr/>
            </p:nvSpPr>
            <p:spPr bwMode="auto">
              <a:xfrm>
                <a:off x="3790950" y="2911475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96" name="Rectangle 251"/>
              <p:cNvSpPr>
                <a:spLocks noChangeArrowheads="1"/>
              </p:cNvSpPr>
              <p:nvPr/>
            </p:nvSpPr>
            <p:spPr bwMode="auto">
              <a:xfrm>
                <a:off x="3790950" y="3005138"/>
                <a:ext cx="6368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D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97" name="Rectangle 252"/>
              <p:cNvSpPr>
                <a:spLocks noChangeArrowheads="1"/>
              </p:cNvSpPr>
              <p:nvPr/>
            </p:nvSpPr>
            <p:spPr bwMode="auto">
              <a:xfrm>
                <a:off x="3813175" y="3097213"/>
                <a:ext cx="3442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I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98" name="Rectangle 253"/>
              <p:cNvSpPr>
                <a:spLocks noChangeArrowheads="1"/>
              </p:cNvSpPr>
              <p:nvPr/>
            </p:nvSpPr>
            <p:spPr bwMode="auto">
              <a:xfrm>
                <a:off x="3790950" y="3192462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99" name="Rectangle 254"/>
              <p:cNvSpPr>
                <a:spLocks noChangeArrowheads="1"/>
              </p:cNvSpPr>
              <p:nvPr/>
            </p:nvSpPr>
            <p:spPr bwMode="auto">
              <a:xfrm>
                <a:off x="1370013" y="3378200"/>
                <a:ext cx="354587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VERNON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00" name="Rectangle 255"/>
              <p:cNvSpPr>
                <a:spLocks noChangeArrowheads="1"/>
              </p:cNvSpPr>
              <p:nvPr/>
            </p:nvSpPr>
            <p:spPr bwMode="auto">
              <a:xfrm>
                <a:off x="2338388" y="3309938"/>
                <a:ext cx="37007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RAPIDES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01" name="Rectangle 256"/>
              <p:cNvSpPr>
                <a:spLocks noChangeArrowheads="1"/>
              </p:cNvSpPr>
              <p:nvPr/>
            </p:nvSpPr>
            <p:spPr bwMode="auto">
              <a:xfrm>
                <a:off x="3127375" y="3421063"/>
                <a:ext cx="48368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AVOYELLES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02" name="Rectangle 559"/>
              <p:cNvSpPr>
                <a:spLocks noChangeArrowheads="1"/>
              </p:cNvSpPr>
              <p:nvPr/>
            </p:nvSpPr>
            <p:spPr bwMode="auto">
              <a:xfrm>
                <a:off x="855663" y="2651125"/>
                <a:ext cx="318440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SABINE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03" name="Rectangle 563"/>
              <p:cNvSpPr>
                <a:spLocks noChangeArrowheads="1"/>
              </p:cNvSpPr>
              <p:nvPr/>
            </p:nvSpPr>
            <p:spPr bwMode="auto">
              <a:xfrm>
                <a:off x="1693591" y="2100263"/>
                <a:ext cx="5852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04" name="Rectangle 564"/>
              <p:cNvSpPr>
                <a:spLocks noChangeArrowheads="1"/>
              </p:cNvSpPr>
              <p:nvPr/>
            </p:nvSpPr>
            <p:spPr bwMode="auto">
              <a:xfrm>
                <a:off x="1693591" y="2193925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05" name="Rectangle 565"/>
              <p:cNvSpPr>
                <a:spLocks noChangeArrowheads="1"/>
              </p:cNvSpPr>
              <p:nvPr/>
            </p:nvSpPr>
            <p:spPr bwMode="auto">
              <a:xfrm>
                <a:off x="1712812" y="2285999"/>
                <a:ext cx="3442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I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06" name="Rectangle 566"/>
              <p:cNvSpPr>
                <a:spLocks noChangeArrowheads="1"/>
              </p:cNvSpPr>
              <p:nvPr/>
            </p:nvSpPr>
            <p:spPr bwMode="auto">
              <a:xfrm>
                <a:off x="1698625" y="2379663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07" name="Rectangle 567"/>
              <p:cNvSpPr>
                <a:spLocks noChangeArrowheads="1"/>
              </p:cNvSpPr>
              <p:nvPr/>
            </p:nvSpPr>
            <p:spPr bwMode="auto">
              <a:xfrm>
                <a:off x="1692275" y="2471738"/>
                <a:ext cx="6540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08" name="Rectangle 568"/>
              <p:cNvSpPr>
                <a:spLocks noChangeArrowheads="1"/>
              </p:cNvSpPr>
              <p:nvPr/>
            </p:nvSpPr>
            <p:spPr bwMode="auto">
              <a:xfrm>
                <a:off x="1693591" y="2563813"/>
                <a:ext cx="5852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09" name="Rectangle 569"/>
              <p:cNvSpPr>
                <a:spLocks noChangeArrowheads="1"/>
              </p:cNvSpPr>
              <p:nvPr/>
            </p:nvSpPr>
            <p:spPr bwMode="auto">
              <a:xfrm>
                <a:off x="1693591" y="2657475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10" name="Rectangle 570"/>
              <p:cNvSpPr>
                <a:spLocks noChangeArrowheads="1"/>
              </p:cNvSpPr>
              <p:nvPr/>
            </p:nvSpPr>
            <p:spPr bwMode="auto">
              <a:xfrm>
                <a:off x="1697038" y="2751138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11" name="Rectangle 571"/>
              <p:cNvSpPr>
                <a:spLocks noChangeArrowheads="1"/>
              </p:cNvSpPr>
              <p:nvPr/>
            </p:nvSpPr>
            <p:spPr bwMode="auto">
              <a:xfrm>
                <a:off x="1697038" y="2844800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12" name="Rectangle 580"/>
              <p:cNvSpPr>
                <a:spLocks noChangeArrowheads="1"/>
              </p:cNvSpPr>
              <p:nvPr/>
            </p:nvSpPr>
            <p:spPr bwMode="auto">
              <a:xfrm>
                <a:off x="2314576" y="2025650"/>
                <a:ext cx="239261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WINN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13" name="Rectangle 585"/>
              <p:cNvSpPr>
                <a:spLocks noChangeArrowheads="1"/>
              </p:cNvSpPr>
              <p:nvPr/>
            </p:nvSpPr>
            <p:spPr bwMode="auto">
              <a:xfrm>
                <a:off x="2866901" y="2554288"/>
                <a:ext cx="36147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LASALLE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14" name="Rectangle 586"/>
              <p:cNvSpPr>
                <a:spLocks noChangeArrowheads="1"/>
              </p:cNvSpPr>
              <p:nvPr/>
            </p:nvSpPr>
            <p:spPr bwMode="auto">
              <a:xfrm>
                <a:off x="3349625" y="2222500"/>
                <a:ext cx="514667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CATAHOULA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15" name="Rectangle 587"/>
              <p:cNvSpPr>
                <a:spLocks noChangeArrowheads="1"/>
              </p:cNvSpPr>
              <p:nvPr/>
            </p:nvSpPr>
            <p:spPr bwMode="auto">
              <a:xfrm>
                <a:off x="3790950" y="2447925"/>
                <a:ext cx="5852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16" name="Rectangle 588"/>
              <p:cNvSpPr>
                <a:spLocks noChangeArrowheads="1"/>
              </p:cNvSpPr>
              <p:nvPr/>
            </p:nvSpPr>
            <p:spPr bwMode="auto">
              <a:xfrm>
                <a:off x="3790950" y="2541588"/>
                <a:ext cx="6540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17" name="Rectangle 589"/>
              <p:cNvSpPr>
                <a:spLocks noChangeArrowheads="1"/>
              </p:cNvSpPr>
              <p:nvPr/>
            </p:nvSpPr>
            <p:spPr bwMode="auto">
              <a:xfrm>
                <a:off x="3790950" y="2633663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18" name="Rectangle 590"/>
              <p:cNvSpPr>
                <a:spLocks noChangeArrowheads="1"/>
              </p:cNvSpPr>
              <p:nvPr/>
            </p:nvSpPr>
            <p:spPr bwMode="auto">
              <a:xfrm>
                <a:off x="3790950" y="2727325"/>
                <a:ext cx="5852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19" name="Rectangle 591"/>
              <p:cNvSpPr>
                <a:spLocks noChangeArrowheads="1"/>
              </p:cNvSpPr>
              <p:nvPr/>
            </p:nvSpPr>
            <p:spPr bwMode="auto">
              <a:xfrm>
                <a:off x="3790950" y="2819400"/>
                <a:ext cx="6540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20" name="Rectangle 592"/>
              <p:cNvSpPr>
                <a:spLocks noChangeArrowheads="1"/>
              </p:cNvSpPr>
              <p:nvPr/>
            </p:nvSpPr>
            <p:spPr bwMode="auto">
              <a:xfrm>
                <a:off x="3790950" y="2911475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21" name="Rectangle 593"/>
              <p:cNvSpPr>
                <a:spLocks noChangeArrowheads="1"/>
              </p:cNvSpPr>
              <p:nvPr/>
            </p:nvSpPr>
            <p:spPr bwMode="auto">
              <a:xfrm>
                <a:off x="3790950" y="3005138"/>
                <a:ext cx="6368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D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22" name="Rectangle 594"/>
              <p:cNvSpPr>
                <a:spLocks noChangeArrowheads="1"/>
              </p:cNvSpPr>
              <p:nvPr/>
            </p:nvSpPr>
            <p:spPr bwMode="auto">
              <a:xfrm>
                <a:off x="3813175" y="3097213"/>
                <a:ext cx="3442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I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123" name="Rectangle 595"/>
              <p:cNvSpPr>
                <a:spLocks noChangeArrowheads="1"/>
              </p:cNvSpPr>
              <p:nvPr/>
            </p:nvSpPr>
            <p:spPr bwMode="auto">
              <a:xfrm>
                <a:off x="3790950" y="3192462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22" name="Group 759"/>
            <p:cNvGrpSpPr/>
            <p:nvPr/>
          </p:nvGrpSpPr>
          <p:grpSpPr>
            <a:xfrm>
              <a:off x="4347119" y="4537293"/>
              <a:ext cx="1819915" cy="1845048"/>
              <a:chOff x="4432300" y="4660900"/>
              <a:chExt cx="1954213" cy="1981200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23" name="Group 1031"/>
              <p:cNvGrpSpPr/>
              <p:nvPr/>
            </p:nvGrpSpPr>
            <p:grpSpPr>
              <a:xfrm>
                <a:off x="4432300" y="4660900"/>
                <a:ext cx="1954213" cy="1981200"/>
                <a:chOff x="4432300" y="4660900"/>
                <a:chExt cx="1954213" cy="1981200"/>
              </a:xfrm>
              <a:grpFill/>
            </p:grpSpPr>
            <p:grpSp>
              <p:nvGrpSpPr>
                <p:cNvPr id="24" name="Group 489"/>
                <p:cNvGrpSpPr>
                  <a:grpSpLocks/>
                </p:cNvGrpSpPr>
                <p:nvPr/>
              </p:nvGrpSpPr>
              <p:grpSpPr bwMode="auto">
                <a:xfrm>
                  <a:off x="5386388" y="4660900"/>
                  <a:ext cx="544512" cy="692150"/>
                  <a:chOff x="3393" y="2936"/>
                  <a:chExt cx="343" cy="436"/>
                </a:xfrm>
                <a:grpFill/>
              </p:grpSpPr>
              <p:sp>
                <p:nvSpPr>
                  <p:cNvPr id="1075" name="Freeform 490"/>
                  <p:cNvSpPr>
                    <a:spLocks/>
                  </p:cNvSpPr>
                  <p:nvPr/>
                </p:nvSpPr>
                <p:spPr bwMode="auto">
                  <a:xfrm>
                    <a:off x="3393" y="2936"/>
                    <a:ext cx="343" cy="436"/>
                  </a:xfrm>
                  <a:custGeom>
                    <a:avLst/>
                    <a:gdLst/>
                    <a:ahLst/>
                    <a:cxnLst>
                      <a:cxn ang="0">
                        <a:pos x="28" y="109"/>
                      </a:cxn>
                      <a:cxn ang="0">
                        <a:pos x="28" y="164"/>
                      </a:cxn>
                      <a:cxn ang="0">
                        <a:pos x="0" y="300"/>
                      </a:cxn>
                      <a:cxn ang="0">
                        <a:pos x="28" y="436"/>
                      </a:cxn>
                      <a:cxn ang="0">
                        <a:pos x="114" y="436"/>
                      </a:cxn>
                      <a:cxn ang="0">
                        <a:pos x="114" y="300"/>
                      </a:cxn>
                      <a:cxn ang="0">
                        <a:pos x="201" y="300"/>
                      </a:cxn>
                      <a:cxn ang="0">
                        <a:pos x="258" y="245"/>
                      </a:cxn>
                      <a:cxn ang="0">
                        <a:pos x="229" y="164"/>
                      </a:cxn>
                      <a:cxn ang="0">
                        <a:pos x="229" y="109"/>
                      </a:cxn>
                      <a:cxn ang="0">
                        <a:pos x="343" y="27"/>
                      </a:cxn>
                      <a:cxn ang="0">
                        <a:pos x="258" y="0"/>
                      </a:cxn>
                      <a:cxn ang="0">
                        <a:pos x="172" y="136"/>
                      </a:cxn>
                      <a:cxn ang="0">
                        <a:pos x="114" y="136"/>
                      </a:cxn>
                      <a:cxn ang="0">
                        <a:pos x="86" y="109"/>
                      </a:cxn>
                      <a:cxn ang="0">
                        <a:pos x="28" y="109"/>
                      </a:cxn>
                    </a:cxnLst>
                    <a:rect l="0" t="0" r="r" b="b"/>
                    <a:pathLst>
                      <a:path w="343" h="436">
                        <a:moveTo>
                          <a:pt x="28" y="109"/>
                        </a:moveTo>
                        <a:lnTo>
                          <a:pt x="28" y="164"/>
                        </a:lnTo>
                        <a:lnTo>
                          <a:pt x="0" y="300"/>
                        </a:lnTo>
                        <a:lnTo>
                          <a:pt x="28" y="436"/>
                        </a:lnTo>
                        <a:lnTo>
                          <a:pt x="114" y="436"/>
                        </a:lnTo>
                        <a:lnTo>
                          <a:pt x="114" y="300"/>
                        </a:lnTo>
                        <a:lnTo>
                          <a:pt x="201" y="300"/>
                        </a:lnTo>
                        <a:lnTo>
                          <a:pt x="258" y="245"/>
                        </a:lnTo>
                        <a:lnTo>
                          <a:pt x="229" y="164"/>
                        </a:lnTo>
                        <a:lnTo>
                          <a:pt x="229" y="109"/>
                        </a:lnTo>
                        <a:lnTo>
                          <a:pt x="343" y="27"/>
                        </a:lnTo>
                        <a:lnTo>
                          <a:pt x="258" y="0"/>
                        </a:lnTo>
                        <a:lnTo>
                          <a:pt x="172" y="136"/>
                        </a:lnTo>
                        <a:lnTo>
                          <a:pt x="114" y="136"/>
                        </a:lnTo>
                        <a:lnTo>
                          <a:pt x="86" y="109"/>
                        </a:lnTo>
                        <a:lnTo>
                          <a:pt x="28" y="109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76" name="Freeform 491"/>
                  <p:cNvSpPr>
                    <a:spLocks/>
                  </p:cNvSpPr>
                  <p:nvPr/>
                </p:nvSpPr>
                <p:spPr bwMode="auto">
                  <a:xfrm>
                    <a:off x="3393" y="2936"/>
                    <a:ext cx="343" cy="436"/>
                  </a:xfrm>
                  <a:custGeom>
                    <a:avLst/>
                    <a:gdLst/>
                    <a:ahLst/>
                    <a:cxnLst>
                      <a:cxn ang="0">
                        <a:pos x="28" y="109"/>
                      </a:cxn>
                      <a:cxn ang="0">
                        <a:pos x="28" y="164"/>
                      </a:cxn>
                      <a:cxn ang="0">
                        <a:pos x="0" y="300"/>
                      </a:cxn>
                      <a:cxn ang="0">
                        <a:pos x="28" y="436"/>
                      </a:cxn>
                      <a:cxn ang="0">
                        <a:pos x="114" y="436"/>
                      </a:cxn>
                      <a:cxn ang="0">
                        <a:pos x="114" y="300"/>
                      </a:cxn>
                      <a:cxn ang="0">
                        <a:pos x="201" y="300"/>
                      </a:cxn>
                      <a:cxn ang="0">
                        <a:pos x="258" y="245"/>
                      </a:cxn>
                      <a:cxn ang="0">
                        <a:pos x="229" y="164"/>
                      </a:cxn>
                      <a:cxn ang="0">
                        <a:pos x="229" y="109"/>
                      </a:cxn>
                      <a:cxn ang="0">
                        <a:pos x="343" y="27"/>
                      </a:cxn>
                      <a:cxn ang="0">
                        <a:pos x="258" y="0"/>
                      </a:cxn>
                      <a:cxn ang="0">
                        <a:pos x="172" y="136"/>
                      </a:cxn>
                      <a:cxn ang="0">
                        <a:pos x="114" y="136"/>
                      </a:cxn>
                      <a:cxn ang="0">
                        <a:pos x="86" y="109"/>
                      </a:cxn>
                      <a:cxn ang="0">
                        <a:pos x="28" y="109"/>
                      </a:cxn>
                    </a:cxnLst>
                    <a:rect l="0" t="0" r="r" b="b"/>
                    <a:pathLst>
                      <a:path w="343" h="436">
                        <a:moveTo>
                          <a:pt x="28" y="109"/>
                        </a:moveTo>
                        <a:lnTo>
                          <a:pt x="28" y="164"/>
                        </a:lnTo>
                        <a:lnTo>
                          <a:pt x="0" y="300"/>
                        </a:lnTo>
                        <a:lnTo>
                          <a:pt x="28" y="436"/>
                        </a:lnTo>
                        <a:lnTo>
                          <a:pt x="114" y="436"/>
                        </a:lnTo>
                        <a:lnTo>
                          <a:pt x="114" y="300"/>
                        </a:lnTo>
                        <a:lnTo>
                          <a:pt x="201" y="300"/>
                        </a:lnTo>
                        <a:lnTo>
                          <a:pt x="258" y="245"/>
                        </a:lnTo>
                        <a:lnTo>
                          <a:pt x="229" y="164"/>
                        </a:lnTo>
                        <a:lnTo>
                          <a:pt x="229" y="109"/>
                        </a:lnTo>
                        <a:lnTo>
                          <a:pt x="343" y="27"/>
                        </a:lnTo>
                        <a:lnTo>
                          <a:pt x="258" y="0"/>
                        </a:lnTo>
                        <a:lnTo>
                          <a:pt x="172" y="136"/>
                        </a:lnTo>
                        <a:lnTo>
                          <a:pt x="114" y="136"/>
                        </a:lnTo>
                        <a:lnTo>
                          <a:pt x="86" y="109"/>
                        </a:lnTo>
                        <a:lnTo>
                          <a:pt x="28" y="109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25" name="Group 492"/>
                <p:cNvGrpSpPr>
                  <a:grpSpLocks/>
                </p:cNvGrpSpPr>
                <p:nvPr/>
              </p:nvGrpSpPr>
              <p:grpSpPr bwMode="auto">
                <a:xfrm>
                  <a:off x="4922833" y="4926013"/>
                  <a:ext cx="511174" cy="430212"/>
                  <a:chOff x="3101" y="3103"/>
                  <a:chExt cx="322" cy="271"/>
                </a:xfrm>
                <a:grpFill/>
              </p:grpSpPr>
              <p:sp>
                <p:nvSpPr>
                  <p:cNvPr id="1073" name="Freeform 493"/>
                  <p:cNvSpPr>
                    <a:spLocks/>
                  </p:cNvSpPr>
                  <p:nvPr/>
                </p:nvSpPr>
                <p:spPr bwMode="auto">
                  <a:xfrm>
                    <a:off x="3101" y="3103"/>
                    <a:ext cx="317" cy="271"/>
                  </a:xfrm>
                  <a:custGeom>
                    <a:avLst/>
                    <a:gdLst/>
                    <a:ahLst/>
                    <a:cxnLst>
                      <a:cxn ang="0">
                        <a:pos x="317" y="0"/>
                      </a:cxn>
                      <a:cxn ang="0">
                        <a:pos x="58" y="54"/>
                      </a:cxn>
                      <a:cxn ang="0">
                        <a:pos x="0" y="108"/>
                      </a:cxn>
                      <a:cxn ang="0">
                        <a:pos x="0" y="135"/>
                      </a:cxn>
                      <a:cxn ang="0">
                        <a:pos x="29" y="135"/>
                      </a:cxn>
                      <a:cxn ang="0">
                        <a:pos x="29" y="190"/>
                      </a:cxn>
                      <a:cxn ang="0">
                        <a:pos x="58" y="190"/>
                      </a:cxn>
                      <a:cxn ang="0">
                        <a:pos x="58" y="244"/>
                      </a:cxn>
                      <a:cxn ang="0">
                        <a:pos x="87" y="244"/>
                      </a:cxn>
                      <a:cxn ang="0">
                        <a:pos x="87" y="271"/>
                      </a:cxn>
                      <a:cxn ang="0">
                        <a:pos x="317" y="271"/>
                      </a:cxn>
                      <a:cxn ang="0">
                        <a:pos x="288" y="135"/>
                      </a:cxn>
                      <a:cxn ang="0">
                        <a:pos x="317" y="0"/>
                      </a:cxn>
                    </a:cxnLst>
                    <a:rect l="0" t="0" r="r" b="b"/>
                    <a:pathLst>
                      <a:path w="317" h="271">
                        <a:moveTo>
                          <a:pt x="317" y="0"/>
                        </a:moveTo>
                        <a:lnTo>
                          <a:pt x="58" y="54"/>
                        </a:lnTo>
                        <a:lnTo>
                          <a:pt x="0" y="108"/>
                        </a:lnTo>
                        <a:lnTo>
                          <a:pt x="0" y="135"/>
                        </a:lnTo>
                        <a:lnTo>
                          <a:pt x="29" y="135"/>
                        </a:lnTo>
                        <a:lnTo>
                          <a:pt x="29" y="190"/>
                        </a:lnTo>
                        <a:lnTo>
                          <a:pt x="58" y="190"/>
                        </a:lnTo>
                        <a:lnTo>
                          <a:pt x="58" y="244"/>
                        </a:lnTo>
                        <a:lnTo>
                          <a:pt x="87" y="244"/>
                        </a:lnTo>
                        <a:lnTo>
                          <a:pt x="87" y="271"/>
                        </a:lnTo>
                        <a:lnTo>
                          <a:pt x="317" y="271"/>
                        </a:lnTo>
                        <a:lnTo>
                          <a:pt x="288" y="135"/>
                        </a:lnTo>
                        <a:lnTo>
                          <a:pt x="317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74" name="Freeform 494"/>
                  <p:cNvSpPr>
                    <a:spLocks/>
                  </p:cNvSpPr>
                  <p:nvPr/>
                </p:nvSpPr>
                <p:spPr bwMode="auto">
                  <a:xfrm>
                    <a:off x="3106" y="3103"/>
                    <a:ext cx="317" cy="271"/>
                  </a:xfrm>
                  <a:custGeom>
                    <a:avLst/>
                    <a:gdLst/>
                    <a:ahLst/>
                    <a:cxnLst>
                      <a:cxn ang="0">
                        <a:pos x="317" y="0"/>
                      </a:cxn>
                      <a:cxn ang="0">
                        <a:pos x="58" y="54"/>
                      </a:cxn>
                      <a:cxn ang="0">
                        <a:pos x="0" y="108"/>
                      </a:cxn>
                      <a:cxn ang="0">
                        <a:pos x="0" y="135"/>
                      </a:cxn>
                      <a:cxn ang="0">
                        <a:pos x="29" y="135"/>
                      </a:cxn>
                      <a:cxn ang="0">
                        <a:pos x="29" y="190"/>
                      </a:cxn>
                      <a:cxn ang="0">
                        <a:pos x="58" y="190"/>
                      </a:cxn>
                      <a:cxn ang="0">
                        <a:pos x="58" y="244"/>
                      </a:cxn>
                      <a:cxn ang="0">
                        <a:pos x="87" y="244"/>
                      </a:cxn>
                      <a:cxn ang="0">
                        <a:pos x="87" y="271"/>
                      </a:cxn>
                      <a:cxn ang="0">
                        <a:pos x="317" y="271"/>
                      </a:cxn>
                      <a:cxn ang="0">
                        <a:pos x="288" y="135"/>
                      </a:cxn>
                      <a:cxn ang="0">
                        <a:pos x="317" y="0"/>
                      </a:cxn>
                    </a:cxnLst>
                    <a:rect l="0" t="0" r="r" b="b"/>
                    <a:pathLst>
                      <a:path w="317" h="271">
                        <a:moveTo>
                          <a:pt x="317" y="0"/>
                        </a:moveTo>
                        <a:lnTo>
                          <a:pt x="58" y="54"/>
                        </a:lnTo>
                        <a:lnTo>
                          <a:pt x="0" y="108"/>
                        </a:lnTo>
                        <a:lnTo>
                          <a:pt x="0" y="135"/>
                        </a:lnTo>
                        <a:lnTo>
                          <a:pt x="29" y="135"/>
                        </a:lnTo>
                        <a:lnTo>
                          <a:pt x="29" y="190"/>
                        </a:lnTo>
                        <a:lnTo>
                          <a:pt x="58" y="190"/>
                        </a:lnTo>
                        <a:lnTo>
                          <a:pt x="58" y="244"/>
                        </a:lnTo>
                        <a:lnTo>
                          <a:pt x="87" y="244"/>
                        </a:lnTo>
                        <a:lnTo>
                          <a:pt x="87" y="271"/>
                        </a:lnTo>
                        <a:lnTo>
                          <a:pt x="317" y="271"/>
                        </a:lnTo>
                        <a:lnTo>
                          <a:pt x="288" y="135"/>
                        </a:lnTo>
                        <a:lnTo>
                          <a:pt x="317" y="0"/>
                        </a:lnTo>
                      </a:path>
                    </a:pathLst>
                  </a:custGeom>
                  <a:grpFill/>
                  <a:ln w="9525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26" name="Group 510"/>
                <p:cNvGrpSpPr>
                  <a:grpSpLocks/>
                </p:cNvGrpSpPr>
                <p:nvPr/>
              </p:nvGrpSpPr>
              <p:grpSpPr bwMode="auto">
                <a:xfrm>
                  <a:off x="4473575" y="5094288"/>
                  <a:ext cx="592138" cy="688975"/>
                  <a:chOff x="2818" y="3209"/>
                  <a:chExt cx="373" cy="434"/>
                </a:xfrm>
                <a:grpFill/>
              </p:grpSpPr>
              <p:sp>
                <p:nvSpPr>
                  <p:cNvPr id="1071" name="Freeform 511"/>
                  <p:cNvSpPr>
                    <a:spLocks/>
                  </p:cNvSpPr>
                  <p:nvPr/>
                </p:nvSpPr>
                <p:spPr bwMode="auto">
                  <a:xfrm>
                    <a:off x="2818" y="3209"/>
                    <a:ext cx="373" cy="434"/>
                  </a:xfrm>
                  <a:custGeom>
                    <a:avLst/>
                    <a:gdLst/>
                    <a:ahLst/>
                    <a:cxnLst>
                      <a:cxn ang="0">
                        <a:pos x="58" y="27"/>
                      </a:cxn>
                      <a:cxn ang="0">
                        <a:pos x="0" y="108"/>
                      </a:cxn>
                      <a:cxn ang="0">
                        <a:pos x="86" y="216"/>
                      </a:cxn>
                      <a:cxn ang="0">
                        <a:pos x="172" y="243"/>
                      </a:cxn>
                      <a:cxn ang="0">
                        <a:pos x="172" y="351"/>
                      </a:cxn>
                      <a:cxn ang="0">
                        <a:pos x="203" y="434"/>
                      </a:cxn>
                      <a:cxn ang="0">
                        <a:pos x="262" y="352"/>
                      </a:cxn>
                      <a:cxn ang="0">
                        <a:pos x="344" y="189"/>
                      </a:cxn>
                      <a:cxn ang="0">
                        <a:pos x="373" y="189"/>
                      </a:cxn>
                      <a:cxn ang="0">
                        <a:pos x="373" y="135"/>
                      </a:cxn>
                      <a:cxn ang="0">
                        <a:pos x="344" y="135"/>
                      </a:cxn>
                      <a:cxn ang="0">
                        <a:pos x="344" y="81"/>
                      </a:cxn>
                      <a:cxn ang="0">
                        <a:pos x="316" y="81"/>
                      </a:cxn>
                      <a:cxn ang="0">
                        <a:pos x="316" y="27"/>
                      </a:cxn>
                      <a:cxn ang="0">
                        <a:pos x="287" y="27"/>
                      </a:cxn>
                      <a:cxn ang="0">
                        <a:pos x="287" y="0"/>
                      </a:cxn>
                      <a:cxn ang="0">
                        <a:pos x="144" y="0"/>
                      </a:cxn>
                      <a:cxn ang="0">
                        <a:pos x="58" y="27"/>
                      </a:cxn>
                    </a:cxnLst>
                    <a:rect l="0" t="0" r="r" b="b"/>
                    <a:pathLst>
                      <a:path w="373" h="434">
                        <a:moveTo>
                          <a:pt x="58" y="27"/>
                        </a:moveTo>
                        <a:lnTo>
                          <a:pt x="0" y="108"/>
                        </a:lnTo>
                        <a:lnTo>
                          <a:pt x="86" y="216"/>
                        </a:lnTo>
                        <a:lnTo>
                          <a:pt x="172" y="243"/>
                        </a:lnTo>
                        <a:lnTo>
                          <a:pt x="172" y="351"/>
                        </a:lnTo>
                        <a:lnTo>
                          <a:pt x="203" y="434"/>
                        </a:lnTo>
                        <a:lnTo>
                          <a:pt x="262" y="352"/>
                        </a:lnTo>
                        <a:lnTo>
                          <a:pt x="344" y="189"/>
                        </a:lnTo>
                        <a:lnTo>
                          <a:pt x="373" y="189"/>
                        </a:lnTo>
                        <a:lnTo>
                          <a:pt x="373" y="135"/>
                        </a:lnTo>
                        <a:lnTo>
                          <a:pt x="344" y="135"/>
                        </a:lnTo>
                        <a:lnTo>
                          <a:pt x="344" y="81"/>
                        </a:lnTo>
                        <a:lnTo>
                          <a:pt x="316" y="81"/>
                        </a:lnTo>
                        <a:lnTo>
                          <a:pt x="316" y="27"/>
                        </a:lnTo>
                        <a:lnTo>
                          <a:pt x="287" y="27"/>
                        </a:lnTo>
                        <a:lnTo>
                          <a:pt x="287" y="0"/>
                        </a:lnTo>
                        <a:lnTo>
                          <a:pt x="144" y="0"/>
                        </a:lnTo>
                        <a:lnTo>
                          <a:pt x="58" y="27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72" name="Freeform 512"/>
                  <p:cNvSpPr>
                    <a:spLocks/>
                  </p:cNvSpPr>
                  <p:nvPr/>
                </p:nvSpPr>
                <p:spPr bwMode="auto">
                  <a:xfrm>
                    <a:off x="2818" y="3209"/>
                    <a:ext cx="373" cy="434"/>
                  </a:xfrm>
                  <a:custGeom>
                    <a:avLst/>
                    <a:gdLst/>
                    <a:ahLst/>
                    <a:cxnLst>
                      <a:cxn ang="0">
                        <a:pos x="58" y="27"/>
                      </a:cxn>
                      <a:cxn ang="0">
                        <a:pos x="0" y="108"/>
                      </a:cxn>
                      <a:cxn ang="0">
                        <a:pos x="86" y="216"/>
                      </a:cxn>
                      <a:cxn ang="0">
                        <a:pos x="172" y="243"/>
                      </a:cxn>
                      <a:cxn ang="0">
                        <a:pos x="172" y="351"/>
                      </a:cxn>
                      <a:cxn ang="0">
                        <a:pos x="203" y="434"/>
                      </a:cxn>
                      <a:cxn ang="0">
                        <a:pos x="262" y="352"/>
                      </a:cxn>
                      <a:cxn ang="0">
                        <a:pos x="344" y="189"/>
                      </a:cxn>
                      <a:cxn ang="0">
                        <a:pos x="373" y="189"/>
                      </a:cxn>
                      <a:cxn ang="0">
                        <a:pos x="373" y="135"/>
                      </a:cxn>
                      <a:cxn ang="0">
                        <a:pos x="344" y="135"/>
                      </a:cxn>
                      <a:cxn ang="0">
                        <a:pos x="344" y="81"/>
                      </a:cxn>
                      <a:cxn ang="0">
                        <a:pos x="316" y="81"/>
                      </a:cxn>
                      <a:cxn ang="0">
                        <a:pos x="316" y="27"/>
                      </a:cxn>
                      <a:cxn ang="0">
                        <a:pos x="287" y="27"/>
                      </a:cxn>
                      <a:cxn ang="0">
                        <a:pos x="287" y="0"/>
                      </a:cxn>
                      <a:cxn ang="0">
                        <a:pos x="144" y="0"/>
                      </a:cxn>
                      <a:cxn ang="0">
                        <a:pos x="58" y="27"/>
                      </a:cxn>
                    </a:cxnLst>
                    <a:rect l="0" t="0" r="r" b="b"/>
                    <a:pathLst>
                      <a:path w="373" h="434">
                        <a:moveTo>
                          <a:pt x="58" y="27"/>
                        </a:moveTo>
                        <a:lnTo>
                          <a:pt x="0" y="108"/>
                        </a:lnTo>
                        <a:lnTo>
                          <a:pt x="86" y="216"/>
                        </a:lnTo>
                        <a:lnTo>
                          <a:pt x="172" y="243"/>
                        </a:lnTo>
                        <a:lnTo>
                          <a:pt x="172" y="351"/>
                        </a:lnTo>
                        <a:lnTo>
                          <a:pt x="203" y="434"/>
                        </a:lnTo>
                        <a:lnTo>
                          <a:pt x="262" y="352"/>
                        </a:lnTo>
                        <a:lnTo>
                          <a:pt x="344" y="189"/>
                        </a:lnTo>
                        <a:lnTo>
                          <a:pt x="373" y="189"/>
                        </a:lnTo>
                        <a:lnTo>
                          <a:pt x="373" y="135"/>
                        </a:lnTo>
                        <a:lnTo>
                          <a:pt x="344" y="135"/>
                        </a:lnTo>
                        <a:lnTo>
                          <a:pt x="344" y="81"/>
                        </a:lnTo>
                        <a:lnTo>
                          <a:pt x="316" y="81"/>
                        </a:lnTo>
                        <a:lnTo>
                          <a:pt x="316" y="27"/>
                        </a:lnTo>
                        <a:lnTo>
                          <a:pt x="287" y="27"/>
                        </a:lnTo>
                        <a:lnTo>
                          <a:pt x="287" y="0"/>
                        </a:lnTo>
                        <a:lnTo>
                          <a:pt x="144" y="0"/>
                        </a:lnTo>
                        <a:lnTo>
                          <a:pt x="58" y="27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27" name="Group 519"/>
                <p:cNvGrpSpPr>
                  <a:grpSpLocks/>
                </p:cNvGrpSpPr>
                <p:nvPr/>
              </p:nvGrpSpPr>
              <p:grpSpPr bwMode="auto">
                <a:xfrm>
                  <a:off x="4432300" y="5565775"/>
                  <a:ext cx="1409700" cy="1076325"/>
                  <a:chOff x="2792" y="3506"/>
                  <a:chExt cx="888" cy="678"/>
                </a:xfrm>
                <a:grpFill/>
              </p:grpSpPr>
              <p:sp>
                <p:nvSpPr>
                  <p:cNvPr id="1069" name="Freeform 520"/>
                  <p:cNvSpPr>
                    <a:spLocks/>
                  </p:cNvSpPr>
                  <p:nvPr/>
                </p:nvSpPr>
                <p:spPr bwMode="auto">
                  <a:xfrm>
                    <a:off x="2792" y="3506"/>
                    <a:ext cx="888" cy="678"/>
                  </a:xfrm>
                  <a:custGeom>
                    <a:avLst/>
                    <a:gdLst/>
                    <a:ahLst/>
                    <a:cxnLst>
                      <a:cxn ang="0">
                        <a:pos x="114" y="163"/>
                      </a:cxn>
                      <a:cxn ang="0">
                        <a:pos x="28" y="326"/>
                      </a:cxn>
                      <a:cxn ang="0">
                        <a:pos x="85" y="380"/>
                      </a:cxn>
                      <a:cxn ang="0">
                        <a:pos x="0" y="489"/>
                      </a:cxn>
                      <a:cxn ang="0">
                        <a:pos x="85" y="571"/>
                      </a:cxn>
                      <a:cxn ang="0">
                        <a:pos x="200" y="571"/>
                      </a:cxn>
                      <a:cxn ang="0">
                        <a:pos x="372" y="624"/>
                      </a:cxn>
                      <a:cxn ang="0">
                        <a:pos x="429" y="678"/>
                      </a:cxn>
                      <a:cxn ang="0">
                        <a:pos x="630" y="624"/>
                      </a:cxn>
                      <a:cxn ang="0">
                        <a:pos x="716" y="489"/>
                      </a:cxn>
                      <a:cxn ang="0">
                        <a:pos x="830" y="435"/>
                      </a:cxn>
                      <a:cxn ang="0">
                        <a:pos x="888" y="516"/>
                      </a:cxn>
                      <a:cxn ang="0">
                        <a:pos x="888" y="408"/>
                      </a:cxn>
                      <a:cxn ang="0">
                        <a:pos x="486" y="0"/>
                      </a:cxn>
                      <a:cxn ang="0">
                        <a:pos x="458" y="27"/>
                      </a:cxn>
                      <a:cxn ang="0">
                        <a:pos x="401" y="27"/>
                      </a:cxn>
                      <a:cxn ang="0">
                        <a:pos x="401" y="55"/>
                      </a:cxn>
                      <a:cxn ang="0">
                        <a:pos x="286" y="55"/>
                      </a:cxn>
                      <a:cxn ang="0">
                        <a:pos x="228" y="136"/>
                      </a:cxn>
                      <a:cxn ang="0">
                        <a:pos x="114" y="163"/>
                      </a:cxn>
                    </a:cxnLst>
                    <a:rect l="0" t="0" r="r" b="b"/>
                    <a:pathLst>
                      <a:path w="888" h="678">
                        <a:moveTo>
                          <a:pt x="114" y="163"/>
                        </a:moveTo>
                        <a:lnTo>
                          <a:pt x="28" y="326"/>
                        </a:lnTo>
                        <a:lnTo>
                          <a:pt x="85" y="380"/>
                        </a:lnTo>
                        <a:lnTo>
                          <a:pt x="0" y="489"/>
                        </a:lnTo>
                        <a:lnTo>
                          <a:pt x="85" y="571"/>
                        </a:lnTo>
                        <a:lnTo>
                          <a:pt x="200" y="571"/>
                        </a:lnTo>
                        <a:lnTo>
                          <a:pt x="372" y="624"/>
                        </a:lnTo>
                        <a:lnTo>
                          <a:pt x="429" y="678"/>
                        </a:lnTo>
                        <a:lnTo>
                          <a:pt x="630" y="624"/>
                        </a:lnTo>
                        <a:lnTo>
                          <a:pt x="716" y="489"/>
                        </a:lnTo>
                        <a:lnTo>
                          <a:pt x="830" y="435"/>
                        </a:lnTo>
                        <a:lnTo>
                          <a:pt x="888" y="516"/>
                        </a:lnTo>
                        <a:lnTo>
                          <a:pt x="888" y="408"/>
                        </a:lnTo>
                        <a:lnTo>
                          <a:pt x="486" y="0"/>
                        </a:lnTo>
                        <a:lnTo>
                          <a:pt x="458" y="27"/>
                        </a:lnTo>
                        <a:lnTo>
                          <a:pt x="401" y="27"/>
                        </a:lnTo>
                        <a:lnTo>
                          <a:pt x="401" y="55"/>
                        </a:lnTo>
                        <a:lnTo>
                          <a:pt x="286" y="55"/>
                        </a:lnTo>
                        <a:lnTo>
                          <a:pt x="228" y="136"/>
                        </a:lnTo>
                        <a:lnTo>
                          <a:pt x="114" y="163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70" name="Freeform 521"/>
                  <p:cNvSpPr>
                    <a:spLocks/>
                  </p:cNvSpPr>
                  <p:nvPr/>
                </p:nvSpPr>
                <p:spPr bwMode="auto">
                  <a:xfrm>
                    <a:off x="2792" y="3506"/>
                    <a:ext cx="888" cy="678"/>
                  </a:xfrm>
                  <a:custGeom>
                    <a:avLst/>
                    <a:gdLst/>
                    <a:ahLst/>
                    <a:cxnLst>
                      <a:cxn ang="0">
                        <a:pos x="114" y="163"/>
                      </a:cxn>
                      <a:cxn ang="0">
                        <a:pos x="28" y="326"/>
                      </a:cxn>
                      <a:cxn ang="0">
                        <a:pos x="85" y="380"/>
                      </a:cxn>
                      <a:cxn ang="0">
                        <a:pos x="0" y="489"/>
                      </a:cxn>
                      <a:cxn ang="0">
                        <a:pos x="85" y="571"/>
                      </a:cxn>
                      <a:cxn ang="0">
                        <a:pos x="200" y="571"/>
                      </a:cxn>
                      <a:cxn ang="0">
                        <a:pos x="372" y="624"/>
                      </a:cxn>
                      <a:cxn ang="0">
                        <a:pos x="429" y="678"/>
                      </a:cxn>
                      <a:cxn ang="0">
                        <a:pos x="630" y="624"/>
                      </a:cxn>
                      <a:cxn ang="0">
                        <a:pos x="716" y="489"/>
                      </a:cxn>
                      <a:cxn ang="0">
                        <a:pos x="830" y="435"/>
                      </a:cxn>
                      <a:cxn ang="0">
                        <a:pos x="888" y="516"/>
                      </a:cxn>
                      <a:cxn ang="0">
                        <a:pos x="888" y="408"/>
                      </a:cxn>
                      <a:cxn ang="0">
                        <a:pos x="486" y="0"/>
                      </a:cxn>
                      <a:cxn ang="0">
                        <a:pos x="458" y="27"/>
                      </a:cxn>
                      <a:cxn ang="0">
                        <a:pos x="401" y="27"/>
                      </a:cxn>
                      <a:cxn ang="0">
                        <a:pos x="401" y="55"/>
                      </a:cxn>
                      <a:cxn ang="0">
                        <a:pos x="286" y="55"/>
                      </a:cxn>
                      <a:cxn ang="0">
                        <a:pos x="228" y="136"/>
                      </a:cxn>
                      <a:cxn ang="0">
                        <a:pos x="114" y="163"/>
                      </a:cxn>
                    </a:cxnLst>
                    <a:rect l="0" t="0" r="r" b="b"/>
                    <a:pathLst>
                      <a:path w="888" h="678">
                        <a:moveTo>
                          <a:pt x="114" y="163"/>
                        </a:moveTo>
                        <a:lnTo>
                          <a:pt x="28" y="326"/>
                        </a:lnTo>
                        <a:lnTo>
                          <a:pt x="85" y="380"/>
                        </a:lnTo>
                        <a:lnTo>
                          <a:pt x="0" y="489"/>
                        </a:lnTo>
                        <a:lnTo>
                          <a:pt x="85" y="571"/>
                        </a:lnTo>
                        <a:lnTo>
                          <a:pt x="200" y="571"/>
                        </a:lnTo>
                        <a:lnTo>
                          <a:pt x="372" y="624"/>
                        </a:lnTo>
                        <a:lnTo>
                          <a:pt x="429" y="678"/>
                        </a:lnTo>
                        <a:lnTo>
                          <a:pt x="630" y="624"/>
                        </a:lnTo>
                        <a:lnTo>
                          <a:pt x="716" y="489"/>
                        </a:lnTo>
                        <a:lnTo>
                          <a:pt x="830" y="435"/>
                        </a:lnTo>
                        <a:lnTo>
                          <a:pt x="888" y="516"/>
                        </a:lnTo>
                        <a:lnTo>
                          <a:pt x="888" y="408"/>
                        </a:lnTo>
                        <a:lnTo>
                          <a:pt x="486" y="0"/>
                        </a:lnTo>
                        <a:lnTo>
                          <a:pt x="458" y="27"/>
                        </a:lnTo>
                        <a:lnTo>
                          <a:pt x="401" y="27"/>
                        </a:lnTo>
                        <a:lnTo>
                          <a:pt x="401" y="55"/>
                        </a:lnTo>
                        <a:lnTo>
                          <a:pt x="286" y="55"/>
                        </a:lnTo>
                        <a:lnTo>
                          <a:pt x="228" y="136"/>
                        </a:lnTo>
                        <a:lnTo>
                          <a:pt x="114" y="163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28" name="Group 522"/>
                <p:cNvGrpSpPr>
                  <a:grpSpLocks/>
                </p:cNvGrpSpPr>
                <p:nvPr/>
              </p:nvGrpSpPr>
              <p:grpSpPr bwMode="auto">
                <a:xfrm>
                  <a:off x="4883150" y="5351463"/>
                  <a:ext cx="1503363" cy="1290637"/>
                  <a:chOff x="3076" y="3371"/>
                  <a:chExt cx="947" cy="813"/>
                </a:xfrm>
                <a:grpFill/>
              </p:grpSpPr>
              <p:sp>
                <p:nvSpPr>
                  <p:cNvPr id="1067" name="Freeform 523"/>
                  <p:cNvSpPr>
                    <a:spLocks/>
                  </p:cNvSpPr>
                  <p:nvPr/>
                </p:nvSpPr>
                <p:spPr bwMode="auto">
                  <a:xfrm>
                    <a:off x="3076" y="3371"/>
                    <a:ext cx="947" cy="813"/>
                  </a:xfrm>
                  <a:custGeom>
                    <a:avLst/>
                    <a:gdLst/>
                    <a:ahLst/>
                    <a:cxnLst>
                      <a:cxn ang="0">
                        <a:pos x="115" y="0"/>
                      </a:cxn>
                      <a:cxn ang="0">
                        <a:pos x="115" y="26"/>
                      </a:cxn>
                      <a:cxn ang="0">
                        <a:pos x="86" y="26"/>
                      </a:cxn>
                      <a:cxn ang="0">
                        <a:pos x="0" y="189"/>
                      </a:cxn>
                      <a:cxn ang="0">
                        <a:pos x="115" y="189"/>
                      </a:cxn>
                      <a:cxn ang="0">
                        <a:pos x="115" y="162"/>
                      </a:cxn>
                      <a:cxn ang="0">
                        <a:pos x="173" y="162"/>
                      </a:cxn>
                      <a:cxn ang="0">
                        <a:pos x="201" y="135"/>
                      </a:cxn>
                      <a:cxn ang="0">
                        <a:pos x="603" y="542"/>
                      </a:cxn>
                      <a:cxn ang="0">
                        <a:pos x="603" y="651"/>
                      </a:cxn>
                      <a:cxn ang="0">
                        <a:pos x="660" y="597"/>
                      </a:cxn>
                      <a:cxn ang="0">
                        <a:pos x="746" y="813"/>
                      </a:cxn>
                      <a:cxn ang="0">
                        <a:pos x="890" y="706"/>
                      </a:cxn>
                      <a:cxn ang="0">
                        <a:pos x="890" y="624"/>
                      </a:cxn>
                      <a:cxn ang="0">
                        <a:pos x="947" y="461"/>
                      </a:cxn>
                      <a:cxn ang="0">
                        <a:pos x="832" y="407"/>
                      </a:cxn>
                      <a:cxn ang="0">
                        <a:pos x="775" y="325"/>
                      </a:cxn>
                      <a:cxn ang="0">
                        <a:pos x="804" y="298"/>
                      </a:cxn>
                      <a:cxn ang="0">
                        <a:pos x="804" y="216"/>
                      </a:cxn>
                      <a:cxn ang="0">
                        <a:pos x="746" y="189"/>
                      </a:cxn>
                      <a:cxn ang="0">
                        <a:pos x="603" y="189"/>
                      </a:cxn>
                      <a:cxn ang="0">
                        <a:pos x="603" y="135"/>
                      </a:cxn>
                      <a:cxn ang="0">
                        <a:pos x="517" y="107"/>
                      </a:cxn>
                      <a:cxn ang="0">
                        <a:pos x="489" y="26"/>
                      </a:cxn>
                      <a:cxn ang="0">
                        <a:pos x="431" y="0"/>
                      </a:cxn>
                      <a:cxn ang="0">
                        <a:pos x="115" y="0"/>
                      </a:cxn>
                    </a:cxnLst>
                    <a:rect l="0" t="0" r="r" b="b"/>
                    <a:pathLst>
                      <a:path w="947" h="813">
                        <a:moveTo>
                          <a:pt x="115" y="0"/>
                        </a:moveTo>
                        <a:lnTo>
                          <a:pt x="115" y="26"/>
                        </a:lnTo>
                        <a:lnTo>
                          <a:pt x="86" y="26"/>
                        </a:lnTo>
                        <a:lnTo>
                          <a:pt x="0" y="189"/>
                        </a:lnTo>
                        <a:lnTo>
                          <a:pt x="115" y="189"/>
                        </a:lnTo>
                        <a:lnTo>
                          <a:pt x="115" y="162"/>
                        </a:lnTo>
                        <a:lnTo>
                          <a:pt x="173" y="162"/>
                        </a:lnTo>
                        <a:lnTo>
                          <a:pt x="201" y="135"/>
                        </a:lnTo>
                        <a:lnTo>
                          <a:pt x="603" y="542"/>
                        </a:lnTo>
                        <a:lnTo>
                          <a:pt x="603" y="651"/>
                        </a:lnTo>
                        <a:lnTo>
                          <a:pt x="660" y="597"/>
                        </a:lnTo>
                        <a:lnTo>
                          <a:pt x="746" y="813"/>
                        </a:lnTo>
                        <a:lnTo>
                          <a:pt x="890" y="706"/>
                        </a:lnTo>
                        <a:lnTo>
                          <a:pt x="890" y="624"/>
                        </a:lnTo>
                        <a:lnTo>
                          <a:pt x="947" y="461"/>
                        </a:lnTo>
                        <a:lnTo>
                          <a:pt x="832" y="407"/>
                        </a:lnTo>
                        <a:lnTo>
                          <a:pt x="775" y="325"/>
                        </a:lnTo>
                        <a:lnTo>
                          <a:pt x="804" y="298"/>
                        </a:lnTo>
                        <a:lnTo>
                          <a:pt x="804" y="216"/>
                        </a:lnTo>
                        <a:lnTo>
                          <a:pt x="746" y="189"/>
                        </a:lnTo>
                        <a:lnTo>
                          <a:pt x="603" y="189"/>
                        </a:lnTo>
                        <a:lnTo>
                          <a:pt x="603" y="135"/>
                        </a:lnTo>
                        <a:lnTo>
                          <a:pt x="517" y="107"/>
                        </a:lnTo>
                        <a:lnTo>
                          <a:pt x="489" y="26"/>
                        </a:lnTo>
                        <a:lnTo>
                          <a:pt x="431" y="0"/>
                        </a:lnTo>
                        <a:lnTo>
                          <a:pt x="115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68" name="Freeform 524"/>
                  <p:cNvSpPr>
                    <a:spLocks/>
                  </p:cNvSpPr>
                  <p:nvPr/>
                </p:nvSpPr>
                <p:spPr bwMode="auto">
                  <a:xfrm>
                    <a:off x="3076" y="3371"/>
                    <a:ext cx="947" cy="813"/>
                  </a:xfrm>
                  <a:custGeom>
                    <a:avLst/>
                    <a:gdLst/>
                    <a:ahLst/>
                    <a:cxnLst>
                      <a:cxn ang="0">
                        <a:pos x="115" y="0"/>
                      </a:cxn>
                      <a:cxn ang="0">
                        <a:pos x="115" y="26"/>
                      </a:cxn>
                      <a:cxn ang="0">
                        <a:pos x="86" y="26"/>
                      </a:cxn>
                      <a:cxn ang="0">
                        <a:pos x="0" y="189"/>
                      </a:cxn>
                      <a:cxn ang="0">
                        <a:pos x="115" y="189"/>
                      </a:cxn>
                      <a:cxn ang="0">
                        <a:pos x="115" y="162"/>
                      </a:cxn>
                      <a:cxn ang="0">
                        <a:pos x="173" y="162"/>
                      </a:cxn>
                      <a:cxn ang="0">
                        <a:pos x="201" y="135"/>
                      </a:cxn>
                      <a:cxn ang="0">
                        <a:pos x="603" y="542"/>
                      </a:cxn>
                      <a:cxn ang="0">
                        <a:pos x="603" y="651"/>
                      </a:cxn>
                      <a:cxn ang="0">
                        <a:pos x="660" y="597"/>
                      </a:cxn>
                      <a:cxn ang="0">
                        <a:pos x="746" y="813"/>
                      </a:cxn>
                      <a:cxn ang="0">
                        <a:pos x="890" y="706"/>
                      </a:cxn>
                      <a:cxn ang="0">
                        <a:pos x="890" y="624"/>
                      </a:cxn>
                      <a:cxn ang="0">
                        <a:pos x="947" y="461"/>
                      </a:cxn>
                      <a:cxn ang="0">
                        <a:pos x="832" y="407"/>
                      </a:cxn>
                      <a:cxn ang="0">
                        <a:pos x="775" y="325"/>
                      </a:cxn>
                      <a:cxn ang="0">
                        <a:pos x="804" y="298"/>
                      </a:cxn>
                      <a:cxn ang="0">
                        <a:pos x="804" y="216"/>
                      </a:cxn>
                      <a:cxn ang="0">
                        <a:pos x="746" y="189"/>
                      </a:cxn>
                      <a:cxn ang="0">
                        <a:pos x="603" y="189"/>
                      </a:cxn>
                      <a:cxn ang="0">
                        <a:pos x="603" y="135"/>
                      </a:cxn>
                      <a:cxn ang="0">
                        <a:pos x="517" y="107"/>
                      </a:cxn>
                      <a:cxn ang="0">
                        <a:pos x="489" y="26"/>
                      </a:cxn>
                      <a:cxn ang="0">
                        <a:pos x="431" y="0"/>
                      </a:cxn>
                      <a:cxn ang="0">
                        <a:pos x="115" y="0"/>
                      </a:cxn>
                    </a:cxnLst>
                    <a:rect l="0" t="0" r="r" b="b"/>
                    <a:pathLst>
                      <a:path w="947" h="813">
                        <a:moveTo>
                          <a:pt x="115" y="0"/>
                        </a:moveTo>
                        <a:lnTo>
                          <a:pt x="115" y="26"/>
                        </a:lnTo>
                        <a:lnTo>
                          <a:pt x="86" y="26"/>
                        </a:lnTo>
                        <a:lnTo>
                          <a:pt x="0" y="189"/>
                        </a:lnTo>
                        <a:lnTo>
                          <a:pt x="115" y="189"/>
                        </a:lnTo>
                        <a:lnTo>
                          <a:pt x="115" y="162"/>
                        </a:lnTo>
                        <a:lnTo>
                          <a:pt x="173" y="162"/>
                        </a:lnTo>
                        <a:lnTo>
                          <a:pt x="201" y="135"/>
                        </a:lnTo>
                        <a:lnTo>
                          <a:pt x="603" y="542"/>
                        </a:lnTo>
                        <a:lnTo>
                          <a:pt x="603" y="651"/>
                        </a:lnTo>
                        <a:lnTo>
                          <a:pt x="660" y="597"/>
                        </a:lnTo>
                        <a:lnTo>
                          <a:pt x="746" y="813"/>
                        </a:lnTo>
                        <a:lnTo>
                          <a:pt x="890" y="706"/>
                        </a:lnTo>
                        <a:lnTo>
                          <a:pt x="890" y="624"/>
                        </a:lnTo>
                        <a:lnTo>
                          <a:pt x="947" y="461"/>
                        </a:lnTo>
                        <a:lnTo>
                          <a:pt x="832" y="407"/>
                        </a:lnTo>
                        <a:lnTo>
                          <a:pt x="775" y="325"/>
                        </a:lnTo>
                        <a:lnTo>
                          <a:pt x="804" y="298"/>
                        </a:lnTo>
                        <a:lnTo>
                          <a:pt x="804" y="216"/>
                        </a:lnTo>
                        <a:lnTo>
                          <a:pt x="746" y="189"/>
                        </a:lnTo>
                        <a:lnTo>
                          <a:pt x="603" y="189"/>
                        </a:lnTo>
                        <a:lnTo>
                          <a:pt x="603" y="135"/>
                        </a:lnTo>
                        <a:lnTo>
                          <a:pt x="517" y="107"/>
                        </a:lnTo>
                        <a:lnTo>
                          <a:pt x="489" y="26"/>
                        </a:lnTo>
                        <a:lnTo>
                          <a:pt x="431" y="0"/>
                        </a:lnTo>
                        <a:lnTo>
                          <a:pt x="115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29" name="Group 525"/>
                <p:cNvGrpSpPr>
                  <a:grpSpLocks/>
                </p:cNvGrpSpPr>
                <p:nvPr/>
              </p:nvGrpSpPr>
              <p:grpSpPr bwMode="auto">
                <a:xfrm>
                  <a:off x="5568950" y="5048250"/>
                  <a:ext cx="546100" cy="604838"/>
                  <a:chOff x="3508" y="3180"/>
                  <a:chExt cx="344" cy="381"/>
                </a:xfrm>
                <a:grpFill/>
              </p:grpSpPr>
              <p:sp>
                <p:nvSpPr>
                  <p:cNvPr id="1065" name="Freeform 526"/>
                  <p:cNvSpPr>
                    <a:spLocks/>
                  </p:cNvSpPr>
                  <p:nvPr/>
                </p:nvSpPr>
                <p:spPr bwMode="auto">
                  <a:xfrm>
                    <a:off x="3508" y="3180"/>
                    <a:ext cx="344" cy="381"/>
                  </a:xfrm>
                  <a:custGeom>
                    <a:avLst/>
                    <a:gdLst/>
                    <a:ahLst/>
                    <a:cxnLst>
                      <a:cxn ang="0">
                        <a:pos x="0" y="191"/>
                      </a:cxn>
                      <a:cxn ang="0">
                        <a:pos x="57" y="217"/>
                      </a:cxn>
                      <a:cxn ang="0">
                        <a:pos x="86" y="299"/>
                      </a:cxn>
                      <a:cxn ang="0">
                        <a:pos x="172" y="326"/>
                      </a:cxn>
                      <a:cxn ang="0">
                        <a:pos x="172" y="381"/>
                      </a:cxn>
                      <a:cxn ang="0">
                        <a:pos x="315" y="381"/>
                      </a:cxn>
                      <a:cxn ang="0">
                        <a:pos x="344" y="244"/>
                      </a:cxn>
                      <a:cxn ang="0">
                        <a:pos x="286" y="217"/>
                      </a:cxn>
                      <a:cxn ang="0">
                        <a:pos x="258" y="137"/>
                      </a:cxn>
                      <a:cxn ang="0">
                        <a:pos x="258" y="28"/>
                      </a:cxn>
                      <a:cxn ang="0">
                        <a:pos x="143" y="0"/>
                      </a:cxn>
                      <a:cxn ang="0">
                        <a:pos x="86" y="55"/>
                      </a:cxn>
                      <a:cxn ang="0">
                        <a:pos x="0" y="55"/>
                      </a:cxn>
                      <a:cxn ang="0">
                        <a:pos x="0" y="191"/>
                      </a:cxn>
                    </a:cxnLst>
                    <a:rect l="0" t="0" r="r" b="b"/>
                    <a:pathLst>
                      <a:path w="344" h="381">
                        <a:moveTo>
                          <a:pt x="0" y="191"/>
                        </a:moveTo>
                        <a:lnTo>
                          <a:pt x="57" y="217"/>
                        </a:lnTo>
                        <a:lnTo>
                          <a:pt x="86" y="299"/>
                        </a:lnTo>
                        <a:lnTo>
                          <a:pt x="172" y="326"/>
                        </a:lnTo>
                        <a:lnTo>
                          <a:pt x="172" y="381"/>
                        </a:lnTo>
                        <a:lnTo>
                          <a:pt x="315" y="381"/>
                        </a:lnTo>
                        <a:lnTo>
                          <a:pt x="344" y="244"/>
                        </a:lnTo>
                        <a:lnTo>
                          <a:pt x="286" y="217"/>
                        </a:lnTo>
                        <a:lnTo>
                          <a:pt x="258" y="137"/>
                        </a:lnTo>
                        <a:lnTo>
                          <a:pt x="258" y="28"/>
                        </a:lnTo>
                        <a:lnTo>
                          <a:pt x="143" y="0"/>
                        </a:lnTo>
                        <a:lnTo>
                          <a:pt x="86" y="55"/>
                        </a:lnTo>
                        <a:lnTo>
                          <a:pt x="0" y="55"/>
                        </a:lnTo>
                        <a:lnTo>
                          <a:pt x="0" y="191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66" name="Freeform 527"/>
                  <p:cNvSpPr>
                    <a:spLocks/>
                  </p:cNvSpPr>
                  <p:nvPr/>
                </p:nvSpPr>
                <p:spPr bwMode="auto">
                  <a:xfrm>
                    <a:off x="3508" y="3180"/>
                    <a:ext cx="344" cy="381"/>
                  </a:xfrm>
                  <a:custGeom>
                    <a:avLst/>
                    <a:gdLst/>
                    <a:ahLst/>
                    <a:cxnLst>
                      <a:cxn ang="0">
                        <a:pos x="0" y="191"/>
                      </a:cxn>
                      <a:cxn ang="0">
                        <a:pos x="57" y="217"/>
                      </a:cxn>
                      <a:cxn ang="0">
                        <a:pos x="86" y="299"/>
                      </a:cxn>
                      <a:cxn ang="0">
                        <a:pos x="172" y="326"/>
                      </a:cxn>
                      <a:cxn ang="0">
                        <a:pos x="172" y="381"/>
                      </a:cxn>
                      <a:cxn ang="0">
                        <a:pos x="315" y="381"/>
                      </a:cxn>
                      <a:cxn ang="0">
                        <a:pos x="344" y="244"/>
                      </a:cxn>
                      <a:cxn ang="0">
                        <a:pos x="286" y="217"/>
                      </a:cxn>
                      <a:cxn ang="0">
                        <a:pos x="258" y="137"/>
                      </a:cxn>
                      <a:cxn ang="0">
                        <a:pos x="258" y="28"/>
                      </a:cxn>
                      <a:cxn ang="0">
                        <a:pos x="143" y="0"/>
                      </a:cxn>
                      <a:cxn ang="0">
                        <a:pos x="86" y="55"/>
                      </a:cxn>
                      <a:cxn ang="0">
                        <a:pos x="0" y="55"/>
                      </a:cxn>
                      <a:cxn ang="0">
                        <a:pos x="0" y="191"/>
                      </a:cxn>
                    </a:cxnLst>
                    <a:rect l="0" t="0" r="r" b="b"/>
                    <a:pathLst>
                      <a:path w="344" h="381">
                        <a:moveTo>
                          <a:pt x="0" y="191"/>
                        </a:moveTo>
                        <a:lnTo>
                          <a:pt x="57" y="217"/>
                        </a:lnTo>
                        <a:lnTo>
                          <a:pt x="86" y="299"/>
                        </a:lnTo>
                        <a:lnTo>
                          <a:pt x="172" y="326"/>
                        </a:lnTo>
                        <a:lnTo>
                          <a:pt x="172" y="381"/>
                        </a:lnTo>
                        <a:lnTo>
                          <a:pt x="315" y="381"/>
                        </a:lnTo>
                        <a:lnTo>
                          <a:pt x="344" y="244"/>
                        </a:lnTo>
                        <a:lnTo>
                          <a:pt x="286" y="217"/>
                        </a:lnTo>
                        <a:lnTo>
                          <a:pt x="258" y="137"/>
                        </a:lnTo>
                        <a:lnTo>
                          <a:pt x="258" y="28"/>
                        </a:lnTo>
                        <a:lnTo>
                          <a:pt x="143" y="0"/>
                        </a:lnTo>
                        <a:lnTo>
                          <a:pt x="86" y="55"/>
                        </a:lnTo>
                        <a:lnTo>
                          <a:pt x="0" y="55"/>
                        </a:lnTo>
                        <a:lnTo>
                          <a:pt x="0" y="191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</p:grpSp>
          <p:sp>
            <p:nvSpPr>
              <p:cNvPr id="1033" name="Rectangle 307"/>
              <p:cNvSpPr>
                <a:spLocks noChangeArrowheads="1"/>
              </p:cNvSpPr>
              <p:nvPr/>
            </p:nvSpPr>
            <p:spPr bwMode="auto">
              <a:xfrm>
                <a:off x="5480050" y="5010150"/>
                <a:ext cx="227210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JOHN</a:t>
                </a:r>
                <a:endParaRPr lang="en-US" sz="20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34" name="Rectangle 309"/>
              <p:cNvSpPr>
                <a:spLocks noChangeArrowheads="1"/>
              </p:cNvSpPr>
              <p:nvPr/>
            </p:nvSpPr>
            <p:spPr bwMode="auto">
              <a:xfrm>
                <a:off x="5629275" y="5290927"/>
                <a:ext cx="38901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CHARLES</a:t>
                </a:r>
                <a:endParaRPr lang="en-US" sz="20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35" name="Rectangle 310"/>
              <p:cNvSpPr>
                <a:spLocks noChangeArrowheads="1"/>
              </p:cNvSpPr>
              <p:nvPr/>
            </p:nvSpPr>
            <p:spPr bwMode="auto">
              <a:xfrm>
                <a:off x="5546725" y="5457825"/>
                <a:ext cx="4647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L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36" name="Rectangle 311"/>
              <p:cNvSpPr>
                <a:spLocks noChangeArrowheads="1"/>
              </p:cNvSpPr>
              <p:nvPr/>
            </p:nvSpPr>
            <p:spPr bwMode="auto">
              <a:xfrm>
                <a:off x="5591175" y="5549900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37" name="Rectangle 312"/>
              <p:cNvSpPr>
                <a:spLocks noChangeArrowheads="1"/>
              </p:cNvSpPr>
              <p:nvPr/>
            </p:nvSpPr>
            <p:spPr bwMode="auto">
              <a:xfrm>
                <a:off x="5675088" y="5643563"/>
                <a:ext cx="4819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F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38" name="Rectangle 313"/>
              <p:cNvSpPr>
                <a:spLocks noChangeArrowheads="1"/>
              </p:cNvSpPr>
              <p:nvPr/>
            </p:nvSpPr>
            <p:spPr bwMode="auto">
              <a:xfrm>
                <a:off x="5719476" y="5735638"/>
                <a:ext cx="6540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39" name="Rectangle 314"/>
              <p:cNvSpPr>
                <a:spLocks noChangeArrowheads="1"/>
              </p:cNvSpPr>
              <p:nvPr/>
            </p:nvSpPr>
            <p:spPr bwMode="auto">
              <a:xfrm>
                <a:off x="5784850" y="5829300"/>
                <a:ext cx="6024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U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40" name="Rectangle 315"/>
              <p:cNvSpPr>
                <a:spLocks noChangeArrowheads="1"/>
              </p:cNvSpPr>
              <p:nvPr/>
            </p:nvSpPr>
            <p:spPr bwMode="auto">
              <a:xfrm>
                <a:off x="5827441" y="5922964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41" name="Rectangle 316"/>
              <p:cNvSpPr>
                <a:spLocks noChangeArrowheads="1"/>
              </p:cNvSpPr>
              <p:nvPr/>
            </p:nvSpPr>
            <p:spPr bwMode="auto">
              <a:xfrm>
                <a:off x="5894116" y="6015038"/>
                <a:ext cx="5852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42" name="Rectangle 317"/>
              <p:cNvSpPr>
                <a:spLocks noChangeArrowheads="1"/>
              </p:cNvSpPr>
              <p:nvPr/>
            </p:nvSpPr>
            <p:spPr bwMode="auto">
              <a:xfrm>
                <a:off x="5957616" y="6108700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43" name="Rectangle 318"/>
              <p:cNvSpPr>
                <a:spLocks noChangeArrowheads="1"/>
              </p:cNvSpPr>
              <p:nvPr/>
            </p:nvSpPr>
            <p:spPr bwMode="auto">
              <a:xfrm>
                <a:off x="6043613" y="6200775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44" name="Rectangle 319"/>
              <p:cNvSpPr>
                <a:spLocks noChangeArrowheads="1"/>
              </p:cNvSpPr>
              <p:nvPr/>
            </p:nvSpPr>
            <p:spPr bwMode="auto">
              <a:xfrm>
                <a:off x="4824976" y="6061075"/>
                <a:ext cx="56630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TERREBONNE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45" name="Rectangle 342"/>
              <p:cNvSpPr>
                <a:spLocks noChangeArrowheads="1"/>
              </p:cNvSpPr>
              <p:nvPr/>
            </p:nvSpPr>
            <p:spPr bwMode="auto">
              <a:xfrm>
                <a:off x="4523415" y="5250551"/>
                <a:ext cx="56286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ASSUMPTION</a:t>
                </a:r>
                <a:endParaRPr lang="en-US" sz="20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46" name="Rectangle 343"/>
              <p:cNvSpPr>
                <a:spLocks noChangeArrowheads="1"/>
              </p:cNvSpPr>
              <p:nvPr/>
            </p:nvSpPr>
            <p:spPr bwMode="auto">
              <a:xfrm>
                <a:off x="5071853" y="5067300"/>
                <a:ext cx="13770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ST.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47" name="Rectangle 344"/>
              <p:cNvSpPr>
                <a:spLocks noChangeArrowheads="1"/>
              </p:cNvSpPr>
              <p:nvPr/>
            </p:nvSpPr>
            <p:spPr bwMode="auto">
              <a:xfrm>
                <a:off x="5054600" y="5159375"/>
                <a:ext cx="301227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JAM ES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48" name="Rectangle 647"/>
              <p:cNvSpPr>
                <a:spLocks noChangeArrowheads="1"/>
              </p:cNvSpPr>
              <p:nvPr/>
            </p:nvSpPr>
            <p:spPr bwMode="auto">
              <a:xfrm>
                <a:off x="5528782" y="4929188"/>
                <a:ext cx="10844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ST</a:t>
                </a:r>
                <a:endParaRPr lang="en-US" sz="20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49" name="Rectangle 649"/>
              <p:cNvSpPr>
                <a:spLocks noChangeArrowheads="1"/>
              </p:cNvSpPr>
              <p:nvPr/>
            </p:nvSpPr>
            <p:spPr bwMode="auto">
              <a:xfrm>
                <a:off x="5705873" y="5194300"/>
                <a:ext cx="10844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ST</a:t>
                </a:r>
                <a:endParaRPr lang="en-US" sz="20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50" name="Rectangle 651"/>
              <p:cNvSpPr>
                <a:spLocks noChangeArrowheads="1"/>
              </p:cNvSpPr>
              <p:nvPr/>
            </p:nvSpPr>
            <p:spPr bwMode="auto">
              <a:xfrm>
                <a:off x="5546725" y="5457825"/>
                <a:ext cx="4647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L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51" name="Rectangle 652"/>
              <p:cNvSpPr>
                <a:spLocks noChangeArrowheads="1"/>
              </p:cNvSpPr>
              <p:nvPr/>
            </p:nvSpPr>
            <p:spPr bwMode="auto">
              <a:xfrm>
                <a:off x="5591175" y="5549900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52" name="Rectangle 653"/>
              <p:cNvSpPr>
                <a:spLocks noChangeArrowheads="1"/>
              </p:cNvSpPr>
              <p:nvPr/>
            </p:nvSpPr>
            <p:spPr bwMode="auto">
              <a:xfrm>
                <a:off x="5675088" y="5643563"/>
                <a:ext cx="4819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F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53" name="Rectangle 654"/>
              <p:cNvSpPr>
                <a:spLocks noChangeArrowheads="1"/>
              </p:cNvSpPr>
              <p:nvPr/>
            </p:nvSpPr>
            <p:spPr bwMode="auto">
              <a:xfrm>
                <a:off x="5719476" y="5735638"/>
                <a:ext cx="6540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54" name="Rectangle 655"/>
              <p:cNvSpPr>
                <a:spLocks noChangeArrowheads="1"/>
              </p:cNvSpPr>
              <p:nvPr/>
            </p:nvSpPr>
            <p:spPr bwMode="auto">
              <a:xfrm>
                <a:off x="5784850" y="5829300"/>
                <a:ext cx="6024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U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55" name="Rectangle 656"/>
              <p:cNvSpPr>
                <a:spLocks noChangeArrowheads="1"/>
              </p:cNvSpPr>
              <p:nvPr/>
            </p:nvSpPr>
            <p:spPr bwMode="auto">
              <a:xfrm>
                <a:off x="5827441" y="5922964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56" name="Rectangle 657"/>
              <p:cNvSpPr>
                <a:spLocks noChangeArrowheads="1"/>
              </p:cNvSpPr>
              <p:nvPr/>
            </p:nvSpPr>
            <p:spPr bwMode="auto">
              <a:xfrm>
                <a:off x="5894116" y="6015038"/>
                <a:ext cx="5852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57" name="Rectangle 658"/>
              <p:cNvSpPr>
                <a:spLocks noChangeArrowheads="1"/>
              </p:cNvSpPr>
              <p:nvPr/>
            </p:nvSpPr>
            <p:spPr bwMode="auto">
              <a:xfrm>
                <a:off x="5957616" y="6108700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58" name="Rectangle 659"/>
              <p:cNvSpPr>
                <a:spLocks noChangeArrowheads="1"/>
              </p:cNvSpPr>
              <p:nvPr/>
            </p:nvSpPr>
            <p:spPr bwMode="auto">
              <a:xfrm>
                <a:off x="6043613" y="6200775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30" name="Group 760"/>
            <p:cNvGrpSpPr/>
            <p:nvPr/>
          </p:nvGrpSpPr>
          <p:grpSpPr>
            <a:xfrm>
              <a:off x="4895607" y="3495019"/>
              <a:ext cx="1825828" cy="1243337"/>
              <a:chOff x="5021263" y="3541713"/>
              <a:chExt cx="1960562" cy="1335087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31" name="Group 1000"/>
              <p:cNvGrpSpPr/>
              <p:nvPr/>
            </p:nvGrpSpPr>
            <p:grpSpPr>
              <a:xfrm>
                <a:off x="5021263" y="3541713"/>
                <a:ext cx="1960562" cy="1335087"/>
                <a:chOff x="5021263" y="3541713"/>
                <a:chExt cx="1960562" cy="1335087"/>
              </a:xfrm>
              <a:grpFill/>
            </p:grpSpPr>
            <p:grpSp>
              <p:nvGrpSpPr>
                <p:cNvPr id="1568" name="Group 450"/>
                <p:cNvGrpSpPr>
                  <a:grpSpLocks/>
                </p:cNvGrpSpPr>
                <p:nvPr/>
              </p:nvGrpSpPr>
              <p:grpSpPr bwMode="auto">
                <a:xfrm>
                  <a:off x="5021263" y="3541713"/>
                  <a:ext cx="500062" cy="604837"/>
                  <a:chOff x="3163" y="2231"/>
                  <a:chExt cx="315" cy="381"/>
                </a:xfrm>
                <a:grpFill/>
              </p:grpSpPr>
              <p:sp>
                <p:nvSpPr>
                  <p:cNvPr id="1030" name="Freeform 451"/>
                  <p:cNvSpPr>
                    <a:spLocks/>
                  </p:cNvSpPr>
                  <p:nvPr/>
                </p:nvSpPr>
                <p:spPr bwMode="auto">
                  <a:xfrm>
                    <a:off x="3163" y="2231"/>
                    <a:ext cx="315" cy="381"/>
                  </a:xfrm>
                  <a:custGeom>
                    <a:avLst/>
                    <a:gdLst/>
                    <a:ahLst/>
                    <a:cxnLst>
                      <a:cxn ang="0">
                        <a:pos x="57" y="0"/>
                      </a:cxn>
                      <a:cxn ang="0">
                        <a:pos x="29" y="136"/>
                      </a:cxn>
                      <a:cxn ang="0">
                        <a:pos x="57" y="327"/>
                      </a:cxn>
                      <a:cxn ang="0">
                        <a:pos x="0" y="381"/>
                      </a:cxn>
                      <a:cxn ang="0">
                        <a:pos x="315" y="381"/>
                      </a:cxn>
                      <a:cxn ang="0">
                        <a:pos x="315" y="0"/>
                      </a:cxn>
                      <a:cxn ang="0">
                        <a:pos x="57" y="0"/>
                      </a:cxn>
                    </a:cxnLst>
                    <a:rect l="0" t="0" r="r" b="b"/>
                    <a:pathLst>
                      <a:path w="315" h="381">
                        <a:moveTo>
                          <a:pt x="57" y="0"/>
                        </a:moveTo>
                        <a:lnTo>
                          <a:pt x="29" y="136"/>
                        </a:lnTo>
                        <a:lnTo>
                          <a:pt x="57" y="327"/>
                        </a:lnTo>
                        <a:lnTo>
                          <a:pt x="0" y="381"/>
                        </a:lnTo>
                        <a:lnTo>
                          <a:pt x="315" y="381"/>
                        </a:lnTo>
                        <a:lnTo>
                          <a:pt x="315" y="0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31" name="Freeform 452"/>
                  <p:cNvSpPr>
                    <a:spLocks/>
                  </p:cNvSpPr>
                  <p:nvPr/>
                </p:nvSpPr>
                <p:spPr bwMode="auto">
                  <a:xfrm>
                    <a:off x="3163" y="2231"/>
                    <a:ext cx="315" cy="381"/>
                  </a:xfrm>
                  <a:custGeom>
                    <a:avLst/>
                    <a:gdLst/>
                    <a:ahLst/>
                    <a:cxnLst>
                      <a:cxn ang="0">
                        <a:pos x="57" y="0"/>
                      </a:cxn>
                      <a:cxn ang="0">
                        <a:pos x="29" y="136"/>
                      </a:cxn>
                      <a:cxn ang="0">
                        <a:pos x="57" y="327"/>
                      </a:cxn>
                      <a:cxn ang="0">
                        <a:pos x="0" y="381"/>
                      </a:cxn>
                      <a:cxn ang="0">
                        <a:pos x="315" y="381"/>
                      </a:cxn>
                      <a:cxn ang="0">
                        <a:pos x="315" y="0"/>
                      </a:cxn>
                      <a:cxn ang="0">
                        <a:pos x="57" y="0"/>
                      </a:cxn>
                    </a:cxnLst>
                    <a:rect l="0" t="0" r="r" b="b"/>
                    <a:pathLst>
                      <a:path w="315" h="381">
                        <a:moveTo>
                          <a:pt x="57" y="0"/>
                        </a:moveTo>
                        <a:lnTo>
                          <a:pt x="29" y="136"/>
                        </a:lnTo>
                        <a:lnTo>
                          <a:pt x="57" y="327"/>
                        </a:lnTo>
                        <a:lnTo>
                          <a:pt x="0" y="381"/>
                        </a:lnTo>
                        <a:lnTo>
                          <a:pt x="315" y="381"/>
                        </a:lnTo>
                        <a:lnTo>
                          <a:pt x="315" y="0"/>
                        </a:lnTo>
                        <a:lnTo>
                          <a:pt x="57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69" name="Group 453"/>
                <p:cNvGrpSpPr>
                  <a:grpSpLocks/>
                </p:cNvGrpSpPr>
                <p:nvPr/>
              </p:nvGrpSpPr>
              <p:grpSpPr bwMode="auto">
                <a:xfrm>
                  <a:off x="5521325" y="3541713"/>
                  <a:ext cx="500063" cy="1162050"/>
                  <a:chOff x="3478" y="2231"/>
                  <a:chExt cx="315" cy="732"/>
                </a:xfrm>
                <a:grpFill/>
              </p:grpSpPr>
              <p:sp>
                <p:nvSpPr>
                  <p:cNvPr id="1028" name="Freeform 454"/>
                  <p:cNvSpPr>
                    <a:spLocks/>
                  </p:cNvSpPr>
                  <p:nvPr/>
                </p:nvSpPr>
                <p:spPr bwMode="auto">
                  <a:xfrm>
                    <a:off x="3478" y="2231"/>
                    <a:ext cx="315" cy="7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515"/>
                      </a:cxn>
                      <a:cxn ang="0">
                        <a:pos x="86" y="678"/>
                      </a:cxn>
                      <a:cxn ang="0">
                        <a:pos x="258" y="732"/>
                      </a:cxn>
                      <a:cxn ang="0">
                        <a:pos x="315" y="651"/>
                      </a:cxn>
                      <a:cxn ang="0">
                        <a:pos x="287" y="299"/>
                      </a:cxn>
                      <a:cxn ang="0">
                        <a:pos x="201" y="81"/>
                      </a:cxn>
                      <a:cxn ang="0">
                        <a:pos x="20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15" h="732">
                        <a:moveTo>
                          <a:pt x="0" y="0"/>
                        </a:moveTo>
                        <a:lnTo>
                          <a:pt x="0" y="515"/>
                        </a:lnTo>
                        <a:lnTo>
                          <a:pt x="86" y="678"/>
                        </a:lnTo>
                        <a:lnTo>
                          <a:pt x="258" y="732"/>
                        </a:lnTo>
                        <a:lnTo>
                          <a:pt x="315" y="651"/>
                        </a:lnTo>
                        <a:lnTo>
                          <a:pt x="287" y="299"/>
                        </a:lnTo>
                        <a:lnTo>
                          <a:pt x="201" y="81"/>
                        </a:lnTo>
                        <a:lnTo>
                          <a:pt x="20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29" name="Freeform 455"/>
                  <p:cNvSpPr>
                    <a:spLocks/>
                  </p:cNvSpPr>
                  <p:nvPr/>
                </p:nvSpPr>
                <p:spPr bwMode="auto">
                  <a:xfrm>
                    <a:off x="3478" y="2231"/>
                    <a:ext cx="315" cy="7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515"/>
                      </a:cxn>
                      <a:cxn ang="0">
                        <a:pos x="86" y="678"/>
                      </a:cxn>
                      <a:cxn ang="0">
                        <a:pos x="258" y="732"/>
                      </a:cxn>
                      <a:cxn ang="0">
                        <a:pos x="315" y="651"/>
                      </a:cxn>
                      <a:cxn ang="0">
                        <a:pos x="287" y="299"/>
                      </a:cxn>
                      <a:cxn ang="0">
                        <a:pos x="201" y="81"/>
                      </a:cxn>
                      <a:cxn ang="0">
                        <a:pos x="20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15" h="732">
                        <a:moveTo>
                          <a:pt x="0" y="0"/>
                        </a:moveTo>
                        <a:lnTo>
                          <a:pt x="0" y="515"/>
                        </a:lnTo>
                        <a:lnTo>
                          <a:pt x="86" y="678"/>
                        </a:lnTo>
                        <a:lnTo>
                          <a:pt x="258" y="732"/>
                        </a:lnTo>
                        <a:lnTo>
                          <a:pt x="315" y="651"/>
                        </a:lnTo>
                        <a:lnTo>
                          <a:pt x="287" y="299"/>
                        </a:lnTo>
                        <a:lnTo>
                          <a:pt x="201" y="81"/>
                        </a:lnTo>
                        <a:lnTo>
                          <a:pt x="201" y="0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70" name="Group 456"/>
                <p:cNvGrpSpPr>
                  <a:grpSpLocks/>
                </p:cNvGrpSpPr>
                <p:nvPr/>
              </p:nvGrpSpPr>
              <p:grpSpPr bwMode="auto">
                <a:xfrm>
                  <a:off x="5842000" y="3541713"/>
                  <a:ext cx="909638" cy="519112"/>
                  <a:chOff x="3680" y="2231"/>
                  <a:chExt cx="573" cy="327"/>
                </a:xfrm>
                <a:grpFill/>
              </p:grpSpPr>
              <p:sp>
                <p:nvSpPr>
                  <p:cNvPr id="1026" name="Freeform 457"/>
                  <p:cNvSpPr>
                    <a:spLocks/>
                  </p:cNvSpPr>
                  <p:nvPr/>
                </p:nvSpPr>
                <p:spPr bwMode="auto">
                  <a:xfrm>
                    <a:off x="3680" y="2231"/>
                    <a:ext cx="573" cy="32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82"/>
                      </a:cxn>
                      <a:cxn ang="0">
                        <a:pos x="85" y="300"/>
                      </a:cxn>
                      <a:cxn ang="0">
                        <a:pos x="343" y="327"/>
                      </a:cxn>
                      <a:cxn ang="0">
                        <a:pos x="458" y="327"/>
                      </a:cxn>
                      <a:cxn ang="0">
                        <a:pos x="57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73" h="327">
                        <a:moveTo>
                          <a:pt x="0" y="0"/>
                        </a:moveTo>
                        <a:lnTo>
                          <a:pt x="0" y="82"/>
                        </a:lnTo>
                        <a:lnTo>
                          <a:pt x="85" y="300"/>
                        </a:lnTo>
                        <a:lnTo>
                          <a:pt x="343" y="327"/>
                        </a:lnTo>
                        <a:lnTo>
                          <a:pt x="458" y="327"/>
                        </a:lnTo>
                        <a:lnTo>
                          <a:pt x="573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27" name="Freeform 458"/>
                  <p:cNvSpPr>
                    <a:spLocks/>
                  </p:cNvSpPr>
                  <p:nvPr/>
                </p:nvSpPr>
                <p:spPr bwMode="auto">
                  <a:xfrm>
                    <a:off x="3680" y="2231"/>
                    <a:ext cx="573" cy="32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82"/>
                      </a:cxn>
                      <a:cxn ang="0">
                        <a:pos x="85" y="300"/>
                      </a:cxn>
                      <a:cxn ang="0">
                        <a:pos x="343" y="327"/>
                      </a:cxn>
                      <a:cxn ang="0">
                        <a:pos x="458" y="327"/>
                      </a:cxn>
                      <a:cxn ang="0">
                        <a:pos x="57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73" h="327">
                        <a:moveTo>
                          <a:pt x="0" y="0"/>
                        </a:moveTo>
                        <a:lnTo>
                          <a:pt x="0" y="82"/>
                        </a:lnTo>
                        <a:lnTo>
                          <a:pt x="85" y="300"/>
                        </a:lnTo>
                        <a:lnTo>
                          <a:pt x="343" y="327"/>
                        </a:lnTo>
                        <a:lnTo>
                          <a:pt x="458" y="327"/>
                        </a:lnTo>
                        <a:lnTo>
                          <a:pt x="573" y="0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71" name="Group 459"/>
                <p:cNvGrpSpPr>
                  <a:grpSpLocks/>
                </p:cNvGrpSpPr>
                <p:nvPr/>
              </p:nvGrpSpPr>
              <p:grpSpPr bwMode="auto">
                <a:xfrm>
                  <a:off x="5975350" y="4016375"/>
                  <a:ext cx="1006475" cy="860425"/>
                  <a:chOff x="3764" y="2530"/>
                  <a:chExt cx="634" cy="542"/>
                </a:xfrm>
                <a:grpFill/>
              </p:grpSpPr>
              <p:sp>
                <p:nvSpPr>
                  <p:cNvPr id="1024" name="Freeform 460"/>
                  <p:cNvSpPr>
                    <a:spLocks/>
                  </p:cNvSpPr>
                  <p:nvPr/>
                </p:nvSpPr>
                <p:spPr bwMode="auto">
                  <a:xfrm>
                    <a:off x="3764" y="2530"/>
                    <a:ext cx="634" cy="54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9" y="352"/>
                      </a:cxn>
                      <a:cxn ang="0">
                        <a:pos x="87" y="325"/>
                      </a:cxn>
                      <a:cxn ang="0">
                        <a:pos x="260" y="406"/>
                      </a:cxn>
                      <a:cxn ang="0">
                        <a:pos x="260" y="461"/>
                      </a:cxn>
                      <a:cxn ang="0">
                        <a:pos x="519" y="542"/>
                      </a:cxn>
                      <a:cxn ang="0">
                        <a:pos x="605" y="515"/>
                      </a:cxn>
                      <a:cxn ang="0">
                        <a:pos x="634" y="461"/>
                      </a:cxn>
                      <a:cxn ang="0">
                        <a:pos x="548" y="243"/>
                      </a:cxn>
                      <a:cxn ang="0">
                        <a:pos x="375" y="27"/>
                      </a:cxn>
                      <a:cxn ang="0">
                        <a:pos x="260" y="2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34" h="542">
                        <a:moveTo>
                          <a:pt x="0" y="0"/>
                        </a:moveTo>
                        <a:lnTo>
                          <a:pt x="29" y="352"/>
                        </a:lnTo>
                        <a:lnTo>
                          <a:pt x="87" y="325"/>
                        </a:lnTo>
                        <a:lnTo>
                          <a:pt x="260" y="406"/>
                        </a:lnTo>
                        <a:lnTo>
                          <a:pt x="260" y="461"/>
                        </a:lnTo>
                        <a:lnTo>
                          <a:pt x="519" y="542"/>
                        </a:lnTo>
                        <a:lnTo>
                          <a:pt x="605" y="515"/>
                        </a:lnTo>
                        <a:lnTo>
                          <a:pt x="634" y="461"/>
                        </a:lnTo>
                        <a:lnTo>
                          <a:pt x="548" y="243"/>
                        </a:lnTo>
                        <a:lnTo>
                          <a:pt x="375" y="27"/>
                        </a:lnTo>
                        <a:lnTo>
                          <a:pt x="260" y="2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25" name="Freeform 461"/>
                  <p:cNvSpPr>
                    <a:spLocks/>
                  </p:cNvSpPr>
                  <p:nvPr/>
                </p:nvSpPr>
                <p:spPr bwMode="auto">
                  <a:xfrm>
                    <a:off x="3764" y="2530"/>
                    <a:ext cx="634" cy="54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9" y="352"/>
                      </a:cxn>
                      <a:cxn ang="0">
                        <a:pos x="87" y="325"/>
                      </a:cxn>
                      <a:cxn ang="0">
                        <a:pos x="260" y="406"/>
                      </a:cxn>
                      <a:cxn ang="0">
                        <a:pos x="260" y="461"/>
                      </a:cxn>
                      <a:cxn ang="0">
                        <a:pos x="519" y="542"/>
                      </a:cxn>
                      <a:cxn ang="0">
                        <a:pos x="605" y="515"/>
                      </a:cxn>
                      <a:cxn ang="0">
                        <a:pos x="634" y="461"/>
                      </a:cxn>
                      <a:cxn ang="0">
                        <a:pos x="548" y="243"/>
                      </a:cxn>
                      <a:cxn ang="0">
                        <a:pos x="375" y="27"/>
                      </a:cxn>
                      <a:cxn ang="0">
                        <a:pos x="260" y="2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34" h="542">
                        <a:moveTo>
                          <a:pt x="0" y="0"/>
                        </a:moveTo>
                        <a:lnTo>
                          <a:pt x="29" y="352"/>
                        </a:lnTo>
                        <a:lnTo>
                          <a:pt x="87" y="325"/>
                        </a:lnTo>
                        <a:lnTo>
                          <a:pt x="260" y="406"/>
                        </a:lnTo>
                        <a:lnTo>
                          <a:pt x="260" y="461"/>
                        </a:lnTo>
                        <a:lnTo>
                          <a:pt x="519" y="542"/>
                        </a:lnTo>
                        <a:lnTo>
                          <a:pt x="605" y="515"/>
                        </a:lnTo>
                        <a:lnTo>
                          <a:pt x="634" y="461"/>
                        </a:lnTo>
                        <a:lnTo>
                          <a:pt x="548" y="243"/>
                        </a:lnTo>
                        <a:lnTo>
                          <a:pt x="375" y="27"/>
                        </a:lnTo>
                        <a:lnTo>
                          <a:pt x="260" y="27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</p:grpSp>
          <p:sp>
            <p:nvSpPr>
              <p:cNvPr id="1002" name="Rectangle 269"/>
              <p:cNvSpPr>
                <a:spLocks noChangeArrowheads="1"/>
              </p:cNvSpPr>
              <p:nvPr/>
            </p:nvSpPr>
            <p:spPr bwMode="auto">
              <a:xfrm>
                <a:off x="5156200" y="3814763"/>
                <a:ext cx="33048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HELENA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03" name="Rectangle 270"/>
              <p:cNvSpPr>
                <a:spLocks noChangeArrowheads="1"/>
              </p:cNvSpPr>
              <p:nvPr/>
            </p:nvSpPr>
            <p:spPr bwMode="auto">
              <a:xfrm>
                <a:off x="5695950" y="3663950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04" name="Rectangle 271"/>
              <p:cNvSpPr>
                <a:spLocks noChangeArrowheads="1"/>
              </p:cNvSpPr>
              <p:nvPr/>
            </p:nvSpPr>
            <p:spPr bwMode="auto">
              <a:xfrm>
                <a:off x="5695950" y="3756025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05" name="Rectangle 272"/>
              <p:cNvSpPr>
                <a:spLocks noChangeArrowheads="1"/>
              </p:cNvSpPr>
              <p:nvPr/>
            </p:nvSpPr>
            <p:spPr bwMode="auto">
              <a:xfrm>
                <a:off x="5694076" y="3849688"/>
                <a:ext cx="6368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G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06" name="Rectangle 273"/>
              <p:cNvSpPr>
                <a:spLocks noChangeArrowheads="1"/>
              </p:cNvSpPr>
              <p:nvPr/>
            </p:nvSpPr>
            <p:spPr bwMode="auto">
              <a:xfrm>
                <a:off x="5713312" y="3941763"/>
                <a:ext cx="3442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I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07" name="Rectangle 274"/>
              <p:cNvSpPr>
                <a:spLocks noChangeArrowheads="1"/>
              </p:cNvSpPr>
              <p:nvPr/>
            </p:nvSpPr>
            <p:spPr bwMode="auto">
              <a:xfrm>
                <a:off x="5697538" y="4035425"/>
                <a:ext cx="4991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P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08" name="Rectangle 275"/>
              <p:cNvSpPr>
                <a:spLocks noChangeArrowheads="1"/>
              </p:cNvSpPr>
              <p:nvPr/>
            </p:nvSpPr>
            <p:spPr bwMode="auto">
              <a:xfrm>
                <a:off x="5695950" y="4127499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09" name="Rectangle 276"/>
              <p:cNvSpPr>
                <a:spLocks noChangeArrowheads="1"/>
              </p:cNvSpPr>
              <p:nvPr/>
            </p:nvSpPr>
            <p:spPr bwMode="auto">
              <a:xfrm>
                <a:off x="5695950" y="4221163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10" name="Rectangle 277"/>
              <p:cNvSpPr>
                <a:spLocks noChangeArrowheads="1"/>
              </p:cNvSpPr>
              <p:nvPr/>
            </p:nvSpPr>
            <p:spPr bwMode="auto">
              <a:xfrm>
                <a:off x="5694076" y="4314825"/>
                <a:ext cx="6540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11" name="Rectangle 278"/>
              <p:cNvSpPr>
                <a:spLocks noChangeArrowheads="1"/>
              </p:cNvSpPr>
              <p:nvPr/>
            </p:nvSpPr>
            <p:spPr bwMode="auto">
              <a:xfrm>
                <a:off x="5695950" y="4406901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12" name="Rectangle 294"/>
              <p:cNvSpPr>
                <a:spLocks noChangeArrowheads="1"/>
              </p:cNvSpPr>
              <p:nvPr/>
            </p:nvSpPr>
            <p:spPr bwMode="auto">
              <a:xfrm>
                <a:off x="5961657" y="3687763"/>
                <a:ext cx="595568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WASHINGTON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13" name="Rectangle 300"/>
              <p:cNvSpPr>
                <a:spLocks noChangeArrowheads="1"/>
              </p:cNvSpPr>
              <p:nvPr/>
            </p:nvSpPr>
            <p:spPr bwMode="auto">
              <a:xfrm>
                <a:off x="6216650" y="4311650"/>
                <a:ext cx="41655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TAMMANY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14" name="Rectangle 610"/>
              <p:cNvSpPr>
                <a:spLocks noChangeArrowheads="1"/>
              </p:cNvSpPr>
              <p:nvPr/>
            </p:nvSpPr>
            <p:spPr bwMode="auto">
              <a:xfrm>
                <a:off x="5243832" y="3722688"/>
                <a:ext cx="10844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15" name="Rectangle 614"/>
              <p:cNvSpPr>
                <a:spLocks noChangeArrowheads="1"/>
              </p:cNvSpPr>
              <p:nvPr/>
            </p:nvSpPr>
            <p:spPr bwMode="auto">
              <a:xfrm>
                <a:off x="5694076" y="3849688"/>
                <a:ext cx="6368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G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16" name="Rectangle 616"/>
              <p:cNvSpPr>
                <a:spLocks noChangeArrowheads="1"/>
              </p:cNvSpPr>
              <p:nvPr/>
            </p:nvSpPr>
            <p:spPr bwMode="auto">
              <a:xfrm>
                <a:off x="5697538" y="4035425"/>
                <a:ext cx="4991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P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17" name="Rectangle 618"/>
              <p:cNvSpPr>
                <a:spLocks noChangeArrowheads="1"/>
              </p:cNvSpPr>
              <p:nvPr/>
            </p:nvSpPr>
            <p:spPr bwMode="auto">
              <a:xfrm>
                <a:off x="5695950" y="4221163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18" name="Rectangle 640"/>
              <p:cNvSpPr>
                <a:spLocks noChangeArrowheads="1"/>
              </p:cNvSpPr>
              <p:nvPr/>
            </p:nvSpPr>
            <p:spPr bwMode="auto">
              <a:xfrm>
                <a:off x="6348733" y="4217988"/>
                <a:ext cx="10844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019" name="Rectangle 688"/>
              <p:cNvSpPr>
                <a:spLocks noChangeArrowheads="1"/>
              </p:cNvSpPr>
              <p:nvPr/>
            </p:nvSpPr>
            <p:spPr bwMode="auto">
              <a:xfrm>
                <a:off x="5702300" y="3581400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1572" name="Group 761"/>
            <p:cNvGrpSpPr/>
            <p:nvPr/>
          </p:nvGrpSpPr>
          <p:grpSpPr>
            <a:xfrm>
              <a:off x="444133" y="486467"/>
              <a:ext cx="1864268" cy="1765214"/>
              <a:chOff x="241300" y="311150"/>
              <a:chExt cx="2001838" cy="1895475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1573" name="Group 953"/>
              <p:cNvGrpSpPr/>
              <p:nvPr/>
            </p:nvGrpSpPr>
            <p:grpSpPr>
              <a:xfrm>
                <a:off x="241300" y="311150"/>
                <a:ext cx="2001838" cy="1895475"/>
                <a:chOff x="241300" y="311150"/>
                <a:chExt cx="2001838" cy="1895475"/>
              </a:xfrm>
              <a:grpFill/>
            </p:grpSpPr>
            <p:sp>
              <p:nvSpPr>
                <p:cNvPr id="982" name="Freeform 29"/>
                <p:cNvSpPr>
                  <a:spLocks/>
                </p:cNvSpPr>
                <p:nvPr/>
              </p:nvSpPr>
              <p:spPr bwMode="auto">
                <a:xfrm>
                  <a:off x="241300" y="1431925"/>
                  <a:ext cx="1044575" cy="774700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352"/>
                    </a:cxn>
                    <a:cxn ang="0">
                      <a:pos x="171" y="488"/>
                    </a:cxn>
                    <a:cxn ang="0">
                      <a:pos x="572" y="488"/>
                    </a:cxn>
                    <a:cxn ang="0">
                      <a:pos x="572" y="407"/>
                    </a:cxn>
                    <a:cxn ang="0">
                      <a:pos x="658" y="407"/>
                    </a:cxn>
                    <a:cxn ang="0">
                      <a:pos x="486" y="245"/>
                    </a:cxn>
                    <a:cxn ang="0">
                      <a:pos x="515" y="218"/>
                    </a:cxn>
                    <a:cxn ang="0">
                      <a:pos x="486" y="163"/>
                    </a:cxn>
                    <a:cxn ang="0">
                      <a:pos x="429" y="109"/>
                    </a:cxn>
                    <a:cxn ang="0">
                      <a:pos x="371" y="27"/>
                    </a:cxn>
                    <a:cxn ang="0">
                      <a:pos x="229" y="0"/>
                    </a:cxn>
                    <a:cxn ang="0">
                      <a:pos x="114" y="136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658" h="488">
                      <a:moveTo>
                        <a:pt x="0" y="136"/>
                      </a:moveTo>
                      <a:lnTo>
                        <a:pt x="0" y="352"/>
                      </a:lnTo>
                      <a:lnTo>
                        <a:pt x="171" y="488"/>
                      </a:lnTo>
                      <a:lnTo>
                        <a:pt x="572" y="488"/>
                      </a:lnTo>
                      <a:lnTo>
                        <a:pt x="572" y="407"/>
                      </a:lnTo>
                      <a:lnTo>
                        <a:pt x="658" y="407"/>
                      </a:lnTo>
                      <a:lnTo>
                        <a:pt x="486" y="245"/>
                      </a:lnTo>
                      <a:lnTo>
                        <a:pt x="515" y="218"/>
                      </a:lnTo>
                      <a:lnTo>
                        <a:pt x="486" y="163"/>
                      </a:lnTo>
                      <a:lnTo>
                        <a:pt x="429" y="109"/>
                      </a:lnTo>
                      <a:lnTo>
                        <a:pt x="371" y="27"/>
                      </a:lnTo>
                      <a:lnTo>
                        <a:pt x="229" y="0"/>
                      </a:lnTo>
                      <a:lnTo>
                        <a:pt x="114" y="136"/>
                      </a:lnTo>
                      <a:lnTo>
                        <a:pt x="0" y="136"/>
                      </a:lnTo>
                    </a:path>
                  </a:pathLst>
                </a:custGeom>
                <a:grpFill/>
                <a:ln w="12700" cap="rnd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endParaRPr>
                </a:p>
              </p:txBody>
            </p:sp>
            <p:grpSp>
              <p:nvGrpSpPr>
                <p:cNvPr id="1574" name="Group 345"/>
                <p:cNvGrpSpPr>
                  <a:grpSpLocks/>
                </p:cNvGrpSpPr>
                <p:nvPr/>
              </p:nvGrpSpPr>
              <p:grpSpPr bwMode="auto">
                <a:xfrm>
                  <a:off x="241300" y="311150"/>
                  <a:ext cx="909638" cy="1335088"/>
                  <a:chOff x="152" y="196"/>
                  <a:chExt cx="573" cy="841"/>
                </a:xfrm>
                <a:grpFill/>
              </p:grpSpPr>
              <p:sp>
                <p:nvSpPr>
                  <p:cNvPr id="999" name="Freeform 346"/>
                  <p:cNvSpPr>
                    <a:spLocks/>
                  </p:cNvSpPr>
                  <p:nvPr/>
                </p:nvSpPr>
                <p:spPr bwMode="auto">
                  <a:xfrm>
                    <a:off x="152" y="196"/>
                    <a:ext cx="573" cy="841"/>
                  </a:xfrm>
                  <a:custGeom>
                    <a:avLst/>
                    <a:gdLst/>
                    <a:ahLst/>
                    <a:cxnLst>
                      <a:cxn ang="0">
                        <a:pos x="29" y="0"/>
                      </a:cxn>
                      <a:cxn ang="0">
                        <a:pos x="229" y="0"/>
                      </a:cxn>
                      <a:cxn ang="0">
                        <a:pos x="257" y="299"/>
                      </a:cxn>
                      <a:cxn ang="0">
                        <a:pos x="314" y="542"/>
                      </a:cxn>
                      <a:cxn ang="0">
                        <a:pos x="400" y="678"/>
                      </a:cxn>
                      <a:cxn ang="0">
                        <a:pos x="573" y="814"/>
                      </a:cxn>
                      <a:cxn ang="0">
                        <a:pos x="429" y="814"/>
                      </a:cxn>
                      <a:cxn ang="0">
                        <a:pos x="372" y="733"/>
                      </a:cxn>
                      <a:cxn ang="0">
                        <a:pos x="229" y="705"/>
                      </a:cxn>
                      <a:cxn ang="0">
                        <a:pos x="114" y="841"/>
                      </a:cxn>
                      <a:cxn ang="0">
                        <a:pos x="0" y="841"/>
                      </a:cxn>
                      <a:cxn ang="0">
                        <a:pos x="29" y="0"/>
                      </a:cxn>
                    </a:cxnLst>
                    <a:rect l="0" t="0" r="r" b="b"/>
                    <a:pathLst>
                      <a:path w="573" h="841">
                        <a:moveTo>
                          <a:pt x="29" y="0"/>
                        </a:moveTo>
                        <a:lnTo>
                          <a:pt x="229" y="0"/>
                        </a:lnTo>
                        <a:lnTo>
                          <a:pt x="257" y="299"/>
                        </a:lnTo>
                        <a:lnTo>
                          <a:pt x="314" y="542"/>
                        </a:lnTo>
                        <a:lnTo>
                          <a:pt x="400" y="678"/>
                        </a:lnTo>
                        <a:lnTo>
                          <a:pt x="573" y="814"/>
                        </a:lnTo>
                        <a:lnTo>
                          <a:pt x="429" y="814"/>
                        </a:lnTo>
                        <a:lnTo>
                          <a:pt x="372" y="733"/>
                        </a:lnTo>
                        <a:lnTo>
                          <a:pt x="229" y="705"/>
                        </a:lnTo>
                        <a:lnTo>
                          <a:pt x="114" y="841"/>
                        </a:lnTo>
                        <a:lnTo>
                          <a:pt x="0" y="841"/>
                        </a:lnTo>
                        <a:lnTo>
                          <a:pt x="29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00" name="Freeform 347"/>
                  <p:cNvSpPr>
                    <a:spLocks/>
                  </p:cNvSpPr>
                  <p:nvPr/>
                </p:nvSpPr>
                <p:spPr bwMode="auto">
                  <a:xfrm>
                    <a:off x="152" y="196"/>
                    <a:ext cx="573" cy="841"/>
                  </a:xfrm>
                  <a:custGeom>
                    <a:avLst/>
                    <a:gdLst/>
                    <a:ahLst/>
                    <a:cxnLst>
                      <a:cxn ang="0">
                        <a:pos x="29" y="0"/>
                      </a:cxn>
                      <a:cxn ang="0">
                        <a:pos x="229" y="0"/>
                      </a:cxn>
                      <a:cxn ang="0">
                        <a:pos x="257" y="299"/>
                      </a:cxn>
                      <a:cxn ang="0">
                        <a:pos x="314" y="542"/>
                      </a:cxn>
                      <a:cxn ang="0">
                        <a:pos x="400" y="678"/>
                      </a:cxn>
                      <a:cxn ang="0">
                        <a:pos x="573" y="814"/>
                      </a:cxn>
                      <a:cxn ang="0">
                        <a:pos x="429" y="814"/>
                      </a:cxn>
                      <a:cxn ang="0">
                        <a:pos x="372" y="733"/>
                      </a:cxn>
                      <a:cxn ang="0">
                        <a:pos x="229" y="705"/>
                      </a:cxn>
                      <a:cxn ang="0">
                        <a:pos x="114" y="841"/>
                      </a:cxn>
                      <a:cxn ang="0">
                        <a:pos x="0" y="841"/>
                      </a:cxn>
                      <a:cxn ang="0">
                        <a:pos x="29" y="0"/>
                      </a:cxn>
                    </a:cxnLst>
                    <a:rect l="0" t="0" r="r" b="b"/>
                    <a:pathLst>
                      <a:path w="573" h="841">
                        <a:moveTo>
                          <a:pt x="29" y="0"/>
                        </a:moveTo>
                        <a:lnTo>
                          <a:pt x="229" y="0"/>
                        </a:lnTo>
                        <a:lnTo>
                          <a:pt x="257" y="299"/>
                        </a:lnTo>
                        <a:lnTo>
                          <a:pt x="314" y="542"/>
                        </a:lnTo>
                        <a:lnTo>
                          <a:pt x="400" y="678"/>
                        </a:lnTo>
                        <a:lnTo>
                          <a:pt x="573" y="814"/>
                        </a:lnTo>
                        <a:lnTo>
                          <a:pt x="429" y="814"/>
                        </a:lnTo>
                        <a:lnTo>
                          <a:pt x="372" y="733"/>
                        </a:lnTo>
                        <a:lnTo>
                          <a:pt x="229" y="705"/>
                        </a:lnTo>
                        <a:lnTo>
                          <a:pt x="114" y="841"/>
                        </a:lnTo>
                        <a:lnTo>
                          <a:pt x="0" y="841"/>
                        </a:lnTo>
                        <a:lnTo>
                          <a:pt x="29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75" name="Group 348"/>
                <p:cNvGrpSpPr>
                  <a:grpSpLocks/>
                </p:cNvGrpSpPr>
                <p:nvPr/>
              </p:nvGrpSpPr>
              <p:grpSpPr bwMode="auto">
                <a:xfrm>
                  <a:off x="603250" y="311150"/>
                  <a:ext cx="638175" cy="1292225"/>
                  <a:chOff x="380" y="196"/>
                  <a:chExt cx="402" cy="814"/>
                </a:xfrm>
                <a:grpFill/>
              </p:grpSpPr>
              <p:sp>
                <p:nvSpPr>
                  <p:cNvPr id="997" name="Freeform 349"/>
                  <p:cNvSpPr>
                    <a:spLocks/>
                  </p:cNvSpPr>
                  <p:nvPr/>
                </p:nvSpPr>
                <p:spPr bwMode="auto">
                  <a:xfrm>
                    <a:off x="380" y="196"/>
                    <a:ext cx="402" cy="81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9" y="299"/>
                      </a:cxn>
                      <a:cxn ang="0">
                        <a:pos x="86" y="542"/>
                      </a:cxn>
                      <a:cxn ang="0">
                        <a:pos x="172" y="678"/>
                      </a:cxn>
                      <a:cxn ang="0">
                        <a:pos x="345" y="814"/>
                      </a:cxn>
                      <a:cxn ang="0">
                        <a:pos x="373" y="814"/>
                      </a:cxn>
                      <a:cxn ang="0">
                        <a:pos x="373" y="678"/>
                      </a:cxn>
                      <a:cxn ang="0">
                        <a:pos x="402" y="651"/>
                      </a:cxn>
                      <a:cxn ang="0">
                        <a:pos x="345" y="651"/>
                      </a:cxn>
                      <a:cxn ang="0">
                        <a:pos x="345" y="272"/>
                      </a:cxn>
                      <a:cxn ang="0">
                        <a:pos x="316" y="272"/>
                      </a:cxn>
                      <a:cxn ang="0">
                        <a:pos x="345" y="190"/>
                      </a:cxn>
                      <a:cxn ang="0">
                        <a:pos x="287" y="54"/>
                      </a:cxn>
                      <a:cxn ang="0">
                        <a:pos x="316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02" h="814">
                        <a:moveTo>
                          <a:pt x="0" y="0"/>
                        </a:moveTo>
                        <a:lnTo>
                          <a:pt x="29" y="299"/>
                        </a:lnTo>
                        <a:lnTo>
                          <a:pt x="86" y="542"/>
                        </a:lnTo>
                        <a:lnTo>
                          <a:pt x="172" y="678"/>
                        </a:lnTo>
                        <a:lnTo>
                          <a:pt x="345" y="814"/>
                        </a:lnTo>
                        <a:lnTo>
                          <a:pt x="373" y="814"/>
                        </a:lnTo>
                        <a:lnTo>
                          <a:pt x="373" y="678"/>
                        </a:lnTo>
                        <a:lnTo>
                          <a:pt x="402" y="651"/>
                        </a:lnTo>
                        <a:lnTo>
                          <a:pt x="345" y="651"/>
                        </a:lnTo>
                        <a:lnTo>
                          <a:pt x="345" y="272"/>
                        </a:lnTo>
                        <a:lnTo>
                          <a:pt x="316" y="272"/>
                        </a:lnTo>
                        <a:lnTo>
                          <a:pt x="345" y="190"/>
                        </a:lnTo>
                        <a:lnTo>
                          <a:pt x="287" y="54"/>
                        </a:lnTo>
                        <a:lnTo>
                          <a:pt x="31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98" name="Freeform 350"/>
                  <p:cNvSpPr>
                    <a:spLocks/>
                  </p:cNvSpPr>
                  <p:nvPr/>
                </p:nvSpPr>
                <p:spPr bwMode="auto">
                  <a:xfrm>
                    <a:off x="380" y="196"/>
                    <a:ext cx="402" cy="81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9" y="299"/>
                      </a:cxn>
                      <a:cxn ang="0">
                        <a:pos x="86" y="542"/>
                      </a:cxn>
                      <a:cxn ang="0">
                        <a:pos x="172" y="678"/>
                      </a:cxn>
                      <a:cxn ang="0">
                        <a:pos x="345" y="814"/>
                      </a:cxn>
                      <a:cxn ang="0">
                        <a:pos x="373" y="814"/>
                      </a:cxn>
                      <a:cxn ang="0">
                        <a:pos x="373" y="678"/>
                      </a:cxn>
                      <a:cxn ang="0">
                        <a:pos x="402" y="651"/>
                      </a:cxn>
                      <a:cxn ang="0">
                        <a:pos x="345" y="651"/>
                      </a:cxn>
                      <a:cxn ang="0">
                        <a:pos x="345" y="272"/>
                      </a:cxn>
                      <a:cxn ang="0">
                        <a:pos x="316" y="272"/>
                      </a:cxn>
                      <a:cxn ang="0">
                        <a:pos x="345" y="190"/>
                      </a:cxn>
                      <a:cxn ang="0">
                        <a:pos x="287" y="54"/>
                      </a:cxn>
                      <a:cxn ang="0">
                        <a:pos x="316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02" h="814">
                        <a:moveTo>
                          <a:pt x="0" y="0"/>
                        </a:moveTo>
                        <a:lnTo>
                          <a:pt x="29" y="299"/>
                        </a:lnTo>
                        <a:lnTo>
                          <a:pt x="86" y="542"/>
                        </a:lnTo>
                        <a:lnTo>
                          <a:pt x="172" y="678"/>
                        </a:lnTo>
                        <a:lnTo>
                          <a:pt x="345" y="814"/>
                        </a:lnTo>
                        <a:lnTo>
                          <a:pt x="373" y="814"/>
                        </a:lnTo>
                        <a:lnTo>
                          <a:pt x="373" y="678"/>
                        </a:lnTo>
                        <a:lnTo>
                          <a:pt x="402" y="651"/>
                        </a:lnTo>
                        <a:lnTo>
                          <a:pt x="345" y="651"/>
                        </a:lnTo>
                        <a:lnTo>
                          <a:pt x="345" y="272"/>
                        </a:lnTo>
                        <a:lnTo>
                          <a:pt x="316" y="272"/>
                        </a:lnTo>
                        <a:lnTo>
                          <a:pt x="345" y="190"/>
                        </a:lnTo>
                        <a:lnTo>
                          <a:pt x="287" y="54"/>
                        </a:lnTo>
                        <a:lnTo>
                          <a:pt x="316" y="0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76" name="Group 351"/>
                <p:cNvGrpSpPr>
                  <a:grpSpLocks/>
                </p:cNvGrpSpPr>
                <p:nvPr/>
              </p:nvGrpSpPr>
              <p:grpSpPr bwMode="auto">
                <a:xfrm>
                  <a:off x="1058863" y="311150"/>
                  <a:ext cx="547687" cy="1035050"/>
                  <a:chOff x="667" y="196"/>
                  <a:chExt cx="345" cy="652"/>
                </a:xfrm>
                <a:grpFill/>
              </p:grpSpPr>
              <p:sp>
                <p:nvSpPr>
                  <p:cNvPr id="995" name="Freeform 352"/>
                  <p:cNvSpPr>
                    <a:spLocks/>
                  </p:cNvSpPr>
                  <p:nvPr/>
                </p:nvSpPr>
                <p:spPr bwMode="auto">
                  <a:xfrm>
                    <a:off x="667" y="196"/>
                    <a:ext cx="345" cy="652"/>
                  </a:xfrm>
                  <a:custGeom>
                    <a:avLst/>
                    <a:gdLst/>
                    <a:ahLst/>
                    <a:cxnLst>
                      <a:cxn ang="0">
                        <a:pos x="29" y="0"/>
                      </a:cxn>
                      <a:cxn ang="0">
                        <a:pos x="0" y="54"/>
                      </a:cxn>
                      <a:cxn ang="0">
                        <a:pos x="58" y="190"/>
                      </a:cxn>
                      <a:cxn ang="0">
                        <a:pos x="29" y="272"/>
                      </a:cxn>
                      <a:cxn ang="0">
                        <a:pos x="58" y="272"/>
                      </a:cxn>
                      <a:cxn ang="0">
                        <a:pos x="58" y="652"/>
                      </a:cxn>
                      <a:cxn ang="0">
                        <a:pos x="259" y="652"/>
                      </a:cxn>
                      <a:cxn ang="0">
                        <a:pos x="259" y="597"/>
                      </a:cxn>
                      <a:cxn ang="0">
                        <a:pos x="345" y="597"/>
                      </a:cxn>
                      <a:cxn ang="0">
                        <a:pos x="316" y="461"/>
                      </a:cxn>
                      <a:cxn ang="0">
                        <a:pos x="316" y="326"/>
                      </a:cxn>
                      <a:cxn ang="0">
                        <a:pos x="259" y="326"/>
                      </a:cxn>
                      <a:cxn ang="0">
                        <a:pos x="259" y="0"/>
                      </a:cxn>
                      <a:cxn ang="0">
                        <a:pos x="29" y="0"/>
                      </a:cxn>
                    </a:cxnLst>
                    <a:rect l="0" t="0" r="r" b="b"/>
                    <a:pathLst>
                      <a:path w="345" h="652">
                        <a:moveTo>
                          <a:pt x="29" y="0"/>
                        </a:moveTo>
                        <a:lnTo>
                          <a:pt x="0" y="54"/>
                        </a:lnTo>
                        <a:lnTo>
                          <a:pt x="58" y="190"/>
                        </a:lnTo>
                        <a:lnTo>
                          <a:pt x="29" y="272"/>
                        </a:lnTo>
                        <a:lnTo>
                          <a:pt x="58" y="272"/>
                        </a:lnTo>
                        <a:lnTo>
                          <a:pt x="58" y="652"/>
                        </a:lnTo>
                        <a:lnTo>
                          <a:pt x="259" y="652"/>
                        </a:lnTo>
                        <a:lnTo>
                          <a:pt x="259" y="597"/>
                        </a:lnTo>
                        <a:lnTo>
                          <a:pt x="345" y="597"/>
                        </a:lnTo>
                        <a:lnTo>
                          <a:pt x="316" y="461"/>
                        </a:lnTo>
                        <a:lnTo>
                          <a:pt x="316" y="326"/>
                        </a:lnTo>
                        <a:lnTo>
                          <a:pt x="259" y="326"/>
                        </a:lnTo>
                        <a:lnTo>
                          <a:pt x="259" y="0"/>
                        </a:lnTo>
                        <a:lnTo>
                          <a:pt x="29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96" name="Freeform 353"/>
                  <p:cNvSpPr>
                    <a:spLocks/>
                  </p:cNvSpPr>
                  <p:nvPr/>
                </p:nvSpPr>
                <p:spPr bwMode="auto">
                  <a:xfrm>
                    <a:off x="667" y="196"/>
                    <a:ext cx="345" cy="652"/>
                  </a:xfrm>
                  <a:custGeom>
                    <a:avLst/>
                    <a:gdLst/>
                    <a:ahLst/>
                    <a:cxnLst>
                      <a:cxn ang="0">
                        <a:pos x="29" y="0"/>
                      </a:cxn>
                      <a:cxn ang="0">
                        <a:pos x="0" y="54"/>
                      </a:cxn>
                      <a:cxn ang="0">
                        <a:pos x="58" y="190"/>
                      </a:cxn>
                      <a:cxn ang="0">
                        <a:pos x="29" y="272"/>
                      </a:cxn>
                      <a:cxn ang="0">
                        <a:pos x="58" y="272"/>
                      </a:cxn>
                      <a:cxn ang="0">
                        <a:pos x="58" y="652"/>
                      </a:cxn>
                      <a:cxn ang="0">
                        <a:pos x="259" y="652"/>
                      </a:cxn>
                      <a:cxn ang="0">
                        <a:pos x="259" y="597"/>
                      </a:cxn>
                      <a:cxn ang="0">
                        <a:pos x="345" y="597"/>
                      </a:cxn>
                      <a:cxn ang="0">
                        <a:pos x="316" y="461"/>
                      </a:cxn>
                      <a:cxn ang="0">
                        <a:pos x="316" y="326"/>
                      </a:cxn>
                      <a:cxn ang="0">
                        <a:pos x="259" y="326"/>
                      </a:cxn>
                      <a:cxn ang="0">
                        <a:pos x="259" y="0"/>
                      </a:cxn>
                      <a:cxn ang="0">
                        <a:pos x="29" y="0"/>
                      </a:cxn>
                    </a:cxnLst>
                    <a:rect l="0" t="0" r="r" b="b"/>
                    <a:pathLst>
                      <a:path w="345" h="652">
                        <a:moveTo>
                          <a:pt x="29" y="0"/>
                        </a:moveTo>
                        <a:lnTo>
                          <a:pt x="0" y="54"/>
                        </a:lnTo>
                        <a:lnTo>
                          <a:pt x="58" y="190"/>
                        </a:lnTo>
                        <a:lnTo>
                          <a:pt x="29" y="272"/>
                        </a:lnTo>
                        <a:lnTo>
                          <a:pt x="58" y="272"/>
                        </a:lnTo>
                        <a:lnTo>
                          <a:pt x="58" y="652"/>
                        </a:lnTo>
                        <a:lnTo>
                          <a:pt x="259" y="652"/>
                        </a:lnTo>
                        <a:lnTo>
                          <a:pt x="259" y="597"/>
                        </a:lnTo>
                        <a:lnTo>
                          <a:pt x="345" y="597"/>
                        </a:lnTo>
                        <a:lnTo>
                          <a:pt x="316" y="461"/>
                        </a:lnTo>
                        <a:lnTo>
                          <a:pt x="316" y="326"/>
                        </a:lnTo>
                        <a:lnTo>
                          <a:pt x="259" y="326"/>
                        </a:lnTo>
                        <a:lnTo>
                          <a:pt x="259" y="0"/>
                        </a:lnTo>
                        <a:lnTo>
                          <a:pt x="29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77" name="Group 354"/>
                <p:cNvGrpSpPr>
                  <a:grpSpLocks/>
                </p:cNvGrpSpPr>
                <p:nvPr/>
              </p:nvGrpSpPr>
              <p:grpSpPr bwMode="auto">
                <a:xfrm>
                  <a:off x="1471613" y="311150"/>
                  <a:ext cx="771525" cy="731838"/>
                  <a:chOff x="927" y="196"/>
                  <a:chExt cx="486" cy="461"/>
                </a:xfrm>
                <a:grpFill/>
              </p:grpSpPr>
              <p:sp>
                <p:nvSpPr>
                  <p:cNvPr id="993" name="Freeform 355"/>
                  <p:cNvSpPr>
                    <a:spLocks/>
                  </p:cNvSpPr>
                  <p:nvPr/>
                </p:nvSpPr>
                <p:spPr bwMode="auto">
                  <a:xfrm>
                    <a:off x="927" y="196"/>
                    <a:ext cx="486" cy="46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26"/>
                      </a:cxn>
                      <a:cxn ang="0">
                        <a:pos x="57" y="326"/>
                      </a:cxn>
                      <a:cxn ang="0">
                        <a:pos x="57" y="461"/>
                      </a:cxn>
                      <a:cxn ang="0">
                        <a:pos x="343" y="461"/>
                      </a:cxn>
                      <a:cxn ang="0">
                        <a:pos x="343" y="379"/>
                      </a:cxn>
                      <a:cxn ang="0">
                        <a:pos x="371" y="326"/>
                      </a:cxn>
                      <a:cxn ang="0">
                        <a:pos x="371" y="272"/>
                      </a:cxn>
                      <a:cxn ang="0">
                        <a:pos x="486" y="272"/>
                      </a:cxn>
                      <a:cxn ang="0">
                        <a:pos x="486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6" h="461">
                        <a:moveTo>
                          <a:pt x="0" y="0"/>
                        </a:moveTo>
                        <a:lnTo>
                          <a:pt x="0" y="326"/>
                        </a:lnTo>
                        <a:lnTo>
                          <a:pt x="57" y="326"/>
                        </a:lnTo>
                        <a:lnTo>
                          <a:pt x="57" y="461"/>
                        </a:lnTo>
                        <a:lnTo>
                          <a:pt x="343" y="461"/>
                        </a:lnTo>
                        <a:lnTo>
                          <a:pt x="343" y="379"/>
                        </a:lnTo>
                        <a:lnTo>
                          <a:pt x="371" y="326"/>
                        </a:lnTo>
                        <a:lnTo>
                          <a:pt x="371" y="272"/>
                        </a:lnTo>
                        <a:lnTo>
                          <a:pt x="486" y="272"/>
                        </a:lnTo>
                        <a:lnTo>
                          <a:pt x="486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94" name="Freeform 356"/>
                  <p:cNvSpPr>
                    <a:spLocks/>
                  </p:cNvSpPr>
                  <p:nvPr/>
                </p:nvSpPr>
                <p:spPr bwMode="auto">
                  <a:xfrm>
                    <a:off x="927" y="196"/>
                    <a:ext cx="486" cy="46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26"/>
                      </a:cxn>
                      <a:cxn ang="0">
                        <a:pos x="57" y="326"/>
                      </a:cxn>
                      <a:cxn ang="0">
                        <a:pos x="57" y="461"/>
                      </a:cxn>
                      <a:cxn ang="0">
                        <a:pos x="343" y="461"/>
                      </a:cxn>
                      <a:cxn ang="0">
                        <a:pos x="343" y="379"/>
                      </a:cxn>
                      <a:cxn ang="0">
                        <a:pos x="371" y="326"/>
                      </a:cxn>
                      <a:cxn ang="0">
                        <a:pos x="371" y="272"/>
                      </a:cxn>
                      <a:cxn ang="0">
                        <a:pos x="486" y="272"/>
                      </a:cxn>
                      <a:cxn ang="0">
                        <a:pos x="486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6" h="461">
                        <a:moveTo>
                          <a:pt x="0" y="0"/>
                        </a:moveTo>
                        <a:lnTo>
                          <a:pt x="0" y="326"/>
                        </a:lnTo>
                        <a:lnTo>
                          <a:pt x="57" y="326"/>
                        </a:lnTo>
                        <a:lnTo>
                          <a:pt x="57" y="461"/>
                        </a:lnTo>
                        <a:lnTo>
                          <a:pt x="343" y="461"/>
                        </a:lnTo>
                        <a:lnTo>
                          <a:pt x="343" y="379"/>
                        </a:lnTo>
                        <a:lnTo>
                          <a:pt x="371" y="326"/>
                        </a:lnTo>
                        <a:lnTo>
                          <a:pt x="371" y="272"/>
                        </a:lnTo>
                        <a:lnTo>
                          <a:pt x="486" y="272"/>
                        </a:lnTo>
                        <a:lnTo>
                          <a:pt x="486" y="0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78" name="Group 372"/>
                <p:cNvGrpSpPr>
                  <a:grpSpLocks/>
                </p:cNvGrpSpPr>
                <p:nvPr/>
              </p:nvGrpSpPr>
              <p:grpSpPr bwMode="auto">
                <a:xfrm>
                  <a:off x="920750" y="1603375"/>
                  <a:ext cx="733425" cy="558800"/>
                  <a:chOff x="580" y="1010"/>
                  <a:chExt cx="462" cy="352"/>
                </a:xfrm>
                <a:grpFill/>
              </p:grpSpPr>
              <p:sp>
                <p:nvSpPr>
                  <p:cNvPr id="991" name="Freeform 373"/>
                  <p:cNvSpPr>
                    <a:spLocks/>
                  </p:cNvSpPr>
                  <p:nvPr/>
                </p:nvSpPr>
                <p:spPr bwMode="auto">
                  <a:xfrm>
                    <a:off x="580" y="1010"/>
                    <a:ext cx="462" cy="35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8" y="55"/>
                      </a:cxn>
                      <a:cxn ang="0">
                        <a:pos x="87" y="109"/>
                      </a:cxn>
                      <a:cxn ang="0">
                        <a:pos x="58" y="136"/>
                      </a:cxn>
                      <a:cxn ang="0">
                        <a:pos x="231" y="298"/>
                      </a:cxn>
                      <a:cxn ang="0">
                        <a:pos x="260" y="352"/>
                      </a:cxn>
                      <a:cxn ang="0">
                        <a:pos x="347" y="352"/>
                      </a:cxn>
                      <a:cxn ang="0">
                        <a:pos x="347" y="271"/>
                      </a:cxn>
                      <a:cxn ang="0">
                        <a:pos x="462" y="271"/>
                      </a:cxn>
                      <a:cxn ang="0">
                        <a:pos x="404" y="82"/>
                      </a:cxn>
                      <a:cxn ang="0">
                        <a:pos x="37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62" h="352">
                        <a:moveTo>
                          <a:pt x="0" y="0"/>
                        </a:moveTo>
                        <a:lnTo>
                          <a:pt x="58" y="55"/>
                        </a:lnTo>
                        <a:lnTo>
                          <a:pt x="87" y="109"/>
                        </a:lnTo>
                        <a:lnTo>
                          <a:pt x="58" y="136"/>
                        </a:lnTo>
                        <a:lnTo>
                          <a:pt x="231" y="298"/>
                        </a:lnTo>
                        <a:lnTo>
                          <a:pt x="260" y="352"/>
                        </a:lnTo>
                        <a:lnTo>
                          <a:pt x="347" y="352"/>
                        </a:lnTo>
                        <a:lnTo>
                          <a:pt x="347" y="271"/>
                        </a:lnTo>
                        <a:lnTo>
                          <a:pt x="462" y="271"/>
                        </a:lnTo>
                        <a:lnTo>
                          <a:pt x="404" y="82"/>
                        </a:lnTo>
                        <a:lnTo>
                          <a:pt x="37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92" name="Freeform 374"/>
                  <p:cNvSpPr>
                    <a:spLocks/>
                  </p:cNvSpPr>
                  <p:nvPr/>
                </p:nvSpPr>
                <p:spPr bwMode="auto">
                  <a:xfrm>
                    <a:off x="580" y="1010"/>
                    <a:ext cx="462" cy="35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8" y="55"/>
                      </a:cxn>
                      <a:cxn ang="0">
                        <a:pos x="87" y="109"/>
                      </a:cxn>
                      <a:cxn ang="0">
                        <a:pos x="58" y="136"/>
                      </a:cxn>
                      <a:cxn ang="0">
                        <a:pos x="231" y="298"/>
                      </a:cxn>
                      <a:cxn ang="0">
                        <a:pos x="260" y="352"/>
                      </a:cxn>
                      <a:cxn ang="0">
                        <a:pos x="347" y="352"/>
                      </a:cxn>
                      <a:cxn ang="0">
                        <a:pos x="347" y="271"/>
                      </a:cxn>
                      <a:cxn ang="0">
                        <a:pos x="462" y="271"/>
                      </a:cxn>
                      <a:cxn ang="0">
                        <a:pos x="404" y="82"/>
                      </a:cxn>
                      <a:cxn ang="0">
                        <a:pos x="37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62" h="352">
                        <a:moveTo>
                          <a:pt x="0" y="0"/>
                        </a:moveTo>
                        <a:lnTo>
                          <a:pt x="58" y="55"/>
                        </a:lnTo>
                        <a:lnTo>
                          <a:pt x="87" y="109"/>
                        </a:lnTo>
                        <a:lnTo>
                          <a:pt x="58" y="136"/>
                        </a:lnTo>
                        <a:lnTo>
                          <a:pt x="231" y="298"/>
                        </a:lnTo>
                        <a:lnTo>
                          <a:pt x="260" y="352"/>
                        </a:lnTo>
                        <a:lnTo>
                          <a:pt x="347" y="352"/>
                        </a:lnTo>
                        <a:lnTo>
                          <a:pt x="347" y="271"/>
                        </a:lnTo>
                        <a:lnTo>
                          <a:pt x="462" y="271"/>
                        </a:lnTo>
                        <a:lnTo>
                          <a:pt x="404" y="82"/>
                        </a:lnTo>
                        <a:lnTo>
                          <a:pt x="375" y="0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79" name="Group 375"/>
                <p:cNvGrpSpPr>
                  <a:grpSpLocks/>
                </p:cNvGrpSpPr>
                <p:nvPr/>
              </p:nvGrpSpPr>
              <p:grpSpPr bwMode="auto">
                <a:xfrm>
                  <a:off x="1196975" y="1042988"/>
                  <a:ext cx="954088" cy="690562"/>
                  <a:chOff x="754" y="657"/>
                  <a:chExt cx="601" cy="435"/>
                </a:xfrm>
                <a:grpFill/>
              </p:grpSpPr>
              <p:sp>
                <p:nvSpPr>
                  <p:cNvPr id="989" name="Freeform 376"/>
                  <p:cNvSpPr>
                    <a:spLocks/>
                  </p:cNvSpPr>
                  <p:nvPr/>
                </p:nvSpPr>
                <p:spPr bwMode="auto">
                  <a:xfrm>
                    <a:off x="754" y="657"/>
                    <a:ext cx="601" cy="435"/>
                  </a:xfrm>
                  <a:custGeom>
                    <a:avLst/>
                    <a:gdLst/>
                    <a:ahLst/>
                    <a:cxnLst>
                      <a:cxn ang="0">
                        <a:pos x="28" y="190"/>
                      </a:cxn>
                      <a:cxn ang="0">
                        <a:pos x="0" y="217"/>
                      </a:cxn>
                      <a:cxn ang="0">
                        <a:pos x="0" y="353"/>
                      </a:cxn>
                      <a:cxn ang="0">
                        <a:pos x="201" y="353"/>
                      </a:cxn>
                      <a:cxn ang="0">
                        <a:pos x="229" y="435"/>
                      </a:cxn>
                      <a:cxn ang="0">
                        <a:pos x="544" y="435"/>
                      </a:cxn>
                      <a:cxn ang="0">
                        <a:pos x="601" y="353"/>
                      </a:cxn>
                      <a:cxn ang="0">
                        <a:pos x="601" y="136"/>
                      </a:cxn>
                      <a:cxn ang="0">
                        <a:pos x="515" y="136"/>
                      </a:cxn>
                      <a:cxn ang="0">
                        <a:pos x="515" y="0"/>
                      </a:cxn>
                      <a:cxn ang="0">
                        <a:pos x="229" y="0"/>
                      </a:cxn>
                      <a:cxn ang="0">
                        <a:pos x="258" y="136"/>
                      </a:cxn>
                      <a:cxn ang="0">
                        <a:pos x="172" y="136"/>
                      </a:cxn>
                      <a:cxn ang="0">
                        <a:pos x="172" y="190"/>
                      </a:cxn>
                      <a:cxn ang="0">
                        <a:pos x="28" y="190"/>
                      </a:cxn>
                    </a:cxnLst>
                    <a:rect l="0" t="0" r="r" b="b"/>
                    <a:pathLst>
                      <a:path w="601" h="435">
                        <a:moveTo>
                          <a:pt x="28" y="190"/>
                        </a:moveTo>
                        <a:lnTo>
                          <a:pt x="0" y="217"/>
                        </a:lnTo>
                        <a:lnTo>
                          <a:pt x="0" y="353"/>
                        </a:lnTo>
                        <a:lnTo>
                          <a:pt x="201" y="353"/>
                        </a:lnTo>
                        <a:lnTo>
                          <a:pt x="229" y="435"/>
                        </a:lnTo>
                        <a:lnTo>
                          <a:pt x="544" y="435"/>
                        </a:lnTo>
                        <a:lnTo>
                          <a:pt x="601" y="353"/>
                        </a:lnTo>
                        <a:lnTo>
                          <a:pt x="601" y="136"/>
                        </a:lnTo>
                        <a:lnTo>
                          <a:pt x="515" y="136"/>
                        </a:lnTo>
                        <a:lnTo>
                          <a:pt x="515" y="0"/>
                        </a:lnTo>
                        <a:lnTo>
                          <a:pt x="229" y="0"/>
                        </a:lnTo>
                        <a:lnTo>
                          <a:pt x="258" y="136"/>
                        </a:lnTo>
                        <a:lnTo>
                          <a:pt x="172" y="136"/>
                        </a:lnTo>
                        <a:lnTo>
                          <a:pt x="172" y="190"/>
                        </a:lnTo>
                        <a:lnTo>
                          <a:pt x="28" y="19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90" name="Freeform 377"/>
                  <p:cNvSpPr>
                    <a:spLocks/>
                  </p:cNvSpPr>
                  <p:nvPr/>
                </p:nvSpPr>
                <p:spPr bwMode="auto">
                  <a:xfrm>
                    <a:off x="754" y="657"/>
                    <a:ext cx="601" cy="435"/>
                  </a:xfrm>
                  <a:custGeom>
                    <a:avLst/>
                    <a:gdLst/>
                    <a:ahLst/>
                    <a:cxnLst>
                      <a:cxn ang="0">
                        <a:pos x="28" y="190"/>
                      </a:cxn>
                      <a:cxn ang="0">
                        <a:pos x="0" y="217"/>
                      </a:cxn>
                      <a:cxn ang="0">
                        <a:pos x="0" y="353"/>
                      </a:cxn>
                      <a:cxn ang="0">
                        <a:pos x="201" y="353"/>
                      </a:cxn>
                      <a:cxn ang="0">
                        <a:pos x="229" y="435"/>
                      </a:cxn>
                      <a:cxn ang="0">
                        <a:pos x="544" y="435"/>
                      </a:cxn>
                      <a:cxn ang="0">
                        <a:pos x="601" y="353"/>
                      </a:cxn>
                      <a:cxn ang="0">
                        <a:pos x="601" y="136"/>
                      </a:cxn>
                      <a:cxn ang="0">
                        <a:pos x="515" y="136"/>
                      </a:cxn>
                      <a:cxn ang="0">
                        <a:pos x="515" y="0"/>
                      </a:cxn>
                      <a:cxn ang="0">
                        <a:pos x="229" y="0"/>
                      </a:cxn>
                      <a:cxn ang="0">
                        <a:pos x="258" y="136"/>
                      </a:cxn>
                      <a:cxn ang="0">
                        <a:pos x="172" y="136"/>
                      </a:cxn>
                      <a:cxn ang="0">
                        <a:pos x="172" y="190"/>
                      </a:cxn>
                      <a:cxn ang="0">
                        <a:pos x="28" y="190"/>
                      </a:cxn>
                    </a:cxnLst>
                    <a:rect l="0" t="0" r="r" b="b"/>
                    <a:pathLst>
                      <a:path w="601" h="435">
                        <a:moveTo>
                          <a:pt x="28" y="190"/>
                        </a:moveTo>
                        <a:lnTo>
                          <a:pt x="0" y="217"/>
                        </a:lnTo>
                        <a:lnTo>
                          <a:pt x="0" y="353"/>
                        </a:lnTo>
                        <a:lnTo>
                          <a:pt x="201" y="353"/>
                        </a:lnTo>
                        <a:lnTo>
                          <a:pt x="229" y="435"/>
                        </a:lnTo>
                        <a:lnTo>
                          <a:pt x="544" y="435"/>
                        </a:lnTo>
                        <a:lnTo>
                          <a:pt x="601" y="353"/>
                        </a:lnTo>
                        <a:lnTo>
                          <a:pt x="601" y="136"/>
                        </a:lnTo>
                        <a:lnTo>
                          <a:pt x="515" y="136"/>
                        </a:lnTo>
                        <a:lnTo>
                          <a:pt x="515" y="0"/>
                        </a:lnTo>
                        <a:lnTo>
                          <a:pt x="229" y="0"/>
                        </a:lnTo>
                        <a:lnTo>
                          <a:pt x="258" y="136"/>
                        </a:lnTo>
                        <a:lnTo>
                          <a:pt x="172" y="136"/>
                        </a:lnTo>
                        <a:lnTo>
                          <a:pt x="172" y="190"/>
                        </a:lnTo>
                        <a:lnTo>
                          <a:pt x="28" y="19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</p:grpSp>
          <p:sp>
            <p:nvSpPr>
              <p:cNvPr id="955" name="Rectangle 201"/>
              <p:cNvSpPr>
                <a:spLocks noChangeArrowheads="1"/>
              </p:cNvSpPr>
              <p:nvPr/>
            </p:nvSpPr>
            <p:spPr bwMode="auto">
              <a:xfrm>
                <a:off x="323850" y="998538"/>
                <a:ext cx="30811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CADDO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56" name="Rectangle 202"/>
              <p:cNvSpPr>
                <a:spLocks noChangeArrowheads="1"/>
              </p:cNvSpPr>
              <p:nvPr/>
            </p:nvSpPr>
            <p:spPr bwMode="auto">
              <a:xfrm>
                <a:off x="704850" y="604838"/>
                <a:ext cx="378685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BOSSIER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57" name="Rectangle 203"/>
              <p:cNvSpPr>
                <a:spLocks noChangeArrowheads="1"/>
              </p:cNvSpPr>
              <p:nvPr/>
            </p:nvSpPr>
            <p:spPr bwMode="auto">
              <a:xfrm>
                <a:off x="1587500" y="539750"/>
                <a:ext cx="488848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CLAIBORNE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58" name="Rectangle 208"/>
              <p:cNvSpPr>
                <a:spLocks noChangeArrowheads="1"/>
              </p:cNvSpPr>
              <p:nvPr/>
            </p:nvSpPr>
            <p:spPr bwMode="auto">
              <a:xfrm>
                <a:off x="531813" y="1844675"/>
                <a:ext cx="354587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DESOTO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59" name="Rectangle 209"/>
              <p:cNvSpPr>
                <a:spLocks noChangeArrowheads="1"/>
              </p:cNvSpPr>
              <p:nvPr/>
            </p:nvSpPr>
            <p:spPr bwMode="auto">
              <a:xfrm>
                <a:off x="1220788" y="1757363"/>
                <a:ext cx="17212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RED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60" name="Rectangle 210"/>
              <p:cNvSpPr>
                <a:spLocks noChangeArrowheads="1"/>
              </p:cNvSpPr>
              <p:nvPr/>
            </p:nvSpPr>
            <p:spPr bwMode="auto">
              <a:xfrm>
                <a:off x="1219648" y="1851025"/>
                <a:ext cx="25647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RIVER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61" name="Rectangle 211"/>
              <p:cNvSpPr>
                <a:spLocks noChangeArrowheads="1"/>
              </p:cNvSpPr>
              <p:nvPr/>
            </p:nvSpPr>
            <p:spPr bwMode="auto">
              <a:xfrm>
                <a:off x="1552996" y="1438275"/>
                <a:ext cx="440651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BIENVILLE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62" name="Rectangle 218"/>
              <p:cNvSpPr>
                <a:spLocks noChangeArrowheads="1"/>
              </p:cNvSpPr>
              <p:nvPr/>
            </p:nvSpPr>
            <p:spPr bwMode="auto">
              <a:xfrm>
                <a:off x="1693591" y="1822450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63" name="Rectangle 219"/>
              <p:cNvSpPr>
                <a:spLocks noChangeArrowheads="1"/>
              </p:cNvSpPr>
              <p:nvPr/>
            </p:nvSpPr>
            <p:spPr bwMode="auto">
              <a:xfrm>
                <a:off x="1695450" y="1916113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64" name="Rectangle 220"/>
              <p:cNvSpPr>
                <a:spLocks noChangeArrowheads="1"/>
              </p:cNvSpPr>
              <p:nvPr/>
            </p:nvSpPr>
            <p:spPr bwMode="auto">
              <a:xfrm>
                <a:off x="1698625" y="2008188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65" name="Rectangle 230"/>
              <p:cNvSpPr>
                <a:spLocks noChangeArrowheads="1"/>
              </p:cNvSpPr>
              <p:nvPr/>
            </p:nvSpPr>
            <p:spPr bwMode="auto">
              <a:xfrm>
                <a:off x="1276350" y="425450"/>
                <a:ext cx="8090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W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66" name="Rectangle 231"/>
              <p:cNvSpPr>
                <a:spLocks noChangeArrowheads="1"/>
              </p:cNvSpPr>
              <p:nvPr/>
            </p:nvSpPr>
            <p:spPr bwMode="auto">
              <a:xfrm>
                <a:off x="1281113" y="517524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67" name="Rectangle 232"/>
              <p:cNvSpPr>
                <a:spLocks noChangeArrowheads="1"/>
              </p:cNvSpPr>
              <p:nvPr/>
            </p:nvSpPr>
            <p:spPr bwMode="auto">
              <a:xfrm>
                <a:off x="1279525" y="611188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B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68" name="Rectangle 233"/>
              <p:cNvSpPr>
                <a:spLocks noChangeArrowheads="1"/>
              </p:cNvSpPr>
              <p:nvPr/>
            </p:nvSpPr>
            <p:spPr bwMode="auto">
              <a:xfrm>
                <a:off x="1281113" y="703263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69" name="Rectangle 234"/>
              <p:cNvSpPr>
                <a:spLocks noChangeArrowheads="1"/>
              </p:cNvSpPr>
              <p:nvPr/>
            </p:nvSpPr>
            <p:spPr bwMode="auto">
              <a:xfrm>
                <a:off x="1282700" y="796926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70" name="Rectangle 235"/>
              <p:cNvSpPr>
                <a:spLocks noChangeArrowheads="1"/>
              </p:cNvSpPr>
              <p:nvPr/>
            </p:nvSpPr>
            <p:spPr bwMode="auto">
              <a:xfrm>
                <a:off x="1281113" y="890588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71" name="Rectangle 236"/>
              <p:cNvSpPr>
                <a:spLocks noChangeArrowheads="1"/>
              </p:cNvSpPr>
              <p:nvPr/>
            </p:nvSpPr>
            <p:spPr bwMode="auto">
              <a:xfrm>
                <a:off x="1279525" y="982663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72" name="Rectangle 560"/>
              <p:cNvSpPr>
                <a:spLocks noChangeArrowheads="1"/>
              </p:cNvSpPr>
              <p:nvPr/>
            </p:nvSpPr>
            <p:spPr bwMode="auto">
              <a:xfrm>
                <a:off x="1693591" y="1822450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73" name="Rectangle 561"/>
              <p:cNvSpPr>
                <a:spLocks noChangeArrowheads="1"/>
              </p:cNvSpPr>
              <p:nvPr/>
            </p:nvSpPr>
            <p:spPr bwMode="auto">
              <a:xfrm>
                <a:off x="1695450" y="1916113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74" name="Rectangle 562"/>
              <p:cNvSpPr>
                <a:spLocks noChangeArrowheads="1"/>
              </p:cNvSpPr>
              <p:nvPr/>
            </p:nvSpPr>
            <p:spPr bwMode="auto">
              <a:xfrm>
                <a:off x="1698625" y="2008188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75" name="Rectangle 572"/>
              <p:cNvSpPr>
                <a:spLocks noChangeArrowheads="1"/>
              </p:cNvSpPr>
              <p:nvPr/>
            </p:nvSpPr>
            <p:spPr bwMode="auto">
              <a:xfrm>
                <a:off x="1276350" y="425450"/>
                <a:ext cx="8090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W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76" name="Rectangle 573"/>
              <p:cNvSpPr>
                <a:spLocks noChangeArrowheads="1"/>
              </p:cNvSpPr>
              <p:nvPr/>
            </p:nvSpPr>
            <p:spPr bwMode="auto">
              <a:xfrm>
                <a:off x="1281113" y="517524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77" name="Rectangle 574"/>
              <p:cNvSpPr>
                <a:spLocks noChangeArrowheads="1"/>
              </p:cNvSpPr>
              <p:nvPr/>
            </p:nvSpPr>
            <p:spPr bwMode="auto">
              <a:xfrm>
                <a:off x="1279525" y="611188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B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78" name="Rectangle 575"/>
              <p:cNvSpPr>
                <a:spLocks noChangeArrowheads="1"/>
              </p:cNvSpPr>
              <p:nvPr/>
            </p:nvSpPr>
            <p:spPr bwMode="auto">
              <a:xfrm>
                <a:off x="1281113" y="703263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79" name="Rectangle 576"/>
              <p:cNvSpPr>
                <a:spLocks noChangeArrowheads="1"/>
              </p:cNvSpPr>
              <p:nvPr/>
            </p:nvSpPr>
            <p:spPr bwMode="auto">
              <a:xfrm>
                <a:off x="1282700" y="796926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80" name="Rectangle 577"/>
              <p:cNvSpPr>
                <a:spLocks noChangeArrowheads="1"/>
              </p:cNvSpPr>
              <p:nvPr/>
            </p:nvSpPr>
            <p:spPr bwMode="auto">
              <a:xfrm>
                <a:off x="1281113" y="890588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81" name="Rectangle 578"/>
              <p:cNvSpPr>
                <a:spLocks noChangeArrowheads="1"/>
              </p:cNvSpPr>
              <p:nvPr/>
            </p:nvSpPr>
            <p:spPr bwMode="auto">
              <a:xfrm>
                <a:off x="1279525" y="982663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1580" name="Group 762"/>
            <p:cNvGrpSpPr/>
            <p:nvPr/>
          </p:nvGrpSpPr>
          <p:grpSpPr>
            <a:xfrm>
              <a:off x="2349796" y="3574853"/>
              <a:ext cx="2332921" cy="2288569"/>
              <a:chOff x="2287588" y="3627438"/>
              <a:chExt cx="2505075" cy="2457450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1581" name="Group 905"/>
              <p:cNvGrpSpPr/>
              <p:nvPr/>
            </p:nvGrpSpPr>
            <p:grpSpPr>
              <a:xfrm>
                <a:off x="2287588" y="3627438"/>
                <a:ext cx="2505075" cy="2457450"/>
                <a:chOff x="2287588" y="3627438"/>
                <a:chExt cx="2505075" cy="2457450"/>
              </a:xfrm>
              <a:grpFill/>
            </p:grpSpPr>
            <p:grpSp>
              <p:nvGrpSpPr>
                <p:cNvPr id="1582" name="Group 471"/>
                <p:cNvGrpSpPr>
                  <a:grpSpLocks/>
                </p:cNvGrpSpPr>
                <p:nvPr/>
              </p:nvGrpSpPr>
              <p:grpSpPr bwMode="auto">
                <a:xfrm>
                  <a:off x="2971800" y="4575175"/>
                  <a:ext cx="547688" cy="561975"/>
                  <a:chOff x="1872" y="2882"/>
                  <a:chExt cx="345" cy="354"/>
                </a:xfrm>
                <a:grpFill/>
              </p:grpSpPr>
              <p:sp>
                <p:nvSpPr>
                  <p:cNvPr id="952" name="Freeform 472"/>
                  <p:cNvSpPr>
                    <a:spLocks/>
                  </p:cNvSpPr>
                  <p:nvPr/>
                </p:nvSpPr>
                <p:spPr bwMode="auto">
                  <a:xfrm>
                    <a:off x="1872" y="2882"/>
                    <a:ext cx="345" cy="354"/>
                  </a:xfrm>
                  <a:custGeom>
                    <a:avLst/>
                    <a:gdLst/>
                    <a:ahLst/>
                    <a:cxnLst>
                      <a:cxn ang="0">
                        <a:pos x="114" y="109"/>
                      </a:cxn>
                      <a:cxn ang="0">
                        <a:pos x="0" y="272"/>
                      </a:cxn>
                      <a:cxn ang="0">
                        <a:pos x="172" y="272"/>
                      </a:cxn>
                      <a:cxn ang="0">
                        <a:pos x="201" y="326"/>
                      </a:cxn>
                      <a:cxn ang="0">
                        <a:pos x="287" y="354"/>
                      </a:cxn>
                      <a:cxn ang="0">
                        <a:pos x="316" y="326"/>
                      </a:cxn>
                      <a:cxn ang="0">
                        <a:pos x="345" y="245"/>
                      </a:cxn>
                      <a:cxn ang="0">
                        <a:pos x="258" y="217"/>
                      </a:cxn>
                      <a:cxn ang="0">
                        <a:pos x="287" y="54"/>
                      </a:cxn>
                      <a:cxn ang="0">
                        <a:pos x="258" y="27"/>
                      </a:cxn>
                      <a:cxn ang="0">
                        <a:pos x="201" y="0"/>
                      </a:cxn>
                      <a:cxn ang="0">
                        <a:pos x="114" y="109"/>
                      </a:cxn>
                    </a:cxnLst>
                    <a:rect l="0" t="0" r="r" b="b"/>
                    <a:pathLst>
                      <a:path w="345" h="354">
                        <a:moveTo>
                          <a:pt x="114" y="109"/>
                        </a:moveTo>
                        <a:lnTo>
                          <a:pt x="0" y="272"/>
                        </a:lnTo>
                        <a:lnTo>
                          <a:pt x="172" y="272"/>
                        </a:lnTo>
                        <a:lnTo>
                          <a:pt x="201" y="326"/>
                        </a:lnTo>
                        <a:lnTo>
                          <a:pt x="287" y="354"/>
                        </a:lnTo>
                        <a:lnTo>
                          <a:pt x="316" y="326"/>
                        </a:lnTo>
                        <a:lnTo>
                          <a:pt x="345" y="245"/>
                        </a:lnTo>
                        <a:lnTo>
                          <a:pt x="258" y="217"/>
                        </a:lnTo>
                        <a:lnTo>
                          <a:pt x="287" y="54"/>
                        </a:lnTo>
                        <a:lnTo>
                          <a:pt x="258" y="27"/>
                        </a:lnTo>
                        <a:lnTo>
                          <a:pt x="201" y="0"/>
                        </a:lnTo>
                        <a:lnTo>
                          <a:pt x="114" y="109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53" name="Freeform 473"/>
                  <p:cNvSpPr>
                    <a:spLocks/>
                  </p:cNvSpPr>
                  <p:nvPr/>
                </p:nvSpPr>
                <p:spPr bwMode="auto">
                  <a:xfrm>
                    <a:off x="1872" y="2882"/>
                    <a:ext cx="345" cy="354"/>
                  </a:xfrm>
                  <a:custGeom>
                    <a:avLst/>
                    <a:gdLst/>
                    <a:ahLst/>
                    <a:cxnLst>
                      <a:cxn ang="0">
                        <a:pos x="114" y="109"/>
                      </a:cxn>
                      <a:cxn ang="0">
                        <a:pos x="0" y="272"/>
                      </a:cxn>
                      <a:cxn ang="0">
                        <a:pos x="172" y="272"/>
                      </a:cxn>
                      <a:cxn ang="0">
                        <a:pos x="201" y="326"/>
                      </a:cxn>
                      <a:cxn ang="0">
                        <a:pos x="287" y="354"/>
                      </a:cxn>
                      <a:cxn ang="0">
                        <a:pos x="316" y="326"/>
                      </a:cxn>
                      <a:cxn ang="0">
                        <a:pos x="345" y="245"/>
                      </a:cxn>
                      <a:cxn ang="0">
                        <a:pos x="258" y="217"/>
                      </a:cxn>
                      <a:cxn ang="0">
                        <a:pos x="287" y="54"/>
                      </a:cxn>
                      <a:cxn ang="0">
                        <a:pos x="258" y="27"/>
                      </a:cxn>
                      <a:cxn ang="0">
                        <a:pos x="201" y="0"/>
                      </a:cxn>
                      <a:cxn ang="0">
                        <a:pos x="114" y="109"/>
                      </a:cxn>
                    </a:cxnLst>
                    <a:rect l="0" t="0" r="r" b="b"/>
                    <a:pathLst>
                      <a:path w="345" h="354">
                        <a:moveTo>
                          <a:pt x="114" y="109"/>
                        </a:moveTo>
                        <a:lnTo>
                          <a:pt x="0" y="272"/>
                        </a:lnTo>
                        <a:lnTo>
                          <a:pt x="172" y="272"/>
                        </a:lnTo>
                        <a:lnTo>
                          <a:pt x="201" y="326"/>
                        </a:lnTo>
                        <a:lnTo>
                          <a:pt x="287" y="354"/>
                        </a:lnTo>
                        <a:lnTo>
                          <a:pt x="316" y="326"/>
                        </a:lnTo>
                        <a:lnTo>
                          <a:pt x="345" y="245"/>
                        </a:lnTo>
                        <a:lnTo>
                          <a:pt x="258" y="217"/>
                        </a:lnTo>
                        <a:lnTo>
                          <a:pt x="287" y="54"/>
                        </a:lnTo>
                        <a:lnTo>
                          <a:pt x="258" y="27"/>
                        </a:lnTo>
                        <a:lnTo>
                          <a:pt x="201" y="0"/>
                        </a:lnTo>
                        <a:lnTo>
                          <a:pt x="114" y="109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83" name="Group 923"/>
                <p:cNvGrpSpPr/>
                <p:nvPr/>
              </p:nvGrpSpPr>
              <p:grpSpPr>
                <a:xfrm>
                  <a:off x="2287588" y="3627438"/>
                  <a:ext cx="2505075" cy="2457450"/>
                  <a:chOff x="2287588" y="3627438"/>
                  <a:chExt cx="2505075" cy="2457450"/>
                </a:xfrm>
                <a:grpFill/>
              </p:grpSpPr>
              <p:grpSp>
                <p:nvGrpSpPr>
                  <p:cNvPr id="1584" name="Group 438"/>
                  <p:cNvGrpSpPr>
                    <a:grpSpLocks/>
                  </p:cNvGrpSpPr>
                  <p:nvPr/>
                </p:nvGrpSpPr>
                <p:grpSpPr bwMode="auto">
                  <a:xfrm>
                    <a:off x="2427288" y="3627438"/>
                    <a:ext cx="682625" cy="819150"/>
                    <a:chOff x="1529" y="2285"/>
                    <a:chExt cx="430" cy="516"/>
                  </a:xfrm>
                  <a:grpFill/>
                </p:grpSpPr>
                <p:sp>
                  <p:nvSpPr>
                    <p:cNvPr id="950" name="Freeform 439"/>
                    <p:cNvSpPr>
                      <a:spLocks/>
                    </p:cNvSpPr>
                    <p:nvPr/>
                  </p:nvSpPr>
                  <p:spPr bwMode="auto">
                    <a:xfrm>
                      <a:off x="1529" y="2285"/>
                      <a:ext cx="430" cy="516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82"/>
                        </a:cxn>
                        <a:cxn ang="0">
                          <a:pos x="28" y="434"/>
                        </a:cxn>
                        <a:cxn ang="0">
                          <a:pos x="0" y="516"/>
                        </a:cxn>
                        <a:cxn ang="0">
                          <a:pos x="143" y="516"/>
                        </a:cxn>
                        <a:cxn ang="0">
                          <a:pos x="172" y="461"/>
                        </a:cxn>
                        <a:cxn ang="0">
                          <a:pos x="345" y="461"/>
                        </a:cxn>
                        <a:cxn ang="0">
                          <a:pos x="345" y="407"/>
                        </a:cxn>
                        <a:cxn ang="0">
                          <a:pos x="402" y="407"/>
                        </a:cxn>
                        <a:cxn ang="0">
                          <a:pos x="402" y="354"/>
                        </a:cxn>
                        <a:cxn ang="0">
                          <a:pos x="430" y="299"/>
                        </a:cxn>
                        <a:cxn ang="0">
                          <a:pos x="430" y="218"/>
                        </a:cxn>
                        <a:cxn ang="0">
                          <a:pos x="402" y="164"/>
                        </a:cxn>
                        <a:cxn ang="0">
                          <a:pos x="402" y="136"/>
                        </a:cxn>
                        <a:cxn ang="0">
                          <a:pos x="345" y="136"/>
                        </a:cxn>
                        <a:cxn ang="0">
                          <a:pos x="345" y="109"/>
                        </a:cxn>
                        <a:cxn ang="0">
                          <a:pos x="287" y="55"/>
                        </a:cxn>
                        <a:cxn ang="0">
                          <a:pos x="287" y="28"/>
                        </a:cxn>
                        <a:cxn ang="0">
                          <a:pos x="201" y="0"/>
                        </a:cxn>
                        <a:cxn ang="0">
                          <a:pos x="86" y="82"/>
                        </a:cxn>
                        <a:cxn ang="0">
                          <a:pos x="28" y="82"/>
                        </a:cxn>
                      </a:cxnLst>
                      <a:rect l="0" t="0" r="r" b="b"/>
                      <a:pathLst>
                        <a:path w="430" h="516">
                          <a:moveTo>
                            <a:pt x="28" y="82"/>
                          </a:moveTo>
                          <a:lnTo>
                            <a:pt x="28" y="434"/>
                          </a:lnTo>
                          <a:lnTo>
                            <a:pt x="0" y="516"/>
                          </a:lnTo>
                          <a:lnTo>
                            <a:pt x="143" y="516"/>
                          </a:lnTo>
                          <a:lnTo>
                            <a:pt x="172" y="461"/>
                          </a:lnTo>
                          <a:lnTo>
                            <a:pt x="345" y="461"/>
                          </a:lnTo>
                          <a:lnTo>
                            <a:pt x="345" y="407"/>
                          </a:lnTo>
                          <a:lnTo>
                            <a:pt x="402" y="407"/>
                          </a:lnTo>
                          <a:lnTo>
                            <a:pt x="402" y="354"/>
                          </a:lnTo>
                          <a:lnTo>
                            <a:pt x="430" y="299"/>
                          </a:lnTo>
                          <a:lnTo>
                            <a:pt x="430" y="218"/>
                          </a:lnTo>
                          <a:lnTo>
                            <a:pt x="402" y="164"/>
                          </a:lnTo>
                          <a:lnTo>
                            <a:pt x="402" y="136"/>
                          </a:lnTo>
                          <a:lnTo>
                            <a:pt x="345" y="136"/>
                          </a:lnTo>
                          <a:lnTo>
                            <a:pt x="345" y="109"/>
                          </a:lnTo>
                          <a:lnTo>
                            <a:pt x="287" y="55"/>
                          </a:lnTo>
                          <a:lnTo>
                            <a:pt x="287" y="28"/>
                          </a:lnTo>
                          <a:lnTo>
                            <a:pt x="201" y="0"/>
                          </a:lnTo>
                          <a:lnTo>
                            <a:pt x="86" y="82"/>
                          </a:lnTo>
                          <a:lnTo>
                            <a:pt x="28" y="82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951" name="Freeform 440"/>
                    <p:cNvSpPr>
                      <a:spLocks/>
                    </p:cNvSpPr>
                    <p:nvPr/>
                  </p:nvSpPr>
                  <p:spPr bwMode="auto">
                    <a:xfrm>
                      <a:off x="1529" y="2285"/>
                      <a:ext cx="430" cy="516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82"/>
                        </a:cxn>
                        <a:cxn ang="0">
                          <a:pos x="28" y="434"/>
                        </a:cxn>
                        <a:cxn ang="0">
                          <a:pos x="0" y="516"/>
                        </a:cxn>
                        <a:cxn ang="0">
                          <a:pos x="143" y="516"/>
                        </a:cxn>
                        <a:cxn ang="0">
                          <a:pos x="172" y="461"/>
                        </a:cxn>
                        <a:cxn ang="0">
                          <a:pos x="345" y="461"/>
                        </a:cxn>
                        <a:cxn ang="0">
                          <a:pos x="345" y="407"/>
                        </a:cxn>
                        <a:cxn ang="0">
                          <a:pos x="402" y="407"/>
                        </a:cxn>
                        <a:cxn ang="0">
                          <a:pos x="402" y="354"/>
                        </a:cxn>
                        <a:cxn ang="0">
                          <a:pos x="430" y="299"/>
                        </a:cxn>
                        <a:cxn ang="0">
                          <a:pos x="430" y="218"/>
                        </a:cxn>
                        <a:cxn ang="0">
                          <a:pos x="402" y="164"/>
                        </a:cxn>
                        <a:cxn ang="0">
                          <a:pos x="402" y="136"/>
                        </a:cxn>
                        <a:cxn ang="0">
                          <a:pos x="345" y="136"/>
                        </a:cxn>
                        <a:cxn ang="0">
                          <a:pos x="345" y="109"/>
                        </a:cxn>
                        <a:cxn ang="0">
                          <a:pos x="287" y="55"/>
                        </a:cxn>
                        <a:cxn ang="0">
                          <a:pos x="287" y="28"/>
                        </a:cxn>
                        <a:cxn ang="0">
                          <a:pos x="201" y="0"/>
                        </a:cxn>
                        <a:cxn ang="0">
                          <a:pos x="86" y="82"/>
                        </a:cxn>
                        <a:cxn ang="0">
                          <a:pos x="28" y="82"/>
                        </a:cxn>
                      </a:cxnLst>
                      <a:rect l="0" t="0" r="r" b="b"/>
                      <a:pathLst>
                        <a:path w="430" h="516">
                          <a:moveTo>
                            <a:pt x="28" y="82"/>
                          </a:moveTo>
                          <a:lnTo>
                            <a:pt x="28" y="434"/>
                          </a:lnTo>
                          <a:lnTo>
                            <a:pt x="0" y="516"/>
                          </a:lnTo>
                          <a:lnTo>
                            <a:pt x="143" y="516"/>
                          </a:lnTo>
                          <a:lnTo>
                            <a:pt x="172" y="461"/>
                          </a:lnTo>
                          <a:lnTo>
                            <a:pt x="345" y="461"/>
                          </a:lnTo>
                          <a:lnTo>
                            <a:pt x="345" y="407"/>
                          </a:lnTo>
                          <a:lnTo>
                            <a:pt x="402" y="407"/>
                          </a:lnTo>
                          <a:lnTo>
                            <a:pt x="402" y="354"/>
                          </a:lnTo>
                          <a:lnTo>
                            <a:pt x="430" y="299"/>
                          </a:lnTo>
                          <a:lnTo>
                            <a:pt x="430" y="218"/>
                          </a:lnTo>
                          <a:lnTo>
                            <a:pt x="402" y="164"/>
                          </a:lnTo>
                          <a:lnTo>
                            <a:pt x="402" y="136"/>
                          </a:lnTo>
                          <a:lnTo>
                            <a:pt x="345" y="136"/>
                          </a:lnTo>
                          <a:lnTo>
                            <a:pt x="345" y="109"/>
                          </a:lnTo>
                          <a:lnTo>
                            <a:pt x="287" y="55"/>
                          </a:lnTo>
                          <a:lnTo>
                            <a:pt x="287" y="28"/>
                          </a:lnTo>
                          <a:lnTo>
                            <a:pt x="201" y="0"/>
                          </a:lnTo>
                          <a:lnTo>
                            <a:pt x="86" y="82"/>
                          </a:lnTo>
                          <a:lnTo>
                            <a:pt x="28" y="82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1585" name="Group 441"/>
                  <p:cNvGrpSpPr>
                    <a:grpSpLocks/>
                  </p:cNvGrpSpPr>
                  <p:nvPr/>
                </p:nvGrpSpPr>
                <p:grpSpPr bwMode="auto">
                  <a:xfrm>
                    <a:off x="2655888" y="3843338"/>
                    <a:ext cx="1225550" cy="906462"/>
                    <a:chOff x="1673" y="2421"/>
                    <a:chExt cx="772" cy="571"/>
                  </a:xfrm>
                  <a:grpFill/>
                </p:grpSpPr>
                <p:sp>
                  <p:nvSpPr>
                    <p:cNvPr id="948" name="Freeform 442"/>
                    <p:cNvSpPr>
                      <a:spLocks/>
                    </p:cNvSpPr>
                    <p:nvPr/>
                  </p:nvSpPr>
                  <p:spPr bwMode="auto">
                    <a:xfrm>
                      <a:off x="1673" y="2421"/>
                      <a:ext cx="772" cy="571"/>
                    </a:xfrm>
                    <a:custGeom>
                      <a:avLst/>
                      <a:gdLst/>
                      <a:ahLst/>
                      <a:cxnLst>
                        <a:cxn ang="0">
                          <a:pos x="258" y="0"/>
                        </a:cxn>
                        <a:cxn ang="0">
                          <a:pos x="258" y="27"/>
                        </a:cxn>
                        <a:cxn ang="0">
                          <a:pos x="285" y="81"/>
                        </a:cxn>
                        <a:cxn ang="0">
                          <a:pos x="285" y="163"/>
                        </a:cxn>
                        <a:cxn ang="0">
                          <a:pos x="258" y="217"/>
                        </a:cxn>
                        <a:cxn ang="0">
                          <a:pos x="258" y="270"/>
                        </a:cxn>
                        <a:cxn ang="0">
                          <a:pos x="200" y="270"/>
                        </a:cxn>
                        <a:cxn ang="0">
                          <a:pos x="200" y="325"/>
                        </a:cxn>
                        <a:cxn ang="0">
                          <a:pos x="28" y="325"/>
                        </a:cxn>
                        <a:cxn ang="0">
                          <a:pos x="0" y="379"/>
                        </a:cxn>
                        <a:cxn ang="0">
                          <a:pos x="229" y="379"/>
                        </a:cxn>
                        <a:cxn ang="0">
                          <a:pos x="229" y="434"/>
                        </a:cxn>
                        <a:cxn ang="0">
                          <a:pos x="285" y="434"/>
                        </a:cxn>
                        <a:cxn ang="0">
                          <a:pos x="285" y="515"/>
                        </a:cxn>
                        <a:cxn ang="0">
                          <a:pos x="312" y="571"/>
                        </a:cxn>
                        <a:cxn ang="0">
                          <a:pos x="400" y="461"/>
                        </a:cxn>
                        <a:cxn ang="0">
                          <a:pos x="457" y="488"/>
                        </a:cxn>
                        <a:cxn ang="0">
                          <a:pos x="486" y="434"/>
                        </a:cxn>
                        <a:cxn ang="0">
                          <a:pos x="572" y="434"/>
                        </a:cxn>
                        <a:cxn ang="0">
                          <a:pos x="629" y="461"/>
                        </a:cxn>
                        <a:cxn ang="0">
                          <a:pos x="772" y="461"/>
                        </a:cxn>
                        <a:cxn ang="0">
                          <a:pos x="687" y="352"/>
                        </a:cxn>
                        <a:cxn ang="0">
                          <a:pos x="687" y="163"/>
                        </a:cxn>
                        <a:cxn ang="0">
                          <a:pos x="658" y="54"/>
                        </a:cxn>
                        <a:cxn ang="0">
                          <a:pos x="572" y="0"/>
                        </a:cxn>
                        <a:cxn ang="0">
                          <a:pos x="258" y="0"/>
                        </a:cxn>
                      </a:cxnLst>
                      <a:rect l="0" t="0" r="r" b="b"/>
                      <a:pathLst>
                        <a:path w="772" h="571">
                          <a:moveTo>
                            <a:pt x="258" y="0"/>
                          </a:moveTo>
                          <a:lnTo>
                            <a:pt x="258" y="27"/>
                          </a:lnTo>
                          <a:lnTo>
                            <a:pt x="285" y="81"/>
                          </a:lnTo>
                          <a:lnTo>
                            <a:pt x="285" y="163"/>
                          </a:lnTo>
                          <a:lnTo>
                            <a:pt x="258" y="217"/>
                          </a:lnTo>
                          <a:lnTo>
                            <a:pt x="258" y="270"/>
                          </a:lnTo>
                          <a:lnTo>
                            <a:pt x="200" y="270"/>
                          </a:lnTo>
                          <a:lnTo>
                            <a:pt x="200" y="325"/>
                          </a:lnTo>
                          <a:lnTo>
                            <a:pt x="28" y="325"/>
                          </a:lnTo>
                          <a:lnTo>
                            <a:pt x="0" y="379"/>
                          </a:lnTo>
                          <a:lnTo>
                            <a:pt x="229" y="379"/>
                          </a:lnTo>
                          <a:lnTo>
                            <a:pt x="229" y="434"/>
                          </a:lnTo>
                          <a:lnTo>
                            <a:pt x="285" y="434"/>
                          </a:lnTo>
                          <a:lnTo>
                            <a:pt x="285" y="515"/>
                          </a:lnTo>
                          <a:lnTo>
                            <a:pt x="312" y="571"/>
                          </a:lnTo>
                          <a:lnTo>
                            <a:pt x="400" y="461"/>
                          </a:lnTo>
                          <a:lnTo>
                            <a:pt x="457" y="488"/>
                          </a:lnTo>
                          <a:lnTo>
                            <a:pt x="486" y="434"/>
                          </a:lnTo>
                          <a:lnTo>
                            <a:pt x="572" y="434"/>
                          </a:lnTo>
                          <a:lnTo>
                            <a:pt x="629" y="461"/>
                          </a:lnTo>
                          <a:lnTo>
                            <a:pt x="772" y="461"/>
                          </a:lnTo>
                          <a:lnTo>
                            <a:pt x="687" y="352"/>
                          </a:lnTo>
                          <a:lnTo>
                            <a:pt x="687" y="163"/>
                          </a:lnTo>
                          <a:lnTo>
                            <a:pt x="658" y="54"/>
                          </a:lnTo>
                          <a:lnTo>
                            <a:pt x="572" y="0"/>
                          </a:lnTo>
                          <a:lnTo>
                            <a:pt x="258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949" name="Freeform 443"/>
                    <p:cNvSpPr>
                      <a:spLocks/>
                    </p:cNvSpPr>
                    <p:nvPr/>
                  </p:nvSpPr>
                  <p:spPr bwMode="auto">
                    <a:xfrm>
                      <a:off x="1673" y="2421"/>
                      <a:ext cx="772" cy="571"/>
                    </a:xfrm>
                    <a:custGeom>
                      <a:avLst/>
                      <a:gdLst/>
                      <a:ahLst/>
                      <a:cxnLst>
                        <a:cxn ang="0">
                          <a:pos x="258" y="0"/>
                        </a:cxn>
                        <a:cxn ang="0">
                          <a:pos x="258" y="27"/>
                        </a:cxn>
                        <a:cxn ang="0">
                          <a:pos x="285" y="81"/>
                        </a:cxn>
                        <a:cxn ang="0">
                          <a:pos x="285" y="163"/>
                        </a:cxn>
                        <a:cxn ang="0">
                          <a:pos x="258" y="217"/>
                        </a:cxn>
                        <a:cxn ang="0">
                          <a:pos x="258" y="270"/>
                        </a:cxn>
                        <a:cxn ang="0">
                          <a:pos x="200" y="270"/>
                        </a:cxn>
                        <a:cxn ang="0">
                          <a:pos x="200" y="325"/>
                        </a:cxn>
                        <a:cxn ang="0">
                          <a:pos x="28" y="325"/>
                        </a:cxn>
                        <a:cxn ang="0">
                          <a:pos x="0" y="379"/>
                        </a:cxn>
                        <a:cxn ang="0">
                          <a:pos x="229" y="379"/>
                        </a:cxn>
                        <a:cxn ang="0">
                          <a:pos x="229" y="434"/>
                        </a:cxn>
                        <a:cxn ang="0">
                          <a:pos x="285" y="434"/>
                        </a:cxn>
                        <a:cxn ang="0">
                          <a:pos x="285" y="515"/>
                        </a:cxn>
                        <a:cxn ang="0">
                          <a:pos x="312" y="571"/>
                        </a:cxn>
                        <a:cxn ang="0">
                          <a:pos x="400" y="461"/>
                        </a:cxn>
                        <a:cxn ang="0">
                          <a:pos x="457" y="488"/>
                        </a:cxn>
                        <a:cxn ang="0">
                          <a:pos x="486" y="434"/>
                        </a:cxn>
                        <a:cxn ang="0">
                          <a:pos x="572" y="434"/>
                        </a:cxn>
                        <a:cxn ang="0">
                          <a:pos x="629" y="461"/>
                        </a:cxn>
                        <a:cxn ang="0">
                          <a:pos x="772" y="461"/>
                        </a:cxn>
                        <a:cxn ang="0">
                          <a:pos x="687" y="352"/>
                        </a:cxn>
                        <a:cxn ang="0">
                          <a:pos x="687" y="163"/>
                        </a:cxn>
                        <a:cxn ang="0">
                          <a:pos x="658" y="54"/>
                        </a:cxn>
                        <a:cxn ang="0">
                          <a:pos x="572" y="0"/>
                        </a:cxn>
                        <a:cxn ang="0">
                          <a:pos x="258" y="0"/>
                        </a:cxn>
                      </a:cxnLst>
                      <a:rect l="0" t="0" r="r" b="b"/>
                      <a:pathLst>
                        <a:path w="772" h="571">
                          <a:moveTo>
                            <a:pt x="258" y="0"/>
                          </a:moveTo>
                          <a:lnTo>
                            <a:pt x="258" y="27"/>
                          </a:lnTo>
                          <a:lnTo>
                            <a:pt x="285" y="81"/>
                          </a:lnTo>
                          <a:lnTo>
                            <a:pt x="285" y="163"/>
                          </a:lnTo>
                          <a:lnTo>
                            <a:pt x="258" y="217"/>
                          </a:lnTo>
                          <a:lnTo>
                            <a:pt x="258" y="270"/>
                          </a:lnTo>
                          <a:lnTo>
                            <a:pt x="200" y="270"/>
                          </a:lnTo>
                          <a:lnTo>
                            <a:pt x="200" y="325"/>
                          </a:lnTo>
                          <a:lnTo>
                            <a:pt x="28" y="325"/>
                          </a:lnTo>
                          <a:lnTo>
                            <a:pt x="0" y="379"/>
                          </a:lnTo>
                          <a:lnTo>
                            <a:pt x="229" y="379"/>
                          </a:lnTo>
                          <a:lnTo>
                            <a:pt x="229" y="434"/>
                          </a:lnTo>
                          <a:lnTo>
                            <a:pt x="285" y="434"/>
                          </a:lnTo>
                          <a:lnTo>
                            <a:pt x="285" y="515"/>
                          </a:lnTo>
                          <a:lnTo>
                            <a:pt x="312" y="571"/>
                          </a:lnTo>
                          <a:lnTo>
                            <a:pt x="400" y="461"/>
                          </a:lnTo>
                          <a:lnTo>
                            <a:pt x="457" y="488"/>
                          </a:lnTo>
                          <a:lnTo>
                            <a:pt x="486" y="434"/>
                          </a:lnTo>
                          <a:lnTo>
                            <a:pt x="572" y="434"/>
                          </a:lnTo>
                          <a:lnTo>
                            <a:pt x="629" y="461"/>
                          </a:lnTo>
                          <a:lnTo>
                            <a:pt x="772" y="461"/>
                          </a:lnTo>
                          <a:lnTo>
                            <a:pt x="687" y="352"/>
                          </a:lnTo>
                          <a:lnTo>
                            <a:pt x="687" y="163"/>
                          </a:lnTo>
                          <a:lnTo>
                            <a:pt x="658" y="54"/>
                          </a:lnTo>
                          <a:lnTo>
                            <a:pt x="572" y="0"/>
                          </a:lnTo>
                          <a:lnTo>
                            <a:pt x="258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1586" name="Group 468"/>
                  <p:cNvGrpSpPr>
                    <a:grpSpLocks/>
                  </p:cNvGrpSpPr>
                  <p:nvPr/>
                </p:nvGrpSpPr>
                <p:grpSpPr bwMode="auto">
                  <a:xfrm>
                    <a:off x="2427288" y="4446588"/>
                    <a:ext cx="725487" cy="690562"/>
                    <a:chOff x="1529" y="2801"/>
                    <a:chExt cx="457" cy="435"/>
                  </a:xfrm>
                  <a:grpFill/>
                </p:grpSpPr>
                <p:sp>
                  <p:nvSpPr>
                    <p:cNvPr id="946" name="Freeform 469"/>
                    <p:cNvSpPr>
                      <a:spLocks/>
                    </p:cNvSpPr>
                    <p:nvPr/>
                  </p:nvSpPr>
                  <p:spPr bwMode="auto">
                    <a:xfrm>
                      <a:off x="1529" y="2801"/>
                      <a:ext cx="457" cy="4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8" y="54"/>
                        </a:cxn>
                        <a:cxn ang="0">
                          <a:pos x="0" y="109"/>
                        </a:cxn>
                        <a:cxn ang="0">
                          <a:pos x="0" y="272"/>
                        </a:cxn>
                        <a:cxn ang="0">
                          <a:pos x="57" y="299"/>
                        </a:cxn>
                        <a:cxn ang="0">
                          <a:pos x="28" y="408"/>
                        </a:cxn>
                        <a:cxn ang="0">
                          <a:pos x="86" y="380"/>
                        </a:cxn>
                        <a:cxn ang="0">
                          <a:pos x="229" y="435"/>
                        </a:cxn>
                        <a:cxn ang="0">
                          <a:pos x="343" y="353"/>
                        </a:cxn>
                        <a:cxn ang="0">
                          <a:pos x="457" y="190"/>
                        </a:cxn>
                        <a:cxn ang="0">
                          <a:pos x="428" y="136"/>
                        </a:cxn>
                        <a:cxn ang="0">
                          <a:pos x="428" y="54"/>
                        </a:cxn>
                        <a:cxn ang="0">
                          <a:pos x="372" y="54"/>
                        </a:cxn>
                        <a:cxn ang="0">
                          <a:pos x="372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57" h="435">
                          <a:moveTo>
                            <a:pt x="0" y="0"/>
                          </a:moveTo>
                          <a:lnTo>
                            <a:pt x="28" y="54"/>
                          </a:lnTo>
                          <a:lnTo>
                            <a:pt x="0" y="109"/>
                          </a:lnTo>
                          <a:lnTo>
                            <a:pt x="0" y="272"/>
                          </a:lnTo>
                          <a:lnTo>
                            <a:pt x="57" y="299"/>
                          </a:lnTo>
                          <a:lnTo>
                            <a:pt x="28" y="408"/>
                          </a:lnTo>
                          <a:lnTo>
                            <a:pt x="86" y="380"/>
                          </a:lnTo>
                          <a:lnTo>
                            <a:pt x="229" y="435"/>
                          </a:lnTo>
                          <a:lnTo>
                            <a:pt x="343" y="353"/>
                          </a:lnTo>
                          <a:lnTo>
                            <a:pt x="457" y="190"/>
                          </a:lnTo>
                          <a:lnTo>
                            <a:pt x="428" y="136"/>
                          </a:lnTo>
                          <a:lnTo>
                            <a:pt x="428" y="54"/>
                          </a:lnTo>
                          <a:lnTo>
                            <a:pt x="372" y="54"/>
                          </a:lnTo>
                          <a:lnTo>
                            <a:pt x="37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947" name="Freeform 470"/>
                    <p:cNvSpPr>
                      <a:spLocks/>
                    </p:cNvSpPr>
                    <p:nvPr/>
                  </p:nvSpPr>
                  <p:spPr bwMode="auto">
                    <a:xfrm>
                      <a:off x="1529" y="2801"/>
                      <a:ext cx="457" cy="4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8" y="54"/>
                        </a:cxn>
                        <a:cxn ang="0">
                          <a:pos x="0" y="109"/>
                        </a:cxn>
                        <a:cxn ang="0">
                          <a:pos x="0" y="272"/>
                        </a:cxn>
                        <a:cxn ang="0">
                          <a:pos x="57" y="299"/>
                        </a:cxn>
                        <a:cxn ang="0">
                          <a:pos x="28" y="408"/>
                        </a:cxn>
                        <a:cxn ang="0">
                          <a:pos x="86" y="380"/>
                        </a:cxn>
                        <a:cxn ang="0">
                          <a:pos x="229" y="435"/>
                        </a:cxn>
                        <a:cxn ang="0">
                          <a:pos x="343" y="353"/>
                        </a:cxn>
                        <a:cxn ang="0">
                          <a:pos x="457" y="190"/>
                        </a:cxn>
                        <a:cxn ang="0">
                          <a:pos x="428" y="136"/>
                        </a:cxn>
                        <a:cxn ang="0">
                          <a:pos x="428" y="54"/>
                        </a:cxn>
                        <a:cxn ang="0">
                          <a:pos x="372" y="54"/>
                        </a:cxn>
                        <a:cxn ang="0">
                          <a:pos x="372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57" h="435">
                          <a:moveTo>
                            <a:pt x="0" y="0"/>
                          </a:moveTo>
                          <a:lnTo>
                            <a:pt x="28" y="54"/>
                          </a:lnTo>
                          <a:lnTo>
                            <a:pt x="0" y="109"/>
                          </a:lnTo>
                          <a:lnTo>
                            <a:pt x="0" y="272"/>
                          </a:lnTo>
                          <a:lnTo>
                            <a:pt x="57" y="299"/>
                          </a:lnTo>
                          <a:lnTo>
                            <a:pt x="28" y="408"/>
                          </a:lnTo>
                          <a:lnTo>
                            <a:pt x="86" y="380"/>
                          </a:lnTo>
                          <a:lnTo>
                            <a:pt x="229" y="435"/>
                          </a:lnTo>
                          <a:lnTo>
                            <a:pt x="343" y="353"/>
                          </a:lnTo>
                          <a:lnTo>
                            <a:pt x="457" y="190"/>
                          </a:lnTo>
                          <a:lnTo>
                            <a:pt x="428" y="136"/>
                          </a:lnTo>
                          <a:lnTo>
                            <a:pt x="428" y="54"/>
                          </a:lnTo>
                          <a:lnTo>
                            <a:pt x="372" y="54"/>
                          </a:lnTo>
                          <a:lnTo>
                            <a:pt x="372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1587" name="Group 498"/>
                  <p:cNvGrpSpPr>
                    <a:grpSpLocks/>
                  </p:cNvGrpSpPr>
                  <p:nvPr/>
                </p:nvGrpSpPr>
                <p:grpSpPr bwMode="auto">
                  <a:xfrm>
                    <a:off x="2287588" y="5006975"/>
                    <a:ext cx="1138237" cy="989013"/>
                    <a:chOff x="1441" y="3154"/>
                    <a:chExt cx="717" cy="623"/>
                  </a:xfrm>
                  <a:grpFill/>
                </p:grpSpPr>
                <p:sp>
                  <p:nvSpPr>
                    <p:cNvPr id="944" name="Freeform 499"/>
                    <p:cNvSpPr>
                      <a:spLocks/>
                    </p:cNvSpPr>
                    <p:nvPr/>
                  </p:nvSpPr>
                  <p:spPr bwMode="auto">
                    <a:xfrm>
                      <a:off x="1441" y="3154"/>
                      <a:ext cx="717" cy="6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9"/>
                        </a:cxn>
                        <a:cxn ang="0">
                          <a:pos x="115" y="109"/>
                        </a:cxn>
                        <a:cxn ang="0">
                          <a:pos x="115" y="569"/>
                        </a:cxn>
                        <a:cxn ang="0">
                          <a:pos x="431" y="623"/>
                        </a:cxn>
                        <a:cxn ang="0">
                          <a:pos x="545" y="569"/>
                        </a:cxn>
                        <a:cxn ang="0">
                          <a:pos x="660" y="569"/>
                        </a:cxn>
                        <a:cxn ang="0">
                          <a:pos x="689" y="515"/>
                        </a:cxn>
                        <a:cxn ang="0">
                          <a:pos x="602" y="515"/>
                        </a:cxn>
                        <a:cxn ang="0">
                          <a:pos x="488" y="406"/>
                        </a:cxn>
                        <a:cxn ang="0">
                          <a:pos x="717" y="352"/>
                        </a:cxn>
                        <a:cxn ang="0">
                          <a:pos x="717" y="298"/>
                        </a:cxn>
                        <a:cxn ang="0">
                          <a:pos x="689" y="136"/>
                        </a:cxn>
                        <a:cxn ang="0">
                          <a:pos x="717" y="82"/>
                        </a:cxn>
                        <a:cxn ang="0">
                          <a:pos x="631" y="54"/>
                        </a:cxn>
                        <a:cxn ang="0">
                          <a:pos x="602" y="0"/>
                        </a:cxn>
                        <a:cxn ang="0">
                          <a:pos x="431" y="0"/>
                        </a:cxn>
                        <a:cxn ang="0">
                          <a:pos x="316" y="82"/>
                        </a:cxn>
                        <a:cxn ang="0">
                          <a:pos x="172" y="27"/>
                        </a:cxn>
                        <a:cxn ang="0">
                          <a:pos x="115" y="54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717" h="623">
                          <a:moveTo>
                            <a:pt x="0" y="109"/>
                          </a:moveTo>
                          <a:lnTo>
                            <a:pt x="115" y="109"/>
                          </a:lnTo>
                          <a:lnTo>
                            <a:pt x="115" y="569"/>
                          </a:lnTo>
                          <a:lnTo>
                            <a:pt x="431" y="623"/>
                          </a:lnTo>
                          <a:lnTo>
                            <a:pt x="545" y="569"/>
                          </a:lnTo>
                          <a:lnTo>
                            <a:pt x="660" y="569"/>
                          </a:lnTo>
                          <a:lnTo>
                            <a:pt x="689" y="515"/>
                          </a:lnTo>
                          <a:lnTo>
                            <a:pt x="602" y="515"/>
                          </a:lnTo>
                          <a:lnTo>
                            <a:pt x="488" y="406"/>
                          </a:lnTo>
                          <a:lnTo>
                            <a:pt x="717" y="352"/>
                          </a:lnTo>
                          <a:lnTo>
                            <a:pt x="717" y="298"/>
                          </a:lnTo>
                          <a:lnTo>
                            <a:pt x="689" y="136"/>
                          </a:lnTo>
                          <a:lnTo>
                            <a:pt x="717" y="82"/>
                          </a:lnTo>
                          <a:lnTo>
                            <a:pt x="631" y="54"/>
                          </a:lnTo>
                          <a:lnTo>
                            <a:pt x="602" y="0"/>
                          </a:lnTo>
                          <a:lnTo>
                            <a:pt x="431" y="0"/>
                          </a:lnTo>
                          <a:lnTo>
                            <a:pt x="316" y="82"/>
                          </a:lnTo>
                          <a:lnTo>
                            <a:pt x="172" y="27"/>
                          </a:lnTo>
                          <a:lnTo>
                            <a:pt x="115" y="54"/>
                          </a:lnTo>
                          <a:lnTo>
                            <a:pt x="0" y="109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945" name="Freeform 500"/>
                    <p:cNvSpPr>
                      <a:spLocks/>
                    </p:cNvSpPr>
                    <p:nvPr/>
                  </p:nvSpPr>
                  <p:spPr bwMode="auto">
                    <a:xfrm>
                      <a:off x="1441" y="3154"/>
                      <a:ext cx="717" cy="6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9"/>
                        </a:cxn>
                        <a:cxn ang="0">
                          <a:pos x="115" y="109"/>
                        </a:cxn>
                        <a:cxn ang="0">
                          <a:pos x="115" y="569"/>
                        </a:cxn>
                        <a:cxn ang="0">
                          <a:pos x="431" y="623"/>
                        </a:cxn>
                        <a:cxn ang="0">
                          <a:pos x="545" y="569"/>
                        </a:cxn>
                        <a:cxn ang="0">
                          <a:pos x="660" y="569"/>
                        </a:cxn>
                        <a:cxn ang="0">
                          <a:pos x="689" y="515"/>
                        </a:cxn>
                        <a:cxn ang="0">
                          <a:pos x="602" y="515"/>
                        </a:cxn>
                        <a:cxn ang="0">
                          <a:pos x="488" y="406"/>
                        </a:cxn>
                        <a:cxn ang="0">
                          <a:pos x="717" y="352"/>
                        </a:cxn>
                        <a:cxn ang="0">
                          <a:pos x="717" y="298"/>
                        </a:cxn>
                        <a:cxn ang="0">
                          <a:pos x="689" y="136"/>
                        </a:cxn>
                        <a:cxn ang="0">
                          <a:pos x="717" y="82"/>
                        </a:cxn>
                        <a:cxn ang="0">
                          <a:pos x="631" y="54"/>
                        </a:cxn>
                        <a:cxn ang="0">
                          <a:pos x="602" y="0"/>
                        </a:cxn>
                        <a:cxn ang="0">
                          <a:pos x="431" y="0"/>
                        </a:cxn>
                        <a:cxn ang="0">
                          <a:pos x="316" y="82"/>
                        </a:cxn>
                        <a:cxn ang="0">
                          <a:pos x="172" y="27"/>
                        </a:cxn>
                        <a:cxn ang="0">
                          <a:pos x="115" y="54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717" h="623">
                          <a:moveTo>
                            <a:pt x="0" y="109"/>
                          </a:moveTo>
                          <a:lnTo>
                            <a:pt x="115" y="109"/>
                          </a:lnTo>
                          <a:lnTo>
                            <a:pt x="115" y="569"/>
                          </a:lnTo>
                          <a:lnTo>
                            <a:pt x="431" y="623"/>
                          </a:lnTo>
                          <a:lnTo>
                            <a:pt x="545" y="569"/>
                          </a:lnTo>
                          <a:lnTo>
                            <a:pt x="660" y="569"/>
                          </a:lnTo>
                          <a:lnTo>
                            <a:pt x="689" y="515"/>
                          </a:lnTo>
                          <a:lnTo>
                            <a:pt x="602" y="515"/>
                          </a:lnTo>
                          <a:lnTo>
                            <a:pt x="488" y="406"/>
                          </a:lnTo>
                          <a:lnTo>
                            <a:pt x="717" y="352"/>
                          </a:lnTo>
                          <a:lnTo>
                            <a:pt x="717" y="298"/>
                          </a:lnTo>
                          <a:lnTo>
                            <a:pt x="689" y="136"/>
                          </a:lnTo>
                          <a:lnTo>
                            <a:pt x="717" y="82"/>
                          </a:lnTo>
                          <a:lnTo>
                            <a:pt x="631" y="54"/>
                          </a:lnTo>
                          <a:lnTo>
                            <a:pt x="602" y="0"/>
                          </a:lnTo>
                          <a:lnTo>
                            <a:pt x="431" y="0"/>
                          </a:lnTo>
                          <a:lnTo>
                            <a:pt x="316" y="82"/>
                          </a:lnTo>
                          <a:lnTo>
                            <a:pt x="172" y="27"/>
                          </a:lnTo>
                          <a:lnTo>
                            <a:pt x="115" y="54"/>
                          </a:lnTo>
                          <a:lnTo>
                            <a:pt x="0" y="109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1588" name="Group 501"/>
                  <p:cNvGrpSpPr>
                    <a:grpSpLocks/>
                  </p:cNvGrpSpPr>
                  <p:nvPr/>
                </p:nvGrpSpPr>
                <p:grpSpPr bwMode="auto">
                  <a:xfrm>
                    <a:off x="3379788" y="5048250"/>
                    <a:ext cx="1187450" cy="603250"/>
                    <a:chOff x="2129" y="3180"/>
                    <a:chExt cx="748" cy="380"/>
                  </a:xfrm>
                  <a:grpFill/>
                </p:grpSpPr>
                <p:sp>
                  <p:nvSpPr>
                    <p:cNvPr id="942" name="Freeform 502"/>
                    <p:cNvSpPr>
                      <a:spLocks/>
                    </p:cNvSpPr>
                    <p:nvPr/>
                  </p:nvSpPr>
                  <p:spPr bwMode="auto">
                    <a:xfrm>
                      <a:off x="2129" y="3180"/>
                      <a:ext cx="748" cy="380"/>
                    </a:xfrm>
                    <a:custGeom>
                      <a:avLst/>
                      <a:gdLst/>
                      <a:ahLst/>
                      <a:cxnLst>
                        <a:cxn ang="0">
                          <a:pos x="58" y="28"/>
                        </a:cxn>
                        <a:cxn ang="0">
                          <a:pos x="29" y="55"/>
                        </a:cxn>
                        <a:cxn ang="0">
                          <a:pos x="0" y="109"/>
                        </a:cxn>
                        <a:cxn ang="0">
                          <a:pos x="29" y="271"/>
                        </a:cxn>
                        <a:cxn ang="0">
                          <a:pos x="173" y="271"/>
                        </a:cxn>
                        <a:cxn ang="0">
                          <a:pos x="115" y="380"/>
                        </a:cxn>
                        <a:cxn ang="0">
                          <a:pos x="288" y="271"/>
                        </a:cxn>
                        <a:cxn ang="0">
                          <a:pos x="346" y="164"/>
                        </a:cxn>
                        <a:cxn ang="0">
                          <a:pos x="490" y="137"/>
                        </a:cxn>
                        <a:cxn ang="0">
                          <a:pos x="690" y="137"/>
                        </a:cxn>
                        <a:cxn ang="0">
                          <a:pos x="748" y="55"/>
                        </a:cxn>
                        <a:cxn ang="0">
                          <a:pos x="690" y="28"/>
                        </a:cxn>
                        <a:cxn ang="0">
                          <a:pos x="490" y="28"/>
                        </a:cxn>
                        <a:cxn ang="0">
                          <a:pos x="461" y="82"/>
                        </a:cxn>
                        <a:cxn ang="0">
                          <a:pos x="374" y="55"/>
                        </a:cxn>
                        <a:cxn ang="0">
                          <a:pos x="317" y="0"/>
                        </a:cxn>
                        <a:cxn ang="0">
                          <a:pos x="230" y="0"/>
                        </a:cxn>
                        <a:cxn ang="0">
                          <a:pos x="173" y="55"/>
                        </a:cxn>
                        <a:cxn ang="0">
                          <a:pos x="58" y="28"/>
                        </a:cxn>
                      </a:cxnLst>
                      <a:rect l="0" t="0" r="r" b="b"/>
                      <a:pathLst>
                        <a:path w="748" h="380">
                          <a:moveTo>
                            <a:pt x="58" y="28"/>
                          </a:moveTo>
                          <a:lnTo>
                            <a:pt x="29" y="55"/>
                          </a:lnTo>
                          <a:lnTo>
                            <a:pt x="0" y="109"/>
                          </a:lnTo>
                          <a:lnTo>
                            <a:pt x="29" y="271"/>
                          </a:lnTo>
                          <a:lnTo>
                            <a:pt x="173" y="271"/>
                          </a:lnTo>
                          <a:lnTo>
                            <a:pt x="115" y="380"/>
                          </a:lnTo>
                          <a:lnTo>
                            <a:pt x="288" y="271"/>
                          </a:lnTo>
                          <a:lnTo>
                            <a:pt x="346" y="164"/>
                          </a:lnTo>
                          <a:lnTo>
                            <a:pt x="490" y="137"/>
                          </a:lnTo>
                          <a:lnTo>
                            <a:pt x="690" y="137"/>
                          </a:lnTo>
                          <a:lnTo>
                            <a:pt x="748" y="55"/>
                          </a:lnTo>
                          <a:lnTo>
                            <a:pt x="690" y="28"/>
                          </a:lnTo>
                          <a:lnTo>
                            <a:pt x="490" y="28"/>
                          </a:lnTo>
                          <a:lnTo>
                            <a:pt x="461" y="82"/>
                          </a:lnTo>
                          <a:lnTo>
                            <a:pt x="374" y="55"/>
                          </a:lnTo>
                          <a:lnTo>
                            <a:pt x="317" y="0"/>
                          </a:lnTo>
                          <a:lnTo>
                            <a:pt x="230" y="0"/>
                          </a:lnTo>
                          <a:lnTo>
                            <a:pt x="173" y="55"/>
                          </a:lnTo>
                          <a:lnTo>
                            <a:pt x="58" y="28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943" name="Freeform 503"/>
                    <p:cNvSpPr>
                      <a:spLocks/>
                    </p:cNvSpPr>
                    <p:nvPr/>
                  </p:nvSpPr>
                  <p:spPr bwMode="auto">
                    <a:xfrm>
                      <a:off x="2129" y="3180"/>
                      <a:ext cx="748" cy="380"/>
                    </a:xfrm>
                    <a:custGeom>
                      <a:avLst/>
                      <a:gdLst/>
                      <a:ahLst/>
                      <a:cxnLst>
                        <a:cxn ang="0">
                          <a:pos x="58" y="28"/>
                        </a:cxn>
                        <a:cxn ang="0">
                          <a:pos x="29" y="55"/>
                        </a:cxn>
                        <a:cxn ang="0">
                          <a:pos x="0" y="109"/>
                        </a:cxn>
                        <a:cxn ang="0">
                          <a:pos x="29" y="271"/>
                        </a:cxn>
                        <a:cxn ang="0">
                          <a:pos x="173" y="271"/>
                        </a:cxn>
                        <a:cxn ang="0">
                          <a:pos x="115" y="380"/>
                        </a:cxn>
                        <a:cxn ang="0">
                          <a:pos x="288" y="271"/>
                        </a:cxn>
                        <a:cxn ang="0">
                          <a:pos x="346" y="164"/>
                        </a:cxn>
                        <a:cxn ang="0">
                          <a:pos x="490" y="137"/>
                        </a:cxn>
                        <a:cxn ang="0">
                          <a:pos x="690" y="137"/>
                        </a:cxn>
                        <a:cxn ang="0">
                          <a:pos x="748" y="55"/>
                        </a:cxn>
                        <a:cxn ang="0">
                          <a:pos x="690" y="28"/>
                        </a:cxn>
                        <a:cxn ang="0">
                          <a:pos x="490" y="28"/>
                        </a:cxn>
                        <a:cxn ang="0">
                          <a:pos x="461" y="82"/>
                        </a:cxn>
                        <a:cxn ang="0">
                          <a:pos x="374" y="55"/>
                        </a:cxn>
                        <a:cxn ang="0">
                          <a:pos x="317" y="0"/>
                        </a:cxn>
                        <a:cxn ang="0">
                          <a:pos x="230" y="0"/>
                        </a:cxn>
                        <a:cxn ang="0">
                          <a:pos x="173" y="55"/>
                        </a:cxn>
                        <a:cxn ang="0">
                          <a:pos x="58" y="28"/>
                        </a:cxn>
                      </a:cxnLst>
                      <a:rect l="0" t="0" r="r" b="b"/>
                      <a:pathLst>
                        <a:path w="748" h="380">
                          <a:moveTo>
                            <a:pt x="58" y="28"/>
                          </a:moveTo>
                          <a:lnTo>
                            <a:pt x="29" y="55"/>
                          </a:lnTo>
                          <a:lnTo>
                            <a:pt x="0" y="109"/>
                          </a:lnTo>
                          <a:lnTo>
                            <a:pt x="29" y="271"/>
                          </a:lnTo>
                          <a:lnTo>
                            <a:pt x="173" y="271"/>
                          </a:lnTo>
                          <a:lnTo>
                            <a:pt x="115" y="380"/>
                          </a:lnTo>
                          <a:lnTo>
                            <a:pt x="288" y="271"/>
                          </a:lnTo>
                          <a:lnTo>
                            <a:pt x="346" y="164"/>
                          </a:lnTo>
                          <a:lnTo>
                            <a:pt x="490" y="137"/>
                          </a:lnTo>
                          <a:lnTo>
                            <a:pt x="690" y="137"/>
                          </a:lnTo>
                          <a:lnTo>
                            <a:pt x="748" y="55"/>
                          </a:lnTo>
                          <a:lnTo>
                            <a:pt x="690" y="28"/>
                          </a:lnTo>
                          <a:lnTo>
                            <a:pt x="490" y="28"/>
                          </a:lnTo>
                          <a:lnTo>
                            <a:pt x="461" y="82"/>
                          </a:lnTo>
                          <a:lnTo>
                            <a:pt x="374" y="55"/>
                          </a:lnTo>
                          <a:lnTo>
                            <a:pt x="317" y="0"/>
                          </a:lnTo>
                          <a:lnTo>
                            <a:pt x="230" y="0"/>
                          </a:lnTo>
                          <a:lnTo>
                            <a:pt x="173" y="55"/>
                          </a:lnTo>
                          <a:lnTo>
                            <a:pt x="58" y="28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1589" name="Group 504"/>
                  <p:cNvGrpSpPr>
                    <a:grpSpLocks/>
                  </p:cNvGrpSpPr>
                  <p:nvPr/>
                </p:nvGrpSpPr>
                <p:grpSpPr bwMode="auto">
                  <a:xfrm>
                    <a:off x="3379788" y="5824538"/>
                    <a:ext cx="457200" cy="260350"/>
                    <a:chOff x="2129" y="3669"/>
                    <a:chExt cx="288" cy="164"/>
                  </a:xfrm>
                  <a:grpFill/>
                </p:grpSpPr>
                <p:sp>
                  <p:nvSpPr>
                    <p:cNvPr id="940" name="Freeform 505"/>
                    <p:cNvSpPr>
                      <a:spLocks/>
                    </p:cNvSpPr>
                    <p:nvPr/>
                  </p:nvSpPr>
                  <p:spPr bwMode="auto">
                    <a:xfrm>
                      <a:off x="2129" y="3669"/>
                      <a:ext cx="288" cy="164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54"/>
                        </a:cxn>
                        <a:cxn ang="0">
                          <a:pos x="202" y="164"/>
                        </a:cxn>
                        <a:cxn ang="0">
                          <a:pos x="288" y="54"/>
                        </a:cxn>
                        <a:cxn ang="0">
                          <a:pos x="87" y="0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288" h="164">
                          <a:moveTo>
                            <a:pt x="29" y="0"/>
                          </a:moveTo>
                          <a:lnTo>
                            <a:pt x="0" y="54"/>
                          </a:lnTo>
                          <a:lnTo>
                            <a:pt x="202" y="164"/>
                          </a:lnTo>
                          <a:lnTo>
                            <a:pt x="288" y="54"/>
                          </a:lnTo>
                          <a:lnTo>
                            <a:pt x="87" y="0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941" name="Freeform 506"/>
                    <p:cNvSpPr>
                      <a:spLocks/>
                    </p:cNvSpPr>
                    <p:nvPr/>
                  </p:nvSpPr>
                  <p:spPr bwMode="auto">
                    <a:xfrm>
                      <a:off x="2129" y="3669"/>
                      <a:ext cx="288" cy="164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54"/>
                        </a:cxn>
                        <a:cxn ang="0">
                          <a:pos x="202" y="164"/>
                        </a:cxn>
                        <a:cxn ang="0">
                          <a:pos x="288" y="54"/>
                        </a:cxn>
                        <a:cxn ang="0">
                          <a:pos x="87" y="0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288" h="164">
                          <a:moveTo>
                            <a:pt x="29" y="0"/>
                          </a:moveTo>
                          <a:lnTo>
                            <a:pt x="0" y="54"/>
                          </a:lnTo>
                          <a:lnTo>
                            <a:pt x="202" y="164"/>
                          </a:lnTo>
                          <a:lnTo>
                            <a:pt x="288" y="54"/>
                          </a:lnTo>
                          <a:lnTo>
                            <a:pt x="87" y="0"/>
                          </a:lnTo>
                          <a:lnTo>
                            <a:pt x="29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1590" name="Group 507"/>
                  <p:cNvGrpSpPr>
                    <a:grpSpLocks/>
                  </p:cNvGrpSpPr>
                  <p:nvPr/>
                </p:nvGrpSpPr>
                <p:grpSpPr bwMode="auto">
                  <a:xfrm>
                    <a:off x="3379788" y="4403725"/>
                    <a:ext cx="958850" cy="776288"/>
                    <a:chOff x="2129" y="2774"/>
                    <a:chExt cx="604" cy="489"/>
                  </a:xfrm>
                  <a:grpFill/>
                </p:grpSpPr>
                <p:sp>
                  <p:nvSpPr>
                    <p:cNvPr id="938" name="Freeform 508"/>
                    <p:cNvSpPr>
                      <a:spLocks/>
                    </p:cNvSpPr>
                    <p:nvPr/>
                  </p:nvSpPr>
                  <p:spPr bwMode="auto">
                    <a:xfrm>
                      <a:off x="2129" y="2774"/>
                      <a:ext cx="604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36"/>
                        </a:cxn>
                        <a:cxn ang="0">
                          <a:pos x="29" y="163"/>
                        </a:cxn>
                        <a:cxn ang="0">
                          <a:pos x="0" y="326"/>
                        </a:cxn>
                        <a:cxn ang="0">
                          <a:pos x="86" y="353"/>
                        </a:cxn>
                        <a:cxn ang="0">
                          <a:pos x="58" y="435"/>
                        </a:cxn>
                        <a:cxn ang="0">
                          <a:pos x="172" y="462"/>
                        </a:cxn>
                        <a:cxn ang="0">
                          <a:pos x="230" y="407"/>
                        </a:cxn>
                        <a:cxn ang="0">
                          <a:pos x="316" y="407"/>
                        </a:cxn>
                        <a:cxn ang="0">
                          <a:pos x="374" y="462"/>
                        </a:cxn>
                        <a:cxn ang="0">
                          <a:pos x="460" y="489"/>
                        </a:cxn>
                        <a:cxn ang="0">
                          <a:pos x="489" y="435"/>
                        </a:cxn>
                        <a:cxn ang="0">
                          <a:pos x="604" y="435"/>
                        </a:cxn>
                        <a:cxn ang="0">
                          <a:pos x="604" y="407"/>
                        </a:cxn>
                        <a:cxn ang="0">
                          <a:pos x="517" y="407"/>
                        </a:cxn>
                        <a:cxn ang="0">
                          <a:pos x="489" y="271"/>
                        </a:cxn>
                        <a:cxn ang="0">
                          <a:pos x="402" y="271"/>
                        </a:cxn>
                        <a:cxn ang="0">
                          <a:pos x="345" y="54"/>
                        </a:cxn>
                        <a:cxn ang="0">
                          <a:pos x="287" y="0"/>
                        </a:cxn>
                        <a:cxn ang="0">
                          <a:pos x="230" y="0"/>
                        </a:cxn>
                        <a:cxn ang="0">
                          <a:pos x="316" y="108"/>
                        </a:cxn>
                        <a:cxn ang="0">
                          <a:pos x="172" y="108"/>
                        </a:cxn>
                        <a:cxn ang="0">
                          <a:pos x="115" y="81"/>
                        </a:cxn>
                        <a:cxn ang="0">
                          <a:pos x="29" y="81"/>
                        </a:cxn>
                        <a:cxn ang="0">
                          <a:pos x="0" y="136"/>
                        </a:cxn>
                      </a:cxnLst>
                      <a:rect l="0" t="0" r="r" b="b"/>
                      <a:pathLst>
                        <a:path w="604" h="489">
                          <a:moveTo>
                            <a:pt x="0" y="136"/>
                          </a:moveTo>
                          <a:lnTo>
                            <a:pt x="29" y="163"/>
                          </a:lnTo>
                          <a:lnTo>
                            <a:pt x="0" y="326"/>
                          </a:lnTo>
                          <a:lnTo>
                            <a:pt x="86" y="353"/>
                          </a:lnTo>
                          <a:lnTo>
                            <a:pt x="58" y="435"/>
                          </a:lnTo>
                          <a:lnTo>
                            <a:pt x="172" y="462"/>
                          </a:lnTo>
                          <a:lnTo>
                            <a:pt x="230" y="407"/>
                          </a:lnTo>
                          <a:lnTo>
                            <a:pt x="316" y="407"/>
                          </a:lnTo>
                          <a:lnTo>
                            <a:pt x="374" y="462"/>
                          </a:lnTo>
                          <a:lnTo>
                            <a:pt x="460" y="489"/>
                          </a:lnTo>
                          <a:lnTo>
                            <a:pt x="489" y="435"/>
                          </a:lnTo>
                          <a:lnTo>
                            <a:pt x="604" y="435"/>
                          </a:lnTo>
                          <a:lnTo>
                            <a:pt x="604" y="407"/>
                          </a:lnTo>
                          <a:lnTo>
                            <a:pt x="517" y="407"/>
                          </a:lnTo>
                          <a:lnTo>
                            <a:pt x="489" y="271"/>
                          </a:lnTo>
                          <a:lnTo>
                            <a:pt x="402" y="271"/>
                          </a:lnTo>
                          <a:lnTo>
                            <a:pt x="345" y="54"/>
                          </a:lnTo>
                          <a:lnTo>
                            <a:pt x="287" y="0"/>
                          </a:lnTo>
                          <a:lnTo>
                            <a:pt x="230" y="0"/>
                          </a:lnTo>
                          <a:lnTo>
                            <a:pt x="316" y="108"/>
                          </a:lnTo>
                          <a:lnTo>
                            <a:pt x="172" y="108"/>
                          </a:lnTo>
                          <a:lnTo>
                            <a:pt x="115" y="81"/>
                          </a:lnTo>
                          <a:lnTo>
                            <a:pt x="29" y="81"/>
                          </a:lnTo>
                          <a:lnTo>
                            <a:pt x="0" y="136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939" name="Freeform 509"/>
                    <p:cNvSpPr>
                      <a:spLocks/>
                    </p:cNvSpPr>
                    <p:nvPr/>
                  </p:nvSpPr>
                  <p:spPr bwMode="auto">
                    <a:xfrm>
                      <a:off x="2129" y="2774"/>
                      <a:ext cx="604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36"/>
                        </a:cxn>
                        <a:cxn ang="0">
                          <a:pos x="29" y="163"/>
                        </a:cxn>
                        <a:cxn ang="0">
                          <a:pos x="0" y="326"/>
                        </a:cxn>
                        <a:cxn ang="0">
                          <a:pos x="86" y="353"/>
                        </a:cxn>
                        <a:cxn ang="0">
                          <a:pos x="58" y="435"/>
                        </a:cxn>
                        <a:cxn ang="0">
                          <a:pos x="172" y="462"/>
                        </a:cxn>
                        <a:cxn ang="0">
                          <a:pos x="230" y="407"/>
                        </a:cxn>
                        <a:cxn ang="0">
                          <a:pos x="316" y="407"/>
                        </a:cxn>
                        <a:cxn ang="0">
                          <a:pos x="374" y="462"/>
                        </a:cxn>
                        <a:cxn ang="0">
                          <a:pos x="460" y="489"/>
                        </a:cxn>
                        <a:cxn ang="0">
                          <a:pos x="489" y="435"/>
                        </a:cxn>
                        <a:cxn ang="0">
                          <a:pos x="604" y="435"/>
                        </a:cxn>
                        <a:cxn ang="0">
                          <a:pos x="604" y="407"/>
                        </a:cxn>
                        <a:cxn ang="0">
                          <a:pos x="517" y="407"/>
                        </a:cxn>
                        <a:cxn ang="0">
                          <a:pos x="489" y="271"/>
                        </a:cxn>
                        <a:cxn ang="0">
                          <a:pos x="402" y="271"/>
                        </a:cxn>
                        <a:cxn ang="0">
                          <a:pos x="345" y="54"/>
                        </a:cxn>
                        <a:cxn ang="0">
                          <a:pos x="287" y="0"/>
                        </a:cxn>
                        <a:cxn ang="0">
                          <a:pos x="230" y="0"/>
                        </a:cxn>
                        <a:cxn ang="0">
                          <a:pos x="316" y="108"/>
                        </a:cxn>
                        <a:cxn ang="0">
                          <a:pos x="172" y="108"/>
                        </a:cxn>
                        <a:cxn ang="0">
                          <a:pos x="115" y="81"/>
                        </a:cxn>
                        <a:cxn ang="0">
                          <a:pos x="29" y="81"/>
                        </a:cxn>
                        <a:cxn ang="0">
                          <a:pos x="0" y="136"/>
                        </a:cxn>
                      </a:cxnLst>
                      <a:rect l="0" t="0" r="r" b="b"/>
                      <a:pathLst>
                        <a:path w="604" h="489">
                          <a:moveTo>
                            <a:pt x="0" y="136"/>
                          </a:moveTo>
                          <a:lnTo>
                            <a:pt x="29" y="163"/>
                          </a:lnTo>
                          <a:lnTo>
                            <a:pt x="0" y="326"/>
                          </a:lnTo>
                          <a:lnTo>
                            <a:pt x="86" y="353"/>
                          </a:lnTo>
                          <a:lnTo>
                            <a:pt x="58" y="435"/>
                          </a:lnTo>
                          <a:lnTo>
                            <a:pt x="172" y="462"/>
                          </a:lnTo>
                          <a:lnTo>
                            <a:pt x="230" y="407"/>
                          </a:lnTo>
                          <a:lnTo>
                            <a:pt x="316" y="407"/>
                          </a:lnTo>
                          <a:lnTo>
                            <a:pt x="374" y="462"/>
                          </a:lnTo>
                          <a:lnTo>
                            <a:pt x="460" y="489"/>
                          </a:lnTo>
                          <a:lnTo>
                            <a:pt x="489" y="435"/>
                          </a:lnTo>
                          <a:lnTo>
                            <a:pt x="604" y="435"/>
                          </a:lnTo>
                          <a:lnTo>
                            <a:pt x="604" y="407"/>
                          </a:lnTo>
                          <a:lnTo>
                            <a:pt x="517" y="407"/>
                          </a:lnTo>
                          <a:lnTo>
                            <a:pt x="489" y="271"/>
                          </a:lnTo>
                          <a:lnTo>
                            <a:pt x="402" y="271"/>
                          </a:lnTo>
                          <a:lnTo>
                            <a:pt x="345" y="54"/>
                          </a:lnTo>
                          <a:lnTo>
                            <a:pt x="287" y="0"/>
                          </a:lnTo>
                          <a:lnTo>
                            <a:pt x="230" y="0"/>
                          </a:lnTo>
                          <a:lnTo>
                            <a:pt x="316" y="108"/>
                          </a:lnTo>
                          <a:lnTo>
                            <a:pt x="172" y="108"/>
                          </a:lnTo>
                          <a:lnTo>
                            <a:pt x="115" y="81"/>
                          </a:lnTo>
                          <a:lnTo>
                            <a:pt x="29" y="81"/>
                          </a:lnTo>
                          <a:lnTo>
                            <a:pt x="0" y="136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1591" name="Group 513"/>
                  <p:cNvGrpSpPr>
                    <a:grpSpLocks/>
                  </p:cNvGrpSpPr>
                  <p:nvPr/>
                </p:nvGrpSpPr>
                <p:grpSpPr bwMode="auto">
                  <a:xfrm>
                    <a:off x="4156075" y="5265738"/>
                    <a:ext cx="593725" cy="385762"/>
                    <a:chOff x="2618" y="3317"/>
                    <a:chExt cx="374" cy="243"/>
                  </a:xfrm>
                  <a:grpFill/>
                </p:grpSpPr>
                <p:sp>
                  <p:nvSpPr>
                    <p:cNvPr id="936" name="Freeform 514"/>
                    <p:cNvSpPr>
                      <a:spLocks/>
                    </p:cNvSpPr>
                    <p:nvPr/>
                  </p:nvSpPr>
                  <p:spPr bwMode="auto">
                    <a:xfrm>
                      <a:off x="2618" y="3317"/>
                      <a:ext cx="374" cy="24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5" y="108"/>
                        </a:cxn>
                        <a:cxn ang="0">
                          <a:pos x="115" y="216"/>
                        </a:cxn>
                        <a:cxn ang="0">
                          <a:pos x="374" y="243"/>
                        </a:cxn>
                        <a:cxn ang="0">
                          <a:pos x="374" y="135"/>
                        </a:cxn>
                        <a:cxn ang="0">
                          <a:pos x="287" y="108"/>
                        </a:cxn>
                        <a:cxn ang="0">
                          <a:pos x="200" y="0"/>
                        </a:cxn>
                        <a:cxn ang="0">
                          <a:pos x="29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74" h="243">
                          <a:moveTo>
                            <a:pt x="0" y="0"/>
                          </a:moveTo>
                          <a:lnTo>
                            <a:pt x="115" y="108"/>
                          </a:lnTo>
                          <a:lnTo>
                            <a:pt x="115" y="216"/>
                          </a:lnTo>
                          <a:lnTo>
                            <a:pt x="374" y="243"/>
                          </a:lnTo>
                          <a:lnTo>
                            <a:pt x="374" y="135"/>
                          </a:lnTo>
                          <a:lnTo>
                            <a:pt x="287" y="108"/>
                          </a:lnTo>
                          <a:lnTo>
                            <a:pt x="200" y="0"/>
                          </a:lnTo>
                          <a:lnTo>
                            <a:pt x="29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937" name="Freeform 515"/>
                    <p:cNvSpPr>
                      <a:spLocks/>
                    </p:cNvSpPr>
                    <p:nvPr/>
                  </p:nvSpPr>
                  <p:spPr bwMode="auto">
                    <a:xfrm>
                      <a:off x="2618" y="3317"/>
                      <a:ext cx="374" cy="24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5" y="108"/>
                        </a:cxn>
                        <a:cxn ang="0">
                          <a:pos x="115" y="216"/>
                        </a:cxn>
                        <a:cxn ang="0">
                          <a:pos x="374" y="243"/>
                        </a:cxn>
                        <a:cxn ang="0">
                          <a:pos x="374" y="135"/>
                        </a:cxn>
                        <a:cxn ang="0">
                          <a:pos x="287" y="108"/>
                        </a:cxn>
                        <a:cxn ang="0">
                          <a:pos x="200" y="0"/>
                        </a:cxn>
                        <a:cxn ang="0">
                          <a:pos x="29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74" h="243">
                          <a:moveTo>
                            <a:pt x="0" y="0"/>
                          </a:moveTo>
                          <a:lnTo>
                            <a:pt x="115" y="108"/>
                          </a:lnTo>
                          <a:lnTo>
                            <a:pt x="115" y="216"/>
                          </a:lnTo>
                          <a:lnTo>
                            <a:pt x="374" y="243"/>
                          </a:lnTo>
                          <a:lnTo>
                            <a:pt x="374" y="135"/>
                          </a:lnTo>
                          <a:lnTo>
                            <a:pt x="287" y="108"/>
                          </a:lnTo>
                          <a:lnTo>
                            <a:pt x="200" y="0"/>
                          </a:lnTo>
                          <a:lnTo>
                            <a:pt x="29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1592" name="Group 516"/>
                  <p:cNvGrpSpPr>
                    <a:grpSpLocks/>
                  </p:cNvGrpSpPr>
                  <p:nvPr/>
                </p:nvGrpSpPr>
                <p:grpSpPr bwMode="auto">
                  <a:xfrm>
                    <a:off x="3563938" y="5265738"/>
                    <a:ext cx="1228725" cy="819150"/>
                    <a:chOff x="2245" y="3317"/>
                    <a:chExt cx="774" cy="516"/>
                  </a:xfrm>
                  <a:grpFill/>
                </p:grpSpPr>
                <p:sp>
                  <p:nvSpPr>
                    <p:cNvPr id="934" name="Freeform 517"/>
                    <p:cNvSpPr>
                      <a:spLocks/>
                    </p:cNvSpPr>
                    <p:nvPr/>
                  </p:nvSpPr>
                  <p:spPr bwMode="auto">
                    <a:xfrm>
                      <a:off x="2245" y="3317"/>
                      <a:ext cx="774" cy="516"/>
                    </a:xfrm>
                    <a:custGeom>
                      <a:avLst/>
                      <a:gdLst/>
                      <a:ahLst/>
                      <a:cxnLst>
                        <a:cxn ang="0">
                          <a:pos x="230" y="28"/>
                        </a:cxn>
                        <a:cxn ang="0">
                          <a:pos x="172" y="135"/>
                        </a:cxn>
                        <a:cxn ang="0">
                          <a:pos x="0" y="244"/>
                        </a:cxn>
                        <a:cxn ang="0">
                          <a:pos x="258" y="244"/>
                        </a:cxn>
                        <a:cxn ang="0">
                          <a:pos x="230" y="353"/>
                        </a:cxn>
                        <a:cxn ang="0">
                          <a:pos x="316" y="353"/>
                        </a:cxn>
                        <a:cxn ang="0">
                          <a:pos x="344" y="461"/>
                        </a:cxn>
                        <a:cxn ang="0">
                          <a:pos x="459" y="434"/>
                        </a:cxn>
                        <a:cxn ang="0">
                          <a:pos x="573" y="516"/>
                        </a:cxn>
                        <a:cxn ang="0">
                          <a:pos x="659" y="353"/>
                        </a:cxn>
                        <a:cxn ang="0">
                          <a:pos x="774" y="326"/>
                        </a:cxn>
                        <a:cxn ang="0">
                          <a:pos x="745" y="244"/>
                        </a:cxn>
                        <a:cxn ang="0">
                          <a:pos x="488" y="217"/>
                        </a:cxn>
                        <a:cxn ang="0">
                          <a:pos x="488" y="108"/>
                        </a:cxn>
                        <a:cxn ang="0">
                          <a:pos x="373" y="0"/>
                        </a:cxn>
                        <a:cxn ang="0">
                          <a:pos x="230" y="28"/>
                        </a:cxn>
                      </a:cxnLst>
                      <a:rect l="0" t="0" r="r" b="b"/>
                      <a:pathLst>
                        <a:path w="774" h="516">
                          <a:moveTo>
                            <a:pt x="230" y="28"/>
                          </a:moveTo>
                          <a:lnTo>
                            <a:pt x="172" y="135"/>
                          </a:lnTo>
                          <a:lnTo>
                            <a:pt x="0" y="244"/>
                          </a:lnTo>
                          <a:lnTo>
                            <a:pt x="258" y="244"/>
                          </a:lnTo>
                          <a:lnTo>
                            <a:pt x="230" y="353"/>
                          </a:lnTo>
                          <a:lnTo>
                            <a:pt x="316" y="353"/>
                          </a:lnTo>
                          <a:lnTo>
                            <a:pt x="344" y="461"/>
                          </a:lnTo>
                          <a:lnTo>
                            <a:pt x="459" y="434"/>
                          </a:lnTo>
                          <a:lnTo>
                            <a:pt x="573" y="516"/>
                          </a:lnTo>
                          <a:lnTo>
                            <a:pt x="659" y="353"/>
                          </a:lnTo>
                          <a:lnTo>
                            <a:pt x="774" y="326"/>
                          </a:lnTo>
                          <a:lnTo>
                            <a:pt x="745" y="244"/>
                          </a:lnTo>
                          <a:lnTo>
                            <a:pt x="488" y="217"/>
                          </a:lnTo>
                          <a:lnTo>
                            <a:pt x="488" y="108"/>
                          </a:lnTo>
                          <a:lnTo>
                            <a:pt x="373" y="0"/>
                          </a:lnTo>
                          <a:lnTo>
                            <a:pt x="230" y="28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935" name="Freeform 518"/>
                    <p:cNvSpPr>
                      <a:spLocks/>
                    </p:cNvSpPr>
                    <p:nvPr/>
                  </p:nvSpPr>
                  <p:spPr bwMode="auto">
                    <a:xfrm>
                      <a:off x="2245" y="3317"/>
                      <a:ext cx="774" cy="516"/>
                    </a:xfrm>
                    <a:custGeom>
                      <a:avLst/>
                      <a:gdLst/>
                      <a:ahLst/>
                      <a:cxnLst>
                        <a:cxn ang="0">
                          <a:pos x="230" y="28"/>
                        </a:cxn>
                        <a:cxn ang="0">
                          <a:pos x="172" y="135"/>
                        </a:cxn>
                        <a:cxn ang="0">
                          <a:pos x="0" y="244"/>
                        </a:cxn>
                        <a:cxn ang="0">
                          <a:pos x="258" y="244"/>
                        </a:cxn>
                        <a:cxn ang="0">
                          <a:pos x="230" y="353"/>
                        </a:cxn>
                        <a:cxn ang="0">
                          <a:pos x="316" y="353"/>
                        </a:cxn>
                        <a:cxn ang="0">
                          <a:pos x="344" y="461"/>
                        </a:cxn>
                        <a:cxn ang="0">
                          <a:pos x="459" y="434"/>
                        </a:cxn>
                        <a:cxn ang="0">
                          <a:pos x="573" y="516"/>
                        </a:cxn>
                        <a:cxn ang="0">
                          <a:pos x="659" y="353"/>
                        </a:cxn>
                        <a:cxn ang="0">
                          <a:pos x="774" y="326"/>
                        </a:cxn>
                        <a:cxn ang="0">
                          <a:pos x="745" y="244"/>
                        </a:cxn>
                        <a:cxn ang="0">
                          <a:pos x="488" y="217"/>
                        </a:cxn>
                        <a:cxn ang="0">
                          <a:pos x="488" y="108"/>
                        </a:cxn>
                        <a:cxn ang="0">
                          <a:pos x="373" y="0"/>
                        </a:cxn>
                        <a:cxn ang="0">
                          <a:pos x="230" y="28"/>
                        </a:cxn>
                      </a:cxnLst>
                      <a:rect l="0" t="0" r="r" b="b"/>
                      <a:pathLst>
                        <a:path w="774" h="516">
                          <a:moveTo>
                            <a:pt x="230" y="28"/>
                          </a:moveTo>
                          <a:lnTo>
                            <a:pt x="172" y="135"/>
                          </a:lnTo>
                          <a:lnTo>
                            <a:pt x="0" y="244"/>
                          </a:lnTo>
                          <a:lnTo>
                            <a:pt x="258" y="244"/>
                          </a:lnTo>
                          <a:lnTo>
                            <a:pt x="230" y="353"/>
                          </a:lnTo>
                          <a:lnTo>
                            <a:pt x="316" y="353"/>
                          </a:lnTo>
                          <a:lnTo>
                            <a:pt x="344" y="461"/>
                          </a:lnTo>
                          <a:lnTo>
                            <a:pt x="459" y="434"/>
                          </a:lnTo>
                          <a:lnTo>
                            <a:pt x="573" y="516"/>
                          </a:lnTo>
                          <a:lnTo>
                            <a:pt x="659" y="353"/>
                          </a:lnTo>
                          <a:lnTo>
                            <a:pt x="774" y="326"/>
                          </a:lnTo>
                          <a:lnTo>
                            <a:pt x="745" y="244"/>
                          </a:lnTo>
                          <a:lnTo>
                            <a:pt x="488" y="217"/>
                          </a:lnTo>
                          <a:lnTo>
                            <a:pt x="488" y="108"/>
                          </a:lnTo>
                          <a:lnTo>
                            <a:pt x="373" y="0"/>
                          </a:lnTo>
                          <a:lnTo>
                            <a:pt x="230" y="28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p:txBody>
                </p:sp>
              </p:grpSp>
            </p:grpSp>
          </p:grpSp>
          <p:sp>
            <p:nvSpPr>
              <p:cNvPr id="907" name="Rectangle 261"/>
              <p:cNvSpPr>
                <a:spLocks noChangeArrowheads="1"/>
              </p:cNvSpPr>
              <p:nvPr/>
            </p:nvSpPr>
            <p:spPr bwMode="auto">
              <a:xfrm>
                <a:off x="3266281" y="4186237"/>
                <a:ext cx="33737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LANDRY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08" name="Rectangle 265"/>
              <p:cNvSpPr>
                <a:spLocks noChangeArrowheads="1"/>
              </p:cNvSpPr>
              <p:nvPr/>
            </p:nvSpPr>
            <p:spPr bwMode="auto">
              <a:xfrm>
                <a:off x="4058492" y="3727718"/>
                <a:ext cx="449258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FELICIANA</a:t>
                </a:r>
                <a:endParaRPr lang="en-US" sz="20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09" name="Rectangle 285"/>
              <p:cNvSpPr>
                <a:spLocks noChangeArrowheads="1"/>
              </p:cNvSpPr>
              <p:nvPr/>
            </p:nvSpPr>
            <p:spPr bwMode="auto">
              <a:xfrm>
                <a:off x="3534719" y="5893011"/>
                <a:ext cx="16524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VER</a:t>
                </a:r>
                <a:endParaRPr lang="en-US" sz="20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10" name="Rectangle 286"/>
              <p:cNvSpPr>
                <a:spLocks noChangeArrowheads="1"/>
              </p:cNvSpPr>
              <p:nvPr/>
            </p:nvSpPr>
            <p:spPr bwMode="auto">
              <a:xfrm rot="18420000">
                <a:off x="3026664" y="4758497"/>
                <a:ext cx="385570" cy="8262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LAFAYETTE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11" name="Rectangle 288"/>
              <p:cNvSpPr>
                <a:spLocks noChangeArrowheads="1"/>
              </p:cNvSpPr>
              <p:nvPr/>
            </p:nvSpPr>
            <p:spPr bwMode="auto">
              <a:xfrm>
                <a:off x="3590925" y="4784725"/>
                <a:ext cx="33048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MARTIN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12" name="Rectangle 291"/>
              <p:cNvSpPr>
                <a:spLocks noChangeArrowheads="1"/>
              </p:cNvSpPr>
              <p:nvPr/>
            </p:nvSpPr>
            <p:spPr bwMode="auto">
              <a:xfrm>
                <a:off x="4070350" y="5684838"/>
                <a:ext cx="23409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MARY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13" name="Rectangle 292"/>
              <p:cNvSpPr>
                <a:spLocks noChangeArrowheads="1"/>
              </p:cNvSpPr>
              <p:nvPr/>
            </p:nvSpPr>
            <p:spPr bwMode="auto">
              <a:xfrm>
                <a:off x="4411663" y="5383213"/>
                <a:ext cx="13770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ST.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14" name="Rectangle 293"/>
              <p:cNvSpPr>
                <a:spLocks noChangeArrowheads="1"/>
              </p:cNvSpPr>
              <p:nvPr/>
            </p:nvSpPr>
            <p:spPr bwMode="auto">
              <a:xfrm>
                <a:off x="4410213" y="5475288"/>
                <a:ext cx="33048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MARTIN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15" name="Rectangle 601"/>
              <p:cNvSpPr>
                <a:spLocks noChangeArrowheads="1"/>
              </p:cNvSpPr>
              <p:nvPr/>
            </p:nvSpPr>
            <p:spPr bwMode="auto">
              <a:xfrm>
                <a:off x="2527299" y="4021138"/>
                <a:ext cx="53704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EVANGELINE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16" name="Rectangle 602"/>
              <p:cNvSpPr>
                <a:spLocks noChangeArrowheads="1"/>
              </p:cNvSpPr>
              <p:nvPr/>
            </p:nvSpPr>
            <p:spPr bwMode="auto">
              <a:xfrm>
                <a:off x="3361750" y="4060347"/>
                <a:ext cx="13770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ST.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17" name="Rectangle 624"/>
              <p:cNvSpPr>
                <a:spLocks noChangeArrowheads="1"/>
              </p:cNvSpPr>
              <p:nvPr/>
            </p:nvSpPr>
            <p:spPr bwMode="auto">
              <a:xfrm>
                <a:off x="2587625" y="4714875"/>
                <a:ext cx="32704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ACADIA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18" name="Rectangle 626"/>
              <p:cNvSpPr>
                <a:spLocks noChangeArrowheads="1"/>
              </p:cNvSpPr>
              <p:nvPr/>
            </p:nvSpPr>
            <p:spPr bwMode="auto">
              <a:xfrm>
                <a:off x="2684463" y="5395913"/>
                <a:ext cx="47679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VERMILION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19" name="Rectangle 627"/>
              <p:cNvSpPr>
                <a:spLocks noChangeArrowheads="1"/>
              </p:cNvSpPr>
              <p:nvPr/>
            </p:nvSpPr>
            <p:spPr bwMode="auto">
              <a:xfrm rot="18420000">
                <a:off x="3014616" y="4750235"/>
                <a:ext cx="409668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LFAYETTE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20" name="Rectangle 628"/>
              <p:cNvSpPr>
                <a:spLocks noChangeArrowheads="1"/>
              </p:cNvSpPr>
              <p:nvPr/>
            </p:nvSpPr>
            <p:spPr bwMode="auto">
              <a:xfrm>
                <a:off x="3668139" y="4692650"/>
                <a:ext cx="13770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ST.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21" name="Rectangle 630"/>
              <p:cNvSpPr>
                <a:spLocks noChangeArrowheads="1"/>
              </p:cNvSpPr>
              <p:nvPr/>
            </p:nvSpPr>
            <p:spPr bwMode="auto">
              <a:xfrm>
                <a:off x="3549650" y="5243513"/>
                <a:ext cx="29089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IBERIA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922" name="Rectangle 631"/>
              <p:cNvSpPr>
                <a:spLocks noChangeArrowheads="1"/>
              </p:cNvSpPr>
              <p:nvPr/>
            </p:nvSpPr>
            <p:spPr bwMode="auto">
              <a:xfrm>
                <a:off x="4103113" y="5591175"/>
                <a:ext cx="13770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ST.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1593" name="Group 763"/>
            <p:cNvGrpSpPr/>
            <p:nvPr/>
          </p:nvGrpSpPr>
          <p:grpSpPr>
            <a:xfrm>
              <a:off x="2096988" y="486467"/>
              <a:ext cx="2712871" cy="1924882"/>
              <a:chOff x="2016125" y="311150"/>
              <a:chExt cx="2913063" cy="2066925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1594" name="Group 851"/>
              <p:cNvGrpSpPr/>
              <p:nvPr/>
            </p:nvGrpSpPr>
            <p:grpSpPr>
              <a:xfrm>
                <a:off x="2016125" y="311150"/>
                <a:ext cx="2913063" cy="2066925"/>
                <a:chOff x="2016125" y="311150"/>
                <a:chExt cx="2913063" cy="2066925"/>
              </a:xfrm>
              <a:grpFill/>
            </p:grpSpPr>
            <p:grpSp>
              <p:nvGrpSpPr>
                <p:cNvPr id="1595" name="Group 357"/>
                <p:cNvGrpSpPr>
                  <a:grpSpLocks/>
                </p:cNvGrpSpPr>
                <p:nvPr/>
              </p:nvGrpSpPr>
              <p:grpSpPr bwMode="auto">
                <a:xfrm>
                  <a:off x="2243138" y="311150"/>
                  <a:ext cx="954087" cy="731838"/>
                  <a:chOff x="1413" y="196"/>
                  <a:chExt cx="601" cy="461"/>
                </a:xfrm>
                <a:grpFill/>
              </p:grpSpPr>
              <p:sp>
                <p:nvSpPr>
                  <p:cNvPr id="904" name="Freeform 358"/>
                  <p:cNvSpPr>
                    <a:spLocks/>
                  </p:cNvSpPr>
                  <p:nvPr/>
                </p:nvSpPr>
                <p:spPr bwMode="auto">
                  <a:xfrm>
                    <a:off x="1413" y="196"/>
                    <a:ext cx="601" cy="46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72"/>
                      </a:cxn>
                      <a:cxn ang="0">
                        <a:pos x="57" y="272"/>
                      </a:cxn>
                      <a:cxn ang="0">
                        <a:pos x="172" y="326"/>
                      </a:cxn>
                      <a:cxn ang="0">
                        <a:pos x="172" y="379"/>
                      </a:cxn>
                      <a:cxn ang="0">
                        <a:pos x="287" y="379"/>
                      </a:cxn>
                      <a:cxn ang="0">
                        <a:pos x="287" y="461"/>
                      </a:cxn>
                      <a:cxn ang="0">
                        <a:pos x="401" y="461"/>
                      </a:cxn>
                      <a:cxn ang="0">
                        <a:pos x="601" y="326"/>
                      </a:cxn>
                      <a:cxn ang="0">
                        <a:pos x="601" y="190"/>
                      </a:cxn>
                      <a:cxn ang="0">
                        <a:pos x="572" y="136"/>
                      </a:cxn>
                      <a:cxn ang="0">
                        <a:pos x="60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1" h="461">
                        <a:moveTo>
                          <a:pt x="0" y="0"/>
                        </a:moveTo>
                        <a:lnTo>
                          <a:pt x="0" y="272"/>
                        </a:lnTo>
                        <a:lnTo>
                          <a:pt x="57" y="272"/>
                        </a:lnTo>
                        <a:lnTo>
                          <a:pt x="172" y="326"/>
                        </a:lnTo>
                        <a:lnTo>
                          <a:pt x="172" y="379"/>
                        </a:lnTo>
                        <a:lnTo>
                          <a:pt x="287" y="379"/>
                        </a:lnTo>
                        <a:lnTo>
                          <a:pt x="287" y="461"/>
                        </a:lnTo>
                        <a:lnTo>
                          <a:pt x="401" y="461"/>
                        </a:lnTo>
                        <a:lnTo>
                          <a:pt x="601" y="326"/>
                        </a:lnTo>
                        <a:lnTo>
                          <a:pt x="601" y="190"/>
                        </a:lnTo>
                        <a:lnTo>
                          <a:pt x="572" y="136"/>
                        </a:lnTo>
                        <a:lnTo>
                          <a:pt x="60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05" name="Freeform 359"/>
                  <p:cNvSpPr>
                    <a:spLocks/>
                  </p:cNvSpPr>
                  <p:nvPr/>
                </p:nvSpPr>
                <p:spPr bwMode="auto">
                  <a:xfrm>
                    <a:off x="1413" y="196"/>
                    <a:ext cx="601" cy="46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72"/>
                      </a:cxn>
                      <a:cxn ang="0">
                        <a:pos x="57" y="272"/>
                      </a:cxn>
                      <a:cxn ang="0">
                        <a:pos x="172" y="326"/>
                      </a:cxn>
                      <a:cxn ang="0">
                        <a:pos x="172" y="379"/>
                      </a:cxn>
                      <a:cxn ang="0">
                        <a:pos x="287" y="379"/>
                      </a:cxn>
                      <a:cxn ang="0">
                        <a:pos x="287" y="461"/>
                      </a:cxn>
                      <a:cxn ang="0">
                        <a:pos x="401" y="461"/>
                      </a:cxn>
                      <a:cxn ang="0">
                        <a:pos x="601" y="326"/>
                      </a:cxn>
                      <a:cxn ang="0">
                        <a:pos x="601" y="190"/>
                      </a:cxn>
                      <a:cxn ang="0">
                        <a:pos x="572" y="136"/>
                      </a:cxn>
                      <a:cxn ang="0">
                        <a:pos x="60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1" h="461">
                        <a:moveTo>
                          <a:pt x="0" y="0"/>
                        </a:moveTo>
                        <a:lnTo>
                          <a:pt x="0" y="272"/>
                        </a:lnTo>
                        <a:lnTo>
                          <a:pt x="57" y="272"/>
                        </a:lnTo>
                        <a:lnTo>
                          <a:pt x="172" y="326"/>
                        </a:lnTo>
                        <a:lnTo>
                          <a:pt x="172" y="379"/>
                        </a:lnTo>
                        <a:lnTo>
                          <a:pt x="287" y="379"/>
                        </a:lnTo>
                        <a:lnTo>
                          <a:pt x="287" y="461"/>
                        </a:lnTo>
                        <a:lnTo>
                          <a:pt x="401" y="461"/>
                        </a:lnTo>
                        <a:lnTo>
                          <a:pt x="601" y="326"/>
                        </a:lnTo>
                        <a:lnTo>
                          <a:pt x="601" y="190"/>
                        </a:lnTo>
                        <a:lnTo>
                          <a:pt x="572" y="136"/>
                        </a:lnTo>
                        <a:lnTo>
                          <a:pt x="601" y="0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96" name="Group 360"/>
                <p:cNvGrpSpPr>
                  <a:grpSpLocks/>
                </p:cNvGrpSpPr>
                <p:nvPr/>
              </p:nvGrpSpPr>
              <p:grpSpPr bwMode="auto">
                <a:xfrm>
                  <a:off x="3152775" y="311150"/>
                  <a:ext cx="955675" cy="815975"/>
                  <a:chOff x="1986" y="196"/>
                  <a:chExt cx="602" cy="514"/>
                </a:xfrm>
                <a:grpFill/>
              </p:grpSpPr>
              <p:sp>
                <p:nvSpPr>
                  <p:cNvPr id="902" name="Freeform 361"/>
                  <p:cNvSpPr>
                    <a:spLocks/>
                  </p:cNvSpPr>
                  <p:nvPr/>
                </p:nvSpPr>
                <p:spPr bwMode="auto">
                  <a:xfrm>
                    <a:off x="1986" y="196"/>
                    <a:ext cx="602" cy="514"/>
                  </a:xfrm>
                  <a:custGeom>
                    <a:avLst/>
                    <a:gdLst/>
                    <a:ahLst/>
                    <a:cxnLst>
                      <a:cxn ang="0">
                        <a:pos x="29" y="0"/>
                      </a:cxn>
                      <a:cxn ang="0">
                        <a:pos x="0" y="136"/>
                      </a:cxn>
                      <a:cxn ang="0">
                        <a:pos x="29" y="190"/>
                      </a:cxn>
                      <a:cxn ang="0">
                        <a:pos x="29" y="326"/>
                      </a:cxn>
                      <a:cxn ang="0">
                        <a:pos x="57" y="352"/>
                      </a:cxn>
                      <a:cxn ang="0">
                        <a:pos x="115" y="352"/>
                      </a:cxn>
                      <a:cxn ang="0">
                        <a:pos x="143" y="379"/>
                      </a:cxn>
                      <a:cxn ang="0">
                        <a:pos x="172" y="514"/>
                      </a:cxn>
                      <a:cxn ang="0">
                        <a:pos x="402" y="406"/>
                      </a:cxn>
                      <a:cxn ang="0">
                        <a:pos x="430" y="352"/>
                      </a:cxn>
                      <a:cxn ang="0">
                        <a:pos x="488" y="136"/>
                      </a:cxn>
                      <a:cxn ang="0">
                        <a:pos x="602" y="0"/>
                      </a:cxn>
                      <a:cxn ang="0">
                        <a:pos x="29" y="0"/>
                      </a:cxn>
                    </a:cxnLst>
                    <a:rect l="0" t="0" r="r" b="b"/>
                    <a:pathLst>
                      <a:path w="602" h="514">
                        <a:moveTo>
                          <a:pt x="29" y="0"/>
                        </a:moveTo>
                        <a:lnTo>
                          <a:pt x="0" y="136"/>
                        </a:lnTo>
                        <a:lnTo>
                          <a:pt x="29" y="190"/>
                        </a:lnTo>
                        <a:lnTo>
                          <a:pt x="29" y="326"/>
                        </a:lnTo>
                        <a:lnTo>
                          <a:pt x="57" y="352"/>
                        </a:lnTo>
                        <a:lnTo>
                          <a:pt x="115" y="352"/>
                        </a:lnTo>
                        <a:lnTo>
                          <a:pt x="143" y="379"/>
                        </a:lnTo>
                        <a:lnTo>
                          <a:pt x="172" y="514"/>
                        </a:lnTo>
                        <a:lnTo>
                          <a:pt x="402" y="406"/>
                        </a:lnTo>
                        <a:lnTo>
                          <a:pt x="430" y="352"/>
                        </a:lnTo>
                        <a:lnTo>
                          <a:pt x="488" y="136"/>
                        </a:lnTo>
                        <a:lnTo>
                          <a:pt x="602" y="0"/>
                        </a:lnTo>
                        <a:lnTo>
                          <a:pt x="29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03" name="Freeform 362"/>
                  <p:cNvSpPr>
                    <a:spLocks/>
                  </p:cNvSpPr>
                  <p:nvPr/>
                </p:nvSpPr>
                <p:spPr bwMode="auto">
                  <a:xfrm>
                    <a:off x="1986" y="196"/>
                    <a:ext cx="602" cy="514"/>
                  </a:xfrm>
                  <a:custGeom>
                    <a:avLst/>
                    <a:gdLst/>
                    <a:ahLst/>
                    <a:cxnLst>
                      <a:cxn ang="0">
                        <a:pos x="29" y="0"/>
                      </a:cxn>
                      <a:cxn ang="0">
                        <a:pos x="0" y="136"/>
                      </a:cxn>
                      <a:cxn ang="0">
                        <a:pos x="29" y="190"/>
                      </a:cxn>
                      <a:cxn ang="0">
                        <a:pos x="29" y="326"/>
                      </a:cxn>
                      <a:cxn ang="0">
                        <a:pos x="57" y="352"/>
                      </a:cxn>
                      <a:cxn ang="0">
                        <a:pos x="115" y="352"/>
                      </a:cxn>
                      <a:cxn ang="0">
                        <a:pos x="143" y="379"/>
                      </a:cxn>
                      <a:cxn ang="0">
                        <a:pos x="172" y="514"/>
                      </a:cxn>
                      <a:cxn ang="0">
                        <a:pos x="402" y="406"/>
                      </a:cxn>
                      <a:cxn ang="0">
                        <a:pos x="430" y="352"/>
                      </a:cxn>
                      <a:cxn ang="0">
                        <a:pos x="488" y="136"/>
                      </a:cxn>
                      <a:cxn ang="0">
                        <a:pos x="602" y="0"/>
                      </a:cxn>
                      <a:cxn ang="0">
                        <a:pos x="29" y="0"/>
                      </a:cxn>
                    </a:cxnLst>
                    <a:rect l="0" t="0" r="r" b="b"/>
                    <a:pathLst>
                      <a:path w="602" h="514">
                        <a:moveTo>
                          <a:pt x="29" y="0"/>
                        </a:moveTo>
                        <a:lnTo>
                          <a:pt x="0" y="136"/>
                        </a:lnTo>
                        <a:lnTo>
                          <a:pt x="29" y="190"/>
                        </a:lnTo>
                        <a:lnTo>
                          <a:pt x="29" y="326"/>
                        </a:lnTo>
                        <a:lnTo>
                          <a:pt x="57" y="352"/>
                        </a:lnTo>
                        <a:lnTo>
                          <a:pt x="115" y="352"/>
                        </a:lnTo>
                        <a:lnTo>
                          <a:pt x="143" y="379"/>
                        </a:lnTo>
                        <a:lnTo>
                          <a:pt x="172" y="514"/>
                        </a:lnTo>
                        <a:lnTo>
                          <a:pt x="402" y="406"/>
                        </a:lnTo>
                        <a:lnTo>
                          <a:pt x="430" y="352"/>
                        </a:lnTo>
                        <a:lnTo>
                          <a:pt x="488" y="136"/>
                        </a:lnTo>
                        <a:lnTo>
                          <a:pt x="602" y="0"/>
                        </a:lnTo>
                        <a:lnTo>
                          <a:pt x="29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98" name="Group 363"/>
                <p:cNvGrpSpPr>
                  <a:grpSpLocks/>
                </p:cNvGrpSpPr>
                <p:nvPr/>
              </p:nvGrpSpPr>
              <p:grpSpPr bwMode="auto">
                <a:xfrm>
                  <a:off x="3835400" y="311150"/>
                  <a:ext cx="503238" cy="731838"/>
                  <a:chOff x="2416" y="196"/>
                  <a:chExt cx="317" cy="461"/>
                </a:xfrm>
                <a:grpFill/>
              </p:grpSpPr>
              <p:sp>
                <p:nvSpPr>
                  <p:cNvPr id="900" name="Freeform 364"/>
                  <p:cNvSpPr>
                    <a:spLocks/>
                  </p:cNvSpPr>
                  <p:nvPr/>
                </p:nvSpPr>
                <p:spPr bwMode="auto">
                  <a:xfrm>
                    <a:off x="2416" y="196"/>
                    <a:ext cx="317" cy="461"/>
                  </a:xfrm>
                  <a:custGeom>
                    <a:avLst/>
                    <a:gdLst/>
                    <a:ahLst/>
                    <a:cxnLst>
                      <a:cxn ang="0">
                        <a:pos x="173" y="0"/>
                      </a:cxn>
                      <a:cxn ang="0">
                        <a:pos x="58" y="136"/>
                      </a:cxn>
                      <a:cxn ang="0">
                        <a:pos x="0" y="352"/>
                      </a:cxn>
                      <a:cxn ang="0">
                        <a:pos x="29" y="352"/>
                      </a:cxn>
                      <a:cxn ang="0">
                        <a:pos x="29" y="434"/>
                      </a:cxn>
                      <a:cxn ang="0">
                        <a:pos x="173" y="461"/>
                      </a:cxn>
                      <a:cxn ang="0">
                        <a:pos x="230" y="272"/>
                      </a:cxn>
                      <a:cxn ang="0">
                        <a:pos x="288" y="82"/>
                      </a:cxn>
                      <a:cxn ang="0">
                        <a:pos x="317" y="0"/>
                      </a:cxn>
                      <a:cxn ang="0">
                        <a:pos x="173" y="0"/>
                      </a:cxn>
                    </a:cxnLst>
                    <a:rect l="0" t="0" r="r" b="b"/>
                    <a:pathLst>
                      <a:path w="317" h="461">
                        <a:moveTo>
                          <a:pt x="173" y="0"/>
                        </a:moveTo>
                        <a:lnTo>
                          <a:pt x="58" y="136"/>
                        </a:lnTo>
                        <a:lnTo>
                          <a:pt x="0" y="352"/>
                        </a:lnTo>
                        <a:lnTo>
                          <a:pt x="29" y="352"/>
                        </a:lnTo>
                        <a:lnTo>
                          <a:pt x="29" y="434"/>
                        </a:lnTo>
                        <a:lnTo>
                          <a:pt x="173" y="461"/>
                        </a:lnTo>
                        <a:lnTo>
                          <a:pt x="230" y="272"/>
                        </a:lnTo>
                        <a:lnTo>
                          <a:pt x="288" y="82"/>
                        </a:lnTo>
                        <a:lnTo>
                          <a:pt x="317" y="0"/>
                        </a:lnTo>
                        <a:lnTo>
                          <a:pt x="173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01" name="Freeform 365"/>
                  <p:cNvSpPr>
                    <a:spLocks/>
                  </p:cNvSpPr>
                  <p:nvPr/>
                </p:nvSpPr>
                <p:spPr bwMode="auto">
                  <a:xfrm>
                    <a:off x="2416" y="196"/>
                    <a:ext cx="317" cy="461"/>
                  </a:xfrm>
                  <a:custGeom>
                    <a:avLst/>
                    <a:gdLst/>
                    <a:ahLst/>
                    <a:cxnLst>
                      <a:cxn ang="0">
                        <a:pos x="173" y="0"/>
                      </a:cxn>
                      <a:cxn ang="0">
                        <a:pos x="58" y="136"/>
                      </a:cxn>
                      <a:cxn ang="0">
                        <a:pos x="0" y="352"/>
                      </a:cxn>
                      <a:cxn ang="0">
                        <a:pos x="29" y="352"/>
                      </a:cxn>
                      <a:cxn ang="0">
                        <a:pos x="29" y="434"/>
                      </a:cxn>
                      <a:cxn ang="0">
                        <a:pos x="173" y="461"/>
                      </a:cxn>
                      <a:cxn ang="0">
                        <a:pos x="230" y="272"/>
                      </a:cxn>
                      <a:cxn ang="0">
                        <a:pos x="288" y="82"/>
                      </a:cxn>
                      <a:cxn ang="0">
                        <a:pos x="317" y="0"/>
                      </a:cxn>
                      <a:cxn ang="0">
                        <a:pos x="173" y="0"/>
                      </a:cxn>
                    </a:cxnLst>
                    <a:rect l="0" t="0" r="r" b="b"/>
                    <a:pathLst>
                      <a:path w="317" h="461">
                        <a:moveTo>
                          <a:pt x="173" y="0"/>
                        </a:moveTo>
                        <a:lnTo>
                          <a:pt x="58" y="136"/>
                        </a:lnTo>
                        <a:lnTo>
                          <a:pt x="0" y="352"/>
                        </a:lnTo>
                        <a:lnTo>
                          <a:pt x="29" y="352"/>
                        </a:lnTo>
                        <a:lnTo>
                          <a:pt x="29" y="434"/>
                        </a:lnTo>
                        <a:lnTo>
                          <a:pt x="173" y="461"/>
                        </a:lnTo>
                        <a:lnTo>
                          <a:pt x="230" y="272"/>
                        </a:lnTo>
                        <a:lnTo>
                          <a:pt x="288" y="82"/>
                        </a:lnTo>
                        <a:lnTo>
                          <a:pt x="317" y="0"/>
                        </a:lnTo>
                        <a:lnTo>
                          <a:pt x="173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1599" name="Group 366"/>
                <p:cNvGrpSpPr>
                  <a:grpSpLocks/>
                </p:cNvGrpSpPr>
                <p:nvPr/>
              </p:nvGrpSpPr>
              <p:grpSpPr bwMode="auto">
                <a:xfrm>
                  <a:off x="4111625" y="311150"/>
                  <a:ext cx="590550" cy="774700"/>
                  <a:chOff x="2590" y="196"/>
                  <a:chExt cx="372" cy="488"/>
                </a:xfrm>
                <a:grpFill/>
              </p:grpSpPr>
              <p:sp>
                <p:nvSpPr>
                  <p:cNvPr id="898" name="Freeform 367"/>
                  <p:cNvSpPr>
                    <a:spLocks/>
                  </p:cNvSpPr>
                  <p:nvPr/>
                </p:nvSpPr>
                <p:spPr bwMode="auto">
                  <a:xfrm>
                    <a:off x="2590" y="196"/>
                    <a:ext cx="372" cy="488"/>
                  </a:xfrm>
                  <a:custGeom>
                    <a:avLst/>
                    <a:gdLst/>
                    <a:ahLst/>
                    <a:cxnLst>
                      <a:cxn ang="0">
                        <a:pos x="143" y="0"/>
                      </a:cxn>
                      <a:cxn ang="0">
                        <a:pos x="115" y="82"/>
                      </a:cxn>
                      <a:cxn ang="0">
                        <a:pos x="57" y="272"/>
                      </a:cxn>
                      <a:cxn ang="0">
                        <a:pos x="0" y="461"/>
                      </a:cxn>
                      <a:cxn ang="0">
                        <a:pos x="0" y="488"/>
                      </a:cxn>
                      <a:cxn ang="0">
                        <a:pos x="315" y="488"/>
                      </a:cxn>
                      <a:cxn ang="0">
                        <a:pos x="372" y="379"/>
                      </a:cxn>
                      <a:cxn ang="0">
                        <a:pos x="257" y="407"/>
                      </a:cxn>
                      <a:cxn ang="0">
                        <a:pos x="344" y="299"/>
                      </a:cxn>
                      <a:cxn ang="0">
                        <a:pos x="228" y="272"/>
                      </a:cxn>
                      <a:cxn ang="0">
                        <a:pos x="315" y="163"/>
                      </a:cxn>
                      <a:cxn ang="0">
                        <a:pos x="315" y="54"/>
                      </a:cxn>
                      <a:cxn ang="0">
                        <a:pos x="257" y="27"/>
                      </a:cxn>
                      <a:cxn ang="0">
                        <a:pos x="228" y="109"/>
                      </a:cxn>
                      <a:cxn ang="0">
                        <a:pos x="201" y="54"/>
                      </a:cxn>
                      <a:cxn ang="0">
                        <a:pos x="228" y="0"/>
                      </a:cxn>
                      <a:cxn ang="0">
                        <a:pos x="143" y="0"/>
                      </a:cxn>
                    </a:cxnLst>
                    <a:rect l="0" t="0" r="r" b="b"/>
                    <a:pathLst>
                      <a:path w="372" h="488">
                        <a:moveTo>
                          <a:pt x="143" y="0"/>
                        </a:moveTo>
                        <a:lnTo>
                          <a:pt x="115" y="82"/>
                        </a:lnTo>
                        <a:lnTo>
                          <a:pt x="57" y="272"/>
                        </a:lnTo>
                        <a:lnTo>
                          <a:pt x="0" y="461"/>
                        </a:lnTo>
                        <a:lnTo>
                          <a:pt x="0" y="488"/>
                        </a:lnTo>
                        <a:lnTo>
                          <a:pt x="315" y="488"/>
                        </a:lnTo>
                        <a:lnTo>
                          <a:pt x="372" y="379"/>
                        </a:lnTo>
                        <a:lnTo>
                          <a:pt x="257" y="407"/>
                        </a:lnTo>
                        <a:lnTo>
                          <a:pt x="344" y="299"/>
                        </a:lnTo>
                        <a:lnTo>
                          <a:pt x="228" y="272"/>
                        </a:lnTo>
                        <a:lnTo>
                          <a:pt x="315" y="163"/>
                        </a:lnTo>
                        <a:lnTo>
                          <a:pt x="315" y="54"/>
                        </a:lnTo>
                        <a:lnTo>
                          <a:pt x="257" y="27"/>
                        </a:lnTo>
                        <a:lnTo>
                          <a:pt x="228" y="109"/>
                        </a:lnTo>
                        <a:lnTo>
                          <a:pt x="201" y="54"/>
                        </a:lnTo>
                        <a:lnTo>
                          <a:pt x="228" y="0"/>
                        </a:lnTo>
                        <a:lnTo>
                          <a:pt x="143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99" name="Freeform 368"/>
                  <p:cNvSpPr>
                    <a:spLocks/>
                  </p:cNvSpPr>
                  <p:nvPr/>
                </p:nvSpPr>
                <p:spPr bwMode="auto">
                  <a:xfrm>
                    <a:off x="2590" y="196"/>
                    <a:ext cx="372" cy="488"/>
                  </a:xfrm>
                  <a:custGeom>
                    <a:avLst/>
                    <a:gdLst/>
                    <a:ahLst/>
                    <a:cxnLst>
                      <a:cxn ang="0">
                        <a:pos x="143" y="0"/>
                      </a:cxn>
                      <a:cxn ang="0">
                        <a:pos x="115" y="82"/>
                      </a:cxn>
                      <a:cxn ang="0">
                        <a:pos x="57" y="272"/>
                      </a:cxn>
                      <a:cxn ang="0">
                        <a:pos x="0" y="461"/>
                      </a:cxn>
                      <a:cxn ang="0">
                        <a:pos x="0" y="488"/>
                      </a:cxn>
                      <a:cxn ang="0">
                        <a:pos x="315" y="488"/>
                      </a:cxn>
                      <a:cxn ang="0">
                        <a:pos x="372" y="379"/>
                      </a:cxn>
                      <a:cxn ang="0">
                        <a:pos x="257" y="407"/>
                      </a:cxn>
                      <a:cxn ang="0">
                        <a:pos x="344" y="299"/>
                      </a:cxn>
                      <a:cxn ang="0">
                        <a:pos x="228" y="272"/>
                      </a:cxn>
                      <a:cxn ang="0">
                        <a:pos x="315" y="163"/>
                      </a:cxn>
                      <a:cxn ang="0">
                        <a:pos x="315" y="54"/>
                      </a:cxn>
                      <a:cxn ang="0">
                        <a:pos x="257" y="27"/>
                      </a:cxn>
                      <a:cxn ang="0">
                        <a:pos x="228" y="109"/>
                      </a:cxn>
                      <a:cxn ang="0">
                        <a:pos x="201" y="54"/>
                      </a:cxn>
                      <a:cxn ang="0">
                        <a:pos x="228" y="0"/>
                      </a:cxn>
                      <a:cxn ang="0">
                        <a:pos x="143" y="0"/>
                      </a:cxn>
                    </a:cxnLst>
                    <a:rect l="0" t="0" r="r" b="b"/>
                    <a:pathLst>
                      <a:path w="372" h="488">
                        <a:moveTo>
                          <a:pt x="143" y="0"/>
                        </a:moveTo>
                        <a:lnTo>
                          <a:pt x="115" y="82"/>
                        </a:lnTo>
                        <a:lnTo>
                          <a:pt x="57" y="272"/>
                        </a:lnTo>
                        <a:lnTo>
                          <a:pt x="0" y="461"/>
                        </a:lnTo>
                        <a:lnTo>
                          <a:pt x="0" y="488"/>
                        </a:lnTo>
                        <a:lnTo>
                          <a:pt x="315" y="488"/>
                        </a:lnTo>
                        <a:lnTo>
                          <a:pt x="372" y="379"/>
                        </a:lnTo>
                        <a:lnTo>
                          <a:pt x="257" y="407"/>
                        </a:lnTo>
                        <a:lnTo>
                          <a:pt x="344" y="299"/>
                        </a:lnTo>
                        <a:lnTo>
                          <a:pt x="228" y="272"/>
                        </a:lnTo>
                        <a:lnTo>
                          <a:pt x="315" y="163"/>
                        </a:lnTo>
                        <a:lnTo>
                          <a:pt x="315" y="54"/>
                        </a:lnTo>
                        <a:lnTo>
                          <a:pt x="257" y="27"/>
                        </a:lnTo>
                        <a:lnTo>
                          <a:pt x="228" y="109"/>
                        </a:lnTo>
                        <a:lnTo>
                          <a:pt x="201" y="54"/>
                        </a:lnTo>
                        <a:lnTo>
                          <a:pt x="228" y="0"/>
                        </a:lnTo>
                        <a:lnTo>
                          <a:pt x="143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00" name="Group 378"/>
                <p:cNvGrpSpPr>
                  <a:grpSpLocks/>
                </p:cNvGrpSpPr>
                <p:nvPr/>
              </p:nvGrpSpPr>
              <p:grpSpPr bwMode="auto">
                <a:xfrm>
                  <a:off x="2016125" y="741363"/>
                  <a:ext cx="682625" cy="515937"/>
                  <a:chOff x="1270" y="467"/>
                  <a:chExt cx="430" cy="325"/>
                </a:xfrm>
                <a:grpFill/>
              </p:grpSpPr>
              <p:sp>
                <p:nvSpPr>
                  <p:cNvPr id="896" name="Freeform 379"/>
                  <p:cNvSpPr>
                    <a:spLocks/>
                  </p:cNvSpPr>
                  <p:nvPr/>
                </p:nvSpPr>
                <p:spPr bwMode="auto">
                  <a:xfrm>
                    <a:off x="1270" y="467"/>
                    <a:ext cx="430" cy="32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8" y="55"/>
                      </a:cxn>
                      <a:cxn ang="0">
                        <a:pos x="0" y="108"/>
                      </a:cxn>
                      <a:cxn ang="0">
                        <a:pos x="0" y="325"/>
                      </a:cxn>
                      <a:cxn ang="0">
                        <a:pos x="229" y="325"/>
                      </a:cxn>
                      <a:cxn ang="0">
                        <a:pos x="229" y="271"/>
                      </a:cxn>
                      <a:cxn ang="0">
                        <a:pos x="430" y="271"/>
                      </a:cxn>
                      <a:cxn ang="0">
                        <a:pos x="430" y="108"/>
                      </a:cxn>
                      <a:cxn ang="0">
                        <a:pos x="315" y="108"/>
                      </a:cxn>
                      <a:cxn ang="0">
                        <a:pos x="315" y="55"/>
                      </a:cxn>
                      <a:cxn ang="0">
                        <a:pos x="200" y="0"/>
                      </a:cxn>
                      <a:cxn ang="0">
                        <a:pos x="28" y="0"/>
                      </a:cxn>
                    </a:cxnLst>
                    <a:rect l="0" t="0" r="r" b="b"/>
                    <a:pathLst>
                      <a:path w="430" h="325">
                        <a:moveTo>
                          <a:pt x="28" y="0"/>
                        </a:moveTo>
                        <a:lnTo>
                          <a:pt x="28" y="55"/>
                        </a:lnTo>
                        <a:lnTo>
                          <a:pt x="0" y="108"/>
                        </a:lnTo>
                        <a:lnTo>
                          <a:pt x="0" y="325"/>
                        </a:lnTo>
                        <a:lnTo>
                          <a:pt x="229" y="325"/>
                        </a:lnTo>
                        <a:lnTo>
                          <a:pt x="229" y="271"/>
                        </a:lnTo>
                        <a:lnTo>
                          <a:pt x="430" y="271"/>
                        </a:lnTo>
                        <a:lnTo>
                          <a:pt x="430" y="108"/>
                        </a:lnTo>
                        <a:lnTo>
                          <a:pt x="315" y="108"/>
                        </a:lnTo>
                        <a:lnTo>
                          <a:pt x="315" y="55"/>
                        </a:lnTo>
                        <a:lnTo>
                          <a:pt x="200" y="0"/>
                        </a:lnTo>
                        <a:lnTo>
                          <a:pt x="28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97" name="Freeform 380"/>
                  <p:cNvSpPr>
                    <a:spLocks/>
                  </p:cNvSpPr>
                  <p:nvPr/>
                </p:nvSpPr>
                <p:spPr bwMode="auto">
                  <a:xfrm>
                    <a:off x="1270" y="467"/>
                    <a:ext cx="430" cy="32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8" y="55"/>
                      </a:cxn>
                      <a:cxn ang="0">
                        <a:pos x="0" y="108"/>
                      </a:cxn>
                      <a:cxn ang="0">
                        <a:pos x="0" y="325"/>
                      </a:cxn>
                      <a:cxn ang="0">
                        <a:pos x="229" y="325"/>
                      </a:cxn>
                      <a:cxn ang="0">
                        <a:pos x="229" y="271"/>
                      </a:cxn>
                      <a:cxn ang="0">
                        <a:pos x="430" y="271"/>
                      </a:cxn>
                      <a:cxn ang="0">
                        <a:pos x="430" y="108"/>
                      </a:cxn>
                      <a:cxn ang="0">
                        <a:pos x="315" y="108"/>
                      </a:cxn>
                      <a:cxn ang="0">
                        <a:pos x="315" y="55"/>
                      </a:cxn>
                      <a:cxn ang="0">
                        <a:pos x="200" y="0"/>
                      </a:cxn>
                      <a:cxn ang="0">
                        <a:pos x="28" y="0"/>
                      </a:cxn>
                    </a:cxnLst>
                    <a:rect l="0" t="0" r="r" b="b"/>
                    <a:pathLst>
                      <a:path w="430" h="325">
                        <a:moveTo>
                          <a:pt x="28" y="0"/>
                        </a:moveTo>
                        <a:lnTo>
                          <a:pt x="28" y="55"/>
                        </a:lnTo>
                        <a:lnTo>
                          <a:pt x="0" y="108"/>
                        </a:lnTo>
                        <a:lnTo>
                          <a:pt x="0" y="325"/>
                        </a:lnTo>
                        <a:lnTo>
                          <a:pt x="229" y="325"/>
                        </a:lnTo>
                        <a:lnTo>
                          <a:pt x="229" y="271"/>
                        </a:lnTo>
                        <a:lnTo>
                          <a:pt x="430" y="271"/>
                        </a:lnTo>
                        <a:lnTo>
                          <a:pt x="430" y="108"/>
                        </a:lnTo>
                        <a:lnTo>
                          <a:pt x="315" y="108"/>
                        </a:lnTo>
                        <a:lnTo>
                          <a:pt x="315" y="55"/>
                        </a:lnTo>
                        <a:lnTo>
                          <a:pt x="200" y="0"/>
                        </a:lnTo>
                        <a:lnTo>
                          <a:pt x="28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01" name="Group 381"/>
                <p:cNvGrpSpPr>
                  <a:grpSpLocks/>
                </p:cNvGrpSpPr>
                <p:nvPr/>
              </p:nvGrpSpPr>
              <p:grpSpPr bwMode="auto">
                <a:xfrm>
                  <a:off x="2060575" y="1171575"/>
                  <a:ext cx="777875" cy="561975"/>
                  <a:chOff x="1298" y="738"/>
                  <a:chExt cx="490" cy="354"/>
                </a:xfrm>
                <a:grpFill/>
              </p:grpSpPr>
              <p:sp>
                <p:nvSpPr>
                  <p:cNvPr id="894" name="Freeform 382"/>
                  <p:cNvSpPr>
                    <a:spLocks/>
                  </p:cNvSpPr>
                  <p:nvPr/>
                </p:nvSpPr>
                <p:spPr bwMode="auto">
                  <a:xfrm>
                    <a:off x="1298" y="738"/>
                    <a:ext cx="490" cy="354"/>
                  </a:xfrm>
                  <a:custGeom>
                    <a:avLst/>
                    <a:gdLst/>
                    <a:ahLst/>
                    <a:cxnLst>
                      <a:cxn ang="0">
                        <a:pos x="57" y="54"/>
                      </a:cxn>
                      <a:cxn ang="0">
                        <a:pos x="57" y="272"/>
                      </a:cxn>
                      <a:cxn ang="0">
                        <a:pos x="0" y="354"/>
                      </a:cxn>
                      <a:cxn ang="0">
                        <a:pos x="490" y="354"/>
                      </a:cxn>
                      <a:cxn ang="0">
                        <a:pos x="490" y="190"/>
                      </a:cxn>
                      <a:cxn ang="0">
                        <a:pos x="403" y="109"/>
                      </a:cxn>
                      <a:cxn ang="0">
                        <a:pos x="403" y="0"/>
                      </a:cxn>
                      <a:cxn ang="0">
                        <a:pos x="202" y="0"/>
                      </a:cxn>
                      <a:cxn ang="0">
                        <a:pos x="202" y="54"/>
                      </a:cxn>
                      <a:cxn ang="0">
                        <a:pos x="57" y="54"/>
                      </a:cxn>
                    </a:cxnLst>
                    <a:rect l="0" t="0" r="r" b="b"/>
                    <a:pathLst>
                      <a:path w="490" h="354">
                        <a:moveTo>
                          <a:pt x="57" y="54"/>
                        </a:moveTo>
                        <a:lnTo>
                          <a:pt x="57" y="272"/>
                        </a:lnTo>
                        <a:lnTo>
                          <a:pt x="0" y="354"/>
                        </a:lnTo>
                        <a:lnTo>
                          <a:pt x="490" y="354"/>
                        </a:lnTo>
                        <a:lnTo>
                          <a:pt x="490" y="190"/>
                        </a:lnTo>
                        <a:lnTo>
                          <a:pt x="403" y="109"/>
                        </a:lnTo>
                        <a:lnTo>
                          <a:pt x="403" y="0"/>
                        </a:lnTo>
                        <a:lnTo>
                          <a:pt x="202" y="0"/>
                        </a:lnTo>
                        <a:lnTo>
                          <a:pt x="202" y="54"/>
                        </a:lnTo>
                        <a:lnTo>
                          <a:pt x="57" y="54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95" name="Freeform 383"/>
                  <p:cNvSpPr>
                    <a:spLocks/>
                  </p:cNvSpPr>
                  <p:nvPr/>
                </p:nvSpPr>
                <p:spPr bwMode="auto">
                  <a:xfrm>
                    <a:off x="1298" y="738"/>
                    <a:ext cx="490" cy="354"/>
                  </a:xfrm>
                  <a:custGeom>
                    <a:avLst/>
                    <a:gdLst/>
                    <a:ahLst/>
                    <a:cxnLst>
                      <a:cxn ang="0">
                        <a:pos x="57" y="54"/>
                      </a:cxn>
                      <a:cxn ang="0">
                        <a:pos x="57" y="272"/>
                      </a:cxn>
                      <a:cxn ang="0">
                        <a:pos x="0" y="354"/>
                      </a:cxn>
                      <a:cxn ang="0">
                        <a:pos x="490" y="354"/>
                      </a:cxn>
                      <a:cxn ang="0">
                        <a:pos x="490" y="190"/>
                      </a:cxn>
                      <a:cxn ang="0">
                        <a:pos x="403" y="109"/>
                      </a:cxn>
                      <a:cxn ang="0">
                        <a:pos x="403" y="0"/>
                      </a:cxn>
                      <a:cxn ang="0">
                        <a:pos x="202" y="0"/>
                      </a:cxn>
                      <a:cxn ang="0">
                        <a:pos x="202" y="54"/>
                      </a:cxn>
                      <a:cxn ang="0">
                        <a:pos x="57" y="54"/>
                      </a:cxn>
                    </a:cxnLst>
                    <a:rect l="0" t="0" r="r" b="b"/>
                    <a:pathLst>
                      <a:path w="490" h="354">
                        <a:moveTo>
                          <a:pt x="57" y="54"/>
                        </a:moveTo>
                        <a:lnTo>
                          <a:pt x="57" y="272"/>
                        </a:lnTo>
                        <a:lnTo>
                          <a:pt x="0" y="354"/>
                        </a:lnTo>
                        <a:lnTo>
                          <a:pt x="490" y="354"/>
                        </a:lnTo>
                        <a:lnTo>
                          <a:pt x="490" y="190"/>
                        </a:lnTo>
                        <a:lnTo>
                          <a:pt x="403" y="109"/>
                        </a:lnTo>
                        <a:lnTo>
                          <a:pt x="403" y="0"/>
                        </a:lnTo>
                        <a:lnTo>
                          <a:pt x="202" y="0"/>
                        </a:lnTo>
                        <a:lnTo>
                          <a:pt x="202" y="54"/>
                        </a:lnTo>
                        <a:lnTo>
                          <a:pt x="57" y="54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03" name="Group 384"/>
                <p:cNvGrpSpPr>
                  <a:grpSpLocks/>
                </p:cNvGrpSpPr>
                <p:nvPr/>
              </p:nvGrpSpPr>
              <p:grpSpPr bwMode="auto">
                <a:xfrm>
                  <a:off x="2698752" y="828676"/>
                  <a:ext cx="738188" cy="690563"/>
                  <a:chOff x="1700" y="522"/>
                  <a:chExt cx="465" cy="435"/>
                </a:xfrm>
                <a:grpFill/>
              </p:grpSpPr>
              <p:sp>
                <p:nvSpPr>
                  <p:cNvPr id="892" name="Freeform 385"/>
                  <p:cNvSpPr>
                    <a:spLocks/>
                  </p:cNvSpPr>
                  <p:nvPr/>
                </p:nvSpPr>
                <p:spPr bwMode="auto">
                  <a:xfrm>
                    <a:off x="1700" y="522"/>
                    <a:ext cx="458" cy="434"/>
                  </a:xfrm>
                  <a:custGeom>
                    <a:avLst/>
                    <a:gdLst/>
                    <a:ahLst/>
                    <a:cxnLst>
                      <a:cxn ang="0">
                        <a:pos x="0" y="135"/>
                      </a:cxn>
                      <a:cxn ang="0">
                        <a:pos x="0" y="325"/>
                      </a:cxn>
                      <a:cxn ang="0">
                        <a:pos x="86" y="406"/>
                      </a:cxn>
                      <a:cxn ang="0">
                        <a:pos x="86" y="434"/>
                      </a:cxn>
                      <a:cxn ang="0">
                        <a:pos x="343" y="434"/>
                      </a:cxn>
                      <a:cxn ang="0">
                        <a:pos x="372" y="325"/>
                      </a:cxn>
                      <a:cxn ang="0">
                        <a:pos x="458" y="189"/>
                      </a:cxn>
                      <a:cxn ang="0">
                        <a:pos x="430" y="53"/>
                      </a:cxn>
                      <a:cxn ang="0">
                        <a:pos x="401" y="26"/>
                      </a:cxn>
                      <a:cxn ang="0">
                        <a:pos x="343" y="26"/>
                      </a:cxn>
                      <a:cxn ang="0">
                        <a:pos x="315" y="0"/>
                      </a:cxn>
                      <a:cxn ang="0">
                        <a:pos x="115" y="135"/>
                      </a:cxn>
                      <a:cxn ang="0">
                        <a:pos x="0" y="135"/>
                      </a:cxn>
                    </a:cxnLst>
                    <a:rect l="0" t="0" r="r" b="b"/>
                    <a:pathLst>
                      <a:path w="458" h="434">
                        <a:moveTo>
                          <a:pt x="0" y="135"/>
                        </a:moveTo>
                        <a:lnTo>
                          <a:pt x="0" y="325"/>
                        </a:lnTo>
                        <a:lnTo>
                          <a:pt x="86" y="406"/>
                        </a:lnTo>
                        <a:lnTo>
                          <a:pt x="86" y="434"/>
                        </a:lnTo>
                        <a:lnTo>
                          <a:pt x="343" y="434"/>
                        </a:lnTo>
                        <a:lnTo>
                          <a:pt x="372" y="325"/>
                        </a:lnTo>
                        <a:lnTo>
                          <a:pt x="458" y="189"/>
                        </a:lnTo>
                        <a:lnTo>
                          <a:pt x="430" y="53"/>
                        </a:lnTo>
                        <a:lnTo>
                          <a:pt x="401" y="26"/>
                        </a:lnTo>
                        <a:lnTo>
                          <a:pt x="343" y="26"/>
                        </a:lnTo>
                        <a:lnTo>
                          <a:pt x="315" y="0"/>
                        </a:lnTo>
                        <a:lnTo>
                          <a:pt x="115" y="135"/>
                        </a:lnTo>
                        <a:lnTo>
                          <a:pt x="0" y="135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93" name="Freeform 386"/>
                  <p:cNvSpPr>
                    <a:spLocks/>
                  </p:cNvSpPr>
                  <p:nvPr/>
                </p:nvSpPr>
                <p:spPr bwMode="auto">
                  <a:xfrm>
                    <a:off x="1707" y="523"/>
                    <a:ext cx="458" cy="434"/>
                  </a:xfrm>
                  <a:custGeom>
                    <a:avLst/>
                    <a:gdLst/>
                    <a:ahLst/>
                    <a:cxnLst>
                      <a:cxn ang="0">
                        <a:pos x="0" y="135"/>
                      </a:cxn>
                      <a:cxn ang="0">
                        <a:pos x="0" y="325"/>
                      </a:cxn>
                      <a:cxn ang="0">
                        <a:pos x="86" y="406"/>
                      </a:cxn>
                      <a:cxn ang="0">
                        <a:pos x="86" y="434"/>
                      </a:cxn>
                      <a:cxn ang="0">
                        <a:pos x="343" y="434"/>
                      </a:cxn>
                      <a:cxn ang="0">
                        <a:pos x="372" y="325"/>
                      </a:cxn>
                      <a:cxn ang="0">
                        <a:pos x="458" y="189"/>
                      </a:cxn>
                      <a:cxn ang="0">
                        <a:pos x="430" y="53"/>
                      </a:cxn>
                      <a:cxn ang="0">
                        <a:pos x="401" y="26"/>
                      </a:cxn>
                      <a:cxn ang="0">
                        <a:pos x="343" y="26"/>
                      </a:cxn>
                      <a:cxn ang="0">
                        <a:pos x="315" y="0"/>
                      </a:cxn>
                      <a:cxn ang="0">
                        <a:pos x="115" y="135"/>
                      </a:cxn>
                      <a:cxn ang="0">
                        <a:pos x="0" y="135"/>
                      </a:cxn>
                    </a:cxnLst>
                    <a:rect l="0" t="0" r="r" b="b"/>
                    <a:pathLst>
                      <a:path w="458" h="434">
                        <a:moveTo>
                          <a:pt x="0" y="135"/>
                        </a:moveTo>
                        <a:lnTo>
                          <a:pt x="0" y="325"/>
                        </a:lnTo>
                        <a:lnTo>
                          <a:pt x="86" y="406"/>
                        </a:lnTo>
                        <a:lnTo>
                          <a:pt x="86" y="434"/>
                        </a:lnTo>
                        <a:lnTo>
                          <a:pt x="343" y="434"/>
                        </a:lnTo>
                        <a:lnTo>
                          <a:pt x="372" y="325"/>
                        </a:lnTo>
                        <a:lnTo>
                          <a:pt x="458" y="189"/>
                        </a:lnTo>
                        <a:lnTo>
                          <a:pt x="430" y="53"/>
                        </a:lnTo>
                        <a:lnTo>
                          <a:pt x="401" y="26"/>
                        </a:lnTo>
                        <a:lnTo>
                          <a:pt x="343" y="26"/>
                        </a:lnTo>
                        <a:lnTo>
                          <a:pt x="315" y="0"/>
                        </a:lnTo>
                        <a:lnTo>
                          <a:pt x="115" y="135"/>
                        </a:lnTo>
                        <a:lnTo>
                          <a:pt x="0" y="135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04" name="Group 387"/>
                <p:cNvGrpSpPr>
                  <a:grpSpLocks/>
                </p:cNvGrpSpPr>
                <p:nvPr/>
              </p:nvGrpSpPr>
              <p:grpSpPr bwMode="auto">
                <a:xfrm>
                  <a:off x="2835275" y="1516063"/>
                  <a:ext cx="636588" cy="603250"/>
                  <a:chOff x="1786" y="955"/>
                  <a:chExt cx="401" cy="380"/>
                </a:xfrm>
                <a:grpFill/>
              </p:grpSpPr>
              <p:sp>
                <p:nvSpPr>
                  <p:cNvPr id="890" name="Freeform 388"/>
                  <p:cNvSpPr>
                    <a:spLocks/>
                  </p:cNvSpPr>
                  <p:nvPr/>
                </p:nvSpPr>
                <p:spPr bwMode="auto">
                  <a:xfrm>
                    <a:off x="1786" y="955"/>
                    <a:ext cx="401" cy="38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0"/>
                      </a:cxn>
                      <a:cxn ang="0">
                        <a:pos x="373" y="380"/>
                      </a:cxn>
                      <a:cxn ang="0">
                        <a:pos x="373" y="298"/>
                      </a:cxn>
                      <a:cxn ang="0">
                        <a:pos x="344" y="218"/>
                      </a:cxn>
                      <a:cxn ang="0">
                        <a:pos x="401" y="190"/>
                      </a:cxn>
                      <a:cxn ang="0">
                        <a:pos x="373" y="136"/>
                      </a:cxn>
                      <a:cxn ang="0">
                        <a:pos x="287" y="109"/>
                      </a:cxn>
                      <a:cxn ang="0">
                        <a:pos x="287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01" h="380">
                        <a:moveTo>
                          <a:pt x="0" y="0"/>
                        </a:moveTo>
                        <a:lnTo>
                          <a:pt x="0" y="380"/>
                        </a:lnTo>
                        <a:lnTo>
                          <a:pt x="373" y="380"/>
                        </a:lnTo>
                        <a:lnTo>
                          <a:pt x="373" y="298"/>
                        </a:lnTo>
                        <a:lnTo>
                          <a:pt x="344" y="218"/>
                        </a:lnTo>
                        <a:lnTo>
                          <a:pt x="401" y="190"/>
                        </a:lnTo>
                        <a:lnTo>
                          <a:pt x="373" y="136"/>
                        </a:lnTo>
                        <a:lnTo>
                          <a:pt x="287" y="109"/>
                        </a:lnTo>
                        <a:lnTo>
                          <a:pt x="287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91" name="Freeform 389"/>
                  <p:cNvSpPr>
                    <a:spLocks/>
                  </p:cNvSpPr>
                  <p:nvPr/>
                </p:nvSpPr>
                <p:spPr bwMode="auto">
                  <a:xfrm>
                    <a:off x="1786" y="955"/>
                    <a:ext cx="401" cy="38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0"/>
                      </a:cxn>
                      <a:cxn ang="0">
                        <a:pos x="373" y="380"/>
                      </a:cxn>
                      <a:cxn ang="0">
                        <a:pos x="373" y="298"/>
                      </a:cxn>
                      <a:cxn ang="0">
                        <a:pos x="344" y="218"/>
                      </a:cxn>
                      <a:cxn ang="0">
                        <a:pos x="401" y="190"/>
                      </a:cxn>
                      <a:cxn ang="0">
                        <a:pos x="373" y="136"/>
                      </a:cxn>
                      <a:cxn ang="0">
                        <a:pos x="287" y="109"/>
                      </a:cxn>
                      <a:cxn ang="0">
                        <a:pos x="287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01" h="380">
                        <a:moveTo>
                          <a:pt x="0" y="0"/>
                        </a:moveTo>
                        <a:lnTo>
                          <a:pt x="0" y="380"/>
                        </a:lnTo>
                        <a:lnTo>
                          <a:pt x="373" y="380"/>
                        </a:lnTo>
                        <a:lnTo>
                          <a:pt x="373" y="298"/>
                        </a:lnTo>
                        <a:lnTo>
                          <a:pt x="344" y="218"/>
                        </a:lnTo>
                        <a:lnTo>
                          <a:pt x="401" y="190"/>
                        </a:lnTo>
                        <a:lnTo>
                          <a:pt x="373" y="136"/>
                        </a:lnTo>
                        <a:lnTo>
                          <a:pt x="287" y="109"/>
                        </a:lnTo>
                        <a:lnTo>
                          <a:pt x="287" y="0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05" name="Group 390"/>
                <p:cNvGrpSpPr>
                  <a:grpSpLocks/>
                </p:cNvGrpSpPr>
                <p:nvPr/>
              </p:nvGrpSpPr>
              <p:grpSpPr bwMode="auto">
                <a:xfrm>
                  <a:off x="3243263" y="869950"/>
                  <a:ext cx="865187" cy="863600"/>
                  <a:chOff x="2043" y="548"/>
                  <a:chExt cx="545" cy="544"/>
                </a:xfrm>
                <a:grpFill/>
              </p:grpSpPr>
              <p:sp>
                <p:nvSpPr>
                  <p:cNvPr id="888" name="Freeform 391"/>
                  <p:cNvSpPr>
                    <a:spLocks/>
                  </p:cNvSpPr>
                  <p:nvPr/>
                </p:nvSpPr>
                <p:spPr bwMode="auto">
                  <a:xfrm>
                    <a:off x="2043" y="548"/>
                    <a:ext cx="545" cy="544"/>
                  </a:xfrm>
                  <a:custGeom>
                    <a:avLst/>
                    <a:gdLst/>
                    <a:ahLst/>
                    <a:cxnLst>
                      <a:cxn ang="0">
                        <a:pos x="0" y="408"/>
                      </a:cxn>
                      <a:cxn ang="0">
                        <a:pos x="29" y="408"/>
                      </a:cxn>
                      <a:cxn ang="0">
                        <a:pos x="29" y="517"/>
                      </a:cxn>
                      <a:cxn ang="0">
                        <a:pos x="115" y="544"/>
                      </a:cxn>
                      <a:cxn ang="0">
                        <a:pos x="230" y="462"/>
                      </a:cxn>
                      <a:cxn ang="0">
                        <a:pos x="259" y="354"/>
                      </a:cxn>
                      <a:cxn ang="0">
                        <a:pos x="373" y="299"/>
                      </a:cxn>
                      <a:cxn ang="0">
                        <a:pos x="517" y="299"/>
                      </a:cxn>
                      <a:cxn ang="0">
                        <a:pos x="517" y="163"/>
                      </a:cxn>
                      <a:cxn ang="0">
                        <a:pos x="545" y="163"/>
                      </a:cxn>
                      <a:cxn ang="0">
                        <a:pos x="545" y="109"/>
                      </a:cxn>
                      <a:cxn ang="0">
                        <a:pos x="402" y="82"/>
                      </a:cxn>
                      <a:cxn ang="0">
                        <a:pos x="402" y="0"/>
                      </a:cxn>
                      <a:cxn ang="0">
                        <a:pos x="373" y="0"/>
                      </a:cxn>
                      <a:cxn ang="0">
                        <a:pos x="345" y="54"/>
                      </a:cxn>
                      <a:cxn ang="0">
                        <a:pos x="115" y="163"/>
                      </a:cxn>
                      <a:cxn ang="0">
                        <a:pos x="29" y="299"/>
                      </a:cxn>
                      <a:cxn ang="0">
                        <a:pos x="0" y="408"/>
                      </a:cxn>
                    </a:cxnLst>
                    <a:rect l="0" t="0" r="r" b="b"/>
                    <a:pathLst>
                      <a:path w="545" h="544">
                        <a:moveTo>
                          <a:pt x="0" y="408"/>
                        </a:moveTo>
                        <a:lnTo>
                          <a:pt x="29" y="408"/>
                        </a:lnTo>
                        <a:lnTo>
                          <a:pt x="29" y="517"/>
                        </a:lnTo>
                        <a:lnTo>
                          <a:pt x="115" y="544"/>
                        </a:lnTo>
                        <a:lnTo>
                          <a:pt x="230" y="462"/>
                        </a:lnTo>
                        <a:lnTo>
                          <a:pt x="259" y="354"/>
                        </a:lnTo>
                        <a:lnTo>
                          <a:pt x="373" y="299"/>
                        </a:lnTo>
                        <a:lnTo>
                          <a:pt x="517" y="299"/>
                        </a:lnTo>
                        <a:lnTo>
                          <a:pt x="517" y="163"/>
                        </a:lnTo>
                        <a:lnTo>
                          <a:pt x="545" y="163"/>
                        </a:lnTo>
                        <a:lnTo>
                          <a:pt x="545" y="109"/>
                        </a:lnTo>
                        <a:lnTo>
                          <a:pt x="402" y="82"/>
                        </a:lnTo>
                        <a:lnTo>
                          <a:pt x="402" y="0"/>
                        </a:lnTo>
                        <a:lnTo>
                          <a:pt x="373" y="0"/>
                        </a:lnTo>
                        <a:lnTo>
                          <a:pt x="345" y="54"/>
                        </a:lnTo>
                        <a:lnTo>
                          <a:pt x="115" y="163"/>
                        </a:lnTo>
                        <a:lnTo>
                          <a:pt x="29" y="299"/>
                        </a:lnTo>
                        <a:lnTo>
                          <a:pt x="0" y="408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89" name="Freeform 392"/>
                  <p:cNvSpPr>
                    <a:spLocks/>
                  </p:cNvSpPr>
                  <p:nvPr/>
                </p:nvSpPr>
                <p:spPr bwMode="auto">
                  <a:xfrm>
                    <a:off x="2043" y="548"/>
                    <a:ext cx="545" cy="544"/>
                  </a:xfrm>
                  <a:custGeom>
                    <a:avLst/>
                    <a:gdLst/>
                    <a:ahLst/>
                    <a:cxnLst>
                      <a:cxn ang="0">
                        <a:pos x="0" y="408"/>
                      </a:cxn>
                      <a:cxn ang="0">
                        <a:pos x="29" y="408"/>
                      </a:cxn>
                      <a:cxn ang="0">
                        <a:pos x="29" y="517"/>
                      </a:cxn>
                      <a:cxn ang="0">
                        <a:pos x="115" y="544"/>
                      </a:cxn>
                      <a:cxn ang="0">
                        <a:pos x="230" y="462"/>
                      </a:cxn>
                      <a:cxn ang="0">
                        <a:pos x="259" y="354"/>
                      </a:cxn>
                      <a:cxn ang="0">
                        <a:pos x="373" y="299"/>
                      </a:cxn>
                      <a:cxn ang="0">
                        <a:pos x="517" y="299"/>
                      </a:cxn>
                      <a:cxn ang="0">
                        <a:pos x="517" y="163"/>
                      </a:cxn>
                      <a:cxn ang="0">
                        <a:pos x="545" y="163"/>
                      </a:cxn>
                      <a:cxn ang="0">
                        <a:pos x="545" y="109"/>
                      </a:cxn>
                      <a:cxn ang="0">
                        <a:pos x="402" y="82"/>
                      </a:cxn>
                      <a:cxn ang="0">
                        <a:pos x="402" y="0"/>
                      </a:cxn>
                      <a:cxn ang="0">
                        <a:pos x="373" y="0"/>
                      </a:cxn>
                      <a:cxn ang="0">
                        <a:pos x="345" y="54"/>
                      </a:cxn>
                      <a:cxn ang="0">
                        <a:pos x="115" y="163"/>
                      </a:cxn>
                      <a:cxn ang="0">
                        <a:pos x="29" y="299"/>
                      </a:cxn>
                      <a:cxn ang="0">
                        <a:pos x="0" y="408"/>
                      </a:cxn>
                    </a:cxnLst>
                    <a:rect l="0" t="0" r="r" b="b"/>
                    <a:pathLst>
                      <a:path w="545" h="544">
                        <a:moveTo>
                          <a:pt x="0" y="408"/>
                        </a:moveTo>
                        <a:lnTo>
                          <a:pt x="29" y="408"/>
                        </a:lnTo>
                        <a:lnTo>
                          <a:pt x="29" y="517"/>
                        </a:lnTo>
                        <a:lnTo>
                          <a:pt x="115" y="544"/>
                        </a:lnTo>
                        <a:lnTo>
                          <a:pt x="230" y="462"/>
                        </a:lnTo>
                        <a:lnTo>
                          <a:pt x="259" y="354"/>
                        </a:lnTo>
                        <a:lnTo>
                          <a:pt x="373" y="299"/>
                        </a:lnTo>
                        <a:lnTo>
                          <a:pt x="517" y="299"/>
                        </a:lnTo>
                        <a:lnTo>
                          <a:pt x="517" y="163"/>
                        </a:lnTo>
                        <a:lnTo>
                          <a:pt x="545" y="163"/>
                        </a:lnTo>
                        <a:lnTo>
                          <a:pt x="545" y="109"/>
                        </a:lnTo>
                        <a:lnTo>
                          <a:pt x="402" y="82"/>
                        </a:lnTo>
                        <a:lnTo>
                          <a:pt x="402" y="0"/>
                        </a:lnTo>
                        <a:lnTo>
                          <a:pt x="373" y="0"/>
                        </a:lnTo>
                        <a:lnTo>
                          <a:pt x="345" y="54"/>
                        </a:lnTo>
                        <a:lnTo>
                          <a:pt x="115" y="163"/>
                        </a:lnTo>
                        <a:lnTo>
                          <a:pt x="29" y="299"/>
                        </a:lnTo>
                        <a:lnTo>
                          <a:pt x="0" y="408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06" name="Group 393"/>
                <p:cNvGrpSpPr>
                  <a:grpSpLocks/>
                </p:cNvGrpSpPr>
                <p:nvPr/>
              </p:nvGrpSpPr>
              <p:grpSpPr bwMode="auto">
                <a:xfrm>
                  <a:off x="3976688" y="1085850"/>
                  <a:ext cx="952500" cy="560388"/>
                  <a:chOff x="2505" y="684"/>
                  <a:chExt cx="600" cy="353"/>
                </a:xfrm>
                <a:grpFill/>
              </p:grpSpPr>
              <p:sp>
                <p:nvSpPr>
                  <p:cNvPr id="886" name="Freeform 394"/>
                  <p:cNvSpPr>
                    <a:spLocks/>
                  </p:cNvSpPr>
                  <p:nvPr/>
                </p:nvSpPr>
                <p:spPr bwMode="auto">
                  <a:xfrm>
                    <a:off x="2505" y="684"/>
                    <a:ext cx="600" cy="353"/>
                  </a:xfrm>
                  <a:custGeom>
                    <a:avLst/>
                    <a:gdLst/>
                    <a:ahLst/>
                    <a:cxnLst>
                      <a:cxn ang="0">
                        <a:pos x="86" y="0"/>
                      </a:cxn>
                      <a:cxn ang="0">
                        <a:pos x="86" y="27"/>
                      </a:cxn>
                      <a:cxn ang="0">
                        <a:pos x="57" y="27"/>
                      </a:cxn>
                      <a:cxn ang="0">
                        <a:pos x="57" y="218"/>
                      </a:cxn>
                      <a:cxn ang="0">
                        <a:pos x="0" y="353"/>
                      </a:cxn>
                      <a:cxn ang="0">
                        <a:pos x="200" y="353"/>
                      </a:cxn>
                      <a:cxn ang="0">
                        <a:pos x="371" y="299"/>
                      </a:cxn>
                      <a:cxn ang="0">
                        <a:pos x="400" y="353"/>
                      </a:cxn>
                      <a:cxn ang="0">
                        <a:pos x="514" y="353"/>
                      </a:cxn>
                      <a:cxn ang="0">
                        <a:pos x="514" y="245"/>
                      </a:cxn>
                      <a:cxn ang="0">
                        <a:pos x="600" y="190"/>
                      </a:cxn>
                      <a:cxn ang="0">
                        <a:pos x="486" y="163"/>
                      </a:cxn>
                      <a:cxn ang="0">
                        <a:pos x="514" y="109"/>
                      </a:cxn>
                      <a:cxn ang="0">
                        <a:pos x="400" y="55"/>
                      </a:cxn>
                      <a:cxn ang="0">
                        <a:pos x="486" y="55"/>
                      </a:cxn>
                      <a:cxn ang="0">
                        <a:pos x="400" y="0"/>
                      </a:cxn>
                      <a:cxn ang="0">
                        <a:pos x="86" y="0"/>
                      </a:cxn>
                    </a:cxnLst>
                    <a:rect l="0" t="0" r="r" b="b"/>
                    <a:pathLst>
                      <a:path w="600" h="353">
                        <a:moveTo>
                          <a:pt x="86" y="0"/>
                        </a:moveTo>
                        <a:lnTo>
                          <a:pt x="86" y="27"/>
                        </a:lnTo>
                        <a:lnTo>
                          <a:pt x="57" y="27"/>
                        </a:lnTo>
                        <a:lnTo>
                          <a:pt x="57" y="218"/>
                        </a:lnTo>
                        <a:lnTo>
                          <a:pt x="0" y="353"/>
                        </a:lnTo>
                        <a:lnTo>
                          <a:pt x="200" y="353"/>
                        </a:lnTo>
                        <a:lnTo>
                          <a:pt x="371" y="299"/>
                        </a:lnTo>
                        <a:lnTo>
                          <a:pt x="400" y="353"/>
                        </a:lnTo>
                        <a:lnTo>
                          <a:pt x="514" y="353"/>
                        </a:lnTo>
                        <a:lnTo>
                          <a:pt x="514" y="245"/>
                        </a:lnTo>
                        <a:lnTo>
                          <a:pt x="600" y="190"/>
                        </a:lnTo>
                        <a:lnTo>
                          <a:pt x="486" y="163"/>
                        </a:lnTo>
                        <a:lnTo>
                          <a:pt x="514" y="109"/>
                        </a:lnTo>
                        <a:lnTo>
                          <a:pt x="400" y="55"/>
                        </a:lnTo>
                        <a:lnTo>
                          <a:pt x="486" y="55"/>
                        </a:lnTo>
                        <a:lnTo>
                          <a:pt x="400" y="0"/>
                        </a:lnTo>
                        <a:lnTo>
                          <a:pt x="86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87" name="Freeform 395"/>
                  <p:cNvSpPr>
                    <a:spLocks/>
                  </p:cNvSpPr>
                  <p:nvPr/>
                </p:nvSpPr>
                <p:spPr bwMode="auto">
                  <a:xfrm>
                    <a:off x="2505" y="684"/>
                    <a:ext cx="600" cy="353"/>
                  </a:xfrm>
                  <a:custGeom>
                    <a:avLst/>
                    <a:gdLst/>
                    <a:ahLst/>
                    <a:cxnLst>
                      <a:cxn ang="0">
                        <a:pos x="86" y="0"/>
                      </a:cxn>
                      <a:cxn ang="0">
                        <a:pos x="86" y="27"/>
                      </a:cxn>
                      <a:cxn ang="0">
                        <a:pos x="57" y="27"/>
                      </a:cxn>
                      <a:cxn ang="0">
                        <a:pos x="57" y="218"/>
                      </a:cxn>
                      <a:cxn ang="0">
                        <a:pos x="0" y="353"/>
                      </a:cxn>
                      <a:cxn ang="0">
                        <a:pos x="200" y="353"/>
                      </a:cxn>
                      <a:cxn ang="0">
                        <a:pos x="371" y="299"/>
                      </a:cxn>
                      <a:cxn ang="0">
                        <a:pos x="400" y="353"/>
                      </a:cxn>
                      <a:cxn ang="0">
                        <a:pos x="514" y="353"/>
                      </a:cxn>
                      <a:cxn ang="0">
                        <a:pos x="514" y="245"/>
                      </a:cxn>
                      <a:cxn ang="0">
                        <a:pos x="600" y="190"/>
                      </a:cxn>
                      <a:cxn ang="0">
                        <a:pos x="486" y="163"/>
                      </a:cxn>
                      <a:cxn ang="0">
                        <a:pos x="514" y="109"/>
                      </a:cxn>
                      <a:cxn ang="0">
                        <a:pos x="400" y="55"/>
                      </a:cxn>
                      <a:cxn ang="0">
                        <a:pos x="486" y="55"/>
                      </a:cxn>
                      <a:cxn ang="0">
                        <a:pos x="400" y="0"/>
                      </a:cxn>
                      <a:cxn ang="0">
                        <a:pos x="86" y="0"/>
                      </a:cxn>
                    </a:cxnLst>
                    <a:rect l="0" t="0" r="r" b="b"/>
                    <a:pathLst>
                      <a:path w="600" h="353">
                        <a:moveTo>
                          <a:pt x="86" y="0"/>
                        </a:moveTo>
                        <a:lnTo>
                          <a:pt x="86" y="27"/>
                        </a:lnTo>
                        <a:lnTo>
                          <a:pt x="57" y="27"/>
                        </a:lnTo>
                        <a:lnTo>
                          <a:pt x="57" y="218"/>
                        </a:lnTo>
                        <a:lnTo>
                          <a:pt x="0" y="353"/>
                        </a:lnTo>
                        <a:lnTo>
                          <a:pt x="200" y="353"/>
                        </a:lnTo>
                        <a:lnTo>
                          <a:pt x="371" y="299"/>
                        </a:lnTo>
                        <a:lnTo>
                          <a:pt x="400" y="353"/>
                        </a:lnTo>
                        <a:lnTo>
                          <a:pt x="514" y="353"/>
                        </a:lnTo>
                        <a:lnTo>
                          <a:pt x="514" y="245"/>
                        </a:lnTo>
                        <a:lnTo>
                          <a:pt x="600" y="190"/>
                        </a:lnTo>
                        <a:lnTo>
                          <a:pt x="486" y="163"/>
                        </a:lnTo>
                        <a:lnTo>
                          <a:pt x="514" y="109"/>
                        </a:lnTo>
                        <a:lnTo>
                          <a:pt x="400" y="55"/>
                        </a:lnTo>
                        <a:lnTo>
                          <a:pt x="486" y="55"/>
                        </a:lnTo>
                        <a:lnTo>
                          <a:pt x="400" y="0"/>
                        </a:lnTo>
                        <a:lnTo>
                          <a:pt x="86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07" name="Group 396"/>
                <p:cNvGrpSpPr>
                  <a:grpSpLocks/>
                </p:cNvGrpSpPr>
                <p:nvPr/>
              </p:nvGrpSpPr>
              <p:grpSpPr bwMode="auto">
                <a:xfrm>
                  <a:off x="3379788" y="1344613"/>
                  <a:ext cx="684212" cy="817562"/>
                  <a:chOff x="2129" y="847"/>
                  <a:chExt cx="431" cy="515"/>
                </a:xfrm>
                <a:grpFill/>
              </p:grpSpPr>
              <p:sp>
                <p:nvSpPr>
                  <p:cNvPr id="884" name="Freeform 397"/>
                  <p:cNvSpPr>
                    <a:spLocks/>
                  </p:cNvSpPr>
                  <p:nvPr/>
                </p:nvSpPr>
                <p:spPr bwMode="auto">
                  <a:xfrm>
                    <a:off x="2129" y="847"/>
                    <a:ext cx="431" cy="515"/>
                  </a:xfrm>
                  <a:custGeom>
                    <a:avLst/>
                    <a:gdLst/>
                    <a:ahLst/>
                    <a:cxnLst>
                      <a:cxn ang="0">
                        <a:pos x="29" y="244"/>
                      </a:cxn>
                      <a:cxn ang="0">
                        <a:pos x="58" y="299"/>
                      </a:cxn>
                      <a:cxn ang="0">
                        <a:pos x="0" y="326"/>
                      </a:cxn>
                      <a:cxn ang="0">
                        <a:pos x="29" y="406"/>
                      </a:cxn>
                      <a:cxn ang="0">
                        <a:pos x="144" y="515"/>
                      </a:cxn>
                      <a:cxn ang="0">
                        <a:pos x="288" y="434"/>
                      </a:cxn>
                      <a:cxn ang="0">
                        <a:pos x="345" y="434"/>
                      </a:cxn>
                      <a:cxn ang="0">
                        <a:pos x="345" y="515"/>
                      </a:cxn>
                      <a:cxn ang="0">
                        <a:pos x="403" y="461"/>
                      </a:cxn>
                      <a:cxn ang="0">
                        <a:pos x="431" y="190"/>
                      </a:cxn>
                      <a:cxn ang="0">
                        <a:pos x="374" y="190"/>
                      </a:cxn>
                      <a:cxn ang="0">
                        <a:pos x="431" y="54"/>
                      </a:cxn>
                      <a:cxn ang="0">
                        <a:pos x="431" y="0"/>
                      </a:cxn>
                      <a:cxn ang="0">
                        <a:pos x="288" y="0"/>
                      </a:cxn>
                      <a:cxn ang="0">
                        <a:pos x="172" y="54"/>
                      </a:cxn>
                      <a:cxn ang="0">
                        <a:pos x="144" y="163"/>
                      </a:cxn>
                      <a:cxn ang="0">
                        <a:pos x="29" y="244"/>
                      </a:cxn>
                    </a:cxnLst>
                    <a:rect l="0" t="0" r="r" b="b"/>
                    <a:pathLst>
                      <a:path w="431" h="515">
                        <a:moveTo>
                          <a:pt x="29" y="244"/>
                        </a:moveTo>
                        <a:lnTo>
                          <a:pt x="58" y="299"/>
                        </a:lnTo>
                        <a:lnTo>
                          <a:pt x="0" y="326"/>
                        </a:lnTo>
                        <a:lnTo>
                          <a:pt x="29" y="406"/>
                        </a:lnTo>
                        <a:lnTo>
                          <a:pt x="144" y="515"/>
                        </a:lnTo>
                        <a:lnTo>
                          <a:pt x="288" y="434"/>
                        </a:lnTo>
                        <a:lnTo>
                          <a:pt x="345" y="434"/>
                        </a:lnTo>
                        <a:lnTo>
                          <a:pt x="345" y="515"/>
                        </a:lnTo>
                        <a:lnTo>
                          <a:pt x="403" y="461"/>
                        </a:lnTo>
                        <a:lnTo>
                          <a:pt x="431" y="190"/>
                        </a:lnTo>
                        <a:lnTo>
                          <a:pt x="374" y="190"/>
                        </a:lnTo>
                        <a:lnTo>
                          <a:pt x="431" y="54"/>
                        </a:lnTo>
                        <a:lnTo>
                          <a:pt x="431" y="0"/>
                        </a:lnTo>
                        <a:lnTo>
                          <a:pt x="288" y="0"/>
                        </a:lnTo>
                        <a:lnTo>
                          <a:pt x="172" y="54"/>
                        </a:lnTo>
                        <a:lnTo>
                          <a:pt x="144" y="163"/>
                        </a:lnTo>
                        <a:lnTo>
                          <a:pt x="29" y="244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85" name="Freeform 398"/>
                  <p:cNvSpPr>
                    <a:spLocks/>
                  </p:cNvSpPr>
                  <p:nvPr/>
                </p:nvSpPr>
                <p:spPr bwMode="auto">
                  <a:xfrm>
                    <a:off x="2129" y="847"/>
                    <a:ext cx="431" cy="515"/>
                  </a:xfrm>
                  <a:custGeom>
                    <a:avLst/>
                    <a:gdLst/>
                    <a:ahLst/>
                    <a:cxnLst>
                      <a:cxn ang="0">
                        <a:pos x="29" y="244"/>
                      </a:cxn>
                      <a:cxn ang="0">
                        <a:pos x="58" y="299"/>
                      </a:cxn>
                      <a:cxn ang="0">
                        <a:pos x="0" y="326"/>
                      </a:cxn>
                      <a:cxn ang="0">
                        <a:pos x="29" y="406"/>
                      </a:cxn>
                      <a:cxn ang="0">
                        <a:pos x="144" y="515"/>
                      </a:cxn>
                      <a:cxn ang="0">
                        <a:pos x="288" y="434"/>
                      </a:cxn>
                      <a:cxn ang="0">
                        <a:pos x="345" y="434"/>
                      </a:cxn>
                      <a:cxn ang="0">
                        <a:pos x="345" y="515"/>
                      </a:cxn>
                      <a:cxn ang="0">
                        <a:pos x="403" y="461"/>
                      </a:cxn>
                      <a:cxn ang="0">
                        <a:pos x="431" y="190"/>
                      </a:cxn>
                      <a:cxn ang="0">
                        <a:pos x="374" y="190"/>
                      </a:cxn>
                      <a:cxn ang="0">
                        <a:pos x="431" y="54"/>
                      </a:cxn>
                      <a:cxn ang="0">
                        <a:pos x="431" y="0"/>
                      </a:cxn>
                      <a:cxn ang="0">
                        <a:pos x="288" y="0"/>
                      </a:cxn>
                      <a:cxn ang="0">
                        <a:pos x="172" y="54"/>
                      </a:cxn>
                      <a:cxn ang="0">
                        <a:pos x="144" y="163"/>
                      </a:cxn>
                      <a:cxn ang="0">
                        <a:pos x="29" y="244"/>
                      </a:cxn>
                    </a:cxnLst>
                    <a:rect l="0" t="0" r="r" b="b"/>
                    <a:pathLst>
                      <a:path w="431" h="515">
                        <a:moveTo>
                          <a:pt x="29" y="244"/>
                        </a:moveTo>
                        <a:lnTo>
                          <a:pt x="58" y="299"/>
                        </a:lnTo>
                        <a:lnTo>
                          <a:pt x="0" y="326"/>
                        </a:lnTo>
                        <a:lnTo>
                          <a:pt x="29" y="406"/>
                        </a:lnTo>
                        <a:lnTo>
                          <a:pt x="144" y="515"/>
                        </a:lnTo>
                        <a:lnTo>
                          <a:pt x="288" y="434"/>
                        </a:lnTo>
                        <a:lnTo>
                          <a:pt x="345" y="434"/>
                        </a:lnTo>
                        <a:lnTo>
                          <a:pt x="345" y="515"/>
                        </a:lnTo>
                        <a:lnTo>
                          <a:pt x="403" y="461"/>
                        </a:lnTo>
                        <a:lnTo>
                          <a:pt x="431" y="190"/>
                        </a:lnTo>
                        <a:lnTo>
                          <a:pt x="374" y="190"/>
                        </a:lnTo>
                        <a:lnTo>
                          <a:pt x="431" y="54"/>
                        </a:lnTo>
                        <a:lnTo>
                          <a:pt x="431" y="0"/>
                        </a:lnTo>
                        <a:lnTo>
                          <a:pt x="288" y="0"/>
                        </a:lnTo>
                        <a:lnTo>
                          <a:pt x="172" y="54"/>
                        </a:lnTo>
                        <a:lnTo>
                          <a:pt x="144" y="163"/>
                        </a:lnTo>
                        <a:lnTo>
                          <a:pt x="29" y="244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08" name="Group 399"/>
                <p:cNvGrpSpPr>
                  <a:grpSpLocks/>
                </p:cNvGrpSpPr>
                <p:nvPr/>
              </p:nvGrpSpPr>
              <p:grpSpPr bwMode="auto">
                <a:xfrm>
                  <a:off x="3929063" y="1560513"/>
                  <a:ext cx="820737" cy="817562"/>
                  <a:chOff x="2475" y="983"/>
                  <a:chExt cx="517" cy="515"/>
                </a:xfrm>
                <a:grpFill/>
              </p:grpSpPr>
              <p:sp>
                <p:nvSpPr>
                  <p:cNvPr id="882" name="Freeform 400"/>
                  <p:cNvSpPr>
                    <a:spLocks/>
                  </p:cNvSpPr>
                  <p:nvPr/>
                </p:nvSpPr>
                <p:spPr bwMode="auto">
                  <a:xfrm>
                    <a:off x="2475" y="983"/>
                    <a:ext cx="517" cy="515"/>
                  </a:xfrm>
                  <a:custGeom>
                    <a:avLst/>
                    <a:gdLst/>
                    <a:ahLst/>
                    <a:cxnLst>
                      <a:cxn ang="0">
                        <a:pos x="86" y="54"/>
                      </a:cxn>
                      <a:cxn ang="0">
                        <a:pos x="57" y="325"/>
                      </a:cxn>
                      <a:cxn ang="0">
                        <a:pos x="0" y="379"/>
                      </a:cxn>
                      <a:cxn ang="0">
                        <a:pos x="0" y="461"/>
                      </a:cxn>
                      <a:cxn ang="0">
                        <a:pos x="28" y="515"/>
                      </a:cxn>
                      <a:cxn ang="0">
                        <a:pos x="287" y="515"/>
                      </a:cxn>
                      <a:cxn ang="0">
                        <a:pos x="316" y="488"/>
                      </a:cxn>
                      <a:cxn ang="0">
                        <a:pos x="201" y="488"/>
                      </a:cxn>
                      <a:cxn ang="0">
                        <a:pos x="230" y="407"/>
                      </a:cxn>
                      <a:cxn ang="0">
                        <a:pos x="287" y="461"/>
                      </a:cxn>
                      <a:cxn ang="0">
                        <a:pos x="287" y="407"/>
                      </a:cxn>
                      <a:cxn ang="0">
                        <a:pos x="459" y="245"/>
                      </a:cxn>
                      <a:cxn ang="0">
                        <a:pos x="517" y="109"/>
                      </a:cxn>
                      <a:cxn ang="0">
                        <a:pos x="459" y="109"/>
                      </a:cxn>
                      <a:cxn ang="0">
                        <a:pos x="344" y="109"/>
                      </a:cxn>
                      <a:cxn ang="0">
                        <a:pos x="430" y="54"/>
                      </a:cxn>
                      <a:cxn ang="0">
                        <a:pos x="401" y="0"/>
                      </a:cxn>
                      <a:cxn ang="0">
                        <a:pos x="230" y="54"/>
                      </a:cxn>
                      <a:cxn ang="0">
                        <a:pos x="86" y="54"/>
                      </a:cxn>
                    </a:cxnLst>
                    <a:rect l="0" t="0" r="r" b="b"/>
                    <a:pathLst>
                      <a:path w="517" h="515">
                        <a:moveTo>
                          <a:pt x="86" y="54"/>
                        </a:moveTo>
                        <a:lnTo>
                          <a:pt x="57" y="325"/>
                        </a:lnTo>
                        <a:lnTo>
                          <a:pt x="0" y="379"/>
                        </a:lnTo>
                        <a:lnTo>
                          <a:pt x="0" y="461"/>
                        </a:lnTo>
                        <a:lnTo>
                          <a:pt x="28" y="515"/>
                        </a:lnTo>
                        <a:lnTo>
                          <a:pt x="287" y="515"/>
                        </a:lnTo>
                        <a:lnTo>
                          <a:pt x="316" y="488"/>
                        </a:lnTo>
                        <a:lnTo>
                          <a:pt x="201" y="488"/>
                        </a:lnTo>
                        <a:lnTo>
                          <a:pt x="230" y="407"/>
                        </a:lnTo>
                        <a:lnTo>
                          <a:pt x="287" y="461"/>
                        </a:lnTo>
                        <a:lnTo>
                          <a:pt x="287" y="407"/>
                        </a:lnTo>
                        <a:lnTo>
                          <a:pt x="459" y="245"/>
                        </a:lnTo>
                        <a:lnTo>
                          <a:pt x="517" y="109"/>
                        </a:lnTo>
                        <a:lnTo>
                          <a:pt x="459" y="109"/>
                        </a:lnTo>
                        <a:lnTo>
                          <a:pt x="344" y="109"/>
                        </a:lnTo>
                        <a:lnTo>
                          <a:pt x="430" y="54"/>
                        </a:lnTo>
                        <a:lnTo>
                          <a:pt x="401" y="0"/>
                        </a:lnTo>
                        <a:lnTo>
                          <a:pt x="230" y="54"/>
                        </a:lnTo>
                        <a:lnTo>
                          <a:pt x="86" y="54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83" name="Freeform 401"/>
                  <p:cNvSpPr>
                    <a:spLocks/>
                  </p:cNvSpPr>
                  <p:nvPr/>
                </p:nvSpPr>
                <p:spPr bwMode="auto">
                  <a:xfrm>
                    <a:off x="2475" y="983"/>
                    <a:ext cx="517" cy="515"/>
                  </a:xfrm>
                  <a:custGeom>
                    <a:avLst/>
                    <a:gdLst/>
                    <a:ahLst/>
                    <a:cxnLst>
                      <a:cxn ang="0">
                        <a:pos x="86" y="54"/>
                      </a:cxn>
                      <a:cxn ang="0">
                        <a:pos x="57" y="325"/>
                      </a:cxn>
                      <a:cxn ang="0">
                        <a:pos x="0" y="379"/>
                      </a:cxn>
                      <a:cxn ang="0">
                        <a:pos x="0" y="461"/>
                      </a:cxn>
                      <a:cxn ang="0">
                        <a:pos x="28" y="515"/>
                      </a:cxn>
                      <a:cxn ang="0">
                        <a:pos x="287" y="515"/>
                      </a:cxn>
                      <a:cxn ang="0">
                        <a:pos x="316" y="488"/>
                      </a:cxn>
                      <a:cxn ang="0">
                        <a:pos x="201" y="488"/>
                      </a:cxn>
                      <a:cxn ang="0">
                        <a:pos x="230" y="407"/>
                      </a:cxn>
                      <a:cxn ang="0">
                        <a:pos x="287" y="461"/>
                      </a:cxn>
                      <a:cxn ang="0">
                        <a:pos x="287" y="407"/>
                      </a:cxn>
                      <a:cxn ang="0">
                        <a:pos x="459" y="245"/>
                      </a:cxn>
                      <a:cxn ang="0">
                        <a:pos x="517" y="109"/>
                      </a:cxn>
                      <a:cxn ang="0">
                        <a:pos x="459" y="109"/>
                      </a:cxn>
                      <a:cxn ang="0">
                        <a:pos x="344" y="109"/>
                      </a:cxn>
                      <a:cxn ang="0">
                        <a:pos x="430" y="54"/>
                      </a:cxn>
                      <a:cxn ang="0">
                        <a:pos x="401" y="0"/>
                      </a:cxn>
                      <a:cxn ang="0">
                        <a:pos x="230" y="54"/>
                      </a:cxn>
                      <a:cxn ang="0">
                        <a:pos x="86" y="54"/>
                      </a:cxn>
                    </a:cxnLst>
                    <a:rect l="0" t="0" r="r" b="b"/>
                    <a:pathLst>
                      <a:path w="517" h="515">
                        <a:moveTo>
                          <a:pt x="86" y="54"/>
                        </a:moveTo>
                        <a:lnTo>
                          <a:pt x="57" y="325"/>
                        </a:lnTo>
                        <a:lnTo>
                          <a:pt x="0" y="379"/>
                        </a:lnTo>
                        <a:lnTo>
                          <a:pt x="0" y="461"/>
                        </a:lnTo>
                        <a:lnTo>
                          <a:pt x="28" y="515"/>
                        </a:lnTo>
                        <a:lnTo>
                          <a:pt x="287" y="515"/>
                        </a:lnTo>
                        <a:lnTo>
                          <a:pt x="316" y="488"/>
                        </a:lnTo>
                        <a:lnTo>
                          <a:pt x="201" y="488"/>
                        </a:lnTo>
                        <a:lnTo>
                          <a:pt x="230" y="407"/>
                        </a:lnTo>
                        <a:lnTo>
                          <a:pt x="287" y="461"/>
                        </a:lnTo>
                        <a:lnTo>
                          <a:pt x="287" y="407"/>
                        </a:lnTo>
                        <a:lnTo>
                          <a:pt x="459" y="245"/>
                        </a:lnTo>
                        <a:lnTo>
                          <a:pt x="517" y="109"/>
                        </a:lnTo>
                        <a:lnTo>
                          <a:pt x="459" y="109"/>
                        </a:lnTo>
                        <a:lnTo>
                          <a:pt x="344" y="109"/>
                        </a:lnTo>
                        <a:lnTo>
                          <a:pt x="430" y="54"/>
                        </a:lnTo>
                        <a:lnTo>
                          <a:pt x="401" y="0"/>
                        </a:lnTo>
                        <a:lnTo>
                          <a:pt x="230" y="54"/>
                        </a:lnTo>
                        <a:lnTo>
                          <a:pt x="86" y="54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</p:grpSp>
          <p:sp>
            <p:nvSpPr>
              <p:cNvPr id="853" name="Rectangle 204"/>
              <p:cNvSpPr>
                <a:spLocks noChangeArrowheads="1"/>
              </p:cNvSpPr>
              <p:nvPr/>
            </p:nvSpPr>
            <p:spPr bwMode="auto">
              <a:xfrm>
                <a:off x="2626624" y="546732"/>
                <a:ext cx="28401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UNION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54" name="Rectangle 206"/>
              <p:cNvSpPr>
                <a:spLocks noChangeArrowheads="1"/>
              </p:cNvSpPr>
              <p:nvPr/>
            </p:nvSpPr>
            <p:spPr bwMode="auto">
              <a:xfrm>
                <a:off x="3956050" y="549275"/>
                <a:ext cx="240981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WEST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55" name="Rectangle 207"/>
              <p:cNvSpPr>
                <a:spLocks noChangeArrowheads="1"/>
              </p:cNvSpPr>
              <p:nvPr/>
            </p:nvSpPr>
            <p:spPr bwMode="auto">
              <a:xfrm>
                <a:off x="4321175" y="549275"/>
                <a:ext cx="21688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EAST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56" name="Rectangle 213"/>
              <p:cNvSpPr>
                <a:spLocks noChangeArrowheads="1"/>
              </p:cNvSpPr>
              <p:nvPr/>
            </p:nvSpPr>
            <p:spPr bwMode="auto">
              <a:xfrm>
                <a:off x="2131318" y="978589"/>
                <a:ext cx="37524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LINCOLN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57" name="Rectangle 216"/>
              <p:cNvSpPr>
                <a:spLocks noChangeArrowheads="1"/>
              </p:cNvSpPr>
              <p:nvPr/>
            </p:nvSpPr>
            <p:spPr bwMode="auto">
              <a:xfrm>
                <a:off x="4229100" y="1304925"/>
                <a:ext cx="407947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MADISON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58" name="Rectangle 237"/>
              <p:cNvSpPr>
                <a:spLocks noChangeArrowheads="1"/>
              </p:cNvSpPr>
              <p:nvPr/>
            </p:nvSpPr>
            <p:spPr bwMode="auto">
              <a:xfrm>
                <a:off x="4048125" y="720725"/>
                <a:ext cx="38729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CARROLL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59" name="Rectangle 547"/>
              <p:cNvSpPr>
                <a:spLocks noChangeArrowheads="1"/>
              </p:cNvSpPr>
              <p:nvPr/>
            </p:nvSpPr>
            <p:spPr bwMode="auto">
              <a:xfrm>
                <a:off x="3285271" y="549275"/>
                <a:ext cx="538765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MOREHOUSE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60" name="Rectangle 548"/>
              <p:cNvSpPr>
                <a:spLocks noChangeArrowheads="1"/>
              </p:cNvSpPr>
              <p:nvPr/>
            </p:nvSpPr>
            <p:spPr bwMode="auto">
              <a:xfrm>
                <a:off x="3956050" y="549275"/>
                <a:ext cx="240981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WEST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61" name="Rectangle 549"/>
              <p:cNvSpPr>
                <a:spLocks noChangeArrowheads="1"/>
              </p:cNvSpPr>
              <p:nvPr/>
            </p:nvSpPr>
            <p:spPr bwMode="auto">
              <a:xfrm>
                <a:off x="4321175" y="549275"/>
                <a:ext cx="21688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EAST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62" name="Rectangle 554"/>
              <p:cNvSpPr>
                <a:spLocks noChangeArrowheads="1"/>
              </p:cNvSpPr>
              <p:nvPr/>
            </p:nvSpPr>
            <p:spPr bwMode="auto">
              <a:xfrm>
                <a:off x="2243138" y="1435100"/>
                <a:ext cx="394177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JACKSON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63" name="Rectangle 556"/>
              <p:cNvSpPr>
                <a:spLocks noChangeArrowheads="1"/>
              </p:cNvSpPr>
              <p:nvPr/>
            </p:nvSpPr>
            <p:spPr bwMode="auto">
              <a:xfrm>
                <a:off x="2836863" y="1185863"/>
                <a:ext cx="445815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OUACHITA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64" name="Rectangle 557"/>
              <p:cNvSpPr>
                <a:spLocks noChangeArrowheads="1"/>
              </p:cNvSpPr>
              <p:nvPr/>
            </p:nvSpPr>
            <p:spPr bwMode="auto">
              <a:xfrm>
                <a:off x="3535363" y="1173163"/>
                <a:ext cx="44065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RICHLAND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65" name="Rectangle 558"/>
              <p:cNvSpPr>
                <a:spLocks noChangeArrowheads="1"/>
              </p:cNvSpPr>
              <p:nvPr/>
            </p:nvSpPr>
            <p:spPr bwMode="auto">
              <a:xfrm>
                <a:off x="4229100" y="1304925"/>
                <a:ext cx="407947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MADISON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66" name="Rectangle 579"/>
              <p:cNvSpPr>
                <a:spLocks noChangeArrowheads="1"/>
              </p:cNvSpPr>
              <p:nvPr/>
            </p:nvSpPr>
            <p:spPr bwMode="auto">
              <a:xfrm>
                <a:off x="4048125" y="720725"/>
                <a:ext cx="38729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CARROLL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67" name="Rectangle 581"/>
              <p:cNvSpPr>
                <a:spLocks noChangeArrowheads="1"/>
              </p:cNvSpPr>
              <p:nvPr/>
            </p:nvSpPr>
            <p:spPr bwMode="auto">
              <a:xfrm>
                <a:off x="2895103" y="1814513"/>
                <a:ext cx="45097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CALDWELL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68" name="Rectangle 582"/>
              <p:cNvSpPr>
                <a:spLocks noChangeArrowheads="1"/>
              </p:cNvSpPr>
              <p:nvPr/>
            </p:nvSpPr>
            <p:spPr bwMode="auto">
              <a:xfrm>
                <a:off x="3557588" y="1803400"/>
                <a:ext cx="4234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FRANKLIN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69" name="Rectangle 583"/>
              <p:cNvSpPr>
                <a:spLocks noChangeArrowheads="1"/>
              </p:cNvSpPr>
              <p:nvPr/>
            </p:nvSpPr>
            <p:spPr bwMode="auto">
              <a:xfrm>
                <a:off x="4140200" y="1804988"/>
                <a:ext cx="33565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TENSAS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716809" name="Group 764"/>
            <p:cNvGrpSpPr/>
            <p:nvPr/>
          </p:nvGrpSpPr>
          <p:grpSpPr>
            <a:xfrm>
              <a:off x="5784127" y="4738356"/>
              <a:ext cx="1782955" cy="1683902"/>
              <a:chOff x="5975350" y="4876800"/>
              <a:chExt cx="1914525" cy="1808163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716810" name="Group 805"/>
              <p:cNvGrpSpPr/>
              <p:nvPr/>
            </p:nvGrpSpPr>
            <p:grpSpPr>
              <a:xfrm>
                <a:off x="5975350" y="4876800"/>
                <a:ext cx="1914525" cy="1808163"/>
                <a:chOff x="5975350" y="4876800"/>
                <a:chExt cx="1914525" cy="1808163"/>
              </a:xfrm>
              <a:grpFill/>
            </p:grpSpPr>
            <p:grpSp>
              <p:nvGrpSpPr>
                <p:cNvPr id="716811" name="Group 528"/>
                <p:cNvGrpSpPr>
                  <a:grpSpLocks/>
                </p:cNvGrpSpPr>
                <p:nvPr/>
              </p:nvGrpSpPr>
              <p:grpSpPr bwMode="auto">
                <a:xfrm>
                  <a:off x="5975350" y="5094288"/>
                  <a:ext cx="503238" cy="990600"/>
                  <a:chOff x="3764" y="3209"/>
                  <a:chExt cx="317" cy="624"/>
                </a:xfrm>
                <a:grpFill/>
              </p:grpSpPr>
              <p:sp>
                <p:nvSpPr>
                  <p:cNvPr id="850" name="Freeform 529"/>
                  <p:cNvSpPr>
                    <a:spLocks/>
                  </p:cNvSpPr>
                  <p:nvPr/>
                </p:nvSpPr>
                <p:spPr bwMode="auto">
                  <a:xfrm>
                    <a:off x="3764" y="3209"/>
                    <a:ext cx="317" cy="62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08"/>
                      </a:cxn>
                      <a:cxn ang="0">
                        <a:pos x="29" y="189"/>
                      </a:cxn>
                      <a:cxn ang="0">
                        <a:pos x="87" y="216"/>
                      </a:cxn>
                      <a:cxn ang="0">
                        <a:pos x="58" y="352"/>
                      </a:cxn>
                      <a:cxn ang="0">
                        <a:pos x="115" y="379"/>
                      </a:cxn>
                      <a:cxn ang="0">
                        <a:pos x="115" y="461"/>
                      </a:cxn>
                      <a:cxn ang="0">
                        <a:pos x="87" y="488"/>
                      </a:cxn>
                      <a:cxn ang="0">
                        <a:pos x="144" y="569"/>
                      </a:cxn>
                      <a:cxn ang="0">
                        <a:pos x="259" y="624"/>
                      </a:cxn>
                      <a:cxn ang="0">
                        <a:pos x="317" y="597"/>
                      </a:cxn>
                      <a:cxn ang="0">
                        <a:pos x="288" y="434"/>
                      </a:cxn>
                      <a:cxn ang="0">
                        <a:pos x="202" y="270"/>
                      </a:cxn>
                      <a:cxn ang="0">
                        <a:pos x="259" y="136"/>
                      </a:cxn>
                      <a:cxn ang="0">
                        <a:pos x="202" y="108"/>
                      </a:cxn>
                      <a:cxn ang="0">
                        <a:pos x="173" y="136"/>
                      </a:cxn>
                      <a:cxn ang="0">
                        <a:pos x="115" y="136"/>
                      </a:cxn>
                      <a:cxn ang="0">
                        <a:pos x="144" y="2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17" h="624">
                        <a:moveTo>
                          <a:pt x="0" y="0"/>
                        </a:moveTo>
                        <a:lnTo>
                          <a:pt x="0" y="108"/>
                        </a:lnTo>
                        <a:lnTo>
                          <a:pt x="29" y="189"/>
                        </a:lnTo>
                        <a:lnTo>
                          <a:pt x="87" y="216"/>
                        </a:lnTo>
                        <a:lnTo>
                          <a:pt x="58" y="352"/>
                        </a:lnTo>
                        <a:lnTo>
                          <a:pt x="115" y="379"/>
                        </a:lnTo>
                        <a:lnTo>
                          <a:pt x="115" y="461"/>
                        </a:lnTo>
                        <a:lnTo>
                          <a:pt x="87" y="488"/>
                        </a:lnTo>
                        <a:lnTo>
                          <a:pt x="144" y="569"/>
                        </a:lnTo>
                        <a:lnTo>
                          <a:pt x="259" y="624"/>
                        </a:lnTo>
                        <a:lnTo>
                          <a:pt x="317" y="597"/>
                        </a:lnTo>
                        <a:lnTo>
                          <a:pt x="288" y="434"/>
                        </a:lnTo>
                        <a:lnTo>
                          <a:pt x="202" y="270"/>
                        </a:lnTo>
                        <a:lnTo>
                          <a:pt x="259" y="136"/>
                        </a:lnTo>
                        <a:lnTo>
                          <a:pt x="202" y="108"/>
                        </a:lnTo>
                        <a:lnTo>
                          <a:pt x="173" y="136"/>
                        </a:lnTo>
                        <a:lnTo>
                          <a:pt x="115" y="136"/>
                        </a:lnTo>
                        <a:lnTo>
                          <a:pt x="144" y="2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51" name="Freeform 530"/>
                  <p:cNvSpPr>
                    <a:spLocks/>
                  </p:cNvSpPr>
                  <p:nvPr/>
                </p:nvSpPr>
                <p:spPr bwMode="auto">
                  <a:xfrm>
                    <a:off x="3764" y="3209"/>
                    <a:ext cx="317" cy="62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08"/>
                      </a:cxn>
                      <a:cxn ang="0">
                        <a:pos x="29" y="189"/>
                      </a:cxn>
                      <a:cxn ang="0">
                        <a:pos x="87" y="216"/>
                      </a:cxn>
                      <a:cxn ang="0">
                        <a:pos x="58" y="352"/>
                      </a:cxn>
                      <a:cxn ang="0">
                        <a:pos x="115" y="379"/>
                      </a:cxn>
                      <a:cxn ang="0">
                        <a:pos x="115" y="461"/>
                      </a:cxn>
                      <a:cxn ang="0">
                        <a:pos x="87" y="488"/>
                      </a:cxn>
                      <a:cxn ang="0">
                        <a:pos x="144" y="569"/>
                      </a:cxn>
                      <a:cxn ang="0">
                        <a:pos x="259" y="624"/>
                      </a:cxn>
                      <a:cxn ang="0">
                        <a:pos x="317" y="597"/>
                      </a:cxn>
                      <a:cxn ang="0">
                        <a:pos x="288" y="434"/>
                      </a:cxn>
                      <a:cxn ang="0">
                        <a:pos x="202" y="270"/>
                      </a:cxn>
                      <a:cxn ang="0">
                        <a:pos x="259" y="136"/>
                      </a:cxn>
                      <a:cxn ang="0">
                        <a:pos x="202" y="108"/>
                      </a:cxn>
                      <a:cxn ang="0">
                        <a:pos x="173" y="136"/>
                      </a:cxn>
                      <a:cxn ang="0">
                        <a:pos x="115" y="136"/>
                      </a:cxn>
                      <a:cxn ang="0">
                        <a:pos x="144" y="2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17" h="624">
                        <a:moveTo>
                          <a:pt x="0" y="0"/>
                        </a:moveTo>
                        <a:lnTo>
                          <a:pt x="0" y="108"/>
                        </a:lnTo>
                        <a:lnTo>
                          <a:pt x="29" y="189"/>
                        </a:lnTo>
                        <a:lnTo>
                          <a:pt x="87" y="216"/>
                        </a:lnTo>
                        <a:lnTo>
                          <a:pt x="58" y="352"/>
                        </a:lnTo>
                        <a:lnTo>
                          <a:pt x="115" y="379"/>
                        </a:lnTo>
                        <a:lnTo>
                          <a:pt x="115" y="461"/>
                        </a:lnTo>
                        <a:lnTo>
                          <a:pt x="87" y="488"/>
                        </a:lnTo>
                        <a:lnTo>
                          <a:pt x="144" y="569"/>
                        </a:lnTo>
                        <a:lnTo>
                          <a:pt x="259" y="624"/>
                        </a:lnTo>
                        <a:lnTo>
                          <a:pt x="317" y="597"/>
                        </a:lnTo>
                        <a:lnTo>
                          <a:pt x="288" y="434"/>
                        </a:lnTo>
                        <a:lnTo>
                          <a:pt x="202" y="270"/>
                        </a:lnTo>
                        <a:lnTo>
                          <a:pt x="259" y="136"/>
                        </a:lnTo>
                        <a:lnTo>
                          <a:pt x="202" y="108"/>
                        </a:lnTo>
                        <a:lnTo>
                          <a:pt x="173" y="136"/>
                        </a:lnTo>
                        <a:lnTo>
                          <a:pt x="115" y="136"/>
                        </a:lnTo>
                        <a:lnTo>
                          <a:pt x="144" y="27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12" name="Group 531"/>
                <p:cNvGrpSpPr>
                  <a:grpSpLocks/>
                </p:cNvGrpSpPr>
                <p:nvPr/>
              </p:nvGrpSpPr>
              <p:grpSpPr bwMode="auto">
                <a:xfrm>
                  <a:off x="6159500" y="4876800"/>
                  <a:ext cx="774700" cy="476250"/>
                  <a:chOff x="3880" y="3072"/>
                  <a:chExt cx="488" cy="300"/>
                </a:xfrm>
                <a:grpFill/>
              </p:grpSpPr>
              <p:sp>
                <p:nvSpPr>
                  <p:cNvPr id="848" name="Freeform 532"/>
                  <p:cNvSpPr>
                    <a:spLocks/>
                  </p:cNvSpPr>
                  <p:nvPr/>
                </p:nvSpPr>
                <p:spPr bwMode="auto">
                  <a:xfrm>
                    <a:off x="3880" y="3072"/>
                    <a:ext cx="488" cy="300"/>
                  </a:xfrm>
                  <a:custGeom>
                    <a:avLst/>
                    <a:gdLst/>
                    <a:ahLst/>
                    <a:cxnLst>
                      <a:cxn ang="0">
                        <a:pos x="29" y="164"/>
                      </a:cxn>
                      <a:cxn ang="0">
                        <a:pos x="0" y="273"/>
                      </a:cxn>
                      <a:cxn ang="0">
                        <a:pos x="58" y="273"/>
                      </a:cxn>
                      <a:cxn ang="0">
                        <a:pos x="86" y="245"/>
                      </a:cxn>
                      <a:cxn ang="0">
                        <a:pos x="144" y="273"/>
                      </a:cxn>
                      <a:cxn ang="0">
                        <a:pos x="230" y="300"/>
                      </a:cxn>
                      <a:cxn ang="0">
                        <a:pos x="230" y="273"/>
                      </a:cxn>
                      <a:cxn ang="0">
                        <a:pos x="144" y="218"/>
                      </a:cxn>
                      <a:cxn ang="0">
                        <a:pos x="172" y="164"/>
                      </a:cxn>
                      <a:cxn ang="0">
                        <a:pos x="258" y="191"/>
                      </a:cxn>
                      <a:cxn ang="0">
                        <a:pos x="316" y="137"/>
                      </a:cxn>
                      <a:cxn ang="0">
                        <a:pos x="402" y="137"/>
                      </a:cxn>
                      <a:cxn ang="0">
                        <a:pos x="488" y="0"/>
                      </a:cxn>
                      <a:cxn ang="0">
                        <a:pos x="373" y="28"/>
                      </a:cxn>
                      <a:cxn ang="0">
                        <a:pos x="345" y="82"/>
                      </a:cxn>
                      <a:cxn ang="0">
                        <a:pos x="258" y="0"/>
                      </a:cxn>
                      <a:cxn ang="0">
                        <a:pos x="115" y="137"/>
                      </a:cxn>
                      <a:cxn ang="0">
                        <a:pos x="29" y="164"/>
                      </a:cxn>
                    </a:cxnLst>
                    <a:rect l="0" t="0" r="r" b="b"/>
                    <a:pathLst>
                      <a:path w="488" h="300">
                        <a:moveTo>
                          <a:pt x="29" y="164"/>
                        </a:moveTo>
                        <a:lnTo>
                          <a:pt x="0" y="273"/>
                        </a:lnTo>
                        <a:lnTo>
                          <a:pt x="58" y="273"/>
                        </a:lnTo>
                        <a:lnTo>
                          <a:pt x="86" y="245"/>
                        </a:lnTo>
                        <a:lnTo>
                          <a:pt x="144" y="273"/>
                        </a:lnTo>
                        <a:lnTo>
                          <a:pt x="230" y="300"/>
                        </a:lnTo>
                        <a:lnTo>
                          <a:pt x="230" y="273"/>
                        </a:lnTo>
                        <a:lnTo>
                          <a:pt x="144" y="218"/>
                        </a:lnTo>
                        <a:lnTo>
                          <a:pt x="172" y="164"/>
                        </a:lnTo>
                        <a:lnTo>
                          <a:pt x="258" y="191"/>
                        </a:lnTo>
                        <a:lnTo>
                          <a:pt x="316" y="137"/>
                        </a:lnTo>
                        <a:lnTo>
                          <a:pt x="402" y="137"/>
                        </a:lnTo>
                        <a:lnTo>
                          <a:pt x="488" y="0"/>
                        </a:lnTo>
                        <a:lnTo>
                          <a:pt x="373" y="28"/>
                        </a:lnTo>
                        <a:lnTo>
                          <a:pt x="345" y="82"/>
                        </a:lnTo>
                        <a:lnTo>
                          <a:pt x="258" y="0"/>
                        </a:lnTo>
                        <a:lnTo>
                          <a:pt x="115" y="137"/>
                        </a:lnTo>
                        <a:lnTo>
                          <a:pt x="29" y="164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49" name="Freeform 533"/>
                  <p:cNvSpPr>
                    <a:spLocks/>
                  </p:cNvSpPr>
                  <p:nvPr/>
                </p:nvSpPr>
                <p:spPr bwMode="auto">
                  <a:xfrm>
                    <a:off x="3880" y="3072"/>
                    <a:ext cx="488" cy="300"/>
                  </a:xfrm>
                  <a:custGeom>
                    <a:avLst/>
                    <a:gdLst/>
                    <a:ahLst/>
                    <a:cxnLst>
                      <a:cxn ang="0">
                        <a:pos x="29" y="164"/>
                      </a:cxn>
                      <a:cxn ang="0">
                        <a:pos x="0" y="273"/>
                      </a:cxn>
                      <a:cxn ang="0">
                        <a:pos x="58" y="273"/>
                      </a:cxn>
                      <a:cxn ang="0">
                        <a:pos x="86" y="245"/>
                      </a:cxn>
                      <a:cxn ang="0">
                        <a:pos x="144" y="273"/>
                      </a:cxn>
                      <a:cxn ang="0">
                        <a:pos x="230" y="300"/>
                      </a:cxn>
                      <a:cxn ang="0">
                        <a:pos x="230" y="273"/>
                      </a:cxn>
                      <a:cxn ang="0">
                        <a:pos x="144" y="218"/>
                      </a:cxn>
                      <a:cxn ang="0">
                        <a:pos x="172" y="164"/>
                      </a:cxn>
                      <a:cxn ang="0">
                        <a:pos x="258" y="191"/>
                      </a:cxn>
                      <a:cxn ang="0">
                        <a:pos x="316" y="137"/>
                      </a:cxn>
                      <a:cxn ang="0">
                        <a:pos x="402" y="137"/>
                      </a:cxn>
                      <a:cxn ang="0">
                        <a:pos x="488" y="0"/>
                      </a:cxn>
                      <a:cxn ang="0">
                        <a:pos x="373" y="28"/>
                      </a:cxn>
                      <a:cxn ang="0">
                        <a:pos x="345" y="82"/>
                      </a:cxn>
                      <a:cxn ang="0">
                        <a:pos x="258" y="0"/>
                      </a:cxn>
                      <a:cxn ang="0">
                        <a:pos x="115" y="137"/>
                      </a:cxn>
                      <a:cxn ang="0">
                        <a:pos x="29" y="164"/>
                      </a:cxn>
                    </a:cxnLst>
                    <a:rect l="0" t="0" r="r" b="b"/>
                    <a:pathLst>
                      <a:path w="488" h="300">
                        <a:moveTo>
                          <a:pt x="29" y="164"/>
                        </a:moveTo>
                        <a:lnTo>
                          <a:pt x="0" y="273"/>
                        </a:lnTo>
                        <a:lnTo>
                          <a:pt x="58" y="273"/>
                        </a:lnTo>
                        <a:lnTo>
                          <a:pt x="86" y="245"/>
                        </a:lnTo>
                        <a:lnTo>
                          <a:pt x="144" y="273"/>
                        </a:lnTo>
                        <a:lnTo>
                          <a:pt x="230" y="300"/>
                        </a:lnTo>
                        <a:lnTo>
                          <a:pt x="230" y="273"/>
                        </a:lnTo>
                        <a:lnTo>
                          <a:pt x="144" y="218"/>
                        </a:lnTo>
                        <a:lnTo>
                          <a:pt x="172" y="164"/>
                        </a:lnTo>
                        <a:lnTo>
                          <a:pt x="258" y="191"/>
                        </a:lnTo>
                        <a:lnTo>
                          <a:pt x="316" y="137"/>
                        </a:lnTo>
                        <a:lnTo>
                          <a:pt x="402" y="137"/>
                        </a:lnTo>
                        <a:lnTo>
                          <a:pt x="488" y="0"/>
                        </a:lnTo>
                        <a:lnTo>
                          <a:pt x="373" y="28"/>
                        </a:lnTo>
                        <a:lnTo>
                          <a:pt x="345" y="82"/>
                        </a:lnTo>
                        <a:lnTo>
                          <a:pt x="258" y="0"/>
                        </a:lnTo>
                        <a:lnTo>
                          <a:pt x="115" y="137"/>
                        </a:lnTo>
                        <a:lnTo>
                          <a:pt x="29" y="164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13" name="Group 534"/>
                <p:cNvGrpSpPr>
                  <a:grpSpLocks/>
                </p:cNvGrpSpPr>
                <p:nvPr/>
              </p:nvGrpSpPr>
              <p:grpSpPr bwMode="auto">
                <a:xfrm>
                  <a:off x="6296025" y="5310188"/>
                  <a:ext cx="1593850" cy="1374775"/>
                  <a:chOff x="3966" y="3345"/>
                  <a:chExt cx="1004" cy="866"/>
                </a:xfrm>
                <a:grpFill/>
              </p:grpSpPr>
              <p:sp>
                <p:nvSpPr>
                  <p:cNvPr id="846" name="Freeform 535"/>
                  <p:cNvSpPr>
                    <a:spLocks/>
                  </p:cNvSpPr>
                  <p:nvPr/>
                </p:nvSpPr>
                <p:spPr bwMode="auto">
                  <a:xfrm>
                    <a:off x="3966" y="3345"/>
                    <a:ext cx="1004" cy="866"/>
                  </a:xfrm>
                  <a:custGeom>
                    <a:avLst/>
                    <a:gdLst/>
                    <a:ahLst/>
                    <a:cxnLst>
                      <a:cxn ang="0">
                        <a:pos x="57" y="0"/>
                      </a:cxn>
                      <a:cxn ang="0">
                        <a:pos x="0" y="134"/>
                      </a:cxn>
                      <a:cxn ang="0">
                        <a:pos x="86" y="297"/>
                      </a:cxn>
                      <a:cxn ang="0">
                        <a:pos x="115" y="460"/>
                      </a:cxn>
                      <a:cxn ang="0">
                        <a:pos x="230" y="433"/>
                      </a:cxn>
                      <a:cxn ang="0">
                        <a:pos x="287" y="596"/>
                      </a:cxn>
                      <a:cxn ang="0">
                        <a:pos x="602" y="677"/>
                      </a:cxn>
                      <a:cxn ang="0">
                        <a:pos x="660" y="812"/>
                      </a:cxn>
                      <a:cxn ang="0">
                        <a:pos x="746" y="839"/>
                      </a:cxn>
                      <a:cxn ang="0">
                        <a:pos x="918" y="866"/>
                      </a:cxn>
                      <a:cxn ang="0">
                        <a:pos x="1004" y="677"/>
                      </a:cxn>
                      <a:cxn ang="0">
                        <a:pos x="832" y="542"/>
                      </a:cxn>
                      <a:cxn ang="0">
                        <a:pos x="488" y="460"/>
                      </a:cxn>
                      <a:cxn ang="0">
                        <a:pos x="316" y="270"/>
                      </a:cxn>
                      <a:cxn ang="0">
                        <a:pos x="431" y="297"/>
                      </a:cxn>
                      <a:cxn ang="0">
                        <a:pos x="488" y="216"/>
                      </a:cxn>
                      <a:cxn ang="0">
                        <a:pos x="172" y="80"/>
                      </a:cxn>
                      <a:cxn ang="0">
                        <a:pos x="144" y="27"/>
                      </a:cxn>
                      <a:cxn ang="0">
                        <a:pos x="57" y="0"/>
                      </a:cxn>
                    </a:cxnLst>
                    <a:rect l="0" t="0" r="r" b="b"/>
                    <a:pathLst>
                      <a:path w="1004" h="866">
                        <a:moveTo>
                          <a:pt x="57" y="0"/>
                        </a:moveTo>
                        <a:lnTo>
                          <a:pt x="0" y="134"/>
                        </a:lnTo>
                        <a:lnTo>
                          <a:pt x="86" y="297"/>
                        </a:lnTo>
                        <a:lnTo>
                          <a:pt x="115" y="460"/>
                        </a:lnTo>
                        <a:lnTo>
                          <a:pt x="230" y="433"/>
                        </a:lnTo>
                        <a:lnTo>
                          <a:pt x="287" y="596"/>
                        </a:lnTo>
                        <a:lnTo>
                          <a:pt x="602" y="677"/>
                        </a:lnTo>
                        <a:lnTo>
                          <a:pt x="660" y="812"/>
                        </a:lnTo>
                        <a:lnTo>
                          <a:pt x="746" y="839"/>
                        </a:lnTo>
                        <a:lnTo>
                          <a:pt x="918" y="866"/>
                        </a:lnTo>
                        <a:lnTo>
                          <a:pt x="1004" y="677"/>
                        </a:lnTo>
                        <a:lnTo>
                          <a:pt x="832" y="542"/>
                        </a:lnTo>
                        <a:lnTo>
                          <a:pt x="488" y="460"/>
                        </a:lnTo>
                        <a:lnTo>
                          <a:pt x="316" y="270"/>
                        </a:lnTo>
                        <a:lnTo>
                          <a:pt x="431" y="297"/>
                        </a:lnTo>
                        <a:lnTo>
                          <a:pt x="488" y="216"/>
                        </a:lnTo>
                        <a:lnTo>
                          <a:pt x="172" y="80"/>
                        </a:lnTo>
                        <a:lnTo>
                          <a:pt x="144" y="27"/>
                        </a:lnTo>
                        <a:lnTo>
                          <a:pt x="57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47" name="Freeform 536"/>
                  <p:cNvSpPr>
                    <a:spLocks/>
                  </p:cNvSpPr>
                  <p:nvPr/>
                </p:nvSpPr>
                <p:spPr bwMode="auto">
                  <a:xfrm>
                    <a:off x="3966" y="3345"/>
                    <a:ext cx="1004" cy="866"/>
                  </a:xfrm>
                  <a:custGeom>
                    <a:avLst/>
                    <a:gdLst/>
                    <a:ahLst/>
                    <a:cxnLst>
                      <a:cxn ang="0">
                        <a:pos x="57" y="0"/>
                      </a:cxn>
                      <a:cxn ang="0">
                        <a:pos x="0" y="134"/>
                      </a:cxn>
                      <a:cxn ang="0">
                        <a:pos x="86" y="297"/>
                      </a:cxn>
                      <a:cxn ang="0">
                        <a:pos x="115" y="460"/>
                      </a:cxn>
                      <a:cxn ang="0">
                        <a:pos x="230" y="433"/>
                      </a:cxn>
                      <a:cxn ang="0">
                        <a:pos x="287" y="596"/>
                      </a:cxn>
                      <a:cxn ang="0">
                        <a:pos x="602" y="677"/>
                      </a:cxn>
                      <a:cxn ang="0">
                        <a:pos x="660" y="812"/>
                      </a:cxn>
                      <a:cxn ang="0">
                        <a:pos x="746" y="839"/>
                      </a:cxn>
                      <a:cxn ang="0">
                        <a:pos x="918" y="866"/>
                      </a:cxn>
                      <a:cxn ang="0">
                        <a:pos x="1004" y="677"/>
                      </a:cxn>
                      <a:cxn ang="0">
                        <a:pos x="832" y="542"/>
                      </a:cxn>
                      <a:cxn ang="0">
                        <a:pos x="488" y="460"/>
                      </a:cxn>
                      <a:cxn ang="0">
                        <a:pos x="316" y="270"/>
                      </a:cxn>
                      <a:cxn ang="0">
                        <a:pos x="431" y="297"/>
                      </a:cxn>
                      <a:cxn ang="0">
                        <a:pos x="488" y="216"/>
                      </a:cxn>
                      <a:cxn ang="0">
                        <a:pos x="172" y="80"/>
                      </a:cxn>
                      <a:cxn ang="0">
                        <a:pos x="144" y="27"/>
                      </a:cxn>
                      <a:cxn ang="0">
                        <a:pos x="57" y="0"/>
                      </a:cxn>
                    </a:cxnLst>
                    <a:rect l="0" t="0" r="r" b="b"/>
                    <a:pathLst>
                      <a:path w="1004" h="866">
                        <a:moveTo>
                          <a:pt x="57" y="0"/>
                        </a:moveTo>
                        <a:lnTo>
                          <a:pt x="0" y="134"/>
                        </a:lnTo>
                        <a:lnTo>
                          <a:pt x="86" y="297"/>
                        </a:lnTo>
                        <a:lnTo>
                          <a:pt x="115" y="460"/>
                        </a:lnTo>
                        <a:lnTo>
                          <a:pt x="230" y="433"/>
                        </a:lnTo>
                        <a:lnTo>
                          <a:pt x="287" y="596"/>
                        </a:lnTo>
                        <a:lnTo>
                          <a:pt x="602" y="677"/>
                        </a:lnTo>
                        <a:lnTo>
                          <a:pt x="660" y="812"/>
                        </a:lnTo>
                        <a:lnTo>
                          <a:pt x="746" y="839"/>
                        </a:lnTo>
                        <a:lnTo>
                          <a:pt x="918" y="866"/>
                        </a:lnTo>
                        <a:lnTo>
                          <a:pt x="1004" y="677"/>
                        </a:lnTo>
                        <a:lnTo>
                          <a:pt x="832" y="542"/>
                        </a:lnTo>
                        <a:lnTo>
                          <a:pt x="488" y="460"/>
                        </a:lnTo>
                        <a:lnTo>
                          <a:pt x="316" y="270"/>
                        </a:lnTo>
                        <a:lnTo>
                          <a:pt x="431" y="297"/>
                        </a:lnTo>
                        <a:lnTo>
                          <a:pt x="488" y="216"/>
                        </a:lnTo>
                        <a:lnTo>
                          <a:pt x="172" y="80"/>
                        </a:lnTo>
                        <a:lnTo>
                          <a:pt x="144" y="27"/>
                        </a:lnTo>
                        <a:lnTo>
                          <a:pt x="57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14" name="Group 540"/>
                <p:cNvGrpSpPr>
                  <a:grpSpLocks/>
                </p:cNvGrpSpPr>
                <p:nvPr/>
              </p:nvGrpSpPr>
              <p:grpSpPr bwMode="auto">
                <a:xfrm>
                  <a:off x="6383338" y="4968875"/>
                  <a:ext cx="993775" cy="674688"/>
                  <a:chOff x="4021" y="3130"/>
                  <a:chExt cx="626" cy="425"/>
                </a:xfrm>
                <a:grpFill/>
              </p:grpSpPr>
              <p:sp>
                <p:nvSpPr>
                  <p:cNvPr id="844" name="Freeform 541"/>
                  <p:cNvSpPr>
                    <a:spLocks/>
                  </p:cNvSpPr>
                  <p:nvPr/>
                </p:nvSpPr>
                <p:spPr bwMode="auto">
                  <a:xfrm>
                    <a:off x="4021" y="3130"/>
                    <a:ext cx="626" cy="425"/>
                  </a:xfrm>
                  <a:custGeom>
                    <a:avLst/>
                    <a:gdLst/>
                    <a:ahLst/>
                    <a:cxnLst>
                      <a:cxn ang="0">
                        <a:pos x="31" y="101"/>
                      </a:cxn>
                      <a:cxn ang="0">
                        <a:pos x="176" y="160"/>
                      </a:cxn>
                      <a:cxn ang="0">
                        <a:pos x="238" y="136"/>
                      </a:cxn>
                      <a:cxn ang="0">
                        <a:pos x="259" y="163"/>
                      </a:cxn>
                      <a:cxn ang="0">
                        <a:pos x="238" y="183"/>
                      </a:cxn>
                      <a:cxn ang="0">
                        <a:pos x="327" y="245"/>
                      </a:cxn>
                      <a:cxn ang="0">
                        <a:pos x="377" y="210"/>
                      </a:cxn>
                      <a:cxn ang="0">
                        <a:pos x="374" y="112"/>
                      </a:cxn>
                      <a:cxn ang="0">
                        <a:pos x="489" y="0"/>
                      </a:cxn>
                      <a:cxn ang="0">
                        <a:pos x="547" y="54"/>
                      </a:cxn>
                      <a:cxn ang="0">
                        <a:pos x="547" y="210"/>
                      </a:cxn>
                      <a:cxn ang="0">
                        <a:pos x="626" y="313"/>
                      </a:cxn>
                      <a:cxn ang="0">
                        <a:pos x="456" y="319"/>
                      </a:cxn>
                      <a:cxn ang="0">
                        <a:pos x="432" y="374"/>
                      </a:cxn>
                      <a:cxn ang="0">
                        <a:pos x="338" y="343"/>
                      </a:cxn>
                      <a:cxn ang="0">
                        <a:pos x="424" y="425"/>
                      </a:cxn>
                      <a:cxn ang="0">
                        <a:pos x="119" y="299"/>
                      </a:cxn>
                      <a:cxn ang="0">
                        <a:pos x="90" y="238"/>
                      </a:cxn>
                      <a:cxn ang="0">
                        <a:pos x="87" y="210"/>
                      </a:cxn>
                      <a:cxn ang="0">
                        <a:pos x="0" y="160"/>
                      </a:cxn>
                      <a:cxn ang="0">
                        <a:pos x="31" y="108"/>
                      </a:cxn>
                      <a:cxn ang="0">
                        <a:pos x="31" y="101"/>
                      </a:cxn>
                    </a:cxnLst>
                    <a:rect l="0" t="0" r="r" b="b"/>
                    <a:pathLst>
                      <a:path w="626" h="425">
                        <a:moveTo>
                          <a:pt x="31" y="101"/>
                        </a:moveTo>
                        <a:lnTo>
                          <a:pt x="176" y="160"/>
                        </a:lnTo>
                        <a:lnTo>
                          <a:pt x="238" y="136"/>
                        </a:lnTo>
                        <a:lnTo>
                          <a:pt x="259" y="163"/>
                        </a:lnTo>
                        <a:lnTo>
                          <a:pt x="238" y="183"/>
                        </a:lnTo>
                        <a:lnTo>
                          <a:pt x="327" y="245"/>
                        </a:lnTo>
                        <a:lnTo>
                          <a:pt x="377" y="210"/>
                        </a:lnTo>
                        <a:lnTo>
                          <a:pt x="374" y="112"/>
                        </a:lnTo>
                        <a:lnTo>
                          <a:pt x="489" y="0"/>
                        </a:lnTo>
                        <a:lnTo>
                          <a:pt x="547" y="54"/>
                        </a:lnTo>
                        <a:lnTo>
                          <a:pt x="547" y="210"/>
                        </a:lnTo>
                        <a:lnTo>
                          <a:pt x="626" y="313"/>
                        </a:lnTo>
                        <a:lnTo>
                          <a:pt x="456" y="319"/>
                        </a:lnTo>
                        <a:lnTo>
                          <a:pt x="432" y="374"/>
                        </a:lnTo>
                        <a:lnTo>
                          <a:pt x="338" y="343"/>
                        </a:lnTo>
                        <a:lnTo>
                          <a:pt x="424" y="425"/>
                        </a:lnTo>
                        <a:lnTo>
                          <a:pt x="119" y="299"/>
                        </a:lnTo>
                        <a:lnTo>
                          <a:pt x="90" y="238"/>
                        </a:lnTo>
                        <a:lnTo>
                          <a:pt x="87" y="210"/>
                        </a:lnTo>
                        <a:lnTo>
                          <a:pt x="0" y="160"/>
                        </a:lnTo>
                        <a:lnTo>
                          <a:pt x="31" y="108"/>
                        </a:lnTo>
                        <a:lnTo>
                          <a:pt x="31" y="101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45" name="Freeform 542"/>
                  <p:cNvSpPr>
                    <a:spLocks/>
                  </p:cNvSpPr>
                  <p:nvPr/>
                </p:nvSpPr>
                <p:spPr bwMode="auto">
                  <a:xfrm>
                    <a:off x="4021" y="3130"/>
                    <a:ext cx="626" cy="425"/>
                  </a:xfrm>
                  <a:custGeom>
                    <a:avLst/>
                    <a:gdLst/>
                    <a:ahLst/>
                    <a:cxnLst>
                      <a:cxn ang="0">
                        <a:pos x="31" y="101"/>
                      </a:cxn>
                      <a:cxn ang="0">
                        <a:pos x="176" y="160"/>
                      </a:cxn>
                      <a:cxn ang="0">
                        <a:pos x="238" y="136"/>
                      </a:cxn>
                      <a:cxn ang="0">
                        <a:pos x="259" y="163"/>
                      </a:cxn>
                      <a:cxn ang="0">
                        <a:pos x="238" y="183"/>
                      </a:cxn>
                      <a:cxn ang="0">
                        <a:pos x="327" y="245"/>
                      </a:cxn>
                      <a:cxn ang="0">
                        <a:pos x="377" y="210"/>
                      </a:cxn>
                      <a:cxn ang="0">
                        <a:pos x="374" y="112"/>
                      </a:cxn>
                      <a:cxn ang="0">
                        <a:pos x="489" y="0"/>
                      </a:cxn>
                      <a:cxn ang="0">
                        <a:pos x="547" y="54"/>
                      </a:cxn>
                      <a:cxn ang="0">
                        <a:pos x="547" y="210"/>
                      </a:cxn>
                      <a:cxn ang="0">
                        <a:pos x="626" y="313"/>
                      </a:cxn>
                      <a:cxn ang="0">
                        <a:pos x="456" y="319"/>
                      </a:cxn>
                      <a:cxn ang="0">
                        <a:pos x="432" y="374"/>
                      </a:cxn>
                      <a:cxn ang="0">
                        <a:pos x="338" y="343"/>
                      </a:cxn>
                      <a:cxn ang="0">
                        <a:pos x="424" y="425"/>
                      </a:cxn>
                      <a:cxn ang="0">
                        <a:pos x="119" y="299"/>
                      </a:cxn>
                      <a:cxn ang="0">
                        <a:pos x="90" y="238"/>
                      </a:cxn>
                      <a:cxn ang="0">
                        <a:pos x="87" y="210"/>
                      </a:cxn>
                      <a:cxn ang="0">
                        <a:pos x="0" y="160"/>
                      </a:cxn>
                      <a:cxn ang="0">
                        <a:pos x="31" y="108"/>
                      </a:cxn>
                    </a:cxnLst>
                    <a:rect l="0" t="0" r="r" b="b"/>
                    <a:pathLst>
                      <a:path w="626" h="425">
                        <a:moveTo>
                          <a:pt x="31" y="101"/>
                        </a:moveTo>
                        <a:lnTo>
                          <a:pt x="176" y="160"/>
                        </a:lnTo>
                        <a:lnTo>
                          <a:pt x="238" y="136"/>
                        </a:lnTo>
                        <a:lnTo>
                          <a:pt x="259" y="163"/>
                        </a:lnTo>
                        <a:lnTo>
                          <a:pt x="238" y="183"/>
                        </a:lnTo>
                        <a:lnTo>
                          <a:pt x="327" y="245"/>
                        </a:lnTo>
                        <a:lnTo>
                          <a:pt x="377" y="210"/>
                        </a:lnTo>
                        <a:lnTo>
                          <a:pt x="374" y="112"/>
                        </a:lnTo>
                        <a:lnTo>
                          <a:pt x="489" y="0"/>
                        </a:lnTo>
                        <a:lnTo>
                          <a:pt x="547" y="54"/>
                        </a:lnTo>
                        <a:lnTo>
                          <a:pt x="547" y="210"/>
                        </a:lnTo>
                        <a:lnTo>
                          <a:pt x="626" y="313"/>
                        </a:lnTo>
                        <a:lnTo>
                          <a:pt x="456" y="319"/>
                        </a:lnTo>
                        <a:lnTo>
                          <a:pt x="432" y="374"/>
                        </a:lnTo>
                        <a:lnTo>
                          <a:pt x="338" y="343"/>
                        </a:lnTo>
                        <a:lnTo>
                          <a:pt x="424" y="425"/>
                        </a:lnTo>
                        <a:lnTo>
                          <a:pt x="119" y="299"/>
                        </a:lnTo>
                        <a:lnTo>
                          <a:pt x="90" y="238"/>
                        </a:lnTo>
                        <a:lnTo>
                          <a:pt x="87" y="210"/>
                        </a:lnTo>
                        <a:lnTo>
                          <a:pt x="0" y="160"/>
                        </a:lnTo>
                        <a:lnTo>
                          <a:pt x="31" y="108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</p:grpSp>
          <p:sp>
            <p:nvSpPr>
              <p:cNvPr id="807" name="Rectangle 320"/>
              <p:cNvSpPr>
                <a:spLocks noChangeArrowheads="1"/>
              </p:cNvSpPr>
              <p:nvPr/>
            </p:nvSpPr>
            <p:spPr bwMode="auto">
              <a:xfrm>
                <a:off x="6086475" y="5184087"/>
                <a:ext cx="43033" cy="11567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J</a:t>
                </a:r>
                <a:endParaRPr lang="en-US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08" name="Rectangle 321"/>
              <p:cNvSpPr>
                <a:spLocks noChangeArrowheads="1"/>
              </p:cNvSpPr>
              <p:nvPr/>
            </p:nvSpPr>
            <p:spPr bwMode="auto">
              <a:xfrm>
                <a:off x="6102350" y="5268913"/>
                <a:ext cx="60246" cy="11567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09" name="Rectangle 322"/>
              <p:cNvSpPr>
                <a:spLocks noChangeArrowheads="1"/>
              </p:cNvSpPr>
              <p:nvPr/>
            </p:nvSpPr>
            <p:spPr bwMode="auto">
              <a:xfrm>
                <a:off x="6148387" y="5346700"/>
                <a:ext cx="55081" cy="11567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F</a:t>
                </a:r>
                <a:endParaRPr lang="en-US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10" name="Rectangle 323"/>
              <p:cNvSpPr>
                <a:spLocks noChangeArrowheads="1"/>
              </p:cNvSpPr>
              <p:nvPr/>
            </p:nvSpPr>
            <p:spPr bwMode="auto">
              <a:xfrm>
                <a:off x="6165850" y="5422900"/>
                <a:ext cx="55081" cy="11567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F</a:t>
                </a:r>
                <a:endParaRPr lang="en-US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11" name="Rectangle 324"/>
              <p:cNvSpPr>
                <a:spLocks noChangeArrowheads="1"/>
              </p:cNvSpPr>
              <p:nvPr/>
            </p:nvSpPr>
            <p:spPr bwMode="auto">
              <a:xfrm>
                <a:off x="6175375" y="5499100"/>
                <a:ext cx="60246" cy="11567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12" name="Rectangle 325"/>
              <p:cNvSpPr>
                <a:spLocks noChangeArrowheads="1"/>
              </p:cNvSpPr>
              <p:nvPr/>
            </p:nvSpPr>
            <p:spPr bwMode="auto">
              <a:xfrm>
                <a:off x="6200775" y="5576888"/>
                <a:ext cx="67131" cy="11567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</a:t>
                </a:r>
                <a:endParaRPr lang="en-US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13" name="Rectangle 326"/>
              <p:cNvSpPr>
                <a:spLocks noChangeArrowheads="1"/>
              </p:cNvSpPr>
              <p:nvPr/>
            </p:nvSpPr>
            <p:spPr bwMode="auto">
              <a:xfrm>
                <a:off x="6210300" y="5670340"/>
                <a:ext cx="65409" cy="11567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</a:t>
                </a:r>
                <a:endParaRPr lang="en-US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14" name="Rectangle 327"/>
              <p:cNvSpPr>
                <a:spLocks noChangeArrowheads="1"/>
              </p:cNvSpPr>
              <p:nvPr/>
            </p:nvSpPr>
            <p:spPr bwMode="auto">
              <a:xfrm>
                <a:off x="6214822" y="5765379"/>
                <a:ext cx="75737" cy="11567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</a:t>
                </a:r>
                <a:endParaRPr lang="en-US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15" name="Rectangle 329"/>
              <p:cNvSpPr>
                <a:spLocks noChangeArrowheads="1"/>
              </p:cNvSpPr>
              <p:nvPr/>
            </p:nvSpPr>
            <p:spPr bwMode="auto">
              <a:xfrm>
                <a:off x="6457950" y="5443537"/>
                <a:ext cx="49918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P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16" name="Rectangle 330"/>
              <p:cNvSpPr>
                <a:spLocks noChangeArrowheads="1"/>
              </p:cNvSpPr>
              <p:nvPr/>
            </p:nvSpPr>
            <p:spPr bwMode="auto">
              <a:xfrm>
                <a:off x="6524625" y="5537200"/>
                <a:ext cx="4647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L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17" name="Rectangle 331"/>
              <p:cNvSpPr>
                <a:spLocks noChangeArrowheads="1"/>
              </p:cNvSpPr>
              <p:nvPr/>
            </p:nvSpPr>
            <p:spPr bwMode="auto">
              <a:xfrm>
                <a:off x="6589441" y="5630863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18" name="Rectangle 332"/>
              <p:cNvSpPr>
                <a:spLocks noChangeArrowheads="1"/>
              </p:cNvSpPr>
              <p:nvPr/>
            </p:nvSpPr>
            <p:spPr bwMode="auto">
              <a:xfrm>
                <a:off x="6675151" y="5724525"/>
                <a:ext cx="6540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Q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19" name="Rectangle 333"/>
              <p:cNvSpPr>
                <a:spLocks noChangeArrowheads="1"/>
              </p:cNvSpPr>
              <p:nvPr/>
            </p:nvSpPr>
            <p:spPr bwMode="auto">
              <a:xfrm>
                <a:off x="6762750" y="5816600"/>
                <a:ext cx="6024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U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20" name="Rectangle 334"/>
              <p:cNvSpPr>
                <a:spLocks noChangeArrowheads="1"/>
              </p:cNvSpPr>
              <p:nvPr/>
            </p:nvSpPr>
            <p:spPr bwMode="auto">
              <a:xfrm>
                <a:off x="6848475" y="5908675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21" name="Rectangle 335"/>
              <p:cNvSpPr>
                <a:spLocks noChangeArrowheads="1"/>
              </p:cNvSpPr>
              <p:nvPr/>
            </p:nvSpPr>
            <p:spPr bwMode="auto">
              <a:xfrm>
                <a:off x="6934200" y="6002339"/>
                <a:ext cx="6885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M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22" name="Rectangle 336"/>
              <p:cNvSpPr>
                <a:spLocks noChangeArrowheads="1"/>
              </p:cNvSpPr>
              <p:nvPr/>
            </p:nvSpPr>
            <p:spPr bwMode="auto">
              <a:xfrm>
                <a:off x="7062788" y="6094413"/>
                <a:ext cx="6368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I 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23" name="Rectangle 337"/>
              <p:cNvSpPr>
                <a:spLocks noChangeArrowheads="1"/>
              </p:cNvSpPr>
              <p:nvPr/>
            </p:nvSpPr>
            <p:spPr bwMode="auto">
              <a:xfrm>
                <a:off x="7172324" y="6188075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24" name="Rectangle 338"/>
              <p:cNvSpPr>
                <a:spLocks noChangeArrowheads="1"/>
              </p:cNvSpPr>
              <p:nvPr/>
            </p:nvSpPr>
            <p:spPr bwMode="auto">
              <a:xfrm>
                <a:off x="7300913" y="6280150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25" name="Rectangle 339"/>
              <p:cNvSpPr>
                <a:spLocks noChangeArrowheads="1"/>
              </p:cNvSpPr>
              <p:nvPr/>
            </p:nvSpPr>
            <p:spPr bwMode="auto">
              <a:xfrm>
                <a:off x="7386087" y="6373813"/>
                <a:ext cx="144588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   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26" name="Rectangle 341"/>
              <p:cNvSpPr>
                <a:spLocks noChangeArrowheads="1"/>
              </p:cNvSpPr>
              <p:nvPr/>
            </p:nvSpPr>
            <p:spPr bwMode="auto">
              <a:xfrm>
                <a:off x="6426621" y="5006076"/>
                <a:ext cx="395898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ORLEANS</a:t>
                </a:r>
                <a:endParaRPr lang="en-US" sz="20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27" name="Rectangle 669"/>
              <p:cNvSpPr>
                <a:spLocks noChangeArrowheads="1"/>
              </p:cNvSpPr>
              <p:nvPr/>
            </p:nvSpPr>
            <p:spPr bwMode="auto">
              <a:xfrm>
                <a:off x="6227538" y="5850205"/>
                <a:ext cx="72294" cy="11567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N</a:t>
                </a:r>
                <a:endParaRPr lang="en-US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28" name="Rectangle 670"/>
              <p:cNvSpPr>
                <a:spLocks noChangeArrowheads="1"/>
              </p:cNvSpPr>
              <p:nvPr/>
            </p:nvSpPr>
            <p:spPr bwMode="auto">
              <a:xfrm>
                <a:off x="6457950" y="5443537"/>
                <a:ext cx="49918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P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29" name="Rectangle 671"/>
              <p:cNvSpPr>
                <a:spLocks noChangeArrowheads="1"/>
              </p:cNvSpPr>
              <p:nvPr/>
            </p:nvSpPr>
            <p:spPr bwMode="auto">
              <a:xfrm>
                <a:off x="6524625" y="5537200"/>
                <a:ext cx="4647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L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0" name="Rectangle 672"/>
              <p:cNvSpPr>
                <a:spLocks noChangeArrowheads="1"/>
              </p:cNvSpPr>
              <p:nvPr/>
            </p:nvSpPr>
            <p:spPr bwMode="auto">
              <a:xfrm>
                <a:off x="6589441" y="5630863"/>
                <a:ext cx="5680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1" name="Rectangle 673"/>
              <p:cNvSpPr>
                <a:spLocks noChangeArrowheads="1"/>
              </p:cNvSpPr>
              <p:nvPr/>
            </p:nvSpPr>
            <p:spPr bwMode="auto">
              <a:xfrm>
                <a:off x="6675151" y="5724525"/>
                <a:ext cx="6540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Q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2" name="Rectangle 674"/>
              <p:cNvSpPr>
                <a:spLocks noChangeArrowheads="1"/>
              </p:cNvSpPr>
              <p:nvPr/>
            </p:nvSpPr>
            <p:spPr bwMode="auto">
              <a:xfrm>
                <a:off x="6762750" y="5816600"/>
                <a:ext cx="6024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U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3" name="Rectangle 675"/>
              <p:cNvSpPr>
                <a:spLocks noChangeArrowheads="1"/>
              </p:cNvSpPr>
              <p:nvPr/>
            </p:nvSpPr>
            <p:spPr bwMode="auto">
              <a:xfrm>
                <a:off x="6848475" y="5908675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4" name="Rectangle 676"/>
              <p:cNvSpPr>
                <a:spLocks noChangeArrowheads="1"/>
              </p:cNvSpPr>
              <p:nvPr/>
            </p:nvSpPr>
            <p:spPr bwMode="auto">
              <a:xfrm>
                <a:off x="6934200" y="6002339"/>
                <a:ext cx="68852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M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5" name="Rectangle 677"/>
              <p:cNvSpPr>
                <a:spLocks noChangeArrowheads="1"/>
              </p:cNvSpPr>
              <p:nvPr/>
            </p:nvSpPr>
            <p:spPr bwMode="auto">
              <a:xfrm>
                <a:off x="7062788" y="6094413"/>
                <a:ext cx="6368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I 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6" name="Rectangle 678"/>
              <p:cNvSpPr>
                <a:spLocks noChangeArrowheads="1"/>
              </p:cNvSpPr>
              <p:nvPr/>
            </p:nvSpPr>
            <p:spPr bwMode="auto">
              <a:xfrm>
                <a:off x="7172324" y="6188075"/>
                <a:ext cx="61966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7" name="Rectangle 679"/>
              <p:cNvSpPr>
                <a:spLocks noChangeArrowheads="1"/>
              </p:cNvSpPr>
              <p:nvPr/>
            </p:nvSpPr>
            <p:spPr bwMode="auto">
              <a:xfrm>
                <a:off x="7300913" y="6280150"/>
                <a:ext cx="516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8" name="Rectangle 680"/>
              <p:cNvSpPr>
                <a:spLocks noChangeArrowheads="1"/>
              </p:cNvSpPr>
              <p:nvPr/>
            </p:nvSpPr>
            <p:spPr bwMode="auto">
              <a:xfrm>
                <a:off x="7386087" y="6373813"/>
                <a:ext cx="144588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   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9" name="Rectangle 681"/>
              <p:cNvSpPr>
                <a:spLocks noChangeArrowheads="1"/>
              </p:cNvSpPr>
              <p:nvPr/>
            </p:nvSpPr>
            <p:spPr bwMode="auto">
              <a:xfrm>
                <a:off x="6669345" y="5372100"/>
                <a:ext cx="571470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S</a:t>
                </a:r>
                <a:r>
                  <a:rPr lang="en-US" sz="600" i="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T  </a:t>
                </a:r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BERNARD</a:t>
                </a:r>
                <a:endParaRPr lang="en-US" sz="20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716815" name="Group 765"/>
            <p:cNvGrpSpPr/>
            <p:nvPr/>
          </p:nvGrpSpPr>
          <p:grpSpPr>
            <a:xfrm>
              <a:off x="3539910" y="3455101"/>
              <a:ext cx="1951493" cy="1524235"/>
              <a:chOff x="3565525" y="3498850"/>
              <a:chExt cx="2095500" cy="1636713"/>
            </a:xfrm>
            <a:solidFill>
              <a:schemeClr val="bg1">
                <a:lumMod val="65000"/>
              </a:schemeClr>
            </a:solidFill>
          </p:grpSpPr>
          <p:grpSp>
            <p:nvGrpSpPr>
              <p:cNvPr id="716816" name="Group 766"/>
              <p:cNvGrpSpPr/>
              <p:nvPr/>
            </p:nvGrpSpPr>
            <p:grpSpPr>
              <a:xfrm>
                <a:off x="3565525" y="3498850"/>
                <a:ext cx="2095500" cy="1636713"/>
                <a:chOff x="3565525" y="3498850"/>
                <a:chExt cx="2095500" cy="1636713"/>
              </a:xfrm>
              <a:grpFill/>
            </p:grpSpPr>
            <p:grpSp>
              <p:nvGrpSpPr>
                <p:cNvPr id="716817" name="Group 444"/>
                <p:cNvGrpSpPr>
                  <a:grpSpLocks/>
                </p:cNvGrpSpPr>
                <p:nvPr/>
              </p:nvGrpSpPr>
              <p:grpSpPr bwMode="auto">
                <a:xfrm>
                  <a:off x="3565525" y="3540125"/>
                  <a:ext cx="830263" cy="862013"/>
                  <a:chOff x="2246" y="2230"/>
                  <a:chExt cx="523" cy="543"/>
                </a:xfrm>
                <a:grpFill/>
              </p:grpSpPr>
              <p:sp>
                <p:nvSpPr>
                  <p:cNvPr id="804" name="Freeform 445"/>
                  <p:cNvSpPr>
                    <a:spLocks/>
                  </p:cNvSpPr>
                  <p:nvPr/>
                </p:nvSpPr>
                <p:spPr bwMode="auto">
                  <a:xfrm>
                    <a:off x="2246" y="2230"/>
                    <a:ext cx="523" cy="543"/>
                  </a:xfrm>
                  <a:custGeom>
                    <a:avLst/>
                    <a:gdLst/>
                    <a:ahLst/>
                    <a:cxnLst>
                      <a:cxn ang="0">
                        <a:pos x="88" y="2"/>
                      </a:cxn>
                      <a:cxn ang="0">
                        <a:pos x="29" y="53"/>
                      </a:cxn>
                      <a:cxn ang="0">
                        <a:pos x="0" y="188"/>
                      </a:cxn>
                      <a:cxn ang="0">
                        <a:pos x="86" y="248"/>
                      </a:cxn>
                      <a:cxn ang="0">
                        <a:pos x="112" y="360"/>
                      </a:cxn>
                      <a:cxn ang="0">
                        <a:pos x="114" y="542"/>
                      </a:cxn>
                      <a:cxn ang="0">
                        <a:pos x="379" y="543"/>
                      </a:cxn>
                      <a:cxn ang="0">
                        <a:pos x="437" y="515"/>
                      </a:cxn>
                      <a:cxn ang="0">
                        <a:pos x="523" y="381"/>
                      </a:cxn>
                      <a:cxn ang="0">
                        <a:pos x="466" y="272"/>
                      </a:cxn>
                      <a:cxn ang="0">
                        <a:pos x="264" y="272"/>
                      </a:cxn>
                      <a:cxn ang="0">
                        <a:pos x="322" y="190"/>
                      </a:cxn>
                      <a:cxn ang="0">
                        <a:pos x="322" y="109"/>
                      </a:cxn>
                      <a:cxn ang="0">
                        <a:pos x="236" y="109"/>
                      </a:cxn>
                      <a:cxn ang="0">
                        <a:pos x="293" y="136"/>
                      </a:cxn>
                      <a:cxn ang="0">
                        <a:pos x="293" y="190"/>
                      </a:cxn>
                      <a:cxn ang="0">
                        <a:pos x="207" y="163"/>
                      </a:cxn>
                      <a:cxn ang="0">
                        <a:pos x="149" y="27"/>
                      </a:cxn>
                      <a:cxn ang="0">
                        <a:pos x="92" y="0"/>
                      </a:cxn>
                      <a:cxn ang="0">
                        <a:pos x="88" y="2"/>
                      </a:cxn>
                    </a:cxnLst>
                    <a:rect l="0" t="0" r="r" b="b"/>
                    <a:pathLst>
                      <a:path w="523" h="543">
                        <a:moveTo>
                          <a:pt x="88" y="2"/>
                        </a:moveTo>
                        <a:lnTo>
                          <a:pt x="29" y="53"/>
                        </a:lnTo>
                        <a:lnTo>
                          <a:pt x="0" y="188"/>
                        </a:lnTo>
                        <a:lnTo>
                          <a:pt x="86" y="248"/>
                        </a:lnTo>
                        <a:lnTo>
                          <a:pt x="112" y="360"/>
                        </a:lnTo>
                        <a:lnTo>
                          <a:pt x="114" y="542"/>
                        </a:lnTo>
                        <a:lnTo>
                          <a:pt x="379" y="543"/>
                        </a:lnTo>
                        <a:lnTo>
                          <a:pt x="437" y="515"/>
                        </a:lnTo>
                        <a:lnTo>
                          <a:pt x="523" y="381"/>
                        </a:lnTo>
                        <a:lnTo>
                          <a:pt x="466" y="272"/>
                        </a:lnTo>
                        <a:lnTo>
                          <a:pt x="264" y="272"/>
                        </a:lnTo>
                        <a:lnTo>
                          <a:pt x="322" y="190"/>
                        </a:lnTo>
                        <a:lnTo>
                          <a:pt x="322" y="109"/>
                        </a:lnTo>
                        <a:lnTo>
                          <a:pt x="236" y="109"/>
                        </a:lnTo>
                        <a:lnTo>
                          <a:pt x="293" y="136"/>
                        </a:lnTo>
                        <a:lnTo>
                          <a:pt x="293" y="190"/>
                        </a:lnTo>
                        <a:lnTo>
                          <a:pt x="207" y="163"/>
                        </a:lnTo>
                        <a:lnTo>
                          <a:pt x="149" y="27"/>
                        </a:lnTo>
                        <a:lnTo>
                          <a:pt x="92" y="0"/>
                        </a:lnTo>
                        <a:lnTo>
                          <a:pt x="88" y="2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05" name="Freeform 446"/>
                  <p:cNvSpPr>
                    <a:spLocks/>
                  </p:cNvSpPr>
                  <p:nvPr/>
                </p:nvSpPr>
                <p:spPr bwMode="auto">
                  <a:xfrm>
                    <a:off x="2246" y="2230"/>
                    <a:ext cx="523" cy="543"/>
                  </a:xfrm>
                  <a:custGeom>
                    <a:avLst/>
                    <a:gdLst/>
                    <a:ahLst/>
                    <a:cxnLst>
                      <a:cxn ang="0">
                        <a:pos x="88" y="2"/>
                      </a:cxn>
                      <a:cxn ang="0">
                        <a:pos x="29" y="53"/>
                      </a:cxn>
                      <a:cxn ang="0">
                        <a:pos x="0" y="188"/>
                      </a:cxn>
                      <a:cxn ang="0">
                        <a:pos x="86" y="248"/>
                      </a:cxn>
                      <a:cxn ang="0">
                        <a:pos x="112" y="360"/>
                      </a:cxn>
                      <a:cxn ang="0">
                        <a:pos x="114" y="542"/>
                      </a:cxn>
                      <a:cxn ang="0">
                        <a:pos x="379" y="543"/>
                      </a:cxn>
                      <a:cxn ang="0">
                        <a:pos x="437" y="515"/>
                      </a:cxn>
                      <a:cxn ang="0">
                        <a:pos x="523" y="381"/>
                      </a:cxn>
                      <a:cxn ang="0">
                        <a:pos x="466" y="272"/>
                      </a:cxn>
                      <a:cxn ang="0">
                        <a:pos x="264" y="272"/>
                      </a:cxn>
                      <a:cxn ang="0">
                        <a:pos x="322" y="190"/>
                      </a:cxn>
                      <a:cxn ang="0">
                        <a:pos x="322" y="109"/>
                      </a:cxn>
                      <a:cxn ang="0">
                        <a:pos x="236" y="109"/>
                      </a:cxn>
                      <a:cxn ang="0">
                        <a:pos x="293" y="136"/>
                      </a:cxn>
                      <a:cxn ang="0">
                        <a:pos x="293" y="190"/>
                      </a:cxn>
                      <a:cxn ang="0">
                        <a:pos x="207" y="163"/>
                      </a:cxn>
                      <a:cxn ang="0">
                        <a:pos x="149" y="27"/>
                      </a:cxn>
                      <a:cxn ang="0">
                        <a:pos x="92" y="0"/>
                      </a:cxn>
                    </a:cxnLst>
                    <a:rect l="0" t="0" r="r" b="b"/>
                    <a:pathLst>
                      <a:path w="523" h="543">
                        <a:moveTo>
                          <a:pt x="88" y="2"/>
                        </a:moveTo>
                        <a:lnTo>
                          <a:pt x="29" y="53"/>
                        </a:lnTo>
                        <a:lnTo>
                          <a:pt x="0" y="188"/>
                        </a:lnTo>
                        <a:lnTo>
                          <a:pt x="86" y="248"/>
                        </a:lnTo>
                        <a:lnTo>
                          <a:pt x="112" y="360"/>
                        </a:lnTo>
                        <a:lnTo>
                          <a:pt x="114" y="542"/>
                        </a:lnTo>
                        <a:lnTo>
                          <a:pt x="379" y="543"/>
                        </a:lnTo>
                        <a:lnTo>
                          <a:pt x="437" y="515"/>
                        </a:lnTo>
                        <a:lnTo>
                          <a:pt x="523" y="381"/>
                        </a:lnTo>
                        <a:lnTo>
                          <a:pt x="466" y="272"/>
                        </a:lnTo>
                        <a:lnTo>
                          <a:pt x="264" y="272"/>
                        </a:lnTo>
                        <a:lnTo>
                          <a:pt x="322" y="190"/>
                        </a:lnTo>
                        <a:lnTo>
                          <a:pt x="322" y="109"/>
                        </a:lnTo>
                        <a:lnTo>
                          <a:pt x="236" y="109"/>
                        </a:lnTo>
                        <a:lnTo>
                          <a:pt x="293" y="136"/>
                        </a:lnTo>
                        <a:lnTo>
                          <a:pt x="293" y="190"/>
                        </a:lnTo>
                        <a:lnTo>
                          <a:pt x="207" y="163"/>
                        </a:lnTo>
                        <a:lnTo>
                          <a:pt x="149" y="27"/>
                        </a:lnTo>
                        <a:lnTo>
                          <a:pt x="92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18" name="Group 447"/>
                <p:cNvGrpSpPr>
                  <a:grpSpLocks/>
                </p:cNvGrpSpPr>
                <p:nvPr/>
              </p:nvGrpSpPr>
              <p:grpSpPr bwMode="auto">
                <a:xfrm>
                  <a:off x="4384675" y="3541713"/>
                  <a:ext cx="727075" cy="604837"/>
                  <a:chOff x="2762" y="2231"/>
                  <a:chExt cx="458" cy="381"/>
                </a:xfrm>
                <a:grpFill/>
              </p:grpSpPr>
              <p:sp>
                <p:nvSpPr>
                  <p:cNvPr id="802" name="Freeform 448"/>
                  <p:cNvSpPr>
                    <a:spLocks/>
                  </p:cNvSpPr>
                  <p:nvPr/>
                </p:nvSpPr>
                <p:spPr bwMode="auto">
                  <a:xfrm>
                    <a:off x="2762" y="2231"/>
                    <a:ext cx="458" cy="381"/>
                  </a:xfrm>
                  <a:custGeom>
                    <a:avLst/>
                    <a:gdLst/>
                    <a:ahLst/>
                    <a:cxnLst>
                      <a:cxn ang="0">
                        <a:pos x="114" y="0"/>
                      </a:cxn>
                      <a:cxn ang="0">
                        <a:pos x="56" y="218"/>
                      </a:cxn>
                      <a:cxn ang="0">
                        <a:pos x="0" y="327"/>
                      </a:cxn>
                      <a:cxn ang="0">
                        <a:pos x="0" y="381"/>
                      </a:cxn>
                      <a:cxn ang="0">
                        <a:pos x="56" y="327"/>
                      </a:cxn>
                      <a:cxn ang="0">
                        <a:pos x="458" y="327"/>
                      </a:cxn>
                      <a:cxn ang="0">
                        <a:pos x="430" y="136"/>
                      </a:cxn>
                      <a:cxn ang="0">
                        <a:pos x="458" y="0"/>
                      </a:cxn>
                      <a:cxn ang="0">
                        <a:pos x="114" y="0"/>
                      </a:cxn>
                    </a:cxnLst>
                    <a:rect l="0" t="0" r="r" b="b"/>
                    <a:pathLst>
                      <a:path w="458" h="381">
                        <a:moveTo>
                          <a:pt x="114" y="0"/>
                        </a:moveTo>
                        <a:lnTo>
                          <a:pt x="56" y="218"/>
                        </a:lnTo>
                        <a:lnTo>
                          <a:pt x="0" y="327"/>
                        </a:lnTo>
                        <a:lnTo>
                          <a:pt x="0" y="381"/>
                        </a:lnTo>
                        <a:lnTo>
                          <a:pt x="56" y="327"/>
                        </a:lnTo>
                        <a:lnTo>
                          <a:pt x="458" y="327"/>
                        </a:lnTo>
                        <a:lnTo>
                          <a:pt x="430" y="136"/>
                        </a:lnTo>
                        <a:lnTo>
                          <a:pt x="458" y="0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03" name="Freeform 449"/>
                  <p:cNvSpPr>
                    <a:spLocks/>
                  </p:cNvSpPr>
                  <p:nvPr/>
                </p:nvSpPr>
                <p:spPr bwMode="auto">
                  <a:xfrm>
                    <a:off x="2762" y="2231"/>
                    <a:ext cx="458" cy="381"/>
                  </a:xfrm>
                  <a:custGeom>
                    <a:avLst/>
                    <a:gdLst/>
                    <a:ahLst/>
                    <a:cxnLst>
                      <a:cxn ang="0">
                        <a:pos x="114" y="0"/>
                      </a:cxn>
                      <a:cxn ang="0">
                        <a:pos x="56" y="218"/>
                      </a:cxn>
                      <a:cxn ang="0">
                        <a:pos x="0" y="327"/>
                      </a:cxn>
                      <a:cxn ang="0">
                        <a:pos x="0" y="381"/>
                      </a:cxn>
                      <a:cxn ang="0">
                        <a:pos x="56" y="327"/>
                      </a:cxn>
                      <a:cxn ang="0">
                        <a:pos x="458" y="327"/>
                      </a:cxn>
                      <a:cxn ang="0">
                        <a:pos x="430" y="136"/>
                      </a:cxn>
                      <a:cxn ang="0">
                        <a:pos x="458" y="0"/>
                      </a:cxn>
                      <a:cxn ang="0">
                        <a:pos x="114" y="0"/>
                      </a:cxn>
                    </a:cxnLst>
                    <a:rect l="0" t="0" r="r" b="b"/>
                    <a:pathLst>
                      <a:path w="458" h="381">
                        <a:moveTo>
                          <a:pt x="114" y="0"/>
                        </a:moveTo>
                        <a:lnTo>
                          <a:pt x="56" y="218"/>
                        </a:lnTo>
                        <a:lnTo>
                          <a:pt x="0" y="327"/>
                        </a:lnTo>
                        <a:lnTo>
                          <a:pt x="0" y="381"/>
                        </a:lnTo>
                        <a:lnTo>
                          <a:pt x="56" y="327"/>
                        </a:lnTo>
                        <a:lnTo>
                          <a:pt x="458" y="327"/>
                        </a:lnTo>
                        <a:lnTo>
                          <a:pt x="430" y="136"/>
                        </a:lnTo>
                        <a:lnTo>
                          <a:pt x="458" y="0"/>
                        </a:lnTo>
                        <a:lnTo>
                          <a:pt x="114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19" name="Group 474"/>
                <p:cNvGrpSpPr>
                  <a:grpSpLocks/>
                </p:cNvGrpSpPr>
                <p:nvPr/>
              </p:nvGrpSpPr>
              <p:grpSpPr bwMode="auto">
                <a:xfrm>
                  <a:off x="3838575" y="4402138"/>
                  <a:ext cx="1003300" cy="733425"/>
                  <a:chOff x="2418" y="2773"/>
                  <a:chExt cx="632" cy="462"/>
                </a:xfrm>
                <a:grpFill/>
              </p:grpSpPr>
              <p:sp>
                <p:nvSpPr>
                  <p:cNvPr id="800" name="Freeform 475"/>
                  <p:cNvSpPr>
                    <a:spLocks/>
                  </p:cNvSpPr>
                  <p:nvPr/>
                </p:nvSpPr>
                <p:spPr bwMode="auto">
                  <a:xfrm>
                    <a:off x="2418" y="2773"/>
                    <a:ext cx="632" cy="46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8" y="54"/>
                      </a:cxn>
                      <a:cxn ang="0">
                        <a:pos x="115" y="271"/>
                      </a:cxn>
                      <a:cxn ang="0">
                        <a:pos x="202" y="271"/>
                      </a:cxn>
                      <a:cxn ang="0">
                        <a:pos x="230" y="407"/>
                      </a:cxn>
                      <a:cxn ang="0">
                        <a:pos x="317" y="407"/>
                      </a:cxn>
                      <a:cxn ang="0">
                        <a:pos x="317" y="434"/>
                      </a:cxn>
                      <a:cxn ang="0">
                        <a:pos x="402" y="434"/>
                      </a:cxn>
                      <a:cxn ang="0">
                        <a:pos x="459" y="462"/>
                      </a:cxn>
                      <a:cxn ang="0">
                        <a:pos x="546" y="434"/>
                      </a:cxn>
                      <a:cxn ang="0">
                        <a:pos x="632" y="190"/>
                      </a:cxn>
                      <a:cxn ang="0">
                        <a:pos x="345" y="190"/>
                      </a:cxn>
                      <a:cxn ang="0">
                        <a:pos x="20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32" h="462">
                        <a:moveTo>
                          <a:pt x="0" y="0"/>
                        </a:moveTo>
                        <a:lnTo>
                          <a:pt x="58" y="54"/>
                        </a:lnTo>
                        <a:lnTo>
                          <a:pt x="115" y="271"/>
                        </a:lnTo>
                        <a:lnTo>
                          <a:pt x="202" y="271"/>
                        </a:lnTo>
                        <a:lnTo>
                          <a:pt x="230" y="407"/>
                        </a:lnTo>
                        <a:lnTo>
                          <a:pt x="317" y="407"/>
                        </a:lnTo>
                        <a:lnTo>
                          <a:pt x="317" y="434"/>
                        </a:lnTo>
                        <a:lnTo>
                          <a:pt x="402" y="434"/>
                        </a:lnTo>
                        <a:lnTo>
                          <a:pt x="459" y="462"/>
                        </a:lnTo>
                        <a:lnTo>
                          <a:pt x="546" y="434"/>
                        </a:lnTo>
                        <a:lnTo>
                          <a:pt x="632" y="190"/>
                        </a:lnTo>
                        <a:lnTo>
                          <a:pt x="345" y="190"/>
                        </a:lnTo>
                        <a:lnTo>
                          <a:pt x="20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801" name="Freeform 476"/>
                  <p:cNvSpPr>
                    <a:spLocks/>
                  </p:cNvSpPr>
                  <p:nvPr/>
                </p:nvSpPr>
                <p:spPr bwMode="auto">
                  <a:xfrm>
                    <a:off x="2418" y="2773"/>
                    <a:ext cx="632" cy="46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8" y="54"/>
                      </a:cxn>
                      <a:cxn ang="0">
                        <a:pos x="115" y="271"/>
                      </a:cxn>
                      <a:cxn ang="0">
                        <a:pos x="202" y="271"/>
                      </a:cxn>
                      <a:cxn ang="0">
                        <a:pos x="230" y="407"/>
                      </a:cxn>
                      <a:cxn ang="0">
                        <a:pos x="317" y="407"/>
                      </a:cxn>
                      <a:cxn ang="0">
                        <a:pos x="317" y="434"/>
                      </a:cxn>
                      <a:cxn ang="0">
                        <a:pos x="402" y="434"/>
                      </a:cxn>
                      <a:cxn ang="0">
                        <a:pos x="459" y="462"/>
                      </a:cxn>
                      <a:cxn ang="0">
                        <a:pos x="546" y="434"/>
                      </a:cxn>
                      <a:cxn ang="0">
                        <a:pos x="632" y="190"/>
                      </a:cxn>
                      <a:cxn ang="0">
                        <a:pos x="345" y="190"/>
                      </a:cxn>
                      <a:cxn ang="0">
                        <a:pos x="20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32" h="462">
                        <a:moveTo>
                          <a:pt x="0" y="0"/>
                        </a:moveTo>
                        <a:lnTo>
                          <a:pt x="58" y="54"/>
                        </a:lnTo>
                        <a:lnTo>
                          <a:pt x="115" y="271"/>
                        </a:lnTo>
                        <a:lnTo>
                          <a:pt x="202" y="271"/>
                        </a:lnTo>
                        <a:lnTo>
                          <a:pt x="230" y="407"/>
                        </a:lnTo>
                        <a:lnTo>
                          <a:pt x="317" y="407"/>
                        </a:lnTo>
                        <a:lnTo>
                          <a:pt x="317" y="434"/>
                        </a:lnTo>
                        <a:lnTo>
                          <a:pt x="402" y="434"/>
                        </a:lnTo>
                        <a:lnTo>
                          <a:pt x="459" y="462"/>
                        </a:lnTo>
                        <a:lnTo>
                          <a:pt x="546" y="434"/>
                        </a:lnTo>
                        <a:lnTo>
                          <a:pt x="632" y="190"/>
                        </a:lnTo>
                        <a:lnTo>
                          <a:pt x="345" y="190"/>
                        </a:lnTo>
                        <a:lnTo>
                          <a:pt x="202" y="0"/>
                        </a:lnTo>
                        <a:lnTo>
                          <a:pt x="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20" name="Group 477"/>
                <p:cNvGrpSpPr>
                  <a:grpSpLocks/>
                </p:cNvGrpSpPr>
                <p:nvPr/>
              </p:nvGrpSpPr>
              <p:grpSpPr bwMode="auto">
                <a:xfrm>
                  <a:off x="4156075" y="4144963"/>
                  <a:ext cx="500063" cy="558800"/>
                  <a:chOff x="2618" y="2611"/>
                  <a:chExt cx="315" cy="352"/>
                </a:xfrm>
                <a:grpFill/>
              </p:grpSpPr>
              <p:sp>
                <p:nvSpPr>
                  <p:cNvPr id="798" name="Freeform 478"/>
                  <p:cNvSpPr>
                    <a:spLocks/>
                  </p:cNvSpPr>
                  <p:nvPr/>
                </p:nvSpPr>
                <p:spPr bwMode="auto">
                  <a:xfrm>
                    <a:off x="2618" y="2611"/>
                    <a:ext cx="315" cy="352"/>
                  </a:xfrm>
                  <a:custGeom>
                    <a:avLst/>
                    <a:gdLst/>
                    <a:ahLst/>
                    <a:cxnLst>
                      <a:cxn ang="0">
                        <a:pos x="0" y="162"/>
                      </a:cxn>
                      <a:cxn ang="0">
                        <a:pos x="144" y="352"/>
                      </a:cxn>
                      <a:cxn ang="0">
                        <a:pos x="315" y="352"/>
                      </a:cxn>
                      <a:cxn ang="0">
                        <a:pos x="315" y="325"/>
                      </a:cxn>
                      <a:cxn ang="0">
                        <a:pos x="229" y="325"/>
                      </a:cxn>
                      <a:cxn ang="0">
                        <a:pos x="258" y="216"/>
                      </a:cxn>
                      <a:cxn ang="0">
                        <a:pos x="258" y="135"/>
                      </a:cxn>
                      <a:cxn ang="0">
                        <a:pos x="200" y="81"/>
                      </a:cxn>
                      <a:cxn ang="0">
                        <a:pos x="144" y="81"/>
                      </a:cxn>
                      <a:cxn ang="0">
                        <a:pos x="144" y="0"/>
                      </a:cxn>
                      <a:cxn ang="0">
                        <a:pos x="57" y="135"/>
                      </a:cxn>
                      <a:cxn ang="0">
                        <a:pos x="0" y="162"/>
                      </a:cxn>
                    </a:cxnLst>
                    <a:rect l="0" t="0" r="r" b="b"/>
                    <a:pathLst>
                      <a:path w="315" h="352">
                        <a:moveTo>
                          <a:pt x="0" y="162"/>
                        </a:moveTo>
                        <a:lnTo>
                          <a:pt x="144" y="352"/>
                        </a:lnTo>
                        <a:lnTo>
                          <a:pt x="315" y="352"/>
                        </a:lnTo>
                        <a:lnTo>
                          <a:pt x="315" y="325"/>
                        </a:lnTo>
                        <a:lnTo>
                          <a:pt x="229" y="325"/>
                        </a:lnTo>
                        <a:lnTo>
                          <a:pt x="258" y="216"/>
                        </a:lnTo>
                        <a:lnTo>
                          <a:pt x="258" y="135"/>
                        </a:lnTo>
                        <a:lnTo>
                          <a:pt x="200" y="81"/>
                        </a:lnTo>
                        <a:lnTo>
                          <a:pt x="144" y="81"/>
                        </a:lnTo>
                        <a:lnTo>
                          <a:pt x="144" y="0"/>
                        </a:lnTo>
                        <a:lnTo>
                          <a:pt x="57" y="135"/>
                        </a:lnTo>
                        <a:lnTo>
                          <a:pt x="0" y="162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799" name="Freeform 479"/>
                  <p:cNvSpPr>
                    <a:spLocks/>
                  </p:cNvSpPr>
                  <p:nvPr/>
                </p:nvSpPr>
                <p:spPr bwMode="auto">
                  <a:xfrm>
                    <a:off x="2618" y="2611"/>
                    <a:ext cx="315" cy="352"/>
                  </a:xfrm>
                  <a:custGeom>
                    <a:avLst/>
                    <a:gdLst/>
                    <a:ahLst/>
                    <a:cxnLst>
                      <a:cxn ang="0">
                        <a:pos x="0" y="162"/>
                      </a:cxn>
                      <a:cxn ang="0">
                        <a:pos x="144" y="352"/>
                      </a:cxn>
                      <a:cxn ang="0">
                        <a:pos x="315" y="352"/>
                      </a:cxn>
                      <a:cxn ang="0">
                        <a:pos x="315" y="325"/>
                      </a:cxn>
                      <a:cxn ang="0">
                        <a:pos x="229" y="325"/>
                      </a:cxn>
                      <a:cxn ang="0">
                        <a:pos x="258" y="216"/>
                      </a:cxn>
                      <a:cxn ang="0">
                        <a:pos x="258" y="135"/>
                      </a:cxn>
                      <a:cxn ang="0">
                        <a:pos x="200" y="81"/>
                      </a:cxn>
                      <a:cxn ang="0">
                        <a:pos x="144" y="81"/>
                      </a:cxn>
                      <a:cxn ang="0">
                        <a:pos x="144" y="0"/>
                      </a:cxn>
                      <a:cxn ang="0">
                        <a:pos x="57" y="135"/>
                      </a:cxn>
                      <a:cxn ang="0">
                        <a:pos x="0" y="162"/>
                      </a:cxn>
                    </a:cxnLst>
                    <a:rect l="0" t="0" r="r" b="b"/>
                    <a:pathLst>
                      <a:path w="315" h="352">
                        <a:moveTo>
                          <a:pt x="0" y="162"/>
                        </a:moveTo>
                        <a:lnTo>
                          <a:pt x="144" y="352"/>
                        </a:lnTo>
                        <a:lnTo>
                          <a:pt x="315" y="352"/>
                        </a:lnTo>
                        <a:lnTo>
                          <a:pt x="315" y="325"/>
                        </a:lnTo>
                        <a:lnTo>
                          <a:pt x="229" y="325"/>
                        </a:lnTo>
                        <a:lnTo>
                          <a:pt x="258" y="216"/>
                        </a:lnTo>
                        <a:lnTo>
                          <a:pt x="258" y="135"/>
                        </a:lnTo>
                        <a:lnTo>
                          <a:pt x="200" y="81"/>
                        </a:lnTo>
                        <a:lnTo>
                          <a:pt x="144" y="81"/>
                        </a:lnTo>
                        <a:lnTo>
                          <a:pt x="144" y="0"/>
                        </a:lnTo>
                        <a:lnTo>
                          <a:pt x="57" y="135"/>
                        </a:lnTo>
                        <a:lnTo>
                          <a:pt x="0" y="162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21" name="Group 480"/>
                <p:cNvGrpSpPr>
                  <a:grpSpLocks/>
                </p:cNvGrpSpPr>
                <p:nvPr/>
              </p:nvGrpSpPr>
              <p:grpSpPr bwMode="auto">
                <a:xfrm>
                  <a:off x="4384675" y="4059238"/>
                  <a:ext cx="727075" cy="644525"/>
                  <a:chOff x="2762" y="2557"/>
                  <a:chExt cx="458" cy="406"/>
                </a:xfrm>
                <a:grpFill/>
              </p:grpSpPr>
              <p:sp>
                <p:nvSpPr>
                  <p:cNvPr id="796" name="Freeform 481"/>
                  <p:cNvSpPr>
                    <a:spLocks/>
                  </p:cNvSpPr>
                  <p:nvPr/>
                </p:nvSpPr>
                <p:spPr bwMode="auto">
                  <a:xfrm>
                    <a:off x="2762" y="2557"/>
                    <a:ext cx="458" cy="406"/>
                  </a:xfrm>
                  <a:custGeom>
                    <a:avLst/>
                    <a:gdLst/>
                    <a:ahLst/>
                    <a:cxnLst>
                      <a:cxn ang="0">
                        <a:pos x="0" y="54"/>
                      </a:cxn>
                      <a:cxn ang="0">
                        <a:pos x="0" y="135"/>
                      </a:cxn>
                      <a:cxn ang="0">
                        <a:pos x="56" y="135"/>
                      </a:cxn>
                      <a:cxn ang="0">
                        <a:pos x="114" y="189"/>
                      </a:cxn>
                      <a:cxn ang="0">
                        <a:pos x="114" y="270"/>
                      </a:cxn>
                      <a:cxn ang="0">
                        <a:pos x="85" y="379"/>
                      </a:cxn>
                      <a:cxn ang="0">
                        <a:pos x="171" y="379"/>
                      </a:cxn>
                      <a:cxn ang="0">
                        <a:pos x="171" y="406"/>
                      </a:cxn>
                      <a:cxn ang="0">
                        <a:pos x="286" y="406"/>
                      </a:cxn>
                      <a:cxn ang="0">
                        <a:pos x="343" y="379"/>
                      </a:cxn>
                      <a:cxn ang="0">
                        <a:pos x="430" y="352"/>
                      </a:cxn>
                      <a:cxn ang="0">
                        <a:pos x="343" y="243"/>
                      </a:cxn>
                      <a:cxn ang="0">
                        <a:pos x="315" y="135"/>
                      </a:cxn>
                      <a:cxn ang="0">
                        <a:pos x="401" y="54"/>
                      </a:cxn>
                      <a:cxn ang="0">
                        <a:pos x="458" y="0"/>
                      </a:cxn>
                      <a:cxn ang="0">
                        <a:pos x="56" y="0"/>
                      </a:cxn>
                      <a:cxn ang="0">
                        <a:pos x="0" y="54"/>
                      </a:cxn>
                    </a:cxnLst>
                    <a:rect l="0" t="0" r="r" b="b"/>
                    <a:pathLst>
                      <a:path w="458" h="406">
                        <a:moveTo>
                          <a:pt x="0" y="54"/>
                        </a:moveTo>
                        <a:lnTo>
                          <a:pt x="0" y="135"/>
                        </a:lnTo>
                        <a:lnTo>
                          <a:pt x="56" y="135"/>
                        </a:lnTo>
                        <a:lnTo>
                          <a:pt x="114" y="189"/>
                        </a:lnTo>
                        <a:lnTo>
                          <a:pt x="114" y="270"/>
                        </a:lnTo>
                        <a:lnTo>
                          <a:pt x="85" y="379"/>
                        </a:lnTo>
                        <a:lnTo>
                          <a:pt x="171" y="379"/>
                        </a:lnTo>
                        <a:lnTo>
                          <a:pt x="171" y="406"/>
                        </a:lnTo>
                        <a:lnTo>
                          <a:pt x="286" y="406"/>
                        </a:lnTo>
                        <a:lnTo>
                          <a:pt x="343" y="379"/>
                        </a:lnTo>
                        <a:lnTo>
                          <a:pt x="430" y="352"/>
                        </a:lnTo>
                        <a:lnTo>
                          <a:pt x="343" y="243"/>
                        </a:lnTo>
                        <a:lnTo>
                          <a:pt x="315" y="135"/>
                        </a:lnTo>
                        <a:lnTo>
                          <a:pt x="401" y="54"/>
                        </a:lnTo>
                        <a:lnTo>
                          <a:pt x="458" y="0"/>
                        </a:lnTo>
                        <a:lnTo>
                          <a:pt x="56" y="0"/>
                        </a:lnTo>
                        <a:lnTo>
                          <a:pt x="0" y="54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797" name="Freeform 482"/>
                  <p:cNvSpPr>
                    <a:spLocks/>
                  </p:cNvSpPr>
                  <p:nvPr/>
                </p:nvSpPr>
                <p:spPr bwMode="auto">
                  <a:xfrm>
                    <a:off x="2762" y="2557"/>
                    <a:ext cx="458" cy="406"/>
                  </a:xfrm>
                  <a:custGeom>
                    <a:avLst/>
                    <a:gdLst/>
                    <a:ahLst/>
                    <a:cxnLst>
                      <a:cxn ang="0">
                        <a:pos x="0" y="54"/>
                      </a:cxn>
                      <a:cxn ang="0">
                        <a:pos x="0" y="135"/>
                      </a:cxn>
                      <a:cxn ang="0">
                        <a:pos x="56" y="135"/>
                      </a:cxn>
                      <a:cxn ang="0">
                        <a:pos x="114" y="189"/>
                      </a:cxn>
                      <a:cxn ang="0">
                        <a:pos x="114" y="270"/>
                      </a:cxn>
                      <a:cxn ang="0">
                        <a:pos x="85" y="379"/>
                      </a:cxn>
                      <a:cxn ang="0">
                        <a:pos x="171" y="379"/>
                      </a:cxn>
                      <a:cxn ang="0">
                        <a:pos x="171" y="406"/>
                      </a:cxn>
                      <a:cxn ang="0">
                        <a:pos x="286" y="406"/>
                      </a:cxn>
                      <a:cxn ang="0">
                        <a:pos x="343" y="379"/>
                      </a:cxn>
                      <a:cxn ang="0">
                        <a:pos x="430" y="352"/>
                      </a:cxn>
                      <a:cxn ang="0">
                        <a:pos x="343" y="243"/>
                      </a:cxn>
                      <a:cxn ang="0">
                        <a:pos x="315" y="135"/>
                      </a:cxn>
                      <a:cxn ang="0">
                        <a:pos x="401" y="54"/>
                      </a:cxn>
                      <a:cxn ang="0">
                        <a:pos x="458" y="0"/>
                      </a:cxn>
                      <a:cxn ang="0">
                        <a:pos x="56" y="0"/>
                      </a:cxn>
                      <a:cxn ang="0">
                        <a:pos x="0" y="54"/>
                      </a:cxn>
                    </a:cxnLst>
                    <a:rect l="0" t="0" r="r" b="b"/>
                    <a:pathLst>
                      <a:path w="458" h="406">
                        <a:moveTo>
                          <a:pt x="0" y="54"/>
                        </a:moveTo>
                        <a:lnTo>
                          <a:pt x="0" y="135"/>
                        </a:lnTo>
                        <a:lnTo>
                          <a:pt x="56" y="135"/>
                        </a:lnTo>
                        <a:lnTo>
                          <a:pt x="114" y="189"/>
                        </a:lnTo>
                        <a:lnTo>
                          <a:pt x="114" y="270"/>
                        </a:lnTo>
                        <a:lnTo>
                          <a:pt x="85" y="379"/>
                        </a:lnTo>
                        <a:lnTo>
                          <a:pt x="171" y="379"/>
                        </a:lnTo>
                        <a:lnTo>
                          <a:pt x="171" y="406"/>
                        </a:lnTo>
                        <a:lnTo>
                          <a:pt x="286" y="406"/>
                        </a:lnTo>
                        <a:lnTo>
                          <a:pt x="343" y="379"/>
                        </a:lnTo>
                        <a:lnTo>
                          <a:pt x="430" y="352"/>
                        </a:lnTo>
                        <a:lnTo>
                          <a:pt x="343" y="243"/>
                        </a:lnTo>
                        <a:lnTo>
                          <a:pt x="315" y="135"/>
                        </a:lnTo>
                        <a:lnTo>
                          <a:pt x="401" y="54"/>
                        </a:lnTo>
                        <a:lnTo>
                          <a:pt x="458" y="0"/>
                        </a:lnTo>
                        <a:lnTo>
                          <a:pt x="56" y="0"/>
                        </a:lnTo>
                        <a:lnTo>
                          <a:pt x="0" y="54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22" name="Group 483"/>
                <p:cNvGrpSpPr>
                  <a:grpSpLocks/>
                </p:cNvGrpSpPr>
                <p:nvPr/>
              </p:nvGrpSpPr>
              <p:grpSpPr bwMode="auto">
                <a:xfrm>
                  <a:off x="4883150" y="4144963"/>
                  <a:ext cx="777875" cy="731837"/>
                  <a:chOff x="3076" y="2611"/>
                  <a:chExt cx="490" cy="461"/>
                </a:xfrm>
                <a:grpFill/>
              </p:grpSpPr>
              <p:sp>
                <p:nvSpPr>
                  <p:cNvPr id="794" name="Freeform 484"/>
                  <p:cNvSpPr>
                    <a:spLocks/>
                  </p:cNvSpPr>
                  <p:nvPr/>
                </p:nvSpPr>
                <p:spPr bwMode="auto">
                  <a:xfrm>
                    <a:off x="3076" y="2611"/>
                    <a:ext cx="490" cy="461"/>
                  </a:xfrm>
                  <a:custGeom>
                    <a:avLst/>
                    <a:gdLst/>
                    <a:ahLst/>
                    <a:cxnLst>
                      <a:cxn ang="0">
                        <a:pos x="87" y="0"/>
                      </a:cxn>
                      <a:cxn ang="0">
                        <a:pos x="0" y="81"/>
                      </a:cxn>
                      <a:cxn ang="0">
                        <a:pos x="29" y="189"/>
                      </a:cxn>
                      <a:cxn ang="0">
                        <a:pos x="115" y="298"/>
                      </a:cxn>
                      <a:cxn ang="0">
                        <a:pos x="288" y="461"/>
                      </a:cxn>
                      <a:cxn ang="0">
                        <a:pos x="346" y="434"/>
                      </a:cxn>
                      <a:cxn ang="0">
                        <a:pos x="403" y="434"/>
                      </a:cxn>
                      <a:cxn ang="0">
                        <a:pos x="403" y="352"/>
                      </a:cxn>
                      <a:cxn ang="0">
                        <a:pos x="490" y="298"/>
                      </a:cxn>
                      <a:cxn ang="0">
                        <a:pos x="403" y="135"/>
                      </a:cxn>
                      <a:cxn ang="0">
                        <a:pos x="403" y="0"/>
                      </a:cxn>
                      <a:cxn ang="0">
                        <a:pos x="87" y="0"/>
                      </a:cxn>
                    </a:cxnLst>
                    <a:rect l="0" t="0" r="r" b="b"/>
                    <a:pathLst>
                      <a:path w="490" h="461">
                        <a:moveTo>
                          <a:pt x="87" y="0"/>
                        </a:moveTo>
                        <a:lnTo>
                          <a:pt x="0" y="81"/>
                        </a:lnTo>
                        <a:lnTo>
                          <a:pt x="29" y="189"/>
                        </a:lnTo>
                        <a:lnTo>
                          <a:pt x="115" y="298"/>
                        </a:lnTo>
                        <a:lnTo>
                          <a:pt x="288" y="461"/>
                        </a:lnTo>
                        <a:lnTo>
                          <a:pt x="346" y="434"/>
                        </a:lnTo>
                        <a:lnTo>
                          <a:pt x="403" y="434"/>
                        </a:lnTo>
                        <a:lnTo>
                          <a:pt x="403" y="352"/>
                        </a:lnTo>
                        <a:lnTo>
                          <a:pt x="490" y="298"/>
                        </a:lnTo>
                        <a:lnTo>
                          <a:pt x="403" y="135"/>
                        </a:lnTo>
                        <a:lnTo>
                          <a:pt x="403" y="0"/>
                        </a:lnTo>
                        <a:lnTo>
                          <a:pt x="87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795" name="Freeform 485"/>
                  <p:cNvSpPr>
                    <a:spLocks/>
                  </p:cNvSpPr>
                  <p:nvPr/>
                </p:nvSpPr>
                <p:spPr bwMode="auto">
                  <a:xfrm>
                    <a:off x="3076" y="2611"/>
                    <a:ext cx="490" cy="461"/>
                  </a:xfrm>
                  <a:custGeom>
                    <a:avLst/>
                    <a:gdLst/>
                    <a:ahLst/>
                    <a:cxnLst>
                      <a:cxn ang="0">
                        <a:pos x="87" y="0"/>
                      </a:cxn>
                      <a:cxn ang="0">
                        <a:pos x="0" y="81"/>
                      </a:cxn>
                      <a:cxn ang="0">
                        <a:pos x="29" y="189"/>
                      </a:cxn>
                      <a:cxn ang="0">
                        <a:pos x="115" y="298"/>
                      </a:cxn>
                      <a:cxn ang="0">
                        <a:pos x="288" y="461"/>
                      </a:cxn>
                      <a:cxn ang="0">
                        <a:pos x="346" y="434"/>
                      </a:cxn>
                      <a:cxn ang="0">
                        <a:pos x="403" y="434"/>
                      </a:cxn>
                      <a:cxn ang="0">
                        <a:pos x="403" y="352"/>
                      </a:cxn>
                      <a:cxn ang="0">
                        <a:pos x="490" y="298"/>
                      </a:cxn>
                      <a:cxn ang="0">
                        <a:pos x="403" y="135"/>
                      </a:cxn>
                      <a:cxn ang="0">
                        <a:pos x="403" y="0"/>
                      </a:cxn>
                      <a:cxn ang="0">
                        <a:pos x="87" y="0"/>
                      </a:cxn>
                    </a:cxnLst>
                    <a:rect l="0" t="0" r="r" b="b"/>
                    <a:pathLst>
                      <a:path w="490" h="461">
                        <a:moveTo>
                          <a:pt x="87" y="0"/>
                        </a:moveTo>
                        <a:lnTo>
                          <a:pt x="0" y="81"/>
                        </a:lnTo>
                        <a:lnTo>
                          <a:pt x="29" y="189"/>
                        </a:lnTo>
                        <a:lnTo>
                          <a:pt x="115" y="298"/>
                        </a:lnTo>
                        <a:lnTo>
                          <a:pt x="288" y="461"/>
                        </a:lnTo>
                        <a:lnTo>
                          <a:pt x="346" y="434"/>
                        </a:lnTo>
                        <a:lnTo>
                          <a:pt x="403" y="434"/>
                        </a:lnTo>
                        <a:lnTo>
                          <a:pt x="403" y="352"/>
                        </a:lnTo>
                        <a:lnTo>
                          <a:pt x="490" y="298"/>
                        </a:lnTo>
                        <a:lnTo>
                          <a:pt x="403" y="135"/>
                        </a:lnTo>
                        <a:lnTo>
                          <a:pt x="403" y="0"/>
                        </a:lnTo>
                        <a:lnTo>
                          <a:pt x="87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23" name="Group 486"/>
                <p:cNvGrpSpPr>
                  <a:grpSpLocks/>
                </p:cNvGrpSpPr>
                <p:nvPr/>
              </p:nvGrpSpPr>
              <p:grpSpPr bwMode="auto">
                <a:xfrm>
                  <a:off x="4703763" y="4618038"/>
                  <a:ext cx="728662" cy="474662"/>
                  <a:chOff x="2963" y="2909"/>
                  <a:chExt cx="459" cy="299"/>
                </a:xfrm>
                <a:grpFill/>
              </p:grpSpPr>
              <p:sp>
                <p:nvSpPr>
                  <p:cNvPr id="792" name="Freeform 487"/>
                  <p:cNvSpPr>
                    <a:spLocks/>
                  </p:cNvSpPr>
                  <p:nvPr/>
                </p:nvSpPr>
                <p:spPr bwMode="auto">
                  <a:xfrm>
                    <a:off x="2963" y="2909"/>
                    <a:ext cx="459" cy="299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44" y="27"/>
                      </a:cxn>
                      <a:cxn ang="0">
                        <a:pos x="86" y="54"/>
                      </a:cxn>
                      <a:cxn ang="0">
                        <a:pos x="0" y="299"/>
                      </a:cxn>
                      <a:cxn ang="0">
                        <a:pos x="144" y="299"/>
                      </a:cxn>
                      <a:cxn ang="0">
                        <a:pos x="201" y="245"/>
                      </a:cxn>
                      <a:cxn ang="0">
                        <a:pos x="459" y="190"/>
                      </a:cxn>
                      <a:cxn ang="0">
                        <a:pos x="459" y="136"/>
                      </a:cxn>
                      <a:cxn ang="0">
                        <a:pos x="401" y="163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459" h="299">
                        <a:moveTo>
                          <a:pt x="230" y="0"/>
                        </a:moveTo>
                        <a:lnTo>
                          <a:pt x="144" y="27"/>
                        </a:lnTo>
                        <a:lnTo>
                          <a:pt x="86" y="54"/>
                        </a:lnTo>
                        <a:lnTo>
                          <a:pt x="0" y="299"/>
                        </a:lnTo>
                        <a:lnTo>
                          <a:pt x="144" y="299"/>
                        </a:lnTo>
                        <a:lnTo>
                          <a:pt x="201" y="245"/>
                        </a:lnTo>
                        <a:lnTo>
                          <a:pt x="459" y="190"/>
                        </a:lnTo>
                        <a:lnTo>
                          <a:pt x="459" y="136"/>
                        </a:lnTo>
                        <a:lnTo>
                          <a:pt x="401" y="163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793" name="Freeform 488"/>
                  <p:cNvSpPr>
                    <a:spLocks/>
                  </p:cNvSpPr>
                  <p:nvPr/>
                </p:nvSpPr>
                <p:spPr bwMode="auto">
                  <a:xfrm>
                    <a:off x="2963" y="2909"/>
                    <a:ext cx="459" cy="299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44" y="27"/>
                      </a:cxn>
                      <a:cxn ang="0">
                        <a:pos x="86" y="54"/>
                      </a:cxn>
                      <a:cxn ang="0">
                        <a:pos x="0" y="299"/>
                      </a:cxn>
                      <a:cxn ang="0">
                        <a:pos x="144" y="299"/>
                      </a:cxn>
                      <a:cxn ang="0">
                        <a:pos x="201" y="245"/>
                      </a:cxn>
                      <a:cxn ang="0">
                        <a:pos x="459" y="190"/>
                      </a:cxn>
                      <a:cxn ang="0">
                        <a:pos x="459" y="136"/>
                      </a:cxn>
                      <a:cxn ang="0">
                        <a:pos x="401" y="163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459" h="299">
                        <a:moveTo>
                          <a:pt x="230" y="0"/>
                        </a:moveTo>
                        <a:lnTo>
                          <a:pt x="144" y="27"/>
                        </a:lnTo>
                        <a:lnTo>
                          <a:pt x="86" y="54"/>
                        </a:lnTo>
                        <a:lnTo>
                          <a:pt x="0" y="299"/>
                        </a:lnTo>
                        <a:lnTo>
                          <a:pt x="144" y="299"/>
                        </a:lnTo>
                        <a:lnTo>
                          <a:pt x="201" y="245"/>
                        </a:lnTo>
                        <a:lnTo>
                          <a:pt x="459" y="190"/>
                        </a:lnTo>
                        <a:lnTo>
                          <a:pt x="459" y="136"/>
                        </a:lnTo>
                        <a:lnTo>
                          <a:pt x="401" y="163"/>
                        </a:lnTo>
                        <a:lnTo>
                          <a:pt x="230" y="0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716824" name="Group 537"/>
                <p:cNvGrpSpPr>
                  <a:grpSpLocks/>
                </p:cNvGrpSpPr>
                <p:nvPr/>
              </p:nvGrpSpPr>
              <p:grpSpPr bwMode="auto">
                <a:xfrm>
                  <a:off x="3711575" y="3498850"/>
                  <a:ext cx="863600" cy="635000"/>
                  <a:chOff x="2338" y="2204"/>
                  <a:chExt cx="544" cy="400"/>
                </a:xfrm>
                <a:grpFill/>
              </p:grpSpPr>
              <p:sp>
                <p:nvSpPr>
                  <p:cNvPr id="790" name="Freeform 538"/>
                  <p:cNvSpPr>
                    <a:spLocks/>
                  </p:cNvSpPr>
                  <p:nvPr/>
                </p:nvSpPr>
                <p:spPr bwMode="auto">
                  <a:xfrm>
                    <a:off x="2338" y="2204"/>
                    <a:ext cx="544" cy="400"/>
                  </a:xfrm>
                  <a:custGeom>
                    <a:avLst/>
                    <a:gdLst/>
                    <a:ahLst/>
                    <a:cxnLst>
                      <a:cxn ang="0">
                        <a:pos x="136" y="24"/>
                      </a:cxn>
                      <a:cxn ang="0">
                        <a:pos x="111" y="53"/>
                      </a:cxn>
                      <a:cxn ang="0">
                        <a:pos x="29" y="0"/>
                      </a:cxn>
                      <a:cxn ang="0">
                        <a:pos x="0" y="27"/>
                      </a:cxn>
                      <a:cxn ang="0">
                        <a:pos x="57" y="54"/>
                      </a:cxn>
                      <a:cxn ang="0">
                        <a:pos x="115" y="190"/>
                      </a:cxn>
                      <a:cxn ang="0">
                        <a:pos x="201" y="218"/>
                      </a:cxn>
                      <a:cxn ang="0">
                        <a:pos x="201" y="163"/>
                      </a:cxn>
                      <a:cxn ang="0">
                        <a:pos x="143" y="136"/>
                      </a:cxn>
                      <a:cxn ang="0">
                        <a:pos x="229" y="136"/>
                      </a:cxn>
                      <a:cxn ang="0">
                        <a:pos x="229" y="218"/>
                      </a:cxn>
                      <a:cxn ang="0">
                        <a:pos x="172" y="300"/>
                      </a:cxn>
                      <a:cxn ang="0">
                        <a:pos x="373" y="300"/>
                      </a:cxn>
                      <a:cxn ang="0">
                        <a:pos x="423" y="400"/>
                      </a:cxn>
                      <a:cxn ang="0">
                        <a:pos x="430" y="354"/>
                      </a:cxn>
                      <a:cxn ang="0">
                        <a:pos x="487" y="245"/>
                      </a:cxn>
                      <a:cxn ang="0">
                        <a:pos x="544" y="27"/>
                      </a:cxn>
                      <a:cxn ang="0">
                        <a:pos x="143" y="27"/>
                      </a:cxn>
                      <a:cxn ang="0">
                        <a:pos x="136" y="24"/>
                      </a:cxn>
                    </a:cxnLst>
                    <a:rect l="0" t="0" r="r" b="b"/>
                    <a:pathLst>
                      <a:path w="544" h="400">
                        <a:moveTo>
                          <a:pt x="136" y="24"/>
                        </a:moveTo>
                        <a:lnTo>
                          <a:pt x="111" y="53"/>
                        </a:lnTo>
                        <a:lnTo>
                          <a:pt x="29" y="0"/>
                        </a:lnTo>
                        <a:lnTo>
                          <a:pt x="0" y="27"/>
                        </a:lnTo>
                        <a:lnTo>
                          <a:pt x="57" y="54"/>
                        </a:lnTo>
                        <a:lnTo>
                          <a:pt x="115" y="190"/>
                        </a:lnTo>
                        <a:lnTo>
                          <a:pt x="201" y="218"/>
                        </a:lnTo>
                        <a:lnTo>
                          <a:pt x="201" y="163"/>
                        </a:lnTo>
                        <a:lnTo>
                          <a:pt x="143" y="136"/>
                        </a:lnTo>
                        <a:lnTo>
                          <a:pt x="229" y="136"/>
                        </a:lnTo>
                        <a:lnTo>
                          <a:pt x="229" y="218"/>
                        </a:lnTo>
                        <a:lnTo>
                          <a:pt x="172" y="300"/>
                        </a:lnTo>
                        <a:lnTo>
                          <a:pt x="373" y="300"/>
                        </a:lnTo>
                        <a:lnTo>
                          <a:pt x="423" y="400"/>
                        </a:lnTo>
                        <a:lnTo>
                          <a:pt x="430" y="354"/>
                        </a:lnTo>
                        <a:lnTo>
                          <a:pt x="487" y="245"/>
                        </a:lnTo>
                        <a:lnTo>
                          <a:pt x="544" y="27"/>
                        </a:lnTo>
                        <a:lnTo>
                          <a:pt x="143" y="27"/>
                        </a:lnTo>
                        <a:lnTo>
                          <a:pt x="136" y="24"/>
                        </a:lnTo>
                        <a:close/>
                      </a:path>
                    </a:pathLst>
                  </a:custGeom>
                  <a:grpFill/>
                  <a:ln w="9525">
                    <a:solidFill>
                      <a:schemeClr val="bg1">
                        <a:lumMod val="9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791" name="Freeform 539"/>
                  <p:cNvSpPr>
                    <a:spLocks/>
                  </p:cNvSpPr>
                  <p:nvPr/>
                </p:nvSpPr>
                <p:spPr bwMode="auto">
                  <a:xfrm>
                    <a:off x="2338" y="2204"/>
                    <a:ext cx="544" cy="400"/>
                  </a:xfrm>
                  <a:custGeom>
                    <a:avLst/>
                    <a:gdLst/>
                    <a:ahLst/>
                    <a:cxnLst>
                      <a:cxn ang="0">
                        <a:pos x="136" y="24"/>
                      </a:cxn>
                      <a:cxn ang="0">
                        <a:pos x="111" y="53"/>
                      </a:cxn>
                      <a:cxn ang="0">
                        <a:pos x="29" y="0"/>
                      </a:cxn>
                      <a:cxn ang="0">
                        <a:pos x="0" y="27"/>
                      </a:cxn>
                      <a:cxn ang="0">
                        <a:pos x="57" y="54"/>
                      </a:cxn>
                      <a:cxn ang="0">
                        <a:pos x="115" y="190"/>
                      </a:cxn>
                      <a:cxn ang="0">
                        <a:pos x="201" y="218"/>
                      </a:cxn>
                      <a:cxn ang="0">
                        <a:pos x="201" y="163"/>
                      </a:cxn>
                      <a:cxn ang="0">
                        <a:pos x="143" y="136"/>
                      </a:cxn>
                      <a:cxn ang="0">
                        <a:pos x="229" y="136"/>
                      </a:cxn>
                      <a:cxn ang="0">
                        <a:pos x="229" y="218"/>
                      </a:cxn>
                      <a:cxn ang="0">
                        <a:pos x="172" y="300"/>
                      </a:cxn>
                      <a:cxn ang="0">
                        <a:pos x="373" y="300"/>
                      </a:cxn>
                      <a:cxn ang="0">
                        <a:pos x="423" y="400"/>
                      </a:cxn>
                      <a:cxn ang="0">
                        <a:pos x="430" y="354"/>
                      </a:cxn>
                      <a:cxn ang="0">
                        <a:pos x="487" y="245"/>
                      </a:cxn>
                      <a:cxn ang="0">
                        <a:pos x="544" y="27"/>
                      </a:cxn>
                      <a:cxn ang="0">
                        <a:pos x="143" y="27"/>
                      </a:cxn>
                    </a:cxnLst>
                    <a:rect l="0" t="0" r="r" b="b"/>
                    <a:pathLst>
                      <a:path w="544" h="400">
                        <a:moveTo>
                          <a:pt x="136" y="24"/>
                        </a:moveTo>
                        <a:lnTo>
                          <a:pt x="111" y="53"/>
                        </a:lnTo>
                        <a:lnTo>
                          <a:pt x="29" y="0"/>
                        </a:lnTo>
                        <a:lnTo>
                          <a:pt x="0" y="27"/>
                        </a:lnTo>
                        <a:lnTo>
                          <a:pt x="57" y="54"/>
                        </a:lnTo>
                        <a:lnTo>
                          <a:pt x="115" y="190"/>
                        </a:lnTo>
                        <a:lnTo>
                          <a:pt x="201" y="218"/>
                        </a:lnTo>
                        <a:lnTo>
                          <a:pt x="201" y="163"/>
                        </a:lnTo>
                        <a:lnTo>
                          <a:pt x="143" y="136"/>
                        </a:lnTo>
                        <a:lnTo>
                          <a:pt x="229" y="136"/>
                        </a:lnTo>
                        <a:lnTo>
                          <a:pt x="229" y="218"/>
                        </a:lnTo>
                        <a:lnTo>
                          <a:pt x="172" y="300"/>
                        </a:lnTo>
                        <a:lnTo>
                          <a:pt x="373" y="300"/>
                        </a:lnTo>
                        <a:lnTo>
                          <a:pt x="423" y="400"/>
                        </a:lnTo>
                        <a:lnTo>
                          <a:pt x="430" y="354"/>
                        </a:lnTo>
                        <a:lnTo>
                          <a:pt x="487" y="245"/>
                        </a:lnTo>
                        <a:lnTo>
                          <a:pt x="544" y="27"/>
                        </a:lnTo>
                        <a:lnTo>
                          <a:pt x="143" y="27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</p:grpSp>
          <p:sp>
            <p:nvSpPr>
              <p:cNvPr id="768" name="Rectangle 262"/>
              <p:cNvSpPr>
                <a:spLocks noChangeArrowheads="1"/>
              </p:cNvSpPr>
              <p:nvPr/>
            </p:nvSpPr>
            <p:spPr bwMode="auto">
              <a:xfrm>
                <a:off x="3829050" y="4075113"/>
                <a:ext cx="314997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POINTE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69" name="Rectangle 263"/>
              <p:cNvSpPr>
                <a:spLocks noChangeArrowheads="1"/>
              </p:cNvSpPr>
              <p:nvPr/>
            </p:nvSpPr>
            <p:spPr bwMode="auto">
              <a:xfrm>
                <a:off x="3829050" y="4168774"/>
                <a:ext cx="337374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COUPEE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70" name="Rectangle 264"/>
              <p:cNvSpPr>
                <a:spLocks noChangeArrowheads="1"/>
              </p:cNvSpPr>
              <p:nvPr/>
            </p:nvSpPr>
            <p:spPr bwMode="auto">
              <a:xfrm>
                <a:off x="4153378" y="3632678"/>
                <a:ext cx="240981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WEST</a:t>
                </a:r>
                <a:endParaRPr lang="en-US" sz="20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71" name="Rectangle 266"/>
              <p:cNvSpPr>
                <a:spLocks noChangeArrowheads="1"/>
              </p:cNvSpPr>
              <p:nvPr/>
            </p:nvSpPr>
            <p:spPr bwMode="auto">
              <a:xfrm>
                <a:off x="4664075" y="3662363"/>
                <a:ext cx="216883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EAST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72" name="Rectangle 267"/>
              <p:cNvSpPr>
                <a:spLocks noChangeArrowheads="1"/>
              </p:cNvSpPr>
              <p:nvPr/>
            </p:nvSpPr>
            <p:spPr bwMode="auto">
              <a:xfrm>
                <a:off x="4554538" y="3754439"/>
                <a:ext cx="449258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FELICIANA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73" name="Rectangle 295"/>
              <p:cNvSpPr>
                <a:spLocks noChangeArrowheads="1"/>
              </p:cNvSpPr>
              <p:nvPr/>
            </p:nvSpPr>
            <p:spPr bwMode="auto">
              <a:xfrm>
                <a:off x="4599535" y="4203700"/>
                <a:ext cx="201978" cy="923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5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EAST</a:t>
                </a:r>
                <a:endParaRPr lang="en-US" sz="55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74" name="Rectangle 296"/>
              <p:cNvSpPr>
                <a:spLocks noChangeArrowheads="1"/>
              </p:cNvSpPr>
              <p:nvPr/>
            </p:nvSpPr>
            <p:spPr bwMode="auto">
              <a:xfrm>
                <a:off x="4584911" y="4305778"/>
                <a:ext cx="272510" cy="923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5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BATON</a:t>
                </a:r>
                <a:endParaRPr lang="en-US" sz="55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75" name="Rectangle 297"/>
              <p:cNvSpPr>
                <a:spLocks noChangeArrowheads="1"/>
              </p:cNvSpPr>
              <p:nvPr/>
            </p:nvSpPr>
            <p:spPr bwMode="auto">
              <a:xfrm>
                <a:off x="4585570" y="4400818"/>
                <a:ext cx="277320" cy="923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5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ROUGE</a:t>
                </a:r>
                <a:endParaRPr lang="en-US" sz="55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76" name="Rectangle 298"/>
              <p:cNvSpPr>
                <a:spLocks noChangeArrowheads="1"/>
              </p:cNvSpPr>
              <p:nvPr/>
            </p:nvSpPr>
            <p:spPr bwMode="auto">
              <a:xfrm>
                <a:off x="5011738" y="4430713"/>
                <a:ext cx="533601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LIVINGSTON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77" name="Rectangle 301"/>
              <p:cNvSpPr>
                <a:spLocks noChangeArrowheads="1"/>
              </p:cNvSpPr>
              <p:nvPr/>
            </p:nvSpPr>
            <p:spPr bwMode="auto">
              <a:xfrm>
                <a:off x="4240213" y="4843463"/>
                <a:ext cx="435488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IBERVILLE</a:t>
                </a:r>
                <a:endParaRPr lang="en-US" sz="18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78" name="Rectangle 302"/>
              <p:cNvSpPr>
                <a:spLocks noChangeArrowheads="1"/>
              </p:cNvSpPr>
              <p:nvPr/>
            </p:nvSpPr>
            <p:spPr bwMode="auto">
              <a:xfrm>
                <a:off x="4273550" y="4322763"/>
                <a:ext cx="224420" cy="923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5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WEST</a:t>
                </a:r>
                <a:endParaRPr lang="en-US" sz="55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79" name="Rectangle 303"/>
              <p:cNvSpPr>
                <a:spLocks noChangeArrowheads="1"/>
              </p:cNvSpPr>
              <p:nvPr/>
            </p:nvSpPr>
            <p:spPr bwMode="auto">
              <a:xfrm>
                <a:off x="4250159" y="4419390"/>
                <a:ext cx="272510" cy="923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5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BATON</a:t>
                </a:r>
                <a:endParaRPr lang="en-US" sz="55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80" name="Rectangle 304"/>
              <p:cNvSpPr>
                <a:spLocks noChangeArrowheads="1"/>
              </p:cNvSpPr>
              <p:nvPr/>
            </p:nvSpPr>
            <p:spPr bwMode="auto">
              <a:xfrm>
                <a:off x="4268069" y="4504216"/>
                <a:ext cx="277320" cy="923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5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ROUGE</a:t>
                </a:r>
                <a:endParaRPr lang="en-US" sz="55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81" name="Rectangle 305"/>
              <p:cNvSpPr>
                <a:spLocks noChangeArrowheads="1"/>
              </p:cNvSpPr>
              <p:nvPr/>
            </p:nvSpPr>
            <p:spPr bwMode="auto">
              <a:xfrm>
                <a:off x="4835047" y="4818273"/>
                <a:ext cx="504339" cy="9914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ASCENSION</a:t>
                </a:r>
                <a:endParaRPr lang="en-US" sz="2000" b="0" i="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</p:grpSp>
      </p:grpSp>
      <p:sp>
        <p:nvSpPr>
          <p:cNvPr id="716802" name="AutoShape 2"/>
          <p:cNvSpPr>
            <a:spLocks noChangeAspect="1" noChangeArrowheads="1" noTextEdit="1"/>
          </p:cNvSpPr>
          <p:nvPr/>
        </p:nvSpPr>
        <p:spPr bwMode="auto">
          <a:xfrm>
            <a:off x="228600" y="304800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717489" name="Rectangle 689"/>
          <p:cNvSpPr>
            <a:spLocks noChangeArrowheads="1"/>
          </p:cNvSpPr>
          <p:nvPr/>
        </p:nvSpPr>
        <p:spPr bwMode="auto">
          <a:xfrm>
            <a:off x="4512311" y="1106835"/>
            <a:ext cx="4451350" cy="601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80000"/>
              </a:lnSpc>
            </a:pPr>
            <a:r>
              <a:rPr lang="en-US" sz="4900" b="0" dirty="0" smtClean="0">
                <a:solidFill>
                  <a:srgbClr val="800000"/>
                </a:solidFill>
                <a:latin typeface="+mj-lt"/>
              </a:rPr>
              <a:t>Elected Officials </a:t>
            </a:r>
          </a:p>
          <a:p>
            <a:pPr algn="ctr">
              <a:lnSpc>
                <a:spcPct val="80000"/>
              </a:lnSpc>
            </a:pPr>
            <a:r>
              <a:rPr lang="en-US" sz="4900" dirty="0" smtClean="0">
                <a:solidFill>
                  <a:srgbClr val="800000"/>
                </a:solidFill>
                <a:latin typeface="+mj-lt"/>
              </a:rPr>
              <a:t>Seminars</a:t>
            </a:r>
            <a:endParaRPr lang="en-US" sz="4900" b="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717487" name="Rectangle 687"/>
          <p:cNvSpPr>
            <a:spLocks noChangeArrowheads="1"/>
          </p:cNvSpPr>
          <p:nvPr/>
        </p:nvSpPr>
        <p:spPr bwMode="auto">
          <a:xfrm>
            <a:off x="6665965" y="1119224"/>
            <a:ext cx="60" cy="25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endParaRPr lang="en-US" sz="1800" b="0" i="0" dirty="0">
              <a:latin typeface="+mj-lt"/>
            </a:endParaRPr>
          </a:p>
        </p:txBody>
      </p:sp>
      <p:grpSp>
        <p:nvGrpSpPr>
          <p:cNvPr id="716825" name="Group 717339"/>
          <p:cNvGrpSpPr/>
          <p:nvPr/>
        </p:nvGrpSpPr>
        <p:grpSpPr>
          <a:xfrm>
            <a:off x="611193" y="2368595"/>
            <a:ext cx="7960576" cy="3332202"/>
            <a:chOff x="611193" y="2368595"/>
            <a:chExt cx="7960576" cy="3332202"/>
          </a:xfrm>
        </p:grpSpPr>
        <p:grpSp>
          <p:nvGrpSpPr>
            <p:cNvPr id="716826" name="Group 716847"/>
            <p:cNvGrpSpPr/>
            <p:nvPr/>
          </p:nvGrpSpPr>
          <p:grpSpPr>
            <a:xfrm>
              <a:off x="611193" y="3696082"/>
              <a:ext cx="1952971" cy="2004715"/>
              <a:chOff x="420688" y="3757613"/>
              <a:chExt cx="2097087" cy="2152650"/>
            </a:xfrm>
          </p:grpSpPr>
          <p:grpSp>
            <p:nvGrpSpPr>
              <p:cNvPr id="716827" name="Group 716820"/>
              <p:cNvGrpSpPr/>
              <p:nvPr/>
            </p:nvGrpSpPr>
            <p:grpSpPr>
              <a:xfrm>
                <a:off x="420688" y="3757613"/>
                <a:ext cx="2097087" cy="2152650"/>
                <a:chOff x="420688" y="3757613"/>
                <a:chExt cx="2097087" cy="2152650"/>
              </a:xfrm>
            </p:grpSpPr>
            <p:grpSp>
              <p:nvGrpSpPr>
                <p:cNvPr id="716828" name="Group 717501"/>
                <p:cNvGrpSpPr/>
                <p:nvPr/>
              </p:nvGrpSpPr>
              <p:grpSpPr>
                <a:xfrm>
                  <a:off x="420688" y="3757613"/>
                  <a:ext cx="2097087" cy="2152650"/>
                  <a:chOff x="420688" y="3757613"/>
                  <a:chExt cx="2097087" cy="2152650"/>
                </a:xfrm>
                <a:solidFill>
                  <a:schemeClr val="tx2">
                    <a:lumMod val="75000"/>
                    <a:lumOff val="25000"/>
                  </a:schemeClr>
                </a:solidFill>
              </p:grpSpPr>
              <p:grpSp>
                <p:nvGrpSpPr>
                  <p:cNvPr id="716830" name="Group 432"/>
                  <p:cNvGrpSpPr>
                    <a:grpSpLocks/>
                  </p:cNvGrpSpPr>
                  <p:nvPr/>
                </p:nvGrpSpPr>
                <p:grpSpPr bwMode="auto">
                  <a:xfrm>
                    <a:off x="785813" y="3757613"/>
                    <a:ext cx="1139825" cy="817562"/>
                    <a:chOff x="495" y="2367"/>
                    <a:chExt cx="718" cy="515"/>
                  </a:xfrm>
                  <a:grpFill/>
                </p:grpSpPr>
                <p:sp>
                  <p:nvSpPr>
                    <p:cNvPr id="717233" name="Freeform 433"/>
                    <p:cNvSpPr>
                      <a:spLocks/>
                    </p:cNvSpPr>
                    <p:nvPr/>
                  </p:nvSpPr>
                  <p:spPr bwMode="auto">
                    <a:xfrm>
                      <a:off x="495" y="2367"/>
                      <a:ext cx="718" cy="515"/>
                    </a:xfrm>
                    <a:custGeom>
                      <a:avLst/>
                      <a:gdLst/>
                      <a:ahLst/>
                      <a:cxnLst>
                        <a:cxn ang="0">
                          <a:pos x="115" y="27"/>
                        </a:cxn>
                        <a:cxn ang="0">
                          <a:pos x="173" y="82"/>
                        </a:cxn>
                        <a:cxn ang="0">
                          <a:pos x="0" y="325"/>
                        </a:cxn>
                        <a:cxn ang="0">
                          <a:pos x="0" y="515"/>
                        </a:cxn>
                        <a:cxn ang="0">
                          <a:pos x="230" y="515"/>
                        </a:cxn>
                        <a:cxn ang="0">
                          <a:pos x="230" y="407"/>
                        </a:cxn>
                        <a:cxn ang="0">
                          <a:pos x="316" y="407"/>
                        </a:cxn>
                        <a:cxn ang="0">
                          <a:pos x="316" y="515"/>
                        </a:cxn>
                        <a:cxn ang="0">
                          <a:pos x="574" y="515"/>
                        </a:cxn>
                        <a:cxn ang="0">
                          <a:pos x="574" y="325"/>
                        </a:cxn>
                        <a:cxn ang="0">
                          <a:pos x="718" y="325"/>
                        </a:cxn>
                        <a:cxn ang="0">
                          <a:pos x="718" y="0"/>
                        </a:cxn>
                        <a:cxn ang="0">
                          <a:pos x="230" y="0"/>
                        </a:cxn>
                        <a:cxn ang="0">
                          <a:pos x="115" y="27"/>
                        </a:cxn>
                      </a:cxnLst>
                      <a:rect l="0" t="0" r="r" b="b"/>
                      <a:pathLst>
                        <a:path w="718" h="515">
                          <a:moveTo>
                            <a:pt x="115" y="27"/>
                          </a:moveTo>
                          <a:lnTo>
                            <a:pt x="173" y="82"/>
                          </a:lnTo>
                          <a:lnTo>
                            <a:pt x="0" y="325"/>
                          </a:lnTo>
                          <a:lnTo>
                            <a:pt x="0" y="515"/>
                          </a:lnTo>
                          <a:lnTo>
                            <a:pt x="230" y="515"/>
                          </a:lnTo>
                          <a:lnTo>
                            <a:pt x="230" y="407"/>
                          </a:lnTo>
                          <a:lnTo>
                            <a:pt x="316" y="407"/>
                          </a:lnTo>
                          <a:lnTo>
                            <a:pt x="316" y="515"/>
                          </a:lnTo>
                          <a:lnTo>
                            <a:pt x="574" y="515"/>
                          </a:lnTo>
                          <a:lnTo>
                            <a:pt x="574" y="325"/>
                          </a:lnTo>
                          <a:lnTo>
                            <a:pt x="718" y="325"/>
                          </a:lnTo>
                          <a:lnTo>
                            <a:pt x="718" y="0"/>
                          </a:lnTo>
                          <a:lnTo>
                            <a:pt x="230" y="0"/>
                          </a:lnTo>
                          <a:lnTo>
                            <a:pt x="115" y="27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34" name="Freeform 434"/>
                    <p:cNvSpPr>
                      <a:spLocks/>
                    </p:cNvSpPr>
                    <p:nvPr/>
                  </p:nvSpPr>
                  <p:spPr bwMode="auto">
                    <a:xfrm>
                      <a:off x="495" y="2367"/>
                      <a:ext cx="718" cy="515"/>
                    </a:xfrm>
                    <a:custGeom>
                      <a:avLst/>
                      <a:gdLst/>
                      <a:ahLst/>
                      <a:cxnLst>
                        <a:cxn ang="0">
                          <a:pos x="115" y="27"/>
                        </a:cxn>
                        <a:cxn ang="0">
                          <a:pos x="173" y="82"/>
                        </a:cxn>
                        <a:cxn ang="0">
                          <a:pos x="0" y="325"/>
                        </a:cxn>
                        <a:cxn ang="0">
                          <a:pos x="0" y="515"/>
                        </a:cxn>
                        <a:cxn ang="0">
                          <a:pos x="230" y="515"/>
                        </a:cxn>
                        <a:cxn ang="0">
                          <a:pos x="230" y="407"/>
                        </a:cxn>
                        <a:cxn ang="0">
                          <a:pos x="316" y="407"/>
                        </a:cxn>
                        <a:cxn ang="0">
                          <a:pos x="316" y="515"/>
                        </a:cxn>
                        <a:cxn ang="0">
                          <a:pos x="574" y="515"/>
                        </a:cxn>
                        <a:cxn ang="0">
                          <a:pos x="574" y="325"/>
                        </a:cxn>
                        <a:cxn ang="0">
                          <a:pos x="718" y="325"/>
                        </a:cxn>
                        <a:cxn ang="0">
                          <a:pos x="718" y="0"/>
                        </a:cxn>
                        <a:cxn ang="0">
                          <a:pos x="230" y="0"/>
                        </a:cxn>
                        <a:cxn ang="0">
                          <a:pos x="115" y="27"/>
                        </a:cxn>
                      </a:cxnLst>
                      <a:rect l="0" t="0" r="r" b="b"/>
                      <a:pathLst>
                        <a:path w="718" h="515">
                          <a:moveTo>
                            <a:pt x="115" y="27"/>
                          </a:moveTo>
                          <a:lnTo>
                            <a:pt x="173" y="82"/>
                          </a:lnTo>
                          <a:lnTo>
                            <a:pt x="0" y="325"/>
                          </a:lnTo>
                          <a:lnTo>
                            <a:pt x="0" y="515"/>
                          </a:lnTo>
                          <a:lnTo>
                            <a:pt x="230" y="515"/>
                          </a:lnTo>
                          <a:lnTo>
                            <a:pt x="230" y="407"/>
                          </a:lnTo>
                          <a:lnTo>
                            <a:pt x="316" y="407"/>
                          </a:lnTo>
                          <a:lnTo>
                            <a:pt x="316" y="515"/>
                          </a:lnTo>
                          <a:lnTo>
                            <a:pt x="574" y="515"/>
                          </a:lnTo>
                          <a:lnTo>
                            <a:pt x="574" y="325"/>
                          </a:lnTo>
                          <a:lnTo>
                            <a:pt x="718" y="325"/>
                          </a:lnTo>
                          <a:lnTo>
                            <a:pt x="718" y="0"/>
                          </a:lnTo>
                          <a:lnTo>
                            <a:pt x="230" y="0"/>
                          </a:lnTo>
                          <a:lnTo>
                            <a:pt x="115" y="27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6831" name="Group 435"/>
                  <p:cNvGrpSpPr>
                    <a:grpSpLocks/>
                  </p:cNvGrpSpPr>
                  <p:nvPr/>
                </p:nvGrpSpPr>
                <p:grpSpPr bwMode="auto">
                  <a:xfrm>
                    <a:off x="1695450" y="3757613"/>
                    <a:ext cx="774700" cy="774700"/>
                    <a:chOff x="1068" y="2367"/>
                    <a:chExt cx="488" cy="488"/>
                  </a:xfrm>
                  <a:grpFill/>
                </p:grpSpPr>
                <p:sp>
                  <p:nvSpPr>
                    <p:cNvPr id="717236" name="Freeform 436"/>
                    <p:cNvSpPr>
                      <a:spLocks/>
                    </p:cNvSpPr>
                    <p:nvPr/>
                  </p:nvSpPr>
                  <p:spPr bwMode="auto">
                    <a:xfrm>
                      <a:off x="1068" y="2367"/>
                      <a:ext cx="488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144" y="0"/>
                        </a:cxn>
                        <a:cxn ang="0">
                          <a:pos x="144" y="325"/>
                        </a:cxn>
                        <a:cxn ang="0">
                          <a:pos x="0" y="325"/>
                        </a:cxn>
                        <a:cxn ang="0">
                          <a:pos x="0" y="488"/>
                        </a:cxn>
                        <a:cxn ang="0">
                          <a:pos x="344" y="488"/>
                        </a:cxn>
                        <a:cxn ang="0">
                          <a:pos x="344" y="434"/>
                        </a:cxn>
                        <a:cxn ang="0">
                          <a:pos x="459" y="434"/>
                        </a:cxn>
                        <a:cxn ang="0">
                          <a:pos x="488" y="352"/>
                        </a:cxn>
                        <a:cxn ang="0">
                          <a:pos x="488" y="0"/>
                        </a:cxn>
                        <a:cxn ang="0">
                          <a:pos x="144" y="0"/>
                        </a:cxn>
                      </a:cxnLst>
                      <a:rect l="0" t="0" r="r" b="b"/>
                      <a:pathLst>
                        <a:path w="488" h="488">
                          <a:moveTo>
                            <a:pt x="144" y="0"/>
                          </a:moveTo>
                          <a:lnTo>
                            <a:pt x="144" y="325"/>
                          </a:lnTo>
                          <a:lnTo>
                            <a:pt x="0" y="325"/>
                          </a:lnTo>
                          <a:lnTo>
                            <a:pt x="0" y="488"/>
                          </a:lnTo>
                          <a:lnTo>
                            <a:pt x="344" y="488"/>
                          </a:lnTo>
                          <a:lnTo>
                            <a:pt x="344" y="434"/>
                          </a:lnTo>
                          <a:lnTo>
                            <a:pt x="459" y="434"/>
                          </a:lnTo>
                          <a:lnTo>
                            <a:pt x="488" y="352"/>
                          </a:lnTo>
                          <a:lnTo>
                            <a:pt x="488" y="0"/>
                          </a:lnTo>
                          <a:lnTo>
                            <a:pt x="144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37" name="Freeform 437"/>
                    <p:cNvSpPr>
                      <a:spLocks/>
                    </p:cNvSpPr>
                    <p:nvPr/>
                  </p:nvSpPr>
                  <p:spPr bwMode="auto">
                    <a:xfrm>
                      <a:off x="1068" y="2367"/>
                      <a:ext cx="488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144" y="0"/>
                        </a:cxn>
                        <a:cxn ang="0">
                          <a:pos x="144" y="325"/>
                        </a:cxn>
                        <a:cxn ang="0">
                          <a:pos x="0" y="325"/>
                        </a:cxn>
                        <a:cxn ang="0">
                          <a:pos x="0" y="488"/>
                        </a:cxn>
                        <a:cxn ang="0">
                          <a:pos x="344" y="488"/>
                        </a:cxn>
                        <a:cxn ang="0">
                          <a:pos x="344" y="434"/>
                        </a:cxn>
                        <a:cxn ang="0">
                          <a:pos x="459" y="434"/>
                        </a:cxn>
                        <a:cxn ang="0">
                          <a:pos x="488" y="352"/>
                        </a:cxn>
                        <a:cxn ang="0">
                          <a:pos x="488" y="0"/>
                        </a:cxn>
                        <a:cxn ang="0">
                          <a:pos x="144" y="0"/>
                        </a:cxn>
                      </a:cxnLst>
                      <a:rect l="0" t="0" r="r" b="b"/>
                      <a:pathLst>
                        <a:path w="488" h="488">
                          <a:moveTo>
                            <a:pt x="144" y="0"/>
                          </a:moveTo>
                          <a:lnTo>
                            <a:pt x="144" y="325"/>
                          </a:lnTo>
                          <a:lnTo>
                            <a:pt x="0" y="325"/>
                          </a:lnTo>
                          <a:lnTo>
                            <a:pt x="0" y="488"/>
                          </a:lnTo>
                          <a:lnTo>
                            <a:pt x="344" y="488"/>
                          </a:lnTo>
                          <a:lnTo>
                            <a:pt x="344" y="434"/>
                          </a:lnTo>
                          <a:lnTo>
                            <a:pt x="459" y="434"/>
                          </a:lnTo>
                          <a:lnTo>
                            <a:pt x="488" y="352"/>
                          </a:lnTo>
                          <a:lnTo>
                            <a:pt x="488" y="0"/>
                          </a:lnTo>
                          <a:lnTo>
                            <a:pt x="144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6992" name="Group 462"/>
                  <p:cNvGrpSpPr>
                    <a:grpSpLocks/>
                  </p:cNvGrpSpPr>
                  <p:nvPr/>
                </p:nvGrpSpPr>
                <p:grpSpPr bwMode="auto">
                  <a:xfrm>
                    <a:off x="741363" y="4403725"/>
                    <a:ext cx="1273175" cy="776288"/>
                    <a:chOff x="467" y="2774"/>
                    <a:chExt cx="802" cy="489"/>
                  </a:xfrm>
                  <a:grpFill/>
                </p:grpSpPr>
                <p:sp>
                  <p:nvSpPr>
                    <p:cNvPr id="717263" name="Freeform 463"/>
                    <p:cNvSpPr>
                      <a:spLocks/>
                    </p:cNvSpPr>
                    <p:nvPr/>
                  </p:nvSpPr>
                  <p:spPr bwMode="auto">
                    <a:xfrm>
                      <a:off x="467" y="2774"/>
                      <a:ext cx="802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108"/>
                        </a:cxn>
                        <a:cxn ang="0">
                          <a:pos x="0" y="190"/>
                        </a:cxn>
                        <a:cxn ang="0">
                          <a:pos x="57" y="244"/>
                        </a:cxn>
                        <a:cxn ang="0">
                          <a:pos x="28" y="489"/>
                        </a:cxn>
                        <a:cxn ang="0">
                          <a:pos x="716" y="489"/>
                        </a:cxn>
                        <a:cxn ang="0">
                          <a:pos x="716" y="435"/>
                        </a:cxn>
                        <a:cxn ang="0">
                          <a:pos x="802" y="435"/>
                        </a:cxn>
                        <a:cxn ang="0">
                          <a:pos x="802" y="353"/>
                        </a:cxn>
                        <a:cxn ang="0">
                          <a:pos x="716" y="353"/>
                        </a:cxn>
                        <a:cxn ang="0">
                          <a:pos x="716" y="271"/>
                        </a:cxn>
                        <a:cxn ang="0">
                          <a:pos x="687" y="271"/>
                        </a:cxn>
                        <a:cxn ang="0">
                          <a:pos x="687" y="136"/>
                        </a:cxn>
                        <a:cxn ang="0">
                          <a:pos x="601" y="136"/>
                        </a:cxn>
                        <a:cxn ang="0">
                          <a:pos x="601" y="108"/>
                        </a:cxn>
                        <a:cxn ang="0">
                          <a:pos x="344" y="108"/>
                        </a:cxn>
                        <a:cxn ang="0">
                          <a:pos x="344" y="0"/>
                        </a:cxn>
                        <a:cxn ang="0">
                          <a:pos x="258" y="0"/>
                        </a:cxn>
                        <a:cxn ang="0">
                          <a:pos x="258" y="108"/>
                        </a:cxn>
                        <a:cxn ang="0">
                          <a:pos x="28" y="108"/>
                        </a:cxn>
                      </a:cxnLst>
                      <a:rect l="0" t="0" r="r" b="b"/>
                      <a:pathLst>
                        <a:path w="802" h="489">
                          <a:moveTo>
                            <a:pt x="28" y="108"/>
                          </a:moveTo>
                          <a:lnTo>
                            <a:pt x="0" y="190"/>
                          </a:lnTo>
                          <a:lnTo>
                            <a:pt x="57" y="244"/>
                          </a:lnTo>
                          <a:lnTo>
                            <a:pt x="28" y="489"/>
                          </a:lnTo>
                          <a:lnTo>
                            <a:pt x="716" y="489"/>
                          </a:lnTo>
                          <a:lnTo>
                            <a:pt x="716" y="435"/>
                          </a:lnTo>
                          <a:lnTo>
                            <a:pt x="802" y="435"/>
                          </a:lnTo>
                          <a:lnTo>
                            <a:pt x="802" y="353"/>
                          </a:lnTo>
                          <a:lnTo>
                            <a:pt x="716" y="353"/>
                          </a:lnTo>
                          <a:lnTo>
                            <a:pt x="716" y="271"/>
                          </a:lnTo>
                          <a:lnTo>
                            <a:pt x="687" y="271"/>
                          </a:lnTo>
                          <a:lnTo>
                            <a:pt x="687" y="136"/>
                          </a:lnTo>
                          <a:lnTo>
                            <a:pt x="601" y="136"/>
                          </a:lnTo>
                          <a:lnTo>
                            <a:pt x="601" y="108"/>
                          </a:lnTo>
                          <a:lnTo>
                            <a:pt x="344" y="108"/>
                          </a:lnTo>
                          <a:lnTo>
                            <a:pt x="344" y="0"/>
                          </a:lnTo>
                          <a:lnTo>
                            <a:pt x="258" y="0"/>
                          </a:lnTo>
                          <a:lnTo>
                            <a:pt x="258" y="108"/>
                          </a:lnTo>
                          <a:lnTo>
                            <a:pt x="28" y="108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64" name="Freeform 464"/>
                    <p:cNvSpPr>
                      <a:spLocks/>
                    </p:cNvSpPr>
                    <p:nvPr/>
                  </p:nvSpPr>
                  <p:spPr bwMode="auto">
                    <a:xfrm>
                      <a:off x="467" y="2774"/>
                      <a:ext cx="802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108"/>
                        </a:cxn>
                        <a:cxn ang="0">
                          <a:pos x="0" y="190"/>
                        </a:cxn>
                        <a:cxn ang="0">
                          <a:pos x="57" y="244"/>
                        </a:cxn>
                        <a:cxn ang="0">
                          <a:pos x="28" y="489"/>
                        </a:cxn>
                        <a:cxn ang="0">
                          <a:pos x="716" y="489"/>
                        </a:cxn>
                        <a:cxn ang="0">
                          <a:pos x="716" y="435"/>
                        </a:cxn>
                        <a:cxn ang="0">
                          <a:pos x="802" y="435"/>
                        </a:cxn>
                        <a:cxn ang="0">
                          <a:pos x="802" y="353"/>
                        </a:cxn>
                        <a:cxn ang="0">
                          <a:pos x="716" y="353"/>
                        </a:cxn>
                        <a:cxn ang="0">
                          <a:pos x="716" y="271"/>
                        </a:cxn>
                        <a:cxn ang="0">
                          <a:pos x="687" y="271"/>
                        </a:cxn>
                        <a:cxn ang="0">
                          <a:pos x="687" y="136"/>
                        </a:cxn>
                        <a:cxn ang="0">
                          <a:pos x="601" y="136"/>
                        </a:cxn>
                        <a:cxn ang="0">
                          <a:pos x="601" y="108"/>
                        </a:cxn>
                        <a:cxn ang="0">
                          <a:pos x="344" y="108"/>
                        </a:cxn>
                        <a:cxn ang="0">
                          <a:pos x="344" y="0"/>
                        </a:cxn>
                        <a:cxn ang="0">
                          <a:pos x="258" y="0"/>
                        </a:cxn>
                        <a:cxn ang="0">
                          <a:pos x="258" y="108"/>
                        </a:cxn>
                        <a:cxn ang="0">
                          <a:pos x="28" y="108"/>
                        </a:cxn>
                      </a:cxnLst>
                      <a:rect l="0" t="0" r="r" b="b"/>
                      <a:pathLst>
                        <a:path w="802" h="489">
                          <a:moveTo>
                            <a:pt x="28" y="108"/>
                          </a:moveTo>
                          <a:lnTo>
                            <a:pt x="0" y="190"/>
                          </a:lnTo>
                          <a:lnTo>
                            <a:pt x="57" y="244"/>
                          </a:lnTo>
                          <a:lnTo>
                            <a:pt x="28" y="489"/>
                          </a:lnTo>
                          <a:lnTo>
                            <a:pt x="716" y="489"/>
                          </a:lnTo>
                          <a:lnTo>
                            <a:pt x="716" y="435"/>
                          </a:lnTo>
                          <a:lnTo>
                            <a:pt x="802" y="435"/>
                          </a:lnTo>
                          <a:lnTo>
                            <a:pt x="802" y="353"/>
                          </a:lnTo>
                          <a:lnTo>
                            <a:pt x="716" y="353"/>
                          </a:lnTo>
                          <a:lnTo>
                            <a:pt x="716" y="271"/>
                          </a:lnTo>
                          <a:lnTo>
                            <a:pt x="687" y="271"/>
                          </a:lnTo>
                          <a:lnTo>
                            <a:pt x="687" y="136"/>
                          </a:lnTo>
                          <a:lnTo>
                            <a:pt x="601" y="136"/>
                          </a:lnTo>
                          <a:lnTo>
                            <a:pt x="601" y="108"/>
                          </a:lnTo>
                          <a:lnTo>
                            <a:pt x="344" y="108"/>
                          </a:lnTo>
                          <a:lnTo>
                            <a:pt x="344" y="0"/>
                          </a:lnTo>
                          <a:lnTo>
                            <a:pt x="258" y="0"/>
                          </a:lnTo>
                          <a:lnTo>
                            <a:pt x="258" y="108"/>
                          </a:lnTo>
                          <a:lnTo>
                            <a:pt x="28" y="108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6993" name="Group 465"/>
                  <p:cNvGrpSpPr>
                    <a:grpSpLocks/>
                  </p:cNvGrpSpPr>
                  <p:nvPr/>
                </p:nvGrpSpPr>
                <p:grpSpPr bwMode="auto">
                  <a:xfrm>
                    <a:off x="1695450" y="4446588"/>
                    <a:ext cx="822325" cy="733425"/>
                    <a:chOff x="1068" y="2801"/>
                    <a:chExt cx="518" cy="462"/>
                  </a:xfrm>
                  <a:grpFill/>
                </p:grpSpPr>
                <p:sp>
                  <p:nvSpPr>
                    <p:cNvPr id="717266" name="Freeform 466"/>
                    <p:cNvSpPr>
                      <a:spLocks/>
                    </p:cNvSpPr>
                    <p:nvPr/>
                  </p:nvSpPr>
                  <p:spPr bwMode="auto">
                    <a:xfrm>
                      <a:off x="1068" y="2801"/>
                      <a:ext cx="518" cy="46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9"/>
                        </a:cxn>
                        <a:cxn ang="0">
                          <a:pos x="86" y="109"/>
                        </a:cxn>
                        <a:cxn ang="0">
                          <a:pos x="86" y="245"/>
                        </a:cxn>
                        <a:cxn ang="0">
                          <a:pos x="115" y="245"/>
                        </a:cxn>
                        <a:cxn ang="0">
                          <a:pos x="115" y="326"/>
                        </a:cxn>
                        <a:cxn ang="0">
                          <a:pos x="201" y="326"/>
                        </a:cxn>
                        <a:cxn ang="0">
                          <a:pos x="201" y="408"/>
                        </a:cxn>
                        <a:cxn ang="0">
                          <a:pos x="115" y="408"/>
                        </a:cxn>
                        <a:cxn ang="0">
                          <a:pos x="115" y="462"/>
                        </a:cxn>
                        <a:cxn ang="0">
                          <a:pos x="374" y="462"/>
                        </a:cxn>
                        <a:cxn ang="0">
                          <a:pos x="489" y="408"/>
                        </a:cxn>
                        <a:cxn ang="0">
                          <a:pos x="518" y="299"/>
                        </a:cxn>
                        <a:cxn ang="0">
                          <a:pos x="460" y="272"/>
                        </a:cxn>
                        <a:cxn ang="0">
                          <a:pos x="460" y="109"/>
                        </a:cxn>
                        <a:cxn ang="0">
                          <a:pos x="489" y="54"/>
                        </a:cxn>
                        <a:cxn ang="0">
                          <a:pos x="460" y="0"/>
                        </a:cxn>
                        <a:cxn ang="0">
                          <a:pos x="345" y="0"/>
                        </a:cxn>
                        <a:cxn ang="0">
                          <a:pos x="345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518" h="462">
                          <a:moveTo>
                            <a:pt x="0" y="54"/>
                          </a:moveTo>
                          <a:lnTo>
                            <a:pt x="0" y="109"/>
                          </a:lnTo>
                          <a:lnTo>
                            <a:pt x="86" y="109"/>
                          </a:lnTo>
                          <a:lnTo>
                            <a:pt x="86" y="245"/>
                          </a:lnTo>
                          <a:lnTo>
                            <a:pt x="115" y="245"/>
                          </a:lnTo>
                          <a:lnTo>
                            <a:pt x="115" y="326"/>
                          </a:lnTo>
                          <a:lnTo>
                            <a:pt x="201" y="326"/>
                          </a:lnTo>
                          <a:lnTo>
                            <a:pt x="201" y="408"/>
                          </a:lnTo>
                          <a:lnTo>
                            <a:pt x="115" y="408"/>
                          </a:lnTo>
                          <a:lnTo>
                            <a:pt x="115" y="462"/>
                          </a:lnTo>
                          <a:lnTo>
                            <a:pt x="374" y="462"/>
                          </a:lnTo>
                          <a:lnTo>
                            <a:pt x="489" y="408"/>
                          </a:lnTo>
                          <a:lnTo>
                            <a:pt x="518" y="299"/>
                          </a:lnTo>
                          <a:lnTo>
                            <a:pt x="460" y="272"/>
                          </a:lnTo>
                          <a:lnTo>
                            <a:pt x="460" y="109"/>
                          </a:lnTo>
                          <a:lnTo>
                            <a:pt x="489" y="54"/>
                          </a:lnTo>
                          <a:lnTo>
                            <a:pt x="460" y="0"/>
                          </a:lnTo>
                          <a:lnTo>
                            <a:pt x="345" y="0"/>
                          </a:lnTo>
                          <a:lnTo>
                            <a:pt x="345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67" name="Freeform 467"/>
                    <p:cNvSpPr>
                      <a:spLocks/>
                    </p:cNvSpPr>
                    <p:nvPr/>
                  </p:nvSpPr>
                  <p:spPr bwMode="auto">
                    <a:xfrm>
                      <a:off x="1068" y="2801"/>
                      <a:ext cx="518" cy="46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9"/>
                        </a:cxn>
                        <a:cxn ang="0">
                          <a:pos x="86" y="109"/>
                        </a:cxn>
                        <a:cxn ang="0">
                          <a:pos x="86" y="245"/>
                        </a:cxn>
                        <a:cxn ang="0">
                          <a:pos x="115" y="245"/>
                        </a:cxn>
                        <a:cxn ang="0">
                          <a:pos x="115" y="326"/>
                        </a:cxn>
                        <a:cxn ang="0">
                          <a:pos x="201" y="326"/>
                        </a:cxn>
                        <a:cxn ang="0">
                          <a:pos x="201" y="408"/>
                        </a:cxn>
                        <a:cxn ang="0">
                          <a:pos x="115" y="408"/>
                        </a:cxn>
                        <a:cxn ang="0">
                          <a:pos x="115" y="462"/>
                        </a:cxn>
                        <a:cxn ang="0">
                          <a:pos x="374" y="462"/>
                        </a:cxn>
                        <a:cxn ang="0">
                          <a:pos x="489" y="408"/>
                        </a:cxn>
                        <a:cxn ang="0">
                          <a:pos x="518" y="299"/>
                        </a:cxn>
                        <a:cxn ang="0">
                          <a:pos x="460" y="272"/>
                        </a:cxn>
                        <a:cxn ang="0">
                          <a:pos x="460" y="109"/>
                        </a:cxn>
                        <a:cxn ang="0">
                          <a:pos x="489" y="54"/>
                        </a:cxn>
                        <a:cxn ang="0">
                          <a:pos x="460" y="0"/>
                        </a:cxn>
                        <a:cxn ang="0">
                          <a:pos x="345" y="0"/>
                        </a:cxn>
                        <a:cxn ang="0">
                          <a:pos x="345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518" h="462">
                          <a:moveTo>
                            <a:pt x="0" y="54"/>
                          </a:moveTo>
                          <a:lnTo>
                            <a:pt x="0" y="109"/>
                          </a:lnTo>
                          <a:lnTo>
                            <a:pt x="86" y="109"/>
                          </a:lnTo>
                          <a:lnTo>
                            <a:pt x="86" y="245"/>
                          </a:lnTo>
                          <a:lnTo>
                            <a:pt x="115" y="245"/>
                          </a:lnTo>
                          <a:lnTo>
                            <a:pt x="115" y="326"/>
                          </a:lnTo>
                          <a:lnTo>
                            <a:pt x="201" y="326"/>
                          </a:lnTo>
                          <a:lnTo>
                            <a:pt x="201" y="408"/>
                          </a:lnTo>
                          <a:lnTo>
                            <a:pt x="115" y="408"/>
                          </a:lnTo>
                          <a:lnTo>
                            <a:pt x="115" y="462"/>
                          </a:lnTo>
                          <a:lnTo>
                            <a:pt x="374" y="462"/>
                          </a:lnTo>
                          <a:lnTo>
                            <a:pt x="489" y="408"/>
                          </a:lnTo>
                          <a:lnTo>
                            <a:pt x="518" y="299"/>
                          </a:lnTo>
                          <a:lnTo>
                            <a:pt x="460" y="272"/>
                          </a:lnTo>
                          <a:lnTo>
                            <a:pt x="460" y="109"/>
                          </a:lnTo>
                          <a:lnTo>
                            <a:pt x="489" y="54"/>
                          </a:lnTo>
                          <a:lnTo>
                            <a:pt x="460" y="0"/>
                          </a:lnTo>
                          <a:lnTo>
                            <a:pt x="345" y="0"/>
                          </a:lnTo>
                          <a:lnTo>
                            <a:pt x="345" y="54"/>
                          </a:lnTo>
                          <a:lnTo>
                            <a:pt x="0" y="54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6994" name="Group 495"/>
                  <p:cNvGrpSpPr>
                    <a:grpSpLocks/>
                  </p:cNvGrpSpPr>
                  <p:nvPr/>
                </p:nvGrpSpPr>
                <p:grpSpPr bwMode="auto">
                  <a:xfrm>
                    <a:off x="420688" y="5180013"/>
                    <a:ext cx="2049462" cy="730250"/>
                    <a:chOff x="265" y="3263"/>
                    <a:chExt cx="1291" cy="460"/>
                  </a:xfrm>
                  <a:grpFill/>
                </p:grpSpPr>
                <p:sp>
                  <p:nvSpPr>
                    <p:cNvPr id="717296" name="Freeform 496"/>
                    <p:cNvSpPr>
                      <a:spLocks/>
                    </p:cNvSpPr>
                    <p:nvPr/>
                  </p:nvSpPr>
                  <p:spPr bwMode="auto">
                    <a:xfrm>
                      <a:off x="265" y="3263"/>
                      <a:ext cx="1291" cy="460"/>
                    </a:xfrm>
                    <a:custGeom>
                      <a:avLst/>
                      <a:gdLst/>
                      <a:ahLst/>
                      <a:cxnLst>
                        <a:cxn ang="0">
                          <a:pos x="230" y="0"/>
                        </a:cxn>
                        <a:cxn ang="0">
                          <a:pos x="0" y="216"/>
                        </a:cxn>
                        <a:cxn ang="0">
                          <a:pos x="115" y="351"/>
                        </a:cxn>
                        <a:cxn ang="0">
                          <a:pos x="230" y="297"/>
                        </a:cxn>
                        <a:cxn ang="0">
                          <a:pos x="689" y="243"/>
                        </a:cxn>
                        <a:cxn ang="0">
                          <a:pos x="1291" y="460"/>
                        </a:cxn>
                        <a:cxn ang="0">
                          <a:pos x="1291" y="0"/>
                        </a:cxn>
                        <a:cxn ang="0">
                          <a:pos x="230" y="0"/>
                        </a:cxn>
                      </a:cxnLst>
                      <a:rect l="0" t="0" r="r" b="b"/>
                      <a:pathLst>
                        <a:path w="1291" h="460">
                          <a:moveTo>
                            <a:pt x="230" y="0"/>
                          </a:moveTo>
                          <a:lnTo>
                            <a:pt x="0" y="216"/>
                          </a:lnTo>
                          <a:lnTo>
                            <a:pt x="115" y="351"/>
                          </a:lnTo>
                          <a:lnTo>
                            <a:pt x="230" y="297"/>
                          </a:lnTo>
                          <a:lnTo>
                            <a:pt x="689" y="243"/>
                          </a:lnTo>
                          <a:lnTo>
                            <a:pt x="1291" y="460"/>
                          </a:lnTo>
                          <a:lnTo>
                            <a:pt x="1291" y="0"/>
                          </a:lnTo>
                          <a:lnTo>
                            <a:pt x="23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97" name="Freeform 497"/>
                    <p:cNvSpPr>
                      <a:spLocks/>
                    </p:cNvSpPr>
                    <p:nvPr/>
                  </p:nvSpPr>
                  <p:spPr bwMode="auto">
                    <a:xfrm>
                      <a:off x="265" y="3263"/>
                      <a:ext cx="1291" cy="460"/>
                    </a:xfrm>
                    <a:custGeom>
                      <a:avLst/>
                      <a:gdLst/>
                      <a:ahLst/>
                      <a:cxnLst>
                        <a:cxn ang="0">
                          <a:pos x="230" y="0"/>
                        </a:cxn>
                        <a:cxn ang="0">
                          <a:pos x="0" y="216"/>
                        </a:cxn>
                        <a:cxn ang="0">
                          <a:pos x="115" y="351"/>
                        </a:cxn>
                        <a:cxn ang="0">
                          <a:pos x="230" y="297"/>
                        </a:cxn>
                        <a:cxn ang="0">
                          <a:pos x="689" y="243"/>
                        </a:cxn>
                        <a:cxn ang="0">
                          <a:pos x="1291" y="460"/>
                        </a:cxn>
                        <a:cxn ang="0">
                          <a:pos x="1291" y="0"/>
                        </a:cxn>
                        <a:cxn ang="0">
                          <a:pos x="230" y="0"/>
                        </a:cxn>
                      </a:cxnLst>
                      <a:rect l="0" t="0" r="r" b="b"/>
                      <a:pathLst>
                        <a:path w="1291" h="460">
                          <a:moveTo>
                            <a:pt x="230" y="0"/>
                          </a:moveTo>
                          <a:lnTo>
                            <a:pt x="0" y="216"/>
                          </a:lnTo>
                          <a:lnTo>
                            <a:pt x="115" y="351"/>
                          </a:lnTo>
                          <a:lnTo>
                            <a:pt x="230" y="297"/>
                          </a:lnTo>
                          <a:lnTo>
                            <a:pt x="689" y="243"/>
                          </a:lnTo>
                          <a:lnTo>
                            <a:pt x="1291" y="460"/>
                          </a:lnTo>
                          <a:lnTo>
                            <a:pt x="1291" y="0"/>
                          </a:lnTo>
                          <a:lnTo>
                            <a:pt x="23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</p:grpSp>
            <p:sp>
              <p:nvSpPr>
                <p:cNvPr id="717496" name="WordArt 69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387475" y="4389029"/>
                  <a:ext cx="409575" cy="689384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0" kern="10" dirty="0">
                      <a:ln w="9525">
                        <a:noFill/>
                        <a:round/>
                        <a:headEnd type="none" w="sm" len="sm"/>
                        <a:tailEnd type="none" w="sm" len="sm"/>
                      </a:ln>
                      <a:solidFill>
                        <a:schemeClr val="bg1">
                          <a:alpha val="59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</a:p>
              </p:txBody>
            </p:sp>
          </p:grpSp>
          <p:sp>
            <p:nvSpPr>
              <p:cNvPr id="717058" name="Rectangle 258"/>
              <p:cNvSpPr>
                <a:spLocks noChangeArrowheads="1"/>
              </p:cNvSpPr>
              <p:nvPr/>
            </p:nvSpPr>
            <p:spPr bwMode="auto">
              <a:xfrm>
                <a:off x="2043113" y="4140200"/>
                <a:ext cx="254000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ALLEN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80" name="Rectangle 280"/>
              <p:cNvSpPr>
                <a:spLocks noChangeArrowheads="1"/>
              </p:cNvSpPr>
              <p:nvPr/>
            </p:nvSpPr>
            <p:spPr bwMode="auto">
              <a:xfrm>
                <a:off x="1906588" y="4727575"/>
                <a:ext cx="457200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JEFFERSON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81" name="Rectangle 281"/>
              <p:cNvSpPr>
                <a:spLocks noChangeArrowheads="1"/>
              </p:cNvSpPr>
              <p:nvPr/>
            </p:nvSpPr>
            <p:spPr bwMode="auto">
              <a:xfrm>
                <a:off x="2038350" y="4819650"/>
                <a:ext cx="25006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DAVIS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83" name="Rectangle 283"/>
              <p:cNvSpPr>
                <a:spLocks noChangeArrowheads="1"/>
              </p:cNvSpPr>
              <p:nvPr/>
            </p:nvSpPr>
            <p:spPr bwMode="auto">
              <a:xfrm>
                <a:off x="1279525" y="5332413"/>
                <a:ext cx="395288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CAMERON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99" name="Rectangle 599"/>
              <p:cNvSpPr>
                <a:spLocks noChangeArrowheads="1"/>
              </p:cNvSpPr>
              <p:nvPr/>
            </p:nvSpPr>
            <p:spPr bwMode="auto">
              <a:xfrm>
                <a:off x="1130300" y="4025900"/>
                <a:ext cx="549275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BEAUREGARD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00" name="Rectangle 600"/>
              <p:cNvSpPr>
                <a:spLocks noChangeArrowheads="1"/>
              </p:cNvSpPr>
              <p:nvPr/>
            </p:nvSpPr>
            <p:spPr bwMode="auto">
              <a:xfrm>
                <a:off x="2043113" y="4140200"/>
                <a:ext cx="254000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ALLEN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21" name="Rectangle 621"/>
              <p:cNvSpPr>
                <a:spLocks noChangeArrowheads="1"/>
              </p:cNvSpPr>
              <p:nvPr/>
            </p:nvSpPr>
            <p:spPr bwMode="auto">
              <a:xfrm>
                <a:off x="1079500" y="4784725"/>
                <a:ext cx="446088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CALCASIEU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717325" name="Rectangle 717324"/>
            <p:cNvSpPr/>
            <p:nvPr/>
          </p:nvSpPr>
          <p:spPr>
            <a:xfrm>
              <a:off x="6671054" y="2431711"/>
              <a:ext cx="254285" cy="18935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328" name="Rectangle 717327"/>
            <p:cNvSpPr/>
            <p:nvPr/>
          </p:nvSpPr>
          <p:spPr>
            <a:xfrm>
              <a:off x="6907403" y="2368595"/>
              <a:ext cx="16643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Region 5 - April 11</a:t>
              </a:r>
              <a:endParaRPr lang="en-US" sz="1400" dirty="0"/>
            </a:p>
          </p:txBody>
        </p:sp>
      </p:grpSp>
      <p:grpSp>
        <p:nvGrpSpPr>
          <p:cNvPr id="716995" name="Group 717336"/>
          <p:cNvGrpSpPr/>
          <p:nvPr/>
        </p:nvGrpSpPr>
        <p:grpSpPr>
          <a:xfrm>
            <a:off x="696940" y="1811117"/>
            <a:ext cx="5697833" cy="1964799"/>
            <a:chOff x="696940" y="1811117"/>
            <a:chExt cx="5697833" cy="1964799"/>
          </a:xfrm>
        </p:grpSpPr>
        <p:grpSp>
          <p:nvGrpSpPr>
            <p:cNvPr id="716996" name="Group 716844"/>
            <p:cNvGrpSpPr/>
            <p:nvPr/>
          </p:nvGrpSpPr>
          <p:grpSpPr>
            <a:xfrm>
              <a:off x="696940" y="1811117"/>
              <a:ext cx="3478683" cy="1964799"/>
              <a:chOff x="512763" y="1733550"/>
              <a:chExt cx="3735387" cy="2109788"/>
            </a:xfrm>
          </p:grpSpPr>
          <p:grpSp>
            <p:nvGrpSpPr>
              <p:cNvPr id="716997" name="Group 716817"/>
              <p:cNvGrpSpPr/>
              <p:nvPr/>
            </p:nvGrpSpPr>
            <p:grpSpPr>
              <a:xfrm>
                <a:off x="512763" y="1733550"/>
                <a:ext cx="3735387" cy="2109788"/>
                <a:chOff x="512763" y="1733550"/>
                <a:chExt cx="3735387" cy="2109788"/>
              </a:xfrm>
            </p:grpSpPr>
            <p:grpSp>
              <p:nvGrpSpPr>
                <p:cNvPr id="716998" name="Group 717500"/>
                <p:cNvGrpSpPr/>
                <p:nvPr/>
              </p:nvGrpSpPr>
              <p:grpSpPr>
                <a:xfrm>
                  <a:off x="512763" y="1733550"/>
                  <a:ext cx="3735387" cy="2109788"/>
                  <a:chOff x="512763" y="1733550"/>
                  <a:chExt cx="3735387" cy="2109788"/>
                </a:xfrm>
                <a:solidFill>
                  <a:srgbClr val="BB8415"/>
                </a:solidFill>
              </p:grpSpPr>
              <p:grpSp>
                <p:nvGrpSpPr>
                  <p:cNvPr id="716999" name="Group 402"/>
                  <p:cNvGrpSpPr>
                    <a:grpSpLocks/>
                  </p:cNvGrpSpPr>
                  <p:nvPr/>
                </p:nvGrpSpPr>
                <p:grpSpPr bwMode="auto">
                  <a:xfrm>
                    <a:off x="1152525" y="1733550"/>
                    <a:ext cx="1090613" cy="1333500"/>
                    <a:chOff x="726" y="1092"/>
                    <a:chExt cx="687" cy="840"/>
                  </a:xfrm>
                  <a:grpFill/>
                </p:grpSpPr>
                <p:sp>
                  <p:nvSpPr>
                    <p:cNvPr id="717203" name="Freeform 403"/>
                    <p:cNvSpPr>
                      <a:spLocks/>
                    </p:cNvSpPr>
                    <p:nvPr/>
                  </p:nvSpPr>
                  <p:spPr bwMode="auto">
                    <a:xfrm>
                      <a:off x="726" y="1092"/>
                      <a:ext cx="687" cy="840"/>
                    </a:xfrm>
                    <a:custGeom>
                      <a:avLst/>
                      <a:gdLst/>
                      <a:ahLst/>
                      <a:cxnLst>
                        <a:cxn ang="0">
                          <a:pos x="258" y="0"/>
                        </a:cxn>
                        <a:cxn ang="0">
                          <a:pos x="315" y="189"/>
                        </a:cxn>
                        <a:cxn ang="0">
                          <a:pos x="200" y="189"/>
                        </a:cxn>
                        <a:cxn ang="0">
                          <a:pos x="200" y="270"/>
                        </a:cxn>
                        <a:cxn ang="0">
                          <a:pos x="114" y="270"/>
                        </a:cxn>
                        <a:cxn ang="0">
                          <a:pos x="86" y="216"/>
                        </a:cxn>
                        <a:cxn ang="0">
                          <a:pos x="0" y="216"/>
                        </a:cxn>
                        <a:cxn ang="0">
                          <a:pos x="0" y="433"/>
                        </a:cxn>
                        <a:cxn ang="0">
                          <a:pos x="114" y="433"/>
                        </a:cxn>
                        <a:cxn ang="0">
                          <a:pos x="114" y="623"/>
                        </a:cxn>
                        <a:cxn ang="0">
                          <a:pos x="200" y="623"/>
                        </a:cxn>
                        <a:cxn ang="0">
                          <a:pos x="200" y="813"/>
                        </a:cxn>
                        <a:cxn ang="0">
                          <a:pos x="371" y="813"/>
                        </a:cxn>
                        <a:cxn ang="0">
                          <a:pos x="457" y="840"/>
                        </a:cxn>
                        <a:cxn ang="0">
                          <a:pos x="687" y="650"/>
                        </a:cxn>
                        <a:cxn ang="0">
                          <a:pos x="601" y="569"/>
                        </a:cxn>
                        <a:cxn ang="0">
                          <a:pos x="515" y="542"/>
                        </a:cxn>
                        <a:cxn ang="0">
                          <a:pos x="457" y="460"/>
                        </a:cxn>
                        <a:cxn ang="0">
                          <a:pos x="486" y="297"/>
                        </a:cxn>
                        <a:cxn ang="0">
                          <a:pos x="543" y="189"/>
                        </a:cxn>
                        <a:cxn ang="0">
                          <a:pos x="457" y="0"/>
                        </a:cxn>
                        <a:cxn ang="0">
                          <a:pos x="258" y="0"/>
                        </a:cxn>
                      </a:cxnLst>
                      <a:rect l="0" t="0" r="r" b="b"/>
                      <a:pathLst>
                        <a:path w="687" h="840">
                          <a:moveTo>
                            <a:pt x="258" y="0"/>
                          </a:moveTo>
                          <a:lnTo>
                            <a:pt x="315" y="189"/>
                          </a:lnTo>
                          <a:lnTo>
                            <a:pt x="200" y="189"/>
                          </a:lnTo>
                          <a:lnTo>
                            <a:pt x="200" y="270"/>
                          </a:lnTo>
                          <a:lnTo>
                            <a:pt x="114" y="270"/>
                          </a:lnTo>
                          <a:lnTo>
                            <a:pt x="86" y="216"/>
                          </a:lnTo>
                          <a:lnTo>
                            <a:pt x="0" y="216"/>
                          </a:lnTo>
                          <a:lnTo>
                            <a:pt x="0" y="433"/>
                          </a:lnTo>
                          <a:lnTo>
                            <a:pt x="114" y="433"/>
                          </a:lnTo>
                          <a:lnTo>
                            <a:pt x="114" y="623"/>
                          </a:lnTo>
                          <a:lnTo>
                            <a:pt x="200" y="623"/>
                          </a:lnTo>
                          <a:lnTo>
                            <a:pt x="200" y="813"/>
                          </a:lnTo>
                          <a:lnTo>
                            <a:pt x="371" y="813"/>
                          </a:lnTo>
                          <a:lnTo>
                            <a:pt x="457" y="840"/>
                          </a:lnTo>
                          <a:lnTo>
                            <a:pt x="687" y="650"/>
                          </a:lnTo>
                          <a:lnTo>
                            <a:pt x="601" y="569"/>
                          </a:lnTo>
                          <a:lnTo>
                            <a:pt x="515" y="542"/>
                          </a:lnTo>
                          <a:lnTo>
                            <a:pt x="457" y="460"/>
                          </a:lnTo>
                          <a:lnTo>
                            <a:pt x="486" y="297"/>
                          </a:lnTo>
                          <a:lnTo>
                            <a:pt x="543" y="189"/>
                          </a:lnTo>
                          <a:lnTo>
                            <a:pt x="457" y="0"/>
                          </a:lnTo>
                          <a:lnTo>
                            <a:pt x="258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04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726" y="1092"/>
                      <a:ext cx="687" cy="840"/>
                    </a:xfrm>
                    <a:custGeom>
                      <a:avLst/>
                      <a:gdLst/>
                      <a:ahLst/>
                      <a:cxnLst>
                        <a:cxn ang="0">
                          <a:pos x="258" y="0"/>
                        </a:cxn>
                        <a:cxn ang="0">
                          <a:pos x="315" y="189"/>
                        </a:cxn>
                        <a:cxn ang="0">
                          <a:pos x="200" y="189"/>
                        </a:cxn>
                        <a:cxn ang="0">
                          <a:pos x="200" y="270"/>
                        </a:cxn>
                        <a:cxn ang="0">
                          <a:pos x="114" y="270"/>
                        </a:cxn>
                        <a:cxn ang="0">
                          <a:pos x="86" y="216"/>
                        </a:cxn>
                        <a:cxn ang="0">
                          <a:pos x="0" y="216"/>
                        </a:cxn>
                        <a:cxn ang="0">
                          <a:pos x="0" y="433"/>
                        </a:cxn>
                        <a:cxn ang="0">
                          <a:pos x="114" y="433"/>
                        </a:cxn>
                        <a:cxn ang="0">
                          <a:pos x="114" y="623"/>
                        </a:cxn>
                        <a:cxn ang="0">
                          <a:pos x="200" y="623"/>
                        </a:cxn>
                        <a:cxn ang="0">
                          <a:pos x="200" y="813"/>
                        </a:cxn>
                        <a:cxn ang="0">
                          <a:pos x="371" y="813"/>
                        </a:cxn>
                        <a:cxn ang="0">
                          <a:pos x="457" y="840"/>
                        </a:cxn>
                        <a:cxn ang="0">
                          <a:pos x="687" y="650"/>
                        </a:cxn>
                        <a:cxn ang="0">
                          <a:pos x="601" y="569"/>
                        </a:cxn>
                        <a:cxn ang="0">
                          <a:pos x="515" y="542"/>
                        </a:cxn>
                        <a:cxn ang="0">
                          <a:pos x="457" y="460"/>
                        </a:cxn>
                        <a:cxn ang="0">
                          <a:pos x="486" y="297"/>
                        </a:cxn>
                        <a:cxn ang="0">
                          <a:pos x="543" y="189"/>
                        </a:cxn>
                        <a:cxn ang="0">
                          <a:pos x="457" y="0"/>
                        </a:cxn>
                        <a:cxn ang="0">
                          <a:pos x="258" y="0"/>
                        </a:cxn>
                      </a:cxnLst>
                      <a:rect l="0" t="0" r="r" b="b"/>
                      <a:pathLst>
                        <a:path w="687" h="840">
                          <a:moveTo>
                            <a:pt x="258" y="0"/>
                          </a:moveTo>
                          <a:lnTo>
                            <a:pt x="315" y="189"/>
                          </a:lnTo>
                          <a:lnTo>
                            <a:pt x="200" y="189"/>
                          </a:lnTo>
                          <a:lnTo>
                            <a:pt x="200" y="270"/>
                          </a:lnTo>
                          <a:lnTo>
                            <a:pt x="114" y="270"/>
                          </a:lnTo>
                          <a:lnTo>
                            <a:pt x="86" y="216"/>
                          </a:lnTo>
                          <a:lnTo>
                            <a:pt x="0" y="216"/>
                          </a:lnTo>
                          <a:lnTo>
                            <a:pt x="0" y="433"/>
                          </a:lnTo>
                          <a:lnTo>
                            <a:pt x="114" y="433"/>
                          </a:lnTo>
                          <a:lnTo>
                            <a:pt x="114" y="623"/>
                          </a:lnTo>
                          <a:lnTo>
                            <a:pt x="200" y="623"/>
                          </a:lnTo>
                          <a:lnTo>
                            <a:pt x="200" y="813"/>
                          </a:lnTo>
                          <a:lnTo>
                            <a:pt x="371" y="813"/>
                          </a:lnTo>
                          <a:lnTo>
                            <a:pt x="457" y="840"/>
                          </a:lnTo>
                          <a:lnTo>
                            <a:pt x="687" y="650"/>
                          </a:lnTo>
                          <a:lnTo>
                            <a:pt x="601" y="569"/>
                          </a:lnTo>
                          <a:lnTo>
                            <a:pt x="515" y="542"/>
                          </a:lnTo>
                          <a:lnTo>
                            <a:pt x="457" y="460"/>
                          </a:lnTo>
                          <a:lnTo>
                            <a:pt x="486" y="297"/>
                          </a:lnTo>
                          <a:lnTo>
                            <a:pt x="543" y="189"/>
                          </a:lnTo>
                          <a:lnTo>
                            <a:pt x="457" y="0"/>
                          </a:lnTo>
                          <a:lnTo>
                            <a:pt x="258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00" name="Group 405"/>
                  <p:cNvGrpSpPr>
                    <a:grpSpLocks/>
                  </p:cNvGrpSpPr>
                  <p:nvPr/>
                </p:nvGrpSpPr>
                <p:grpSpPr bwMode="auto">
                  <a:xfrm>
                    <a:off x="1879600" y="1733550"/>
                    <a:ext cx="958850" cy="731838"/>
                    <a:chOff x="1184" y="1092"/>
                    <a:chExt cx="604" cy="461"/>
                  </a:xfrm>
                  <a:grpFill/>
                </p:grpSpPr>
                <p:sp>
                  <p:nvSpPr>
                    <p:cNvPr id="717206" name="Freeform 406"/>
                    <p:cNvSpPr>
                      <a:spLocks/>
                    </p:cNvSpPr>
                    <p:nvPr/>
                  </p:nvSpPr>
                  <p:spPr bwMode="auto">
                    <a:xfrm>
                      <a:off x="1184" y="1092"/>
                      <a:ext cx="604" cy="4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6" y="189"/>
                        </a:cxn>
                        <a:cxn ang="0">
                          <a:pos x="29" y="298"/>
                        </a:cxn>
                        <a:cxn ang="0">
                          <a:pos x="0" y="461"/>
                        </a:cxn>
                        <a:cxn ang="0">
                          <a:pos x="316" y="461"/>
                        </a:cxn>
                        <a:cxn ang="0">
                          <a:pos x="316" y="379"/>
                        </a:cxn>
                        <a:cxn ang="0">
                          <a:pos x="546" y="379"/>
                        </a:cxn>
                        <a:cxn ang="0">
                          <a:pos x="604" y="243"/>
                        </a:cxn>
                        <a:cxn ang="0">
                          <a:pos x="60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04" h="461">
                          <a:moveTo>
                            <a:pt x="0" y="0"/>
                          </a:moveTo>
                          <a:lnTo>
                            <a:pt x="86" y="189"/>
                          </a:lnTo>
                          <a:lnTo>
                            <a:pt x="29" y="298"/>
                          </a:lnTo>
                          <a:lnTo>
                            <a:pt x="0" y="461"/>
                          </a:lnTo>
                          <a:lnTo>
                            <a:pt x="316" y="461"/>
                          </a:lnTo>
                          <a:lnTo>
                            <a:pt x="316" y="379"/>
                          </a:lnTo>
                          <a:lnTo>
                            <a:pt x="546" y="379"/>
                          </a:lnTo>
                          <a:lnTo>
                            <a:pt x="604" y="243"/>
                          </a:lnTo>
                          <a:lnTo>
                            <a:pt x="60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07" name="Freeform 407"/>
                    <p:cNvSpPr>
                      <a:spLocks/>
                    </p:cNvSpPr>
                    <p:nvPr/>
                  </p:nvSpPr>
                  <p:spPr bwMode="auto">
                    <a:xfrm>
                      <a:off x="1184" y="1092"/>
                      <a:ext cx="604" cy="4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6" y="189"/>
                        </a:cxn>
                        <a:cxn ang="0">
                          <a:pos x="29" y="298"/>
                        </a:cxn>
                        <a:cxn ang="0">
                          <a:pos x="0" y="461"/>
                        </a:cxn>
                        <a:cxn ang="0">
                          <a:pos x="316" y="461"/>
                        </a:cxn>
                        <a:cxn ang="0">
                          <a:pos x="316" y="379"/>
                        </a:cxn>
                        <a:cxn ang="0">
                          <a:pos x="546" y="379"/>
                        </a:cxn>
                        <a:cxn ang="0">
                          <a:pos x="604" y="243"/>
                        </a:cxn>
                        <a:cxn ang="0">
                          <a:pos x="60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04" h="461">
                          <a:moveTo>
                            <a:pt x="0" y="0"/>
                          </a:moveTo>
                          <a:lnTo>
                            <a:pt x="86" y="189"/>
                          </a:lnTo>
                          <a:lnTo>
                            <a:pt x="29" y="298"/>
                          </a:lnTo>
                          <a:lnTo>
                            <a:pt x="0" y="461"/>
                          </a:lnTo>
                          <a:lnTo>
                            <a:pt x="316" y="461"/>
                          </a:lnTo>
                          <a:lnTo>
                            <a:pt x="316" y="379"/>
                          </a:lnTo>
                          <a:lnTo>
                            <a:pt x="546" y="379"/>
                          </a:lnTo>
                          <a:lnTo>
                            <a:pt x="604" y="243"/>
                          </a:lnTo>
                          <a:lnTo>
                            <a:pt x="60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05" name="Group 408"/>
                  <p:cNvGrpSpPr>
                    <a:grpSpLocks/>
                  </p:cNvGrpSpPr>
                  <p:nvPr/>
                </p:nvGrpSpPr>
                <p:grpSpPr bwMode="auto">
                  <a:xfrm>
                    <a:off x="1879600" y="2333625"/>
                    <a:ext cx="1138238" cy="649288"/>
                    <a:chOff x="1184" y="1470"/>
                    <a:chExt cx="717" cy="409"/>
                  </a:xfrm>
                  <a:grpFill/>
                </p:grpSpPr>
                <p:sp>
                  <p:nvSpPr>
                    <p:cNvPr id="717209" name="Freeform 409"/>
                    <p:cNvSpPr>
                      <a:spLocks/>
                    </p:cNvSpPr>
                    <p:nvPr/>
                  </p:nvSpPr>
                  <p:spPr bwMode="auto">
                    <a:xfrm>
                      <a:off x="1184" y="1470"/>
                      <a:ext cx="717" cy="40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2"/>
                        </a:cxn>
                        <a:cxn ang="0">
                          <a:pos x="57" y="164"/>
                        </a:cxn>
                        <a:cxn ang="0">
                          <a:pos x="144" y="191"/>
                        </a:cxn>
                        <a:cxn ang="0">
                          <a:pos x="230" y="273"/>
                        </a:cxn>
                        <a:cxn ang="0">
                          <a:pos x="258" y="382"/>
                        </a:cxn>
                        <a:cxn ang="0">
                          <a:pos x="316" y="409"/>
                        </a:cxn>
                        <a:cxn ang="0">
                          <a:pos x="717" y="327"/>
                        </a:cxn>
                        <a:cxn ang="0">
                          <a:pos x="545" y="191"/>
                        </a:cxn>
                        <a:cxn ang="0">
                          <a:pos x="574" y="28"/>
                        </a:cxn>
                        <a:cxn ang="0">
                          <a:pos x="545" y="0"/>
                        </a:cxn>
                        <a:cxn ang="0">
                          <a:pos x="316" y="0"/>
                        </a:cxn>
                        <a:cxn ang="0">
                          <a:pos x="316" y="82"/>
                        </a:cxn>
                        <a:cxn ang="0">
                          <a:pos x="0" y="82"/>
                        </a:cxn>
                      </a:cxnLst>
                      <a:rect l="0" t="0" r="r" b="b"/>
                      <a:pathLst>
                        <a:path w="717" h="409">
                          <a:moveTo>
                            <a:pt x="0" y="82"/>
                          </a:moveTo>
                          <a:lnTo>
                            <a:pt x="57" y="164"/>
                          </a:lnTo>
                          <a:lnTo>
                            <a:pt x="144" y="191"/>
                          </a:lnTo>
                          <a:lnTo>
                            <a:pt x="230" y="273"/>
                          </a:lnTo>
                          <a:lnTo>
                            <a:pt x="258" y="382"/>
                          </a:lnTo>
                          <a:lnTo>
                            <a:pt x="316" y="409"/>
                          </a:lnTo>
                          <a:lnTo>
                            <a:pt x="717" y="327"/>
                          </a:lnTo>
                          <a:lnTo>
                            <a:pt x="545" y="191"/>
                          </a:lnTo>
                          <a:lnTo>
                            <a:pt x="574" y="28"/>
                          </a:lnTo>
                          <a:lnTo>
                            <a:pt x="545" y="0"/>
                          </a:lnTo>
                          <a:lnTo>
                            <a:pt x="316" y="0"/>
                          </a:lnTo>
                          <a:lnTo>
                            <a:pt x="316" y="82"/>
                          </a:lnTo>
                          <a:lnTo>
                            <a:pt x="0" y="82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10" name="Freeform 410"/>
                    <p:cNvSpPr>
                      <a:spLocks/>
                    </p:cNvSpPr>
                    <p:nvPr/>
                  </p:nvSpPr>
                  <p:spPr bwMode="auto">
                    <a:xfrm>
                      <a:off x="1184" y="1470"/>
                      <a:ext cx="717" cy="40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2"/>
                        </a:cxn>
                        <a:cxn ang="0">
                          <a:pos x="57" y="164"/>
                        </a:cxn>
                        <a:cxn ang="0">
                          <a:pos x="144" y="191"/>
                        </a:cxn>
                        <a:cxn ang="0">
                          <a:pos x="230" y="273"/>
                        </a:cxn>
                        <a:cxn ang="0">
                          <a:pos x="258" y="382"/>
                        </a:cxn>
                        <a:cxn ang="0">
                          <a:pos x="316" y="409"/>
                        </a:cxn>
                        <a:cxn ang="0">
                          <a:pos x="717" y="327"/>
                        </a:cxn>
                        <a:cxn ang="0">
                          <a:pos x="545" y="191"/>
                        </a:cxn>
                        <a:cxn ang="0">
                          <a:pos x="574" y="28"/>
                        </a:cxn>
                        <a:cxn ang="0">
                          <a:pos x="545" y="0"/>
                        </a:cxn>
                        <a:cxn ang="0">
                          <a:pos x="316" y="0"/>
                        </a:cxn>
                        <a:cxn ang="0">
                          <a:pos x="316" y="82"/>
                        </a:cxn>
                        <a:cxn ang="0">
                          <a:pos x="0" y="82"/>
                        </a:cxn>
                      </a:cxnLst>
                      <a:rect l="0" t="0" r="r" b="b"/>
                      <a:pathLst>
                        <a:path w="717" h="409">
                          <a:moveTo>
                            <a:pt x="0" y="82"/>
                          </a:moveTo>
                          <a:lnTo>
                            <a:pt x="57" y="164"/>
                          </a:lnTo>
                          <a:lnTo>
                            <a:pt x="144" y="191"/>
                          </a:lnTo>
                          <a:lnTo>
                            <a:pt x="230" y="273"/>
                          </a:lnTo>
                          <a:lnTo>
                            <a:pt x="258" y="382"/>
                          </a:lnTo>
                          <a:lnTo>
                            <a:pt x="316" y="409"/>
                          </a:lnTo>
                          <a:lnTo>
                            <a:pt x="717" y="327"/>
                          </a:lnTo>
                          <a:lnTo>
                            <a:pt x="545" y="191"/>
                          </a:lnTo>
                          <a:lnTo>
                            <a:pt x="574" y="28"/>
                          </a:lnTo>
                          <a:lnTo>
                            <a:pt x="545" y="0"/>
                          </a:lnTo>
                          <a:lnTo>
                            <a:pt x="316" y="0"/>
                          </a:lnTo>
                          <a:lnTo>
                            <a:pt x="316" y="82"/>
                          </a:lnTo>
                          <a:lnTo>
                            <a:pt x="0" y="82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12" name="Group 411"/>
                  <p:cNvGrpSpPr>
                    <a:grpSpLocks/>
                  </p:cNvGrpSpPr>
                  <p:nvPr/>
                </p:nvGrpSpPr>
                <p:grpSpPr bwMode="auto">
                  <a:xfrm>
                    <a:off x="2743200" y="2119313"/>
                    <a:ext cx="547688" cy="947737"/>
                    <a:chOff x="1728" y="1335"/>
                    <a:chExt cx="345" cy="597"/>
                  </a:xfrm>
                  <a:grpFill/>
                </p:grpSpPr>
                <p:sp>
                  <p:nvSpPr>
                    <p:cNvPr id="717212" name="Freeform 412"/>
                    <p:cNvSpPr>
                      <a:spLocks/>
                    </p:cNvSpPr>
                    <p:nvPr/>
                  </p:nvSpPr>
                  <p:spPr bwMode="auto">
                    <a:xfrm>
                      <a:off x="1728" y="1335"/>
                      <a:ext cx="345" cy="59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36"/>
                        </a:cxn>
                        <a:cxn ang="0">
                          <a:pos x="29" y="163"/>
                        </a:cxn>
                        <a:cxn ang="0">
                          <a:pos x="0" y="326"/>
                        </a:cxn>
                        <a:cxn ang="0">
                          <a:pos x="173" y="461"/>
                        </a:cxn>
                        <a:cxn ang="0">
                          <a:pos x="258" y="597"/>
                        </a:cxn>
                        <a:cxn ang="0">
                          <a:pos x="345" y="597"/>
                        </a:cxn>
                        <a:cxn ang="0">
                          <a:pos x="345" y="0"/>
                        </a:cxn>
                        <a:cxn ang="0">
                          <a:pos x="202" y="0"/>
                        </a:cxn>
                        <a:cxn ang="0">
                          <a:pos x="58" y="0"/>
                        </a:cxn>
                        <a:cxn ang="0">
                          <a:pos x="0" y="136"/>
                        </a:cxn>
                      </a:cxnLst>
                      <a:rect l="0" t="0" r="r" b="b"/>
                      <a:pathLst>
                        <a:path w="345" h="597">
                          <a:moveTo>
                            <a:pt x="0" y="136"/>
                          </a:moveTo>
                          <a:lnTo>
                            <a:pt x="29" y="163"/>
                          </a:lnTo>
                          <a:lnTo>
                            <a:pt x="0" y="326"/>
                          </a:lnTo>
                          <a:lnTo>
                            <a:pt x="173" y="461"/>
                          </a:lnTo>
                          <a:lnTo>
                            <a:pt x="258" y="597"/>
                          </a:lnTo>
                          <a:lnTo>
                            <a:pt x="345" y="597"/>
                          </a:lnTo>
                          <a:lnTo>
                            <a:pt x="345" y="0"/>
                          </a:lnTo>
                          <a:lnTo>
                            <a:pt x="202" y="0"/>
                          </a:lnTo>
                          <a:lnTo>
                            <a:pt x="58" y="0"/>
                          </a:lnTo>
                          <a:lnTo>
                            <a:pt x="0" y="136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13" name="Freeform 413"/>
                    <p:cNvSpPr>
                      <a:spLocks/>
                    </p:cNvSpPr>
                    <p:nvPr/>
                  </p:nvSpPr>
                  <p:spPr bwMode="auto">
                    <a:xfrm>
                      <a:off x="1728" y="1335"/>
                      <a:ext cx="345" cy="59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36"/>
                        </a:cxn>
                        <a:cxn ang="0">
                          <a:pos x="29" y="163"/>
                        </a:cxn>
                        <a:cxn ang="0">
                          <a:pos x="0" y="326"/>
                        </a:cxn>
                        <a:cxn ang="0">
                          <a:pos x="173" y="461"/>
                        </a:cxn>
                        <a:cxn ang="0">
                          <a:pos x="258" y="597"/>
                        </a:cxn>
                        <a:cxn ang="0">
                          <a:pos x="345" y="597"/>
                        </a:cxn>
                        <a:cxn ang="0">
                          <a:pos x="345" y="0"/>
                        </a:cxn>
                        <a:cxn ang="0">
                          <a:pos x="202" y="0"/>
                        </a:cxn>
                        <a:cxn ang="0">
                          <a:pos x="58" y="0"/>
                        </a:cxn>
                        <a:cxn ang="0">
                          <a:pos x="0" y="136"/>
                        </a:cxn>
                      </a:cxnLst>
                      <a:rect l="0" t="0" r="r" b="b"/>
                      <a:pathLst>
                        <a:path w="345" h="597">
                          <a:moveTo>
                            <a:pt x="0" y="136"/>
                          </a:moveTo>
                          <a:lnTo>
                            <a:pt x="29" y="163"/>
                          </a:lnTo>
                          <a:lnTo>
                            <a:pt x="0" y="326"/>
                          </a:lnTo>
                          <a:lnTo>
                            <a:pt x="173" y="461"/>
                          </a:lnTo>
                          <a:lnTo>
                            <a:pt x="258" y="597"/>
                          </a:lnTo>
                          <a:lnTo>
                            <a:pt x="345" y="597"/>
                          </a:lnTo>
                          <a:lnTo>
                            <a:pt x="345" y="0"/>
                          </a:lnTo>
                          <a:lnTo>
                            <a:pt x="202" y="0"/>
                          </a:lnTo>
                          <a:lnTo>
                            <a:pt x="58" y="0"/>
                          </a:lnTo>
                          <a:lnTo>
                            <a:pt x="0" y="136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14" name="Group 414"/>
                  <p:cNvGrpSpPr>
                    <a:grpSpLocks/>
                  </p:cNvGrpSpPr>
                  <p:nvPr/>
                </p:nvGrpSpPr>
                <p:grpSpPr bwMode="auto">
                  <a:xfrm>
                    <a:off x="3290888" y="1989138"/>
                    <a:ext cx="684212" cy="1249362"/>
                    <a:chOff x="2073" y="1253"/>
                    <a:chExt cx="431" cy="787"/>
                  </a:xfrm>
                  <a:grpFill/>
                </p:grpSpPr>
                <p:sp>
                  <p:nvSpPr>
                    <p:cNvPr id="717215" name="Freeform 415"/>
                    <p:cNvSpPr>
                      <a:spLocks/>
                    </p:cNvSpPr>
                    <p:nvPr/>
                  </p:nvSpPr>
                  <p:spPr bwMode="auto">
                    <a:xfrm>
                      <a:off x="2073" y="1253"/>
                      <a:ext cx="431" cy="78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99"/>
                        </a:cxn>
                        <a:cxn ang="0">
                          <a:pos x="0" y="733"/>
                        </a:cxn>
                        <a:cxn ang="0">
                          <a:pos x="57" y="787"/>
                        </a:cxn>
                        <a:cxn ang="0">
                          <a:pos x="57" y="707"/>
                        </a:cxn>
                        <a:cxn ang="0">
                          <a:pos x="172" y="733"/>
                        </a:cxn>
                        <a:cxn ang="0">
                          <a:pos x="143" y="652"/>
                        </a:cxn>
                        <a:cxn ang="0">
                          <a:pos x="201" y="625"/>
                        </a:cxn>
                        <a:cxn ang="0">
                          <a:pos x="143" y="517"/>
                        </a:cxn>
                        <a:cxn ang="0">
                          <a:pos x="258" y="571"/>
                        </a:cxn>
                        <a:cxn ang="0">
                          <a:pos x="172" y="435"/>
                        </a:cxn>
                        <a:cxn ang="0">
                          <a:pos x="287" y="272"/>
                        </a:cxn>
                        <a:cxn ang="0">
                          <a:pos x="431" y="245"/>
                        </a:cxn>
                        <a:cxn ang="0">
                          <a:pos x="402" y="191"/>
                        </a:cxn>
                        <a:cxn ang="0">
                          <a:pos x="402" y="28"/>
                        </a:cxn>
                        <a:cxn ang="0">
                          <a:pos x="345" y="28"/>
                        </a:cxn>
                        <a:cxn ang="0">
                          <a:pos x="201" y="109"/>
                        </a:cxn>
                        <a:cxn ang="0">
                          <a:pos x="86" y="0"/>
                        </a:cxn>
                        <a:cxn ang="0">
                          <a:pos x="86" y="82"/>
                        </a:cxn>
                        <a:cxn ang="0">
                          <a:pos x="0" y="82"/>
                        </a:cxn>
                        <a:cxn ang="0">
                          <a:pos x="0" y="299"/>
                        </a:cxn>
                      </a:cxnLst>
                      <a:rect l="0" t="0" r="r" b="b"/>
                      <a:pathLst>
                        <a:path w="431" h="787">
                          <a:moveTo>
                            <a:pt x="0" y="299"/>
                          </a:moveTo>
                          <a:lnTo>
                            <a:pt x="0" y="733"/>
                          </a:lnTo>
                          <a:lnTo>
                            <a:pt x="57" y="787"/>
                          </a:lnTo>
                          <a:lnTo>
                            <a:pt x="57" y="707"/>
                          </a:lnTo>
                          <a:lnTo>
                            <a:pt x="172" y="733"/>
                          </a:lnTo>
                          <a:lnTo>
                            <a:pt x="143" y="652"/>
                          </a:lnTo>
                          <a:lnTo>
                            <a:pt x="201" y="625"/>
                          </a:lnTo>
                          <a:lnTo>
                            <a:pt x="143" y="517"/>
                          </a:lnTo>
                          <a:lnTo>
                            <a:pt x="258" y="571"/>
                          </a:lnTo>
                          <a:lnTo>
                            <a:pt x="172" y="435"/>
                          </a:lnTo>
                          <a:lnTo>
                            <a:pt x="287" y="272"/>
                          </a:lnTo>
                          <a:lnTo>
                            <a:pt x="431" y="245"/>
                          </a:lnTo>
                          <a:lnTo>
                            <a:pt x="402" y="191"/>
                          </a:lnTo>
                          <a:lnTo>
                            <a:pt x="402" y="28"/>
                          </a:lnTo>
                          <a:lnTo>
                            <a:pt x="345" y="28"/>
                          </a:lnTo>
                          <a:lnTo>
                            <a:pt x="201" y="109"/>
                          </a:lnTo>
                          <a:lnTo>
                            <a:pt x="86" y="0"/>
                          </a:lnTo>
                          <a:lnTo>
                            <a:pt x="86" y="82"/>
                          </a:lnTo>
                          <a:lnTo>
                            <a:pt x="0" y="82"/>
                          </a:lnTo>
                          <a:lnTo>
                            <a:pt x="0" y="299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16" name="Freeform 416"/>
                    <p:cNvSpPr>
                      <a:spLocks/>
                    </p:cNvSpPr>
                    <p:nvPr/>
                  </p:nvSpPr>
                  <p:spPr bwMode="auto">
                    <a:xfrm>
                      <a:off x="2073" y="1253"/>
                      <a:ext cx="431" cy="78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99"/>
                        </a:cxn>
                        <a:cxn ang="0">
                          <a:pos x="0" y="733"/>
                        </a:cxn>
                        <a:cxn ang="0">
                          <a:pos x="57" y="787"/>
                        </a:cxn>
                        <a:cxn ang="0">
                          <a:pos x="57" y="707"/>
                        </a:cxn>
                        <a:cxn ang="0">
                          <a:pos x="172" y="733"/>
                        </a:cxn>
                        <a:cxn ang="0">
                          <a:pos x="143" y="652"/>
                        </a:cxn>
                        <a:cxn ang="0">
                          <a:pos x="201" y="625"/>
                        </a:cxn>
                        <a:cxn ang="0">
                          <a:pos x="143" y="517"/>
                        </a:cxn>
                        <a:cxn ang="0">
                          <a:pos x="258" y="571"/>
                        </a:cxn>
                        <a:cxn ang="0">
                          <a:pos x="172" y="435"/>
                        </a:cxn>
                        <a:cxn ang="0">
                          <a:pos x="287" y="272"/>
                        </a:cxn>
                        <a:cxn ang="0">
                          <a:pos x="431" y="245"/>
                        </a:cxn>
                        <a:cxn ang="0">
                          <a:pos x="402" y="191"/>
                        </a:cxn>
                        <a:cxn ang="0">
                          <a:pos x="402" y="28"/>
                        </a:cxn>
                        <a:cxn ang="0">
                          <a:pos x="345" y="28"/>
                        </a:cxn>
                        <a:cxn ang="0">
                          <a:pos x="201" y="109"/>
                        </a:cxn>
                        <a:cxn ang="0">
                          <a:pos x="86" y="0"/>
                        </a:cxn>
                        <a:cxn ang="0">
                          <a:pos x="86" y="82"/>
                        </a:cxn>
                        <a:cxn ang="0">
                          <a:pos x="0" y="82"/>
                        </a:cxn>
                        <a:cxn ang="0">
                          <a:pos x="0" y="299"/>
                        </a:cxn>
                      </a:cxnLst>
                      <a:rect l="0" t="0" r="r" b="b"/>
                      <a:pathLst>
                        <a:path w="431" h="787">
                          <a:moveTo>
                            <a:pt x="0" y="299"/>
                          </a:moveTo>
                          <a:lnTo>
                            <a:pt x="0" y="733"/>
                          </a:lnTo>
                          <a:lnTo>
                            <a:pt x="57" y="787"/>
                          </a:lnTo>
                          <a:lnTo>
                            <a:pt x="57" y="707"/>
                          </a:lnTo>
                          <a:lnTo>
                            <a:pt x="172" y="733"/>
                          </a:lnTo>
                          <a:lnTo>
                            <a:pt x="143" y="652"/>
                          </a:lnTo>
                          <a:lnTo>
                            <a:pt x="201" y="625"/>
                          </a:lnTo>
                          <a:lnTo>
                            <a:pt x="143" y="517"/>
                          </a:lnTo>
                          <a:lnTo>
                            <a:pt x="258" y="571"/>
                          </a:lnTo>
                          <a:lnTo>
                            <a:pt x="172" y="435"/>
                          </a:lnTo>
                          <a:lnTo>
                            <a:pt x="287" y="272"/>
                          </a:lnTo>
                          <a:lnTo>
                            <a:pt x="431" y="245"/>
                          </a:lnTo>
                          <a:lnTo>
                            <a:pt x="402" y="191"/>
                          </a:lnTo>
                          <a:lnTo>
                            <a:pt x="402" y="28"/>
                          </a:lnTo>
                          <a:lnTo>
                            <a:pt x="345" y="28"/>
                          </a:lnTo>
                          <a:lnTo>
                            <a:pt x="201" y="109"/>
                          </a:lnTo>
                          <a:lnTo>
                            <a:pt x="86" y="0"/>
                          </a:lnTo>
                          <a:lnTo>
                            <a:pt x="86" y="82"/>
                          </a:lnTo>
                          <a:lnTo>
                            <a:pt x="0" y="82"/>
                          </a:lnTo>
                          <a:lnTo>
                            <a:pt x="0" y="299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15" name="Group 417"/>
                  <p:cNvGrpSpPr>
                    <a:grpSpLocks/>
                  </p:cNvGrpSpPr>
                  <p:nvPr/>
                </p:nvGrpSpPr>
                <p:grpSpPr bwMode="auto">
                  <a:xfrm>
                    <a:off x="3521075" y="2378075"/>
                    <a:ext cx="727075" cy="1206500"/>
                    <a:chOff x="2218" y="1498"/>
                    <a:chExt cx="458" cy="760"/>
                  </a:xfrm>
                  <a:grpFill/>
                </p:grpSpPr>
                <p:sp>
                  <p:nvSpPr>
                    <p:cNvPr id="717218" name="Freeform 418"/>
                    <p:cNvSpPr>
                      <a:spLocks/>
                    </p:cNvSpPr>
                    <p:nvPr/>
                  </p:nvSpPr>
                  <p:spPr bwMode="auto">
                    <a:xfrm>
                      <a:off x="2218" y="1498"/>
                      <a:ext cx="458" cy="760"/>
                    </a:xfrm>
                    <a:custGeom>
                      <a:avLst/>
                      <a:gdLst/>
                      <a:ahLst/>
                      <a:cxnLst>
                        <a:cxn ang="0">
                          <a:pos x="286" y="0"/>
                        </a:cxn>
                        <a:cxn ang="0">
                          <a:pos x="143" y="27"/>
                        </a:cxn>
                        <a:cxn ang="0">
                          <a:pos x="28" y="190"/>
                        </a:cxn>
                        <a:cxn ang="0">
                          <a:pos x="114" y="326"/>
                        </a:cxn>
                        <a:cxn ang="0">
                          <a:pos x="0" y="272"/>
                        </a:cxn>
                        <a:cxn ang="0">
                          <a:pos x="57" y="380"/>
                        </a:cxn>
                        <a:cxn ang="0">
                          <a:pos x="0" y="408"/>
                        </a:cxn>
                        <a:cxn ang="0">
                          <a:pos x="28" y="488"/>
                        </a:cxn>
                        <a:cxn ang="0">
                          <a:pos x="172" y="570"/>
                        </a:cxn>
                        <a:cxn ang="0">
                          <a:pos x="143" y="706"/>
                        </a:cxn>
                        <a:cxn ang="0">
                          <a:pos x="229" y="760"/>
                        </a:cxn>
                        <a:cxn ang="0">
                          <a:pos x="286" y="706"/>
                        </a:cxn>
                        <a:cxn ang="0">
                          <a:pos x="229" y="624"/>
                        </a:cxn>
                        <a:cxn ang="0">
                          <a:pos x="258" y="570"/>
                        </a:cxn>
                        <a:cxn ang="0">
                          <a:pos x="200" y="488"/>
                        </a:cxn>
                        <a:cxn ang="0">
                          <a:pos x="286" y="488"/>
                        </a:cxn>
                        <a:cxn ang="0">
                          <a:pos x="344" y="435"/>
                        </a:cxn>
                        <a:cxn ang="0">
                          <a:pos x="258" y="353"/>
                        </a:cxn>
                        <a:cxn ang="0">
                          <a:pos x="372" y="380"/>
                        </a:cxn>
                        <a:cxn ang="0">
                          <a:pos x="315" y="217"/>
                        </a:cxn>
                        <a:cxn ang="0">
                          <a:pos x="401" y="190"/>
                        </a:cxn>
                        <a:cxn ang="0">
                          <a:pos x="315" y="135"/>
                        </a:cxn>
                        <a:cxn ang="0">
                          <a:pos x="430" y="135"/>
                        </a:cxn>
                        <a:cxn ang="0">
                          <a:pos x="458" y="0"/>
                        </a:cxn>
                        <a:cxn ang="0">
                          <a:pos x="286" y="0"/>
                        </a:cxn>
                      </a:cxnLst>
                      <a:rect l="0" t="0" r="r" b="b"/>
                      <a:pathLst>
                        <a:path w="458" h="760">
                          <a:moveTo>
                            <a:pt x="286" y="0"/>
                          </a:moveTo>
                          <a:lnTo>
                            <a:pt x="143" y="27"/>
                          </a:lnTo>
                          <a:lnTo>
                            <a:pt x="28" y="190"/>
                          </a:lnTo>
                          <a:lnTo>
                            <a:pt x="114" y="326"/>
                          </a:lnTo>
                          <a:lnTo>
                            <a:pt x="0" y="272"/>
                          </a:lnTo>
                          <a:lnTo>
                            <a:pt x="57" y="380"/>
                          </a:lnTo>
                          <a:lnTo>
                            <a:pt x="0" y="408"/>
                          </a:lnTo>
                          <a:lnTo>
                            <a:pt x="28" y="488"/>
                          </a:lnTo>
                          <a:lnTo>
                            <a:pt x="172" y="570"/>
                          </a:lnTo>
                          <a:lnTo>
                            <a:pt x="143" y="706"/>
                          </a:lnTo>
                          <a:lnTo>
                            <a:pt x="229" y="760"/>
                          </a:lnTo>
                          <a:lnTo>
                            <a:pt x="286" y="706"/>
                          </a:lnTo>
                          <a:lnTo>
                            <a:pt x="229" y="624"/>
                          </a:lnTo>
                          <a:lnTo>
                            <a:pt x="258" y="570"/>
                          </a:lnTo>
                          <a:lnTo>
                            <a:pt x="200" y="488"/>
                          </a:lnTo>
                          <a:lnTo>
                            <a:pt x="286" y="488"/>
                          </a:lnTo>
                          <a:lnTo>
                            <a:pt x="344" y="435"/>
                          </a:lnTo>
                          <a:lnTo>
                            <a:pt x="258" y="353"/>
                          </a:lnTo>
                          <a:lnTo>
                            <a:pt x="372" y="380"/>
                          </a:lnTo>
                          <a:lnTo>
                            <a:pt x="315" y="217"/>
                          </a:lnTo>
                          <a:lnTo>
                            <a:pt x="401" y="190"/>
                          </a:lnTo>
                          <a:lnTo>
                            <a:pt x="315" y="135"/>
                          </a:lnTo>
                          <a:lnTo>
                            <a:pt x="430" y="135"/>
                          </a:lnTo>
                          <a:lnTo>
                            <a:pt x="458" y="0"/>
                          </a:lnTo>
                          <a:lnTo>
                            <a:pt x="286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19" name="Freeform 419"/>
                    <p:cNvSpPr>
                      <a:spLocks/>
                    </p:cNvSpPr>
                    <p:nvPr/>
                  </p:nvSpPr>
                  <p:spPr bwMode="auto">
                    <a:xfrm>
                      <a:off x="2218" y="1498"/>
                      <a:ext cx="458" cy="760"/>
                    </a:xfrm>
                    <a:custGeom>
                      <a:avLst/>
                      <a:gdLst/>
                      <a:ahLst/>
                      <a:cxnLst>
                        <a:cxn ang="0">
                          <a:pos x="286" y="0"/>
                        </a:cxn>
                        <a:cxn ang="0">
                          <a:pos x="143" y="27"/>
                        </a:cxn>
                        <a:cxn ang="0">
                          <a:pos x="28" y="190"/>
                        </a:cxn>
                        <a:cxn ang="0">
                          <a:pos x="114" y="326"/>
                        </a:cxn>
                        <a:cxn ang="0">
                          <a:pos x="0" y="272"/>
                        </a:cxn>
                        <a:cxn ang="0">
                          <a:pos x="57" y="380"/>
                        </a:cxn>
                        <a:cxn ang="0">
                          <a:pos x="0" y="408"/>
                        </a:cxn>
                        <a:cxn ang="0">
                          <a:pos x="28" y="488"/>
                        </a:cxn>
                        <a:cxn ang="0">
                          <a:pos x="172" y="570"/>
                        </a:cxn>
                        <a:cxn ang="0">
                          <a:pos x="143" y="706"/>
                        </a:cxn>
                        <a:cxn ang="0">
                          <a:pos x="229" y="760"/>
                        </a:cxn>
                        <a:cxn ang="0">
                          <a:pos x="286" y="706"/>
                        </a:cxn>
                        <a:cxn ang="0">
                          <a:pos x="229" y="624"/>
                        </a:cxn>
                        <a:cxn ang="0">
                          <a:pos x="258" y="570"/>
                        </a:cxn>
                        <a:cxn ang="0">
                          <a:pos x="200" y="488"/>
                        </a:cxn>
                        <a:cxn ang="0">
                          <a:pos x="286" y="488"/>
                        </a:cxn>
                        <a:cxn ang="0">
                          <a:pos x="344" y="435"/>
                        </a:cxn>
                        <a:cxn ang="0">
                          <a:pos x="258" y="353"/>
                        </a:cxn>
                        <a:cxn ang="0">
                          <a:pos x="372" y="380"/>
                        </a:cxn>
                        <a:cxn ang="0">
                          <a:pos x="315" y="217"/>
                        </a:cxn>
                        <a:cxn ang="0">
                          <a:pos x="401" y="190"/>
                        </a:cxn>
                        <a:cxn ang="0">
                          <a:pos x="315" y="135"/>
                        </a:cxn>
                        <a:cxn ang="0">
                          <a:pos x="430" y="135"/>
                        </a:cxn>
                        <a:cxn ang="0">
                          <a:pos x="458" y="0"/>
                        </a:cxn>
                        <a:cxn ang="0">
                          <a:pos x="286" y="0"/>
                        </a:cxn>
                      </a:cxnLst>
                      <a:rect l="0" t="0" r="r" b="b"/>
                      <a:pathLst>
                        <a:path w="458" h="760">
                          <a:moveTo>
                            <a:pt x="286" y="0"/>
                          </a:moveTo>
                          <a:lnTo>
                            <a:pt x="143" y="27"/>
                          </a:lnTo>
                          <a:lnTo>
                            <a:pt x="28" y="190"/>
                          </a:lnTo>
                          <a:lnTo>
                            <a:pt x="114" y="326"/>
                          </a:lnTo>
                          <a:lnTo>
                            <a:pt x="0" y="272"/>
                          </a:lnTo>
                          <a:lnTo>
                            <a:pt x="57" y="380"/>
                          </a:lnTo>
                          <a:lnTo>
                            <a:pt x="0" y="408"/>
                          </a:lnTo>
                          <a:lnTo>
                            <a:pt x="28" y="488"/>
                          </a:lnTo>
                          <a:lnTo>
                            <a:pt x="172" y="570"/>
                          </a:lnTo>
                          <a:lnTo>
                            <a:pt x="143" y="706"/>
                          </a:lnTo>
                          <a:lnTo>
                            <a:pt x="229" y="760"/>
                          </a:lnTo>
                          <a:lnTo>
                            <a:pt x="286" y="706"/>
                          </a:lnTo>
                          <a:lnTo>
                            <a:pt x="229" y="624"/>
                          </a:lnTo>
                          <a:lnTo>
                            <a:pt x="258" y="570"/>
                          </a:lnTo>
                          <a:lnTo>
                            <a:pt x="200" y="488"/>
                          </a:lnTo>
                          <a:lnTo>
                            <a:pt x="286" y="488"/>
                          </a:lnTo>
                          <a:lnTo>
                            <a:pt x="344" y="435"/>
                          </a:lnTo>
                          <a:lnTo>
                            <a:pt x="258" y="353"/>
                          </a:lnTo>
                          <a:lnTo>
                            <a:pt x="372" y="380"/>
                          </a:lnTo>
                          <a:lnTo>
                            <a:pt x="315" y="217"/>
                          </a:lnTo>
                          <a:lnTo>
                            <a:pt x="401" y="190"/>
                          </a:lnTo>
                          <a:lnTo>
                            <a:pt x="315" y="135"/>
                          </a:lnTo>
                          <a:lnTo>
                            <a:pt x="430" y="135"/>
                          </a:lnTo>
                          <a:lnTo>
                            <a:pt x="458" y="0"/>
                          </a:lnTo>
                          <a:lnTo>
                            <a:pt x="286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17" name="Group 420"/>
                  <p:cNvGrpSpPr>
                    <a:grpSpLocks/>
                  </p:cNvGrpSpPr>
                  <p:nvPr/>
                </p:nvGrpSpPr>
                <p:grpSpPr bwMode="auto">
                  <a:xfrm>
                    <a:off x="512763" y="2206625"/>
                    <a:ext cx="957262" cy="1076325"/>
                    <a:chOff x="323" y="1390"/>
                    <a:chExt cx="603" cy="678"/>
                  </a:xfrm>
                  <a:grpFill/>
                </p:grpSpPr>
                <p:sp>
                  <p:nvSpPr>
                    <p:cNvPr id="717221" name="Freeform 421"/>
                    <p:cNvSpPr>
                      <a:spLocks/>
                    </p:cNvSpPr>
                    <p:nvPr/>
                  </p:nvSpPr>
                  <p:spPr bwMode="auto">
                    <a:xfrm>
                      <a:off x="323" y="1390"/>
                      <a:ext cx="603" cy="67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57" y="163"/>
                        </a:cxn>
                        <a:cxn ang="0">
                          <a:pos x="28" y="272"/>
                        </a:cxn>
                        <a:cxn ang="0">
                          <a:pos x="201" y="516"/>
                        </a:cxn>
                        <a:cxn ang="0">
                          <a:pos x="172" y="571"/>
                        </a:cxn>
                        <a:cxn ang="0">
                          <a:pos x="258" y="678"/>
                        </a:cxn>
                        <a:cxn ang="0">
                          <a:pos x="316" y="678"/>
                        </a:cxn>
                        <a:cxn ang="0">
                          <a:pos x="316" y="624"/>
                        </a:cxn>
                        <a:cxn ang="0">
                          <a:pos x="373" y="597"/>
                        </a:cxn>
                        <a:cxn ang="0">
                          <a:pos x="431" y="597"/>
                        </a:cxn>
                        <a:cxn ang="0">
                          <a:pos x="459" y="516"/>
                        </a:cxn>
                        <a:cxn ang="0">
                          <a:pos x="603" y="516"/>
                        </a:cxn>
                        <a:cxn ang="0">
                          <a:pos x="603" y="326"/>
                        </a:cxn>
                        <a:cxn ang="0">
                          <a:pos x="517" y="326"/>
                        </a:cxn>
                        <a:cxn ang="0">
                          <a:pos x="517" y="135"/>
                        </a:cxn>
                        <a:cxn ang="0">
                          <a:pos x="402" y="135"/>
                        </a:cxn>
                        <a:cxn ang="0">
                          <a:pos x="402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03" h="678">
                          <a:moveTo>
                            <a:pt x="0" y="0"/>
                          </a:moveTo>
                          <a:lnTo>
                            <a:pt x="57" y="163"/>
                          </a:lnTo>
                          <a:lnTo>
                            <a:pt x="28" y="272"/>
                          </a:lnTo>
                          <a:lnTo>
                            <a:pt x="201" y="516"/>
                          </a:lnTo>
                          <a:lnTo>
                            <a:pt x="172" y="571"/>
                          </a:lnTo>
                          <a:lnTo>
                            <a:pt x="258" y="678"/>
                          </a:lnTo>
                          <a:lnTo>
                            <a:pt x="316" y="678"/>
                          </a:lnTo>
                          <a:lnTo>
                            <a:pt x="316" y="624"/>
                          </a:lnTo>
                          <a:lnTo>
                            <a:pt x="373" y="597"/>
                          </a:lnTo>
                          <a:lnTo>
                            <a:pt x="431" y="597"/>
                          </a:lnTo>
                          <a:lnTo>
                            <a:pt x="459" y="516"/>
                          </a:lnTo>
                          <a:lnTo>
                            <a:pt x="603" y="516"/>
                          </a:lnTo>
                          <a:lnTo>
                            <a:pt x="603" y="326"/>
                          </a:lnTo>
                          <a:lnTo>
                            <a:pt x="517" y="326"/>
                          </a:lnTo>
                          <a:lnTo>
                            <a:pt x="517" y="135"/>
                          </a:lnTo>
                          <a:lnTo>
                            <a:pt x="402" y="135"/>
                          </a:lnTo>
                          <a:lnTo>
                            <a:pt x="402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22" name="Freeform 422"/>
                    <p:cNvSpPr>
                      <a:spLocks/>
                    </p:cNvSpPr>
                    <p:nvPr/>
                  </p:nvSpPr>
                  <p:spPr bwMode="auto">
                    <a:xfrm>
                      <a:off x="323" y="1390"/>
                      <a:ext cx="603" cy="67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57" y="163"/>
                        </a:cxn>
                        <a:cxn ang="0">
                          <a:pos x="28" y="272"/>
                        </a:cxn>
                        <a:cxn ang="0">
                          <a:pos x="201" y="516"/>
                        </a:cxn>
                        <a:cxn ang="0">
                          <a:pos x="172" y="571"/>
                        </a:cxn>
                        <a:cxn ang="0">
                          <a:pos x="258" y="678"/>
                        </a:cxn>
                        <a:cxn ang="0">
                          <a:pos x="316" y="678"/>
                        </a:cxn>
                        <a:cxn ang="0">
                          <a:pos x="316" y="624"/>
                        </a:cxn>
                        <a:cxn ang="0">
                          <a:pos x="373" y="597"/>
                        </a:cxn>
                        <a:cxn ang="0">
                          <a:pos x="431" y="597"/>
                        </a:cxn>
                        <a:cxn ang="0">
                          <a:pos x="459" y="516"/>
                        </a:cxn>
                        <a:cxn ang="0">
                          <a:pos x="603" y="516"/>
                        </a:cxn>
                        <a:cxn ang="0">
                          <a:pos x="603" y="326"/>
                        </a:cxn>
                        <a:cxn ang="0">
                          <a:pos x="517" y="326"/>
                        </a:cxn>
                        <a:cxn ang="0">
                          <a:pos x="517" y="135"/>
                        </a:cxn>
                        <a:cxn ang="0">
                          <a:pos x="402" y="135"/>
                        </a:cxn>
                        <a:cxn ang="0">
                          <a:pos x="402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03" h="678">
                          <a:moveTo>
                            <a:pt x="0" y="0"/>
                          </a:moveTo>
                          <a:lnTo>
                            <a:pt x="57" y="163"/>
                          </a:lnTo>
                          <a:lnTo>
                            <a:pt x="28" y="272"/>
                          </a:lnTo>
                          <a:lnTo>
                            <a:pt x="201" y="516"/>
                          </a:lnTo>
                          <a:lnTo>
                            <a:pt x="172" y="571"/>
                          </a:lnTo>
                          <a:lnTo>
                            <a:pt x="258" y="678"/>
                          </a:lnTo>
                          <a:lnTo>
                            <a:pt x="316" y="678"/>
                          </a:lnTo>
                          <a:lnTo>
                            <a:pt x="316" y="624"/>
                          </a:lnTo>
                          <a:lnTo>
                            <a:pt x="373" y="597"/>
                          </a:lnTo>
                          <a:lnTo>
                            <a:pt x="431" y="597"/>
                          </a:lnTo>
                          <a:lnTo>
                            <a:pt x="459" y="516"/>
                          </a:lnTo>
                          <a:lnTo>
                            <a:pt x="603" y="516"/>
                          </a:lnTo>
                          <a:lnTo>
                            <a:pt x="603" y="326"/>
                          </a:lnTo>
                          <a:lnTo>
                            <a:pt x="517" y="326"/>
                          </a:lnTo>
                          <a:lnTo>
                            <a:pt x="517" y="135"/>
                          </a:lnTo>
                          <a:lnTo>
                            <a:pt x="402" y="135"/>
                          </a:lnTo>
                          <a:lnTo>
                            <a:pt x="402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39" name="Group 423"/>
                  <p:cNvGrpSpPr>
                    <a:grpSpLocks/>
                  </p:cNvGrpSpPr>
                  <p:nvPr/>
                </p:nvGrpSpPr>
                <p:grpSpPr bwMode="auto">
                  <a:xfrm>
                    <a:off x="968375" y="3025775"/>
                    <a:ext cx="1138238" cy="774700"/>
                    <a:chOff x="610" y="1906"/>
                    <a:chExt cx="717" cy="488"/>
                  </a:xfrm>
                  <a:grpFill/>
                </p:grpSpPr>
                <p:sp>
                  <p:nvSpPr>
                    <p:cNvPr id="717224" name="Freeform 424"/>
                    <p:cNvSpPr>
                      <a:spLocks/>
                    </p:cNvSpPr>
                    <p:nvPr/>
                  </p:nvSpPr>
                  <p:spPr bwMode="auto">
                    <a:xfrm>
                      <a:off x="610" y="1906"/>
                      <a:ext cx="717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162"/>
                        </a:cxn>
                        <a:cxn ang="0">
                          <a:pos x="57" y="325"/>
                        </a:cxn>
                        <a:cxn ang="0">
                          <a:pos x="0" y="352"/>
                        </a:cxn>
                        <a:cxn ang="0">
                          <a:pos x="28" y="434"/>
                        </a:cxn>
                        <a:cxn ang="0">
                          <a:pos x="0" y="488"/>
                        </a:cxn>
                        <a:cxn ang="0">
                          <a:pos x="115" y="461"/>
                        </a:cxn>
                        <a:cxn ang="0">
                          <a:pos x="717" y="461"/>
                        </a:cxn>
                        <a:cxn ang="0">
                          <a:pos x="717" y="108"/>
                        </a:cxn>
                        <a:cxn ang="0">
                          <a:pos x="573" y="27"/>
                        </a:cxn>
                        <a:cxn ang="0">
                          <a:pos x="487" y="0"/>
                        </a:cxn>
                        <a:cxn ang="0">
                          <a:pos x="172" y="0"/>
                        </a:cxn>
                        <a:cxn ang="0">
                          <a:pos x="143" y="80"/>
                        </a:cxn>
                        <a:cxn ang="0">
                          <a:pos x="86" y="80"/>
                        </a:cxn>
                        <a:cxn ang="0">
                          <a:pos x="28" y="108"/>
                        </a:cxn>
                        <a:cxn ang="0">
                          <a:pos x="28" y="162"/>
                        </a:cxn>
                      </a:cxnLst>
                      <a:rect l="0" t="0" r="r" b="b"/>
                      <a:pathLst>
                        <a:path w="717" h="488">
                          <a:moveTo>
                            <a:pt x="28" y="162"/>
                          </a:moveTo>
                          <a:lnTo>
                            <a:pt x="57" y="325"/>
                          </a:lnTo>
                          <a:lnTo>
                            <a:pt x="0" y="352"/>
                          </a:lnTo>
                          <a:lnTo>
                            <a:pt x="28" y="434"/>
                          </a:lnTo>
                          <a:lnTo>
                            <a:pt x="0" y="488"/>
                          </a:lnTo>
                          <a:lnTo>
                            <a:pt x="115" y="461"/>
                          </a:lnTo>
                          <a:lnTo>
                            <a:pt x="717" y="461"/>
                          </a:lnTo>
                          <a:lnTo>
                            <a:pt x="717" y="108"/>
                          </a:lnTo>
                          <a:lnTo>
                            <a:pt x="573" y="27"/>
                          </a:lnTo>
                          <a:lnTo>
                            <a:pt x="487" y="0"/>
                          </a:lnTo>
                          <a:lnTo>
                            <a:pt x="172" y="0"/>
                          </a:lnTo>
                          <a:lnTo>
                            <a:pt x="143" y="80"/>
                          </a:lnTo>
                          <a:lnTo>
                            <a:pt x="86" y="80"/>
                          </a:lnTo>
                          <a:lnTo>
                            <a:pt x="28" y="108"/>
                          </a:lnTo>
                          <a:lnTo>
                            <a:pt x="28" y="162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25" name="Freeform 425"/>
                    <p:cNvSpPr>
                      <a:spLocks/>
                    </p:cNvSpPr>
                    <p:nvPr/>
                  </p:nvSpPr>
                  <p:spPr bwMode="auto">
                    <a:xfrm>
                      <a:off x="610" y="1906"/>
                      <a:ext cx="717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162"/>
                        </a:cxn>
                        <a:cxn ang="0">
                          <a:pos x="57" y="325"/>
                        </a:cxn>
                        <a:cxn ang="0">
                          <a:pos x="0" y="352"/>
                        </a:cxn>
                        <a:cxn ang="0">
                          <a:pos x="28" y="434"/>
                        </a:cxn>
                        <a:cxn ang="0">
                          <a:pos x="0" y="488"/>
                        </a:cxn>
                        <a:cxn ang="0">
                          <a:pos x="115" y="461"/>
                        </a:cxn>
                        <a:cxn ang="0">
                          <a:pos x="717" y="461"/>
                        </a:cxn>
                        <a:cxn ang="0">
                          <a:pos x="717" y="108"/>
                        </a:cxn>
                        <a:cxn ang="0">
                          <a:pos x="573" y="27"/>
                        </a:cxn>
                        <a:cxn ang="0">
                          <a:pos x="487" y="0"/>
                        </a:cxn>
                        <a:cxn ang="0">
                          <a:pos x="172" y="0"/>
                        </a:cxn>
                        <a:cxn ang="0">
                          <a:pos x="143" y="80"/>
                        </a:cxn>
                        <a:cxn ang="0">
                          <a:pos x="86" y="80"/>
                        </a:cxn>
                        <a:cxn ang="0">
                          <a:pos x="28" y="108"/>
                        </a:cxn>
                        <a:cxn ang="0">
                          <a:pos x="28" y="162"/>
                        </a:cxn>
                      </a:cxnLst>
                      <a:rect l="0" t="0" r="r" b="b"/>
                      <a:pathLst>
                        <a:path w="717" h="488">
                          <a:moveTo>
                            <a:pt x="28" y="162"/>
                          </a:moveTo>
                          <a:lnTo>
                            <a:pt x="57" y="325"/>
                          </a:lnTo>
                          <a:lnTo>
                            <a:pt x="0" y="352"/>
                          </a:lnTo>
                          <a:lnTo>
                            <a:pt x="28" y="434"/>
                          </a:lnTo>
                          <a:lnTo>
                            <a:pt x="0" y="488"/>
                          </a:lnTo>
                          <a:lnTo>
                            <a:pt x="115" y="461"/>
                          </a:lnTo>
                          <a:lnTo>
                            <a:pt x="717" y="461"/>
                          </a:lnTo>
                          <a:lnTo>
                            <a:pt x="717" y="108"/>
                          </a:lnTo>
                          <a:lnTo>
                            <a:pt x="573" y="27"/>
                          </a:lnTo>
                          <a:lnTo>
                            <a:pt x="487" y="0"/>
                          </a:lnTo>
                          <a:lnTo>
                            <a:pt x="172" y="0"/>
                          </a:lnTo>
                          <a:lnTo>
                            <a:pt x="143" y="80"/>
                          </a:lnTo>
                          <a:lnTo>
                            <a:pt x="86" y="80"/>
                          </a:lnTo>
                          <a:lnTo>
                            <a:pt x="28" y="108"/>
                          </a:lnTo>
                          <a:lnTo>
                            <a:pt x="28" y="162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40" name="Group 426"/>
                  <p:cNvGrpSpPr>
                    <a:grpSpLocks/>
                  </p:cNvGrpSpPr>
                  <p:nvPr/>
                </p:nvGrpSpPr>
                <p:grpSpPr bwMode="auto">
                  <a:xfrm>
                    <a:off x="1879600" y="2767013"/>
                    <a:ext cx="1273175" cy="990600"/>
                    <a:chOff x="1184" y="1743"/>
                    <a:chExt cx="802" cy="624"/>
                  </a:xfrm>
                  <a:grpFill/>
                </p:grpSpPr>
                <p:sp>
                  <p:nvSpPr>
                    <p:cNvPr id="717227" name="Freeform 427"/>
                    <p:cNvSpPr>
                      <a:spLocks/>
                    </p:cNvSpPr>
                    <p:nvPr/>
                  </p:nvSpPr>
                  <p:spPr bwMode="auto">
                    <a:xfrm>
                      <a:off x="1184" y="1743"/>
                      <a:ext cx="802" cy="624"/>
                    </a:xfrm>
                    <a:custGeom>
                      <a:avLst/>
                      <a:gdLst/>
                      <a:ahLst/>
                      <a:cxnLst>
                        <a:cxn ang="0">
                          <a:pos x="229" y="0"/>
                        </a:cxn>
                        <a:cxn ang="0">
                          <a:pos x="0" y="190"/>
                        </a:cxn>
                        <a:cxn ang="0">
                          <a:pos x="143" y="270"/>
                        </a:cxn>
                        <a:cxn ang="0">
                          <a:pos x="143" y="624"/>
                        </a:cxn>
                        <a:cxn ang="0">
                          <a:pos x="430" y="624"/>
                        </a:cxn>
                        <a:cxn ang="0">
                          <a:pos x="545" y="542"/>
                        </a:cxn>
                        <a:cxn ang="0">
                          <a:pos x="631" y="570"/>
                        </a:cxn>
                        <a:cxn ang="0">
                          <a:pos x="688" y="570"/>
                        </a:cxn>
                        <a:cxn ang="0">
                          <a:pos x="688" y="217"/>
                        </a:cxn>
                        <a:cxn ang="0">
                          <a:pos x="773" y="217"/>
                        </a:cxn>
                        <a:cxn ang="0">
                          <a:pos x="802" y="190"/>
                        </a:cxn>
                        <a:cxn ang="0">
                          <a:pos x="717" y="54"/>
                        </a:cxn>
                        <a:cxn ang="0">
                          <a:pos x="316" y="136"/>
                        </a:cxn>
                        <a:cxn ang="0">
                          <a:pos x="258" y="108"/>
                        </a:cxn>
                        <a:cxn ang="0">
                          <a:pos x="229" y="0"/>
                        </a:cxn>
                      </a:cxnLst>
                      <a:rect l="0" t="0" r="r" b="b"/>
                      <a:pathLst>
                        <a:path w="802" h="624">
                          <a:moveTo>
                            <a:pt x="229" y="0"/>
                          </a:moveTo>
                          <a:lnTo>
                            <a:pt x="0" y="190"/>
                          </a:lnTo>
                          <a:lnTo>
                            <a:pt x="143" y="270"/>
                          </a:lnTo>
                          <a:lnTo>
                            <a:pt x="143" y="624"/>
                          </a:lnTo>
                          <a:lnTo>
                            <a:pt x="430" y="624"/>
                          </a:lnTo>
                          <a:lnTo>
                            <a:pt x="545" y="542"/>
                          </a:lnTo>
                          <a:lnTo>
                            <a:pt x="631" y="570"/>
                          </a:lnTo>
                          <a:lnTo>
                            <a:pt x="688" y="570"/>
                          </a:lnTo>
                          <a:lnTo>
                            <a:pt x="688" y="217"/>
                          </a:lnTo>
                          <a:lnTo>
                            <a:pt x="773" y="217"/>
                          </a:lnTo>
                          <a:lnTo>
                            <a:pt x="802" y="190"/>
                          </a:lnTo>
                          <a:lnTo>
                            <a:pt x="717" y="54"/>
                          </a:lnTo>
                          <a:lnTo>
                            <a:pt x="316" y="136"/>
                          </a:lnTo>
                          <a:lnTo>
                            <a:pt x="258" y="108"/>
                          </a:lnTo>
                          <a:lnTo>
                            <a:pt x="229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28" name="Freeform 428"/>
                    <p:cNvSpPr>
                      <a:spLocks/>
                    </p:cNvSpPr>
                    <p:nvPr/>
                  </p:nvSpPr>
                  <p:spPr bwMode="auto">
                    <a:xfrm>
                      <a:off x="1184" y="1743"/>
                      <a:ext cx="802" cy="624"/>
                    </a:xfrm>
                    <a:custGeom>
                      <a:avLst/>
                      <a:gdLst/>
                      <a:ahLst/>
                      <a:cxnLst>
                        <a:cxn ang="0">
                          <a:pos x="229" y="0"/>
                        </a:cxn>
                        <a:cxn ang="0">
                          <a:pos x="0" y="190"/>
                        </a:cxn>
                        <a:cxn ang="0">
                          <a:pos x="143" y="270"/>
                        </a:cxn>
                        <a:cxn ang="0">
                          <a:pos x="143" y="624"/>
                        </a:cxn>
                        <a:cxn ang="0">
                          <a:pos x="430" y="624"/>
                        </a:cxn>
                        <a:cxn ang="0">
                          <a:pos x="545" y="542"/>
                        </a:cxn>
                        <a:cxn ang="0">
                          <a:pos x="631" y="570"/>
                        </a:cxn>
                        <a:cxn ang="0">
                          <a:pos x="688" y="570"/>
                        </a:cxn>
                        <a:cxn ang="0">
                          <a:pos x="688" y="217"/>
                        </a:cxn>
                        <a:cxn ang="0">
                          <a:pos x="773" y="217"/>
                        </a:cxn>
                        <a:cxn ang="0">
                          <a:pos x="802" y="190"/>
                        </a:cxn>
                        <a:cxn ang="0">
                          <a:pos x="717" y="54"/>
                        </a:cxn>
                        <a:cxn ang="0">
                          <a:pos x="316" y="136"/>
                        </a:cxn>
                        <a:cxn ang="0">
                          <a:pos x="258" y="108"/>
                        </a:cxn>
                        <a:cxn ang="0">
                          <a:pos x="229" y="0"/>
                        </a:cxn>
                      </a:cxnLst>
                      <a:rect l="0" t="0" r="r" b="b"/>
                      <a:pathLst>
                        <a:path w="802" h="624">
                          <a:moveTo>
                            <a:pt x="229" y="0"/>
                          </a:moveTo>
                          <a:lnTo>
                            <a:pt x="0" y="190"/>
                          </a:lnTo>
                          <a:lnTo>
                            <a:pt x="143" y="270"/>
                          </a:lnTo>
                          <a:lnTo>
                            <a:pt x="143" y="624"/>
                          </a:lnTo>
                          <a:lnTo>
                            <a:pt x="430" y="624"/>
                          </a:lnTo>
                          <a:lnTo>
                            <a:pt x="545" y="542"/>
                          </a:lnTo>
                          <a:lnTo>
                            <a:pt x="631" y="570"/>
                          </a:lnTo>
                          <a:lnTo>
                            <a:pt x="688" y="570"/>
                          </a:lnTo>
                          <a:lnTo>
                            <a:pt x="688" y="217"/>
                          </a:lnTo>
                          <a:lnTo>
                            <a:pt x="773" y="217"/>
                          </a:lnTo>
                          <a:lnTo>
                            <a:pt x="802" y="190"/>
                          </a:lnTo>
                          <a:lnTo>
                            <a:pt x="717" y="54"/>
                          </a:lnTo>
                          <a:lnTo>
                            <a:pt x="316" y="136"/>
                          </a:lnTo>
                          <a:lnTo>
                            <a:pt x="258" y="108"/>
                          </a:lnTo>
                          <a:lnTo>
                            <a:pt x="229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41" name="Group 429"/>
                  <p:cNvGrpSpPr>
                    <a:grpSpLocks/>
                  </p:cNvGrpSpPr>
                  <p:nvPr/>
                </p:nvGrpSpPr>
                <p:grpSpPr bwMode="auto">
                  <a:xfrm>
                    <a:off x="2882900" y="3067050"/>
                    <a:ext cx="909638" cy="776288"/>
                    <a:chOff x="1816" y="1932"/>
                    <a:chExt cx="573" cy="489"/>
                  </a:xfrm>
                  <a:grpFill/>
                </p:grpSpPr>
                <p:sp>
                  <p:nvSpPr>
                    <p:cNvPr id="717230" name="Freeform 430"/>
                    <p:cNvSpPr>
                      <a:spLocks/>
                    </p:cNvSpPr>
                    <p:nvPr/>
                  </p:nvSpPr>
                  <p:spPr bwMode="auto">
                    <a:xfrm>
                      <a:off x="1816" y="1932"/>
                      <a:ext cx="573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0"/>
                        </a:cxn>
                        <a:cxn ang="0">
                          <a:pos x="142" y="28"/>
                        </a:cxn>
                        <a:cxn ang="0">
                          <a:pos x="57" y="28"/>
                        </a:cxn>
                        <a:cxn ang="0">
                          <a:pos x="57" y="380"/>
                        </a:cxn>
                        <a:cxn ang="0">
                          <a:pos x="0" y="380"/>
                        </a:cxn>
                        <a:cxn ang="0">
                          <a:pos x="0" y="407"/>
                        </a:cxn>
                        <a:cxn ang="0">
                          <a:pos x="57" y="461"/>
                        </a:cxn>
                        <a:cxn ang="0">
                          <a:pos x="57" y="489"/>
                        </a:cxn>
                        <a:cxn ang="0">
                          <a:pos x="430" y="489"/>
                        </a:cxn>
                        <a:cxn ang="0">
                          <a:pos x="458" y="352"/>
                        </a:cxn>
                        <a:cxn ang="0">
                          <a:pos x="548" y="273"/>
                        </a:cxn>
                        <a:cxn ang="0">
                          <a:pos x="573" y="135"/>
                        </a:cxn>
                        <a:cxn ang="0">
                          <a:pos x="430" y="54"/>
                        </a:cxn>
                        <a:cxn ang="0">
                          <a:pos x="315" y="28"/>
                        </a:cxn>
                        <a:cxn ang="0">
                          <a:pos x="315" y="108"/>
                        </a:cxn>
                        <a:cxn ang="0">
                          <a:pos x="257" y="54"/>
                        </a:cxn>
                        <a:cxn ang="0">
                          <a:pos x="257" y="0"/>
                        </a:cxn>
                        <a:cxn ang="0">
                          <a:pos x="171" y="0"/>
                        </a:cxn>
                      </a:cxnLst>
                      <a:rect l="0" t="0" r="r" b="b"/>
                      <a:pathLst>
                        <a:path w="573" h="489">
                          <a:moveTo>
                            <a:pt x="171" y="0"/>
                          </a:moveTo>
                          <a:lnTo>
                            <a:pt x="142" y="28"/>
                          </a:lnTo>
                          <a:lnTo>
                            <a:pt x="57" y="28"/>
                          </a:lnTo>
                          <a:lnTo>
                            <a:pt x="57" y="380"/>
                          </a:lnTo>
                          <a:lnTo>
                            <a:pt x="0" y="380"/>
                          </a:lnTo>
                          <a:lnTo>
                            <a:pt x="0" y="407"/>
                          </a:lnTo>
                          <a:lnTo>
                            <a:pt x="57" y="461"/>
                          </a:lnTo>
                          <a:lnTo>
                            <a:pt x="57" y="489"/>
                          </a:lnTo>
                          <a:lnTo>
                            <a:pt x="430" y="489"/>
                          </a:lnTo>
                          <a:lnTo>
                            <a:pt x="458" y="352"/>
                          </a:lnTo>
                          <a:lnTo>
                            <a:pt x="548" y="273"/>
                          </a:lnTo>
                          <a:lnTo>
                            <a:pt x="573" y="135"/>
                          </a:lnTo>
                          <a:lnTo>
                            <a:pt x="430" y="54"/>
                          </a:lnTo>
                          <a:lnTo>
                            <a:pt x="315" y="28"/>
                          </a:lnTo>
                          <a:lnTo>
                            <a:pt x="315" y="108"/>
                          </a:lnTo>
                          <a:lnTo>
                            <a:pt x="257" y="54"/>
                          </a:lnTo>
                          <a:lnTo>
                            <a:pt x="257" y="0"/>
                          </a:lnTo>
                          <a:lnTo>
                            <a:pt x="171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31" name="Freeform 431"/>
                    <p:cNvSpPr>
                      <a:spLocks/>
                    </p:cNvSpPr>
                    <p:nvPr/>
                  </p:nvSpPr>
                  <p:spPr bwMode="auto">
                    <a:xfrm>
                      <a:off x="1816" y="1932"/>
                      <a:ext cx="573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171" y="0"/>
                        </a:cxn>
                        <a:cxn ang="0">
                          <a:pos x="142" y="28"/>
                        </a:cxn>
                        <a:cxn ang="0">
                          <a:pos x="57" y="28"/>
                        </a:cxn>
                        <a:cxn ang="0">
                          <a:pos x="57" y="380"/>
                        </a:cxn>
                        <a:cxn ang="0">
                          <a:pos x="0" y="380"/>
                        </a:cxn>
                        <a:cxn ang="0">
                          <a:pos x="0" y="407"/>
                        </a:cxn>
                        <a:cxn ang="0">
                          <a:pos x="57" y="461"/>
                        </a:cxn>
                        <a:cxn ang="0">
                          <a:pos x="57" y="489"/>
                        </a:cxn>
                        <a:cxn ang="0">
                          <a:pos x="430" y="489"/>
                        </a:cxn>
                        <a:cxn ang="0">
                          <a:pos x="458" y="352"/>
                        </a:cxn>
                        <a:cxn ang="0">
                          <a:pos x="548" y="273"/>
                        </a:cxn>
                        <a:cxn ang="0">
                          <a:pos x="573" y="135"/>
                        </a:cxn>
                        <a:cxn ang="0">
                          <a:pos x="430" y="54"/>
                        </a:cxn>
                        <a:cxn ang="0">
                          <a:pos x="315" y="28"/>
                        </a:cxn>
                        <a:cxn ang="0">
                          <a:pos x="315" y="108"/>
                        </a:cxn>
                        <a:cxn ang="0">
                          <a:pos x="257" y="54"/>
                        </a:cxn>
                        <a:cxn ang="0">
                          <a:pos x="257" y="0"/>
                        </a:cxn>
                        <a:cxn ang="0">
                          <a:pos x="171" y="0"/>
                        </a:cxn>
                      </a:cxnLst>
                      <a:rect l="0" t="0" r="r" b="b"/>
                      <a:pathLst>
                        <a:path w="573" h="489">
                          <a:moveTo>
                            <a:pt x="171" y="0"/>
                          </a:moveTo>
                          <a:lnTo>
                            <a:pt x="142" y="28"/>
                          </a:lnTo>
                          <a:lnTo>
                            <a:pt x="57" y="28"/>
                          </a:lnTo>
                          <a:lnTo>
                            <a:pt x="57" y="380"/>
                          </a:lnTo>
                          <a:lnTo>
                            <a:pt x="0" y="380"/>
                          </a:lnTo>
                          <a:lnTo>
                            <a:pt x="0" y="407"/>
                          </a:lnTo>
                          <a:lnTo>
                            <a:pt x="57" y="461"/>
                          </a:lnTo>
                          <a:lnTo>
                            <a:pt x="57" y="489"/>
                          </a:lnTo>
                          <a:lnTo>
                            <a:pt x="430" y="489"/>
                          </a:lnTo>
                          <a:lnTo>
                            <a:pt x="458" y="352"/>
                          </a:lnTo>
                          <a:lnTo>
                            <a:pt x="548" y="273"/>
                          </a:lnTo>
                          <a:lnTo>
                            <a:pt x="573" y="135"/>
                          </a:lnTo>
                          <a:lnTo>
                            <a:pt x="430" y="54"/>
                          </a:lnTo>
                          <a:lnTo>
                            <a:pt x="315" y="28"/>
                          </a:lnTo>
                          <a:lnTo>
                            <a:pt x="315" y="108"/>
                          </a:lnTo>
                          <a:lnTo>
                            <a:pt x="257" y="54"/>
                          </a:lnTo>
                          <a:lnTo>
                            <a:pt x="257" y="0"/>
                          </a:lnTo>
                          <a:lnTo>
                            <a:pt x="171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</p:grpSp>
            <p:sp>
              <p:nvSpPr>
                <p:cNvPr id="717492" name="WordArt 69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130425" y="2442341"/>
                  <a:ext cx="409575" cy="678684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0" kern="10" dirty="0">
                      <a:ln w="9525">
                        <a:noFill/>
                        <a:round/>
                        <a:headEnd type="none" w="sm" len="sm"/>
                        <a:tailEnd type="none" w="sm" len="sm"/>
                      </a:ln>
                      <a:solidFill>
                        <a:schemeClr val="bg1">
                          <a:alpha val="59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</a:p>
              </p:txBody>
            </p:sp>
          </p:grpSp>
          <p:sp>
            <p:nvSpPr>
              <p:cNvPr id="717021" name="Rectangle 221"/>
              <p:cNvSpPr>
                <a:spLocks noChangeArrowheads="1"/>
              </p:cNvSpPr>
              <p:nvPr/>
            </p:nvSpPr>
            <p:spPr bwMode="auto">
              <a:xfrm>
                <a:off x="1693591" y="2100263"/>
                <a:ext cx="5610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22" name="Rectangle 222"/>
              <p:cNvSpPr>
                <a:spLocks noChangeArrowheads="1"/>
              </p:cNvSpPr>
              <p:nvPr/>
            </p:nvSpPr>
            <p:spPr bwMode="auto">
              <a:xfrm>
                <a:off x="1693591" y="2193925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23" name="Rectangle 223"/>
              <p:cNvSpPr>
                <a:spLocks noChangeArrowheads="1"/>
              </p:cNvSpPr>
              <p:nvPr/>
            </p:nvSpPr>
            <p:spPr bwMode="auto">
              <a:xfrm>
                <a:off x="1712812" y="2286000"/>
                <a:ext cx="3206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I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24" name="Rectangle 224"/>
              <p:cNvSpPr>
                <a:spLocks noChangeArrowheads="1"/>
              </p:cNvSpPr>
              <p:nvPr/>
            </p:nvSpPr>
            <p:spPr bwMode="auto">
              <a:xfrm>
                <a:off x="1698625" y="2379663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25" name="Rectangle 225"/>
              <p:cNvSpPr>
                <a:spLocks noChangeArrowheads="1"/>
              </p:cNvSpPr>
              <p:nvPr/>
            </p:nvSpPr>
            <p:spPr bwMode="auto">
              <a:xfrm>
                <a:off x="1692275" y="2471738"/>
                <a:ext cx="60914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26" name="Rectangle 226"/>
              <p:cNvSpPr>
                <a:spLocks noChangeArrowheads="1"/>
              </p:cNvSpPr>
              <p:nvPr/>
            </p:nvSpPr>
            <p:spPr bwMode="auto">
              <a:xfrm>
                <a:off x="1693591" y="2563813"/>
                <a:ext cx="5610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27" name="Rectangle 227"/>
              <p:cNvSpPr>
                <a:spLocks noChangeArrowheads="1"/>
              </p:cNvSpPr>
              <p:nvPr/>
            </p:nvSpPr>
            <p:spPr bwMode="auto">
              <a:xfrm>
                <a:off x="1693591" y="2657475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28" name="Rectangle 228"/>
              <p:cNvSpPr>
                <a:spLocks noChangeArrowheads="1"/>
              </p:cNvSpPr>
              <p:nvPr/>
            </p:nvSpPr>
            <p:spPr bwMode="auto">
              <a:xfrm>
                <a:off x="1697038" y="2751138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29" name="Rectangle 229"/>
              <p:cNvSpPr>
                <a:spLocks noChangeArrowheads="1"/>
              </p:cNvSpPr>
              <p:nvPr/>
            </p:nvSpPr>
            <p:spPr bwMode="auto">
              <a:xfrm>
                <a:off x="1697038" y="2844800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S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38" name="Rectangle 238"/>
              <p:cNvSpPr>
                <a:spLocks noChangeArrowheads="1"/>
              </p:cNvSpPr>
              <p:nvPr/>
            </p:nvSpPr>
            <p:spPr bwMode="auto">
              <a:xfrm>
                <a:off x="2314575" y="2025650"/>
                <a:ext cx="22281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WINN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42" name="Rectangle 242"/>
              <p:cNvSpPr>
                <a:spLocks noChangeArrowheads="1"/>
              </p:cNvSpPr>
              <p:nvPr/>
            </p:nvSpPr>
            <p:spPr bwMode="auto">
              <a:xfrm>
                <a:off x="2324362" y="2600325"/>
                <a:ext cx="274114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GRANT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44" name="Rectangle 244"/>
              <p:cNvSpPr>
                <a:spLocks noChangeArrowheads="1"/>
              </p:cNvSpPr>
              <p:nvPr/>
            </p:nvSpPr>
            <p:spPr bwMode="auto">
              <a:xfrm>
                <a:off x="3349625" y="2222500"/>
                <a:ext cx="484188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CATAHOULA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45" name="Rectangle 245"/>
              <p:cNvSpPr>
                <a:spLocks noChangeArrowheads="1"/>
              </p:cNvSpPr>
              <p:nvPr/>
            </p:nvSpPr>
            <p:spPr bwMode="auto">
              <a:xfrm>
                <a:off x="3790950" y="2447925"/>
                <a:ext cx="555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46" name="Rectangle 246"/>
              <p:cNvSpPr>
                <a:spLocks noChangeArrowheads="1"/>
              </p:cNvSpPr>
              <p:nvPr/>
            </p:nvSpPr>
            <p:spPr bwMode="auto">
              <a:xfrm>
                <a:off x="3790950" y="2541588"/>
                <a:ext cx="60914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47" name="Rectangle 247"/>
              <p:cNvSpPr>
                <a:spLocks noChangeArrowheads="1"/>
              </p:cNvSpPr>
              <p:nvPr/>
            </p:nvSpPr>
            <p:spPr bwMode="auto">
              <a:xfrm>
                <a:off x="3790950" y="2633663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48" name="Rectangle 248"/>
              <p:cNvSpPr>
                <a:spLocks noChangeArrowheads="1"/>
              </p:cNvSpPr>
              <p:nvPr/>
            </p:nvSpPr>
            <p:spPr bwMode="auto">
              <a:xfrm>
                <a:off x="3790950" y="2727325"/>
                <a:ext cx="555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49" name="Rectangle 249"/>
              <p:cNvSpPr>
                <a:spLocks noChangeArrowheads="1"/>
              </p:cNvSpPr>
              <p:nvPr/>
            </p:nvSpPr>
            <p:spPr bwMode="auto">
              <a:xfrm>
                <a:off x="3790950" y="2819400"/>
                <a:ext cx="60914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50" name="Rectangle 250"/>
              <p:cNvSpPr>
                <a:spLocks noChangeArrowheads="1"/>
              </p:cNvSpPr>
              <p:nvPr/>
            </p:nvSpPr>
            <p:spPr bwMode="auto">
              <a:xfrm>
                <a:off x="3790950" y="2911475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51" name="Rectangle 251"/>
              <p:cNvSpPr>
                <a:spLocks noChangeArrowheads="1"/>
              </p:cNvSpPr>
              <p:nvPr/>
            </p:nvSpPr>
            <p:spPr bwMode="auto">
              <a:xfrm>
                <a:off x="3790950" y="3005138"/>
                <a:ext cx="5931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D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52" name="Rectangle 252"/>
              <p:cNvSpPr>
                <a:spLocks noChangeArrowheads="1"/>
              </p:cNvSpPr>
              <p:nvPr/>
            </p:nvSpPr>
            <p:spPr bwMode="auto">
              <a:xfrm>
                <a:off x="3813175" y="3097213"/>
                <a:ext cx="3206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I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53" name="Rectangle 253"/>
              <p:cNvSpPr>
                <a:spLocks noChangeArrowheads="1"/>
              </p:cNvSpPr>
              <p:nvPr/>
            </p:nvSpPr>
            <p:spPr bwMode="auto">
              <a:xfrm>
                <a:off x="3790950" y="3192463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54" name="Rectangle 254"/>
              <p:cNvSpPr>
                <a:spLocks noChangeArrowheads="1"/>
              </p:cNvSpPr>
              <p:nvPr/>
            </p:nvSpPr>
            <p:spPr bwMode="auto">
              <a:xfrm>
                <a:off x="1370013" y="3378200"/>
                <a:ext cx="327025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VERNON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55" name="Rectangle 255"/>
              <p:cNvSpPr>
                <a:spLocks noChangeArrowheads="1"/>
              </p:cNvSpPr>
              <p:nvPr/>
            </p:nvSpPr>
            <p:spPr bwMode="auto">
              <a:xfrm>
                <a:off x="2338388" y="3309938"/>
                <a:ext cx="34464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RAPIDES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56" name="Rectangle 256"/>
              <p:cNvSpPr>
                <a:spLocks noChangeArrowheads="1"/>
              </p:cNvSpPr>
              <p:nvPr/>
            </p:nvSpPr>
            <p:spPr bwMode="auto">
              <a:xfrm>
                <a:off x="3127375" y="3421063"/>
                <a:ext cx="460375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AVOYELLES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59" name="Rectangle 559"/>
              <p:cNvSpPr>
                <a:spLocks noChangeArrowheads="1"/>
              </p:cNvSpPr>
              <p:nvPr/>
            </p:nvSpPr>
            <p:spPr bwMode="auto">
              <a:xfrm>
                <a:off x="855663" y="2651125"/>
                <a:ext cx="29655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SABINE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63" name="Rectangle 563"/>
              <p:cNvSpPr>
                <a:spLocks noChangeArrowheads="1"/>
              </p:cNvSpPr>
              <p:nvPr/>
            </p:nvSpPr>
            <p:spPr bwMode="auto">
              <a:xfrm>
                <a:off x="1693591" y="2100263"/>
                <a:ext cx="5610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64" name="Rectangle 564"/>
              <p:cNvSpPr>
                <a:spLocks noChangeArrowheads="1"/>
              </p:cNvSpPr>
              <p:nvPr/>
            </p:nvSpPr>
            <p:spPr bwMode="auto">
              <a:xfrm>
                <a:off x="1693591" y="2193925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65" name="Rectangle 565"/>
              <p:cNvSpPr>
                <a:spLocks noChangeArrowheads="1"/>
              </p:cNvSpPr>
              <p:nvPr/>
            </p:nvSpPr>
            <p:spPr bwMode="auto">
              <a:xfrm>
                <a:off x="1712812" y="2286000"/>
                <a:ext cx="3206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I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66" name="Rectangle 566"/>
              <p:cNvSpPr>
                <a:spLocks noChangeArrowheads="1"/>
              </p:cNvSpPr>
              <p:nvPr/>
            </p:nvSpPr>
            <p:spPr bwMode="auto">
              <a:xfrm>
                <a:off x="1698625" y="2379663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67" name="Rectangle 567"/>
              <p:cNvSpPr>
                <a:spLocks noChangeArrowheads="1"/>
              </p:cNvSpPr>
              <p:nvPr/>
            </p:nvSpPr>
            <p:spPr bwMode="auto">
              <a:xfrm>
                <a:off x="1692275" y="2471738"/>
                <a:ext cx="60914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68" name="Rectangle 568"/>
              <p:cNvSpPr>
                <a:spLocks noChangeArrowheads="1"/>
              </p:cNvSpPr>
              <p:nvPr/>
            </p:nvSpPr>
            <p:spPr bwMode="auto">
              <a:xfrm>
                <a:off x="1693591" y="2563813"/>
                <a:ext cx="5610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69" name="Rectangle 569"/>
              <p:cNvSpPr>
                <a:spLocks noChangeArrowheads="1"/>
              </p:cNvSpPr>
              <p:nvPr/>
            </p:nvSpPr>
            <p:spPr bwMode="auto">
              <a:xfrm>
                <a:off x="1693591" y="2657475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70" name="Rectangle 570"/>
              <p:cNvSpPr>
                <a:spLocks noChangeArrowheads="1"/>
              </p:cNvSpPr>
              <p:nvPr/>
            </p:nvSpPr>
            <p:spPr bwMode="auto">
              <a:xfrm>
                <a:off x="1697038" y="2751138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71" name="Rectangle 571"/>
              <p:cNvSpPr>
                <a:spLocks noChangeArrowheads="1"/>
              </p:cNvSpPr>
              <p:nvPr/>
            </p:nvSpPr>
            <p:spPr bwMode="auto">
              <a:xfrm>
                <a:off x="1697038" y="2844800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S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80" name="Rectangle 580"/>
              <p:cNvSpPr>
                <a:spLocks noChangeArrowheads="1"/>
              </p:cNvSpPr>
              <p:nvPr/>
            </p:nvSpPr>
            <p:spPr bwMode="auto">
              <a:xfrm>
                <a:off x="2314575" y="2025650"/>
                <a:ext cx="22281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WINN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85" name="Rectangle 585"/>
              <p:cNvSpPr>
                <a:spLocks noChangeArrowheads="1"/>
              </p:cNvSpPr>
              <p:nvPr/>
            </p:nvSpPr>
            <p:spPr bwMode="auto">
              <a:xfrm>
                <a:off x="2866900" y="2554288"/>
                <a:ext cx="336631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LASALLE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86" name="Rectangle 586"/>
              <p:cNvSpPr>
                <a:spLocks noChangeArrowheads="1"/>
              </p:cNvSpPr>
              <p:nvPr/>
            </p:nvSpPr>
            <p:spPr bwMode="auto">
              <a:xfrm>
                <a:off x="3349625" y="2222500"/>
                <a:ext cx="484188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CATAHOULA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87" name="Rectangle 587"/>
              <p:cNvSpPr>
                <a:spLocks noChangeArrowheads="1"/>
              </p:cNvSpPr>
              <p:nvPr/>
            </p:nvSpPr>
            <p:spPr bwMode="auto">
              <a:xfrm>
                <a:off x="3790950" y="2447925"/>
                <a:ext cx="555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88" name="Rectangle 588"/>
              <p:cNvSpPr>
                <a:spLocks noChangeArrowheads="1"/>
              </p:cNvSpPr>
              <p:nvPr/>
            </p:nvSpPr>
            <p:spPr bwMode="auto">
              <a:xfrm>
                <a:off x="3790950" y="2541588"/>
                <a:ext cx="60914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89" name="Rectangle 589"/>
              <p:cNvSpPr>
                <a:spLocks noChangeArrowheads="1"/>
              </p:cNvSpPr>
              <p:nvPr/>
            </p:nvSpPr>
            <p:spPr bwMode="auto">
              <a:xfrm>
                <a:off x="3790950" y="2633663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90" name="Rectangle 590"/>
              <p:cNvSpPr>
                <a:spLocks noChangeArrowheads="1"/>
              </p:cNvSpPr>
              <p:nvPr/>
            </p:nvSpPr>
            <p:spPr bwMode="auto">
              <a:xfrm>
                <a:off x="3790950" y="2727325"/>
                <a:ext cx="555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91" name="Rectangle 591"/>
              <p:cNvSpPr>
                <a:spLocks noChangeArrowheads="1"/>
              </p:cNvSpPr>
              <p:nvPr/>
            </p:nvSpPr>
            <p:spPr bwMode="auto">
              <a:xfrm>
                <a:off x="3790950" y="2819400"/>
                <a:ext cx="60914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92" name="Rectangle 592"/>
              <p:cNvSpPr>
                <a:spLocks noChangeArrowheads="1"/>
              </p:cNvSpPr>
              <p:nvPr/>
            </p:nvSpPr>
            <p:spPr bwMode="auto">
              <a:xfrm>
                <a:off x="3790950" y="2911475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93" name="Rectangle 593"/>
              <p:cNvSpPr>
                <a:spLocks noChangeArrowheads="1"/>
              </p:cNvSpPr>
              <p:nvPr/>
            </p:nvSpPr>
            <p:spPr bwMode="auto">
              <a:xfrm>
                <a:off x="3790950" y="3005138"/>
                <a:ext cx="5931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D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94" name="Rectangle 594"/>
              <p:cNvSpPr>
                <a:spLocks noChangeArrowheads="1"/>
              </p:cNvSpPr>
              <p:nvPr/>
            </p:nvSpPr>
            <p:spPr bwMode="auto">
              <a:xfrm>
                <a:off x="3813175" y="3097213"/>
                <a:ext cx="3206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I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95" name="Rectangle 595"/>
              <p:cNvSpPr>
                <a:spLocks noChangeArrowheads="1"/>
              </p:cNvSpPr>
              <p:nvPr/>
            </p:nvSpPr>
            <p:spPr bwMode="auto">
              <a:xfrm>
                <a:off x="3790950" y="3192463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732" name="Rectangle 731"/>
            <p:cNvSpPr/>
            <p:nvPr/>
          </p:nvSpPr>
          <p:spPr>
            <a:xfrm>
              <a:off x="4600467" y="2419533"/>
              <a:ext cx="254285" cy="189356"/>
            </a:xfrm>
            <a:prstGeom prst="rect">
              <a:avLst/>
            </a:prstGeom>
            <a:solidFill>
              <a:srgbClr val="BB8415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Rectangle 732"/>
            <p:cNvSpPr/>
            <p:nvPr/>
          </p:nvSpPr>
          <p:spPr>
            <a:xfrm>
              <a:off x="4828190" y="2361794"/>
              <a:ext cx="156658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Region 6 - April 2</a:t>
              </a:r>
              <a:endParaRPr lang="en-US" sz="1400" dirty="0"/>
            </a:p>
          </p:txBody>
        </p:sp>
      </p:grpSp>
      <p:grpSp>
        <p:nvGrpSpPr>
          <p:cNvPr id="717043" name="Group 707"/>
          <p:cNvGrpSpPr/>
          <p:nvPr/>
        </p:nvGrpSpPr>
        <p:grpSpPr>
          <a:xfrm>
            <a:off x="4347119" y="2616347"/>
            <a:ext cx="2056370" cy="3765994"/>
            <a:chOff x="4347119" y="2616347"/>
            <a:chExt cx="2056370" cy="3765994"/>
          </a:xfrm>
        </p:grpSpPr>
        <p:grpSp>
          <p:nvGrpSpPr>
            <p:cNvPr id="717057" name="Group 717318"/>
            <p:cNvGrpSpPr/>
            <p:nvPr/>
          </p:nvGrpSpPr>
          <p:grpSpPr>
            <a:xfrm>
              <a:off x="4347119" y="4537293"/>
              <a:ext cx="1819915" cy="1845048"/>
              <a:chOff x="4432300" y="4660900"/>
              <a:chExt cx="1954213" cy="1981200"/>
            </a:xfrm>
          </p:grpSpPr>
          <p:grpSp>
            <p:nvGrpSpPr>
              <p:cNvPr id="717059" name="Group 716835"/>
              <p:cNvGrpSpPr/>
              <p:nvPr/>
            </p:nvGrpSpPr>
            <p:grpSpPr>
              <a:xfrm>
                <a:off x="4432300" y="4660900"/>
                <a:ext cx="1954213" cy="1981200"/>
                <a:chOff x="4432300" y="4660900"/>
                <a:chExt cx="1954213" cy="1981200"/>
              </a:xfrm>
            </p:grpSpPr>
            <p:grpSp>
              <p:nvGrpSpPr>
                <p:cNvPr id="717060" name="Group 716808"/>
                <p:cNvGrpSpPr/>
                <p:nvPr/>
              </p:nvGrpSpPr>
              <p:grpSpPr>
                <a:xfrm>
                  <a:off x="4432300" y="4660900"/>
                  <a:ext cx="1954213" cy="1981200"/>
                  <a:chOff x="4432300" y="4660900"/>
                  <a:chExt cx="1954213" cy="1981200"/>
                </a:xfrm>
                <a:solidFill>
                  <a:srgbClr val="944D06"/>
                </a:solidFill>
              </p:grpSpPr>
              <p:grpSp>
                <p:nvGrpSpPr>
                  <p:cNvPr id="717065" name="Group 489"/>
                  <p:cNvGrpSpPr>
                    <a:grpSpLocks/>
                  </p:cNvGrpSpPr>
                  <p:nvPr/>
                </p:nvGrpSpPr>
                <p:grpSpPr bwMode="auto">
                  <a:xfrm>
                    <a:off x="5386388" y="4660900"/>
                    <a:ext cx="544512" cy="692150"/>
                    <a:chOff x="3393" y="2936"/>
                    <a:chExt cx="343" cy="436"/>
                  </a:xfrm>
                  <a:grpFill/>
                </p:grpSpPr>
                <p:sp>
                  <p:nvSpPr>
                    <p:cNvPr id="717290" name="Freeform 490"/>
                    <p:cNvSpPr>
                      <a:spLocks/>
                    </p:cNvSpPr>
                    <p:nvPr/>
                  </p:nvSpPr>
                  <p:spPr bwMode="auto">
                    <a:xfrm>
                      <a:off x="3393" y="2936"/>
                      <a:ext cx="343" cy="436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109"/>
                        </a:cxn>
                        <a:cxn ang="0">
                          <a:pos x="28" y="164"/>
                        </a:cxn>
                        <a:cxn ang="0">
                          <a:pos x="0" y="300"/>
                        </a:cxn>
                        <a:cxn ang="0">
                          <a:pos x="28" y="436"/>
                        </a:cxn>
                        <a:cxn ang="0">
                          <a:pos x="114" y="436"/>
                        </a:cxn>
                        <a:cxn ang="0">
                          <a:pos x="114" y="300"/>
                        </a:cxn>
                        <a:cxn ang="0">
                          <a:pos x="201" y="300"/>
                        </a:cxn>
                        <a:cxn ang="0">
                          <a:pos x="258" y="245"/>
                        </a:cxn>
                        <a:cxn ang="0">
                          <a:pos x="229" y="164"/>
                        </a:cxn>
                        <a:cxn ang="0">
                          <a:pos x="229" y="109"/>
                        </a:cxn>
                        <a:cxn ang="0">
                          <a:pos x="343" y="27"/>
                        </a:cxn>
                        <a:cxn ang="0">
                          <a:pos x="258" y="0"/>
                        </a:cxn>
                        <a:cxn ang="0">
                          <a:pos x="172" y="136"/>
                        </a:cxn>
                        <a:cxn ang="0">
                          <a:pos x="114" y="136"/>
                        </a:cxn>
                        <a:cxn ang="0">
                          <a:pos x="86" y="109"/>
                        </a:cxn>
                        <a:cxn ang="0">
                          <a:pos x="28" y="109"/>
                        </a:cxn>
                      </a:cxnLst>
                      <a:rect l="0" t="0" r="r" b="b"/>
                      <a:pathLst>
                        <a:path w="343" h="436">
                          <a:moveTo>
                            <a:pt x="28" y="109"/>
                          </a:moveTo>
                          <a:lnTo>
                            <a:pt x="28" y="164"/>
                          </a:lnTo>
                          <a:lnTo>
                            <a:pt x="0" y="300"/>
                          </a:lnTo>
                          <a:lnTo>
                            <a:pt x="28" y="436"/>
                          </a:lnTo>
                          <a:lnTo>
                            <a:pt x="114" y="436"/>
                          </a:lnTo>
                          <a:lnTo>
                            <a:pt x="114" y="300"/>
                          </a:lnTo>
                          <a:lnTo>
                            <a:pt x="201" y="300"/>
                          </a:lnTo>
                          <a:lnTo>
                            <a:pt x="258" y="245"/>
                          </a:lnTo>
                          <a:lnTo>
                            <a:pt x="229" y="164"/>
                          </a:lnTo>
                          <a:lnTo>
                            <a:pt x="229" y="109"/>
                          </a:lnTo>
                          <a:lnTo>
                            <a:pt x="343" y="27"/>
                          </a:lnTo>
                          <a:lnTo>
                            <a:pt x="258" y="0"/>
                          </a:lnTo>
                          <a:lnTo>
                            <a:pt x="172" y="136"/>
                          </a:lnTo>
                          <a:lnTo>
                            <a:pt x="114" y="136"/>
                          </a:lnTo>
                          <a:lnTo>
                            <a:pt x="86" y="109"/>
                          </a:lnTo>
                          <a:lnTo>
                            <a:pt x="28" y="109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91" name="Freeform 491"/>
                    <p:cNvSpPr>
                      <a:spLocks/>
                    </p:cNvSpPr>
                    <p:nvPr/>
                  </p:nvSpPr>
                  <p:spPr bwMode="auto">
                    <a:xfrm>
                      <a:off x="3393" y="2936"/>
                      <a:ext cx="343" cy="436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109"/>
                        </a:cxn>
                        <a:cxn ang="0">
                          <a:pos x="28" y="164"/>
                        </a:cxn>
                        <a:cxn ang="0">
                          <a:pos x="0" y="300"/>
                        </a:cxn>
                        <a:cxn ang="0">
                          <a:pos x="28" y="436"/>
                        </a:cxn>
                        <a:cxn ang="0">
                          <a:pos x="114" y="436"/>
                        </a:cxn>
                        <a:cxn ang="0">
                          <a:pos x="114" y="300"/>
                        </a:cxn>
                        <a:cxn ang="0">
                          <a:pos x="201" y="300"/>
                        </a:cxn>
                        <a:cxn ang="0">
                          <a:pos x="258" y="245"/>
                        </a:cxn>
                        <a:cxn ang="0">
                          <a:pos x="229" y="164"/>
                        </a:cxn>
                        <a:cxn ang="0">
                          <a:pos x="229" y="109"/>
                        </a:cxn>
                        <a:cxn ang="0">
                          <a:pos x="343" y="27"/>
                        </a:cxn>
                        <a:cxn ang="0">
                          <a:pos x="258" y="0"/>
                        </a:cxn>
                        <a:cxn ang="0">
                          <a:pos x="172" y="136"/>
                        </a:cxn>
                        <a:cxn ang="0">
                          <a:pos x="114" y="136"/>
                        </a:cxn>
                        <a:cxn ang="0">
                          <a:pos x="86" y="109"/>
                        </a:cxn>
                        <a:cxn ang="0">
                          <a:pos x="28" y="109"/>
                        </a:cxn>
                      </a:cxnLst>
                      <a:rect l="0" t="0" r="r" b="b"/>
                      <a:pathLst>
                        <a:path w="343" h="436">
                          <a:moveTo>
                            <a:pt x="28" y="109"/>
                          </a:moveTo>
                          <a:lnTo>
                            <a:pt x="28" y="164"/>
                          </a:lnTo>
                          <a:lnTo>
                            <a:pt x="0" y="300"/>
                          </a:lnTo>
                          <a:lnTo>
                            <a:pt x="28" y="436"/>
                          </a:lnTo>
                          <a:lnTo>
                            <a:pt x="114" y="436"/>
                          </a:lnTo>
                          <a:lnTo>
                            <a:pt x="114" y="300"/>
                          </a:lnTo>
                          <a:lnTo>
                            <a:pt x="201" y="300"/>
                          </a:lnTo>
                          <a:lnTo>
                            <a:pt x="258" y="245"/>
                          </a:lnTo>
                          <a:lnTo>
                            <a:pt x="229" y="164"/>
                          </a:lnTo>
                          <a:lnTo>
                            <a:pt x="229" y="109"/>
                          </a:lnTo>
                          <a:lnTo>
                            <a:pt x="343" y="27"/>
                          </a:lnTo>
                          <a:lnTo>
                            <a:pt x="258" y="0"/>
                          </a:lnTo>
                          <a:lnTo>
                            <a:pt x="172" y="136"/>
                          </a:lnTo>
                          <a:lnTo>
                            <a:pt x="114" y="136"/>
                          </a:lnTo>
                          <a:lnTo>
                            <a:pt x="86" y="109"/>
                          </a:lnTo>
                          <a:lnTo>
                            <a:pt x="28" y="109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68" name="Group 492"/>
                  <p:cNvGrpSpPr>
                    <a:grpSpLocks/>
                  </p:cNvGrpSpPr>
                  <p:nvPr/>
                </p:nvGrpSpPr>
                <p:grpSpPr bwMode="auto">
                  <a:xfrm>
                    <a:off x="4922833" y="4926013"/>
                    <a:ext cx="511174" cy="430212"/>
                    <a:chOff x="3101" y="3103"/>
                    <a:chExt cx="322" cy="271"/>
                  </a:xfrm>
                  <a:grpFill/>
                </p:grpSpPr>
                <p:sp>
                  <p:nvSpPr>
                    <p:cNvPr id="717293" name="Freeform 493"/>
                    <p:cNvSpPr>
                      <a:spLocks/>
                    </p:cNvSpPr>
                    <p:nvPr/>
                  </p:nvSpPr>
                  <p:spPr bwMode="auto">
                    <a:xfrm>
                      <a:off x="3101" y="3103"/>
                      <a:ext cx="317" cy="271"/>
                    </a:xfrm>
                    <a:custGeom>
                      <a:avLst/>
                      <a:gdLst/>
                      <a:ahLst/>
                      <a:cxnLst>
                        <a:cxn ang="0">
                          <a:pos x="317" y="0"/>
                        </a:cxn>
                        <a:cxn ang="0">
                          <a:pos x="58" y="54"/>
                        </a:cxn>
                        <a:cxn ang="0">
                          <a:pos x="0" y="108"/>
                        </a:cxn>
                        <a:cxn ang="0">
                          <a:pos x="0" y="135"/>
                        </a:cxn>
                        <a:cxn ang="0">
                          <a:pos x="29" y="135"/>
                        </a:cxn>
                        <a:cxn ang="0">
                          <a:pos x="29" y="190"/>
                        </a:cxn>
                        <a:cxn ang="0">
                          <a:pos x="58" y="190"/>
                        </a:cxn>
                        <a:cxn ang="0">
                          <a:pos x="58" y="244"/>
                        </a:cxn>
                        <a:cxn ang="0">
                          <a:pos x="87" y="244"/>
                        </a:cxn>
                        <a:cxn ang="0">
                          <a:pos x="87" y="271"/>
                        </a:cxn>
                        <a:cxn ang="0">
                          <a:pos x="317" y="271"/>
                        </a:cxn>
                        <a:cxn ang="0">
                          <a:pos x="288" y="135"/>
                        </a:cxn>
                        <a:cxn ang="0">
                          <a:pos x="317" y="0"/>
                        </a:cxn>
                      </a:cxnLst>
                      <a:rect l="0" t="0" r="r" b="b"/>
                      <a:pathLst>
                        <a:path w="317" h="271">
                          <a:moveTo>
                            <a:pt x="317" y="0"/>
                          </a:moveTo>
                          <a:lnTo>
                            <a:pt x="58" y="54"/>
                          </a:lnTo>
                          <a:lnTo>
                            <a:pt x="0" y="108"/>
                          </a:lnTo>
                          <a:lnTo>
                            <a:pt x="0" y="135"/>
                          </a:lnTo>
                          <a:lnTo>
                            <a:pt x="29" y="135"/>
                          </a:lnTo>
                          <a:lnTo>
                            <a:pt x="29" y="190"/>
                          </a:lnTo>
                          <a:lnTo>
                            <a:pt x="58" y="190"/>
                          </a:lnTo>
                          <a:lnTo>
                            <a:pt x="58" y="244"/>
                          </a:lnTo>
                          <a:lnTo>
                            <a:pt x="87" y="244"/>
                          </a:lnTo>
                          <a:lnTo>
                            <a:pt x="87" y="271"/>
                          </a:lnTo>
                          <a:lnTo>
                            <a:pt x="317" y="271"/>
                          </a:lnTo>
                          <a:lnTo>
                            <a:pt x="288" y="135"/>
                          </a:lnTo>
                          <a:lnTo>
                            <a:pt x="317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94" name="Freeform 494"/>
                    <p:cNvSpPr>
                      <a:spLocks/>
                    </p:cNvSpPr>
                    <p:nvPr/>
                  </p:nvSpPr>
                  <p:spPr bwMode="auto">
                    <a:xfrm>
                      <a:off x="3106" y="3103"/>
                      <a:ext cx="317" cy="271"/>
                    </a:xfrm>
                    <a:custGeom>
                      <a:avLst/>
                      <a:gdLst/>
                      <a:ahLst/>
                      <a:cxnLst>
                        <a:cxn ang="0">
                          <a:pos x="317" y="0"/>
                        </a:cxn>
                        <a:cxn ang="0">
                          <a:pos x="58" y="54"/>
                        </a:cxn>
                        <a:cxn ang="0">
                          <a:pos x="0" y="108"/>
                        </a:cxn>
                        <a:cxn ang="0">
                          <a:pos x="0" y="135"/>
                        </a:cxn>
                        <a:cxn ang="0">
                          <a:pos x="29" y="135"/>
                        </a:cxn>
                        <a:cxn ang="0">
                          <a:pos x="29" y="190"/>
                        </a:cxn>
                        <a:cxn ang="0">
                          <a:pos x="58" y="190"/>
                        </a:cxn>
                        <a:cxn ang="0">
                          <a:pos x="58" y="244"/>
                        </a:cxn>
                        <a:cxn ang="0">
                          <a:pos x="87" y="244"/>
                        </a:cxn>
                        <a:cxn ang="0">
                          <a:pos x="87" y="271"/>
                        </a:cxn>
                        <a:cxn ang="0">
                          <a:pos x="317" y="271"/>
                        </a:cxn>
                        <a:cxn ang="0">
                          <a:pos x="288" y="135"/>
                        </a:cxn>
                        <a:cxn ang="0">
                          <a:pos x="317" y="0"/>
                        </a:cxn>
                      </a:cxnLst>
                      <a:rect l="0" t="0" r="r" b="b"/>
                      <a:pathLst>
                        <a:path w="317" h="271">
                          <a:moveTo>
                            <a:pt x="317" y="0"/>
                          </a:moveTo>
                          <a:lnTo>
                            <a:pt x="58" y="54"/>
                          </a:lnTo>
                          <a:lnTo>
                            <a:pt x="0" y="108"/>
                          </a:lnTo>
                          <a:lnTo>
                            <a:pt x="0" y="135"/>
                          </a:lnTo>
                          <a:lnTo>
                            <a:pt x="29" y="135"/>
                          </a:lnTo>
                          <a:lnTo>
                            <a:pt x="29" y="190"/>
                          </a:lnTo>
                          <a:lnTo>
                            <a:pt x="58" y="190"/>
                          </a:lnTo>
                          <a:lnTo>
                            <a:pt x="58" y="244"/>
                          </a:lnTo>
                          <a:lnTo>
                            <a:pt x="87" y="244"/>
                          </a:lnTo>
                          <a:lnTo>
                            <a:pt x="87" y="271"/>
                          </a:lnTo>
                          <a:lnTo>
                            <a:pt x="317" y="271"/>
                          </a:lnTo>
                          <a:lnTo>
                            <a:pt x="288" y="135"/>
                          </a:lnTo>
                          <a:lnTo>
                            <a:pt x="317" y="0"/>
                          </a:lnTo>
                        </a:path>
                      </a:pathLst>
                    </a:custGeom>
                    <a:grpFill/>
                    <a:ln w="9525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79" name="Group 510"/>
                  <p:cNvGrpSpPr>
                    <a:grpSpLocks/>
                  </p:cNvGrpSpPr>
                  <p:nvPr/>
                </p:nvGrpSpPr>
                <p:grpSpPr bwMode="auto">
                  <a:xfrm>
                    <a:off x="4473575" y="5094288"/>
                    <a:ext cx="592138" cy="688975"/>
                    <a:chOff x="2818" y="3209"/>
                    <a:chExt cx="373" cy="434"/>
                  </a:xfrm>
                  <a:grpFill/>
                </p:grpSpPr>
                <p:sp>
                  <p:nvSpPr>
                    <p:cNvPr id="717311" name="Freeform 511"/>
                    <p:cNvSpPr>
                      <a:spLocks/>
                    </p:cNvSpPr>
                    <p:nvPr/>
                  </p:nvSpPr>
                  <p:spPr bwMode="auto">
                    <a:xfrm>
                      <a:off x="2818" y="3209"/>
                      <a:ext cx="373" cy="434"/>
                    </a:xfrm>
                    <a:custGeom>
                      <a:avLst/>
                      <a:gdLst/>
                      <a:ahLst/>
                      <a:cxnLst>
                        <a:cxn ang="0">
                          <a:pos x="58" y="27"/>
                        </a:cxn>
                        <a:cxn ang="0">
                          <a:pos x="0" y="108"/>
                        </a:cxn>
                        <a:cxn ang="0">
                          <a:pos x="86" y="216"/>
                        </a:cxn>
                        <a:cxn ang="0">
                          <a:pos x="172" y="243"/>
                        </a:cxn>
                        <a:cxn ang="0">
                          <a:pos x="172" y="351"/>
                        </a:cxn>
                        <a:cxn ang="0">
                          <a:pos x="203" y="434"/>
                        </a:cxn>
                        <a:cxn ang="0">
                          <a:pos x="262" y="352"/>
                        </a:cxn>
                        <a:cxn ang="0">
                          <a:pos x="344" y="189"/>
                        </a:cxn>
                        <a:cxn ang="0">
                          <a:pos x="373" y="189"/>
                        </a:cxn>
                        <a:cxn ang="0">
                          <a:pos x="373" y="135"/>
                        </a:cxn>
                        <a:cxn ang="0">
                          <a:pos x="344" y="135"/>
                        </a:cxn>
                        <a:cxn ang="0">
                          <a:pos x="344" y="81"/>
                        </a:cxn>
                        <a:cxn ang="0">
                          <a:pos x="316" y="81"/>
                        </a:cxn>
                        <a:cxn ang="0">
                          <a:pos x="316" y="27"/>
                        </a:cxn>
                        <a:cxn ang="0">
                          <a:pos x="287" y="27"/>
                        </a:cxn>
                        <a:cxn ang="0">
                          <a:pos x="287" y="0"/>
                        </a:cxn>
                        <a:cxn ang="0">
                          <a:pos x="144" y="0"/>
                        </a:cxn>
                        <a:cxn ang="0">
                          <a:pos x="58" y="27"/>
                        </a:cxn>
                      </a:cxnLst>
                      <a:rect l="0" t="0" r="r" b="b"/>
                      <a:pathLst>
                        <a:path w="373" h="434">
                          <a:moveTo>
                            <a:pt x="58" y="27"/>
                          </a:moveTo>
                          <a:lnTo>
                            <a:pt x="0" y="108"/>
                          </a:lnTo>
                          <a:lnTo>
                            <a:pt x="86" y="216"/>
                          </a:lnTo>
                          <a:lnTo>
                            <a:pt x="172" y="243"/>
                          </a:lnTo>
                          <a:lnTo>
                            <a:pt x="172" y="351"/>
                          </a:lnTo>
                          <a:lnTo>
                            <a:pt x="203" y="434"/>
                          </a:lnTo>
                          <a:lnTo>
                            <a:pt x="262" y="352"/>
                          </a:lnTo>
                          <a:lnTo>
                            <a:pt x="344" y="189"/>
                          </a:lnTo>
                          <a:lnTo>
                            <a:pt x="373" y="189"/>
                          </a:lnTo>
                          <a:lnTo>
                            <a:pt x="373" y="135"/>
                          </a:lnTo>
                          <a:lnTo>
                            <a:pt x="344" y="135"/>
                          </a:lnTo>
                          <a:lnTo>
                            <a:pt x="344" y="81"/>
                          </a:lnTo>
                          <a:lnTo>
                            <a:pt x="316" y="81"/>
                          </a:lnTo>
                          <a:lnTo>
                            <a:pt x="316" y="27"/>
                          </a:lnTo>
                          <a:lnTo>
                            <a:pt x="287" y="27"/>
                          </a:lnTo>
                          <a:lnTo>
                            <a:pt x="287" y="0"/>
                          </a:lnTo>
                          <a:lnTo>
                            <a:pt x="144" y="0"/>
                          </a:lnTo>
                          <a:lnTo>
                            <a:pt x="58" y="27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312" name="Freeform 512"/>
                    <p:cNvSpPr>
                      <a:spLocks/>
                    </p:cNvSpPr>
                    <p:nvPr/>
                  </p:nvSpPr>
                  <p:spPr bwMode="auto">
                    <a:xfrm>
                      <a:off x="2818" y="3209"/>
                      <a:ext cx="373" cy="434"/>
                    </a:xfrm>
                    <a:custGeom>
                      <a:avLst/>
                      <a:gdLst/>
                      <a:ahLst/>
                      <a:cxnLst>
                        <a:cxn ang="0">
                          <a:pos x="58" y="27"/>
                        </a:cxn>
                        <a:cxn ang="0">
                          <a:pos x="0" y="108"/>
                        </a:cxn>
                        <a:cxn ang="0">
                          <a:pos x="86" y="216"/>
                        </a:cxn>
                        <a:cxn ang="0">
                          <a:pos x="172" y="243"/>
                        </a:cxn>
                        <a:cxn ang="0">
                          <a:pos x="172" y="351"/>
                        </a:cxn>
                        <a:cxn ang="0">
                          <a:pos x="203" y="434"/>
                        </a:cxn>
                        <a:cxn ang="0">
                          <a:pos x="262" y="352"/>
                        </a:cxn>
                        <a:cxn ang="0">
                          <a:pos x="344" y="189"/>
                        </a:cxn>
                        <a:cxn ang="0">
                          <a:pos x="373" y="189"/>
                        </a:cxn>
                        <a:cxn ang="0">
                          <a:pos x="373" y="135"/>
                        </a:cxn>
                        <a:cxn ang="0">
                          <a:pos x="344" y="135"/>
                        </a:cxn>
                        <a:cxn ang="0">
                          <a:pos x="344" y="81"/>
                        </a:cxn>
                        <a:cxn ang="0">
                          <a:pos x="316" y="81"/>
                        </a:cxn>
                        <a:cxn ang="0">
                          <a:pos x="316" y="27"/>
                        </a:cxn>
                        <a:cxn ang="0">
                          <a:pos x="287" y="27"/>
                        </a:cxn>
                        <a:cxn ang="0">
                          <a:pos x="287" y="0"/>
                        </a:cxn>
                        <a:cxn ang="0">
                          <a:pos x="144" y="0"/>
                        </a:cxn>
                        <a:cxn ang="0">
                          <a:pos x="58" y="27"/>
                        </a:cxn>
                      </a:cxnLst>
                      <a:rect l="0" t="0" r="r" b="b"/>
                      <a:pathLst>
                        <a:path w="373" h="434">
                          <a:moveTo>
                            <a:pt x="58" y="27"/>
                          </a:moveTo>
                          <a:lnTo>
                            <a:pt x="0" y="108"/>
                          </a:lnTo>
                          <a:lnTo>
                            <a:pt x="86" y="216"/>
                          </a:lnTo>
                          <a:lnTo>
                            <a:pt x="172" y="243"/>
                          </a:lnTo>
                          <a:lnTo>
                            <a:pt x="172" y="351"/>
                          </a:lnTo>
                          <a:lnTo>
                            <a:pt x="203" y="434"/>
                          </a:lnTo>
                          <a:lnTo>
                            <a:pt x="262" y="352"/>
                          </a:lnTo>
                          <a:lnTo>
                            <a:pt x="344" y="189"/>
                          </a:lnTo>
                          <a:lnTo>
                            <a:pt x="373" y="189"/>
                          </a:lnTo>
                          <a:lnTo>
                            <a:pt x="373" y="135"/>
                          </a:lnTo>
                          <a:lnTo>
                            <a:pt x="344" y="135"/>
                          </a:lnTo>
                          <a:lnTo>
                            <a:pt x="344" y="81"/>
                          </a:lnTo>
                          <a:lnTo>
                            <a:pt x="316" y="81"/>
                          </a:lnTo>
                          <a:lnTo>
                            <a:pt x="316" y="27"/>
                          </a:lnTo>
                          <a:lnTo>
                            <a:pt x="287" y="27"/>
                          </a:lnTo>
                          <a:lnTo>
                            <a:pt x="287" y="0"/>
                          </a:lnTo>
                          <a:lnTo>
                            <a:pt x="144" y="0"/>
                          </a:lnTo>
                          <a:lnTo>
                            <a:pt x="58" y="27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82" name="Group 519"/>
                  <p:cNvGrpSpPr>
                    <a:grpSpLocks/>
                  </p:cNvGrpSpPr>
                  <p:nvPr/>
                </p:nvGrpSpPr>
                <p:grpSpPr bwMode="auto">
                  <a:xfrm>
                    <a:off x="4432300" y="5565775"/>
                    <a:ext cx="1409700" cy="1076325"/>
                    <a:chOff x="2792" y="3506"/>
                    <a:chExt cx="888" cy="678"/>
                  </a:xfrm>
                  <a:grpFill/>
                </p:grpSpPr>
                <p:sp>
                  <p:nvSpPr>
                    <p:cNvPr id="717320" name="Freeform 520"/>
                    <p:cNvSpPr>
                      <a:spLocks/>
                    </p:cNvSpPr>
                    <p:nvPr/>
                  </p:nvSpPr>
                  <p:spPr bwMode="auto">
                    <a:xfrm>
                      <a:off x="2792" y="3506"/>
                      <a:ext cx="888" cy="678"/>
                    </a:xfrm>
                    <a:custGeom>
                      <a:avLst/>
                      <a:gdLst/>
                      <a:ahLst/>
                      <a:cxnLst>
                        <a:cxn ang="0">
                          <a:pos x="114" y="163"/>
                        </a:cxn>
                        <a:cxn ang="0">
                          <a:pos x="28" y="326"/>
                        </a:cxn>
                        <a:cxn ang="0">
                          <a:pos x="85" y="380"/>
                        </a:cxn>
                        <a:cxn ang="0">
                          <a:pos x="0" y="489"/>
                        </a:cxn>
                        <a:cxn ang="0">
                          <a:pos x="85" y="571"/>
                        </a:cxn>
                        <a:cxn ang="0">
                          <a:pos x="200" y="571"/>
                        </a:cxn>
                        <a:cxn ang="0">
                          <a:pos x="372" y="624"/>
                        </a:cxn>
                        <a:cxn ang="0">
                          <a:pos x="429" y="678"/>
                        </a:cxn>
                        <a:cxn ang="0">
                          <a:pos x="630" y="624"/>
                        </a:cxn>
                        <a:cxn ang="0">
                          <a:pos x="716" y="489"/>
                        </a:cxn>
                        <a:cxn ang="0">
                          <a:pos x="830" y="435"/>
                        </a:cxn>
                        <a:cxn ang="0">
                          <a:pos x="888" y="516"/>
                        </a:cxn>
                        <a:cxn ang="0">
                          <a:pos x="888" y="408"/>
                        </a:cxn>
                        <a:cxn ang="0">
                          <a:pos x="486" y="0"/>
                        </a:cxn>
                        <a:cxn ang="0">
                          <a:pos x="458" y="27"/>
                        </a:cxn>
                        <a:cxn ang="0">
                          <a:pos x="401" y="27"/>
                        </a:cxn>
                        <a:cxn ang="0">
                          <a:pos x="401" y="55"/>
                        </a:cxn>
                        <a:cxn ang="0">
                          <a:pos x="286" y="55"/>
                        </a:cxn>
                        <a:cxn ang="0">
                          <a:pos x="228" y="136"/>
                        </a:cxn>
                        <a:cxn ang="0">
                          <a:pos x="114" y="163"/>
                        </a:cxn>
                      </a:cxnLst>
                      <a:rect l="0" t="0" r="r" b="b"/>
                      <a:pathLst>
                        <a:path w="888" h="678">
                          <a:moveTo>
                            <a:pt x="114" y="163"/>
                          </a:moveTo>
                          <a:lnTo>
                            <a:pt x="28" y="326"/>
                          </a:lnTo>
                          <a:lnTo>
                            <a:pt x="85" y="380"/>
                          </a:lnTo>
                          <a:lnTo>
                            <a:pt x="0" y="489"/>
                          </a:lnTo>
                          <a:lnTo>
                            <a:pt x="85" y="571"/>
                          </a:lnTo>
                          <a:lnTo>
                            <a:pt x="200" y="571"/>
                          </a:lnTo>
                          <a:lnTo>
                            <a:pt x="372" y="624"/>
                          </a:lnTo>
                          <a:lnTo>
                            <a:pt x="429" y="678"/>
                          </a:lnTo>
                          <a:lnTo>
                            <a:pt x="630" y="624"/>
                          </a:lnTo>
                          <a:lnTo>
                            <a:pt x="716" y="489"/>
                          </a:lnTo>
                          <a:lnTo>
                            <a:pt x="830" y="435"/>
                          </a:lnTo>
                          <a:lnTo>
                            <a:pt x="888" y="516"/>
                          </a:lnTo>
                          <a:lnTo>
                            <a:pt x="888" y="408"/>
                          </a:lnTo>
                          <a:lnTo>
                            <a:pt x="486" y="0"/>
                          </a:lnTo>
                          <a:lnTo>
                            <a:pt x="458" y="27"/>
                          </a:lnTo>
                          <a:lnTo>
                            <a:pt x="401" y="27"/>
                          </a:lnTo>
                          <a:lnTo>
                            <a:pt x="401" y="55"/>
                          </a:lnTo>
                          <a:lnTo>
                            <a:pt x="286" y="55"/>
                          </a:lnTo>
                          <a:lnTo>
                            <a:pt x="228" y="136"/>
                          </a:lnTo>
                          <a:lnTo>
                            <a:pt x="114" y="163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321" name="Freeform 521"/>
                    <p:cNvSpPr>
                      <a:spLocks/>
                    </p:cNvSpPr>
                    <p:nvPr/>
                  </p:nvSpPr>
                  <p:spPr bwMode="auto">
                    <a:xfrm>
                      <a:off x="2792" y="3506"/>
                      <a:ext cx="888" cy="678"/>
                    </a:xfrm>
                    <a:custGeom>
                      <a:avLst/>
                      <a:gdLst/>
                      <a:ahLst/>
                      <a:cxnLst>
                        <a:cxn ang="0">
                          <a:pos x="114" y="163"/>
                        </a:cxn>
                        <a:cxn ang="0">
                          <a:pos x="28" y="326"/>
                        </a:cxn>
                        <a:cxn ang="0">
                          <a:pos x="85" y="380"/>
                        </a:cxn>
                        <a:cxn ang="0">
                          <a:pos x="0" y="489"/>
                        </a:cxn>
                        <a:cxn ang="0">
                          <a:pos x="85" y="571"/>
                        </a:cxn>
                        <a:cxn ang="0">
                          <a:pos x="200" y="571"/>
                        </a:cxn>
                        <a:cxn ang="0">
                          <a:pos x="372" y="624"/>
                        </a:cxn>
                        <a:cxn ang="0">
                          <a:pos x="429" y="678"/>
                        </a:cxn>
                        <a:cxn ang="0">
                          <a:pos x="630" y="624"/>
                        </a:cxn>
                        <a:cxn ang="0">
                          <a:pos x="716" y="489"/>
                        </a:cxn>
                        <a:cxn ang="0">
                          <a:pos x="830" y="435"/>
                        </a:cxn>
                        <a:cxn ang="0">
                          <a:pos x="888" y="516"/>
                        </a:cxn>
                        <a:cxn ang="0">
                          <a:pos x="888" y="408"/>
                        </a:cxn>
                        <a:cxn ang="0">
                          <a:pos x="486" y="0"/>
                        </a:cxn>
                        <a:cxn ang="0">
                          <a:pos x="458" y="27"/>
                        </a:cxn>
                        <a:cxn ang="0">
                          <a:pos x="401" y="27"/>
                        </a:cxn>
                        <a:cxn ang="0">
                          <a:pos x="401" y="55"/>
                        </a:cxn>
                        <a:cxn ang="0">
                          <a:pos x="286" y="55"/>
                        </a:cxn>
                        <a:cxn ang="0">
                          <a:pos x="228" y="136"/>
                        </a:cxn>
                        <a:cxn ang="0">
                          <a:pos x="114" y="163"/>
                        </a:cxn>
                      </a:cxnLst>
                      <a:rect l="0" t="0" r="r" b="b"/>
                      <a:pathLst>
                        <a:path w="888" h="678">
                          <a:moveTo>
                            <a:pt x="114" y="163"/>
                          </a:moveTo>
                          <a:lnTo>
                            <a:pt x="28" y="326"/>
                          </a:lnTo>
                          <a:lnTo>
                            <a:pt x="85" y="380"/>
                          </a:lnTo>
                          <a:lnTo>
                            <a:pt x="0" y="489"/>
                          </a:lnTo>
                          <a:lnTo>
                            <a:pt x="85" y="571"/>
                          </a:lnTo>
                          <a:lnTo>
                            <a:pt x="200" y="571"/>
                          </a:lnTo>
                          <a:lnTo>
                            <a:pt x="372" y="624"/>
                          </a:lnTo>
                          <a:lnTo>
                            <a:pt x="429" y="678"/>
                          </a:lnTo>
                          <a:lnTo>
                            <a:pt x="630" y="624"/>
                          </a:lnTo>
                          <a:lnTo>
                            <a:pt x="716" y="489"/>
                          </a:lnTo>
                          <a:lnTo>
                            <a:pt x="830" y="435"/>
                          </a:lnTo>
                          <a:lnTo>
                            <a:pt x="888" y="516"/>
                          </a:lnTo>
                          <a:lnTo>
                            <a:pt x="888" y="408"/>
                          </a:lnTo>
                          <a:lnTo>
                            <a:pt x="486" y="0"/>
                          </a:lnTo>
                          <a:lnTo>
                            <a:pt x="458" y="27"/>
                          </a:lnTo>
                          <a:lnTo>
                            <a:pt x="401" y="27"/>
                          </a:lnTo>
                          <a:lnTo>
                            <a:pt x="401" y="55"/>
                          </a:lnTo>
                          <a:lnTo>
                            <a:pt x="286" y="55"/>
                          </a:lnTo>
                          <a:lnTo>
                            <a:pt x="228" y="136"/>
                          </a:lnTo>
                          <a:lnTo>
                            <a:pt x="114" y="163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84" name="Group 522"/>
                  <p:cNvGrpSpPr>
                    <a:grpSpLocks/>
                  </p:cNvGrpSpPr>
                  <p:nvPr/>
                </p:nvGrpSpPr>
                <p:grpSpPr bwMode="auto">
                  <a:xfrm>
                    <a:off x="4883150" y="5351463"/>
                    <a:ext cx="1503363" cy="1290637"/>
                    <a:chOff x="3076" y="3371"/>
                    <a:chExt cx="947" cy="813"/>
                  </a:xfrm>
                  <a:grpFill/>
                </p:grpSpPr>
                <p:sp>
                  <p:nvSpPr>
                    <p:cNvPr id="717323" name="Freeform 523"/>
                    <p:cNvSpPr>
                      <a:spLocks/>
                    </p:cNvSpPr>
                    <p:nvPr/>
                  </p:nvSpPr>
                  <p:spPr bwMode="auto">
                    <a:xfrm>
                      <a:off x="3076" y="3371"/>
                      <a:ext cx="947" cy="813"/>
                    </a:xfrm>
                    <a:custGeom>
                      <a:avLst/>
                      <a:gdLst/>
                      <a:ahLst/>
                      <a:cxnLst>
                        <a:cxn ang="0">
                          <a:pos x="115" y="0"/>
                        </a:cxn>
                        <a:cxn ang="0">
                          <a:pos x="115" y="26"/>
                        </a:cxn>
                        <a:cxn ang="0">
                          <a:pos x="86" y="26"/>
                        </a:cxn>
                        <a:cxn ang="0">
                          <a:pos x="0" y="189"/>
                        </a:cxn>
                        <a:cxn ang="0">
                          <a:pos x="115" y="189"/>
                        </a:cxn>
                        <a:cxn ang="0">
                          <a:pos x="115" y="162"/>
                        </a:cxn>
                        <a:cxn ang="0">
                          <a:pos x="173" y="162"/>
                        </a:cxn>
                        <a:cxn ang="0">
                          <a:pos x="201" y="135"/>
                        </a:cxn>
                        <a:cxn ang="0">
                          <a:pos x="603" y="542"/>
                        </a:cxn>
                        <a:cxn ang="0">
                          <a:pos x="603" y="651"/>
                        </a:cxn>
                        <a:cxn ang="0">
                          <a:pos x="660" y="597"/>
                        </a:cxn>
                        <a:cxn ang="0">
                          <a:pos x="746" y="813"/>
                        </a:cxn>
                        <a:cxn ang="0">
                          <a:pos x="890" y="706"/>
                        </a:cxn>
                        <a:cxn ang="0">
                          <a:pos x="890" y="624"/>
                        </a:cxn>
                        <a:cxn ang="0">
                          <a:pos x="947" y="461"/>
                        </a:cxn>
                        <a:cxn ang="0">
                          <a:pos x="832" y="407"/>
                        </a:cxn>
                        <a:cxn ang="0">
                          <a:pos x="775" y="325"/>
                        </a:cxn>
                        <a:cxn ang="0">
                          <a:pos x="804" y="298"/>
                        </a:cxn>
                        <a:cxn ang="0">
                          <a:pos x="804" y="216"/>
                        </a:cxn>
                        <a:cxn ang="0">
                          <a:pos x="746" y="189"/>
                        </a:cxn>
                        <a:cxn ang="0">
                          <a:pos x="603" y="189"/>
                        </a:cxn>
                        <a:cxn ang="0">
                          <a:pos x="603" y="135"/>
                        </a:cxn>
                        <a:cxn ang="0">
                          <a:pos x="517" y="107"/>
                        </a:cxn>
                        <a:cxn ang="0">
                          <a:pos x="489" y="26"/>
                        </a:cxn>
                        <a:cxn ang="0">
                          <a:pos x="431" y="0"/>
                        </a:cxn>
                        <a:cxn ang="0">
                          <a:pos x="115" y="0"/>
                        </a:cxn>
                      </a:cxnLst>
                      <a:rect l="0" t="0" r="r" b="b"/>
                      <a:pathLst>
                        <a:path w="947" h="813">
                          <a:moveTo>
                            <a:pt x="115" y="0"/>
                          </a:moveTo>
                          <a:lnTo>
                            <a:pt x="115" y="26"/>
                          </a:lnTo>
                          <a:lnTo>
                            <a:pt x="86" y="26"/>
                          </a:lnTo>
                          <a:lnTo>
                            <a:pt x="0" y="189"/>
                          </a:lnTo>
                          <a:lnTo>
                            <a:pt x="115" y="189"/>
                          </a:lnTo>
                          <a:lnTo>
                            <a:pt x="115" y="162"/>
                          </a:lnTo>
                          <a:lnTo>
                            <a:pt x="173" y="162"/>
                          </a:lnTo>
                          <a:lnTo>
                            <a:pt x="201" y="135"/>
                          </a:lnTo>
                          <a:lnTo>
                            <a:pt x="603" y="542"/>
                          </a:lnTo>
                          <a:lnTo>
                            <a:pt x="603" y="651"/>
                          </a:lnTo>
                          <a:lnTo>
                            <a:pt x="660" y="597"/>
                          </a:lnTo>
                          <a:lnTo>
                            <a:pt x="746" y="813"/>
                          </a:lnTo>
                          <a:lnTo>
                            <a:pt x="890" y="706"/>
                          </a:lnTo>
                          <a:lnTo>
                            <a:pt x="890" y="624"/>
                          </a:lnTo>
                          <a:lnTo>
                            <a:pt x="947" y="461"/>
                          </a:lnTo>
                          <a:lnTo>
                            <a:pt x="832" y="407"/>
                          </a:lnTo>
                          <a:lnTo>
                            <a:pt x="775" y="325"/>
                          </a:lnTo>
                          <a:lnTo>
                            <a:pt x="804" y="298"/>
                          </a:lnTo>
                          <a:lnTo>
                            <a:pt x="804" y="216"/>
                          </a:lnTo>
                          <a:lnTo>
                            <a:pt x="746" y="189"/>
                          </a:lnTo>
                          <a:lnTo>
                            <a:pt x="603" y="189"/>
                          </a:lnTo>
                          <a:lnTo>
                            <a:pt x="603" y="135"/>
                          </a:lnTo>
                          <a:lnTo>
                            <a:pt x="517" y="107"/>
                          </a:lnTo>
                          <a:lnTo>
                            <a:pt x="489" y="26"/>
                          </a:lnTo>
                          <a:lnTo>
                            <a:pt x="431" y="0"/>
                          </a:lnTo>
                          <a:lnTo>
                            <a:pt x="115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324" name="Freeform 524"/>
                    <p:cNvSpPr>
                      <a:spLocks/>
                    </p:cNvSpPr>
                    <p:nvPr/>
                  </p:nvSpPr>
                  <p:spPr bwMode="auto">
                    <a:xfrm>
                      <a:off x="3076" y="3371"/>
                      <a:ext cx="947" cy="813"/>
                    </a:xfrm>
                    <a:custGeom>
                      <a:avLst/>
                      <a:gdLst/>
                      <a:ahLst/>
                      <a:cxnLst>
                        <a:cxn ang="0">
                          <a:pos x="115" y="0"/>
                        </a:cxn>
                        <a:cxn ang="0">
                          <a:pos x="115" y="26"/>
                        </a:cxn>
                        <a:cxn ang="0">
                          <a:pos x="86" y="26"/>
                        </a:cxn>
                        <a:cxn ang="0">
                          <a:pos x="0" y="189"/>
                        </a:cxn>
                        <a:cxn ang="0">
                          <a:pos x="115" y="189"/>
                        </a:cxn>
                        <a:cxn ang="0">
                          <a:pos x="115" y="162"/>
                        </a:cxn>
                        <a:cxn ang="0">
                          <a:pos x="173" y="162"/>
                        </a:cxn>
                        <a:cxn ang="0">
                          <a:pos x="201" y="135"/>
                        </a:cxn>
                        <a:cxn ang="0">
                          <a:pos x="603" y="542"/>
                        </a:cxn>
                        <a:cxn ang="0">
                          <a:pos x="603" y="651"/>
                        </a:cxn>
                        <a:cxn ang="0">
                          <a:pos x="660" y="597"/>
                        </a:cxn>
                        <a:cxn ang="0">
                          <a:pos x="746" y="813"/>
                        </a:cxn>
                        <a:cxn ang="0">
                          <a:pos x="890" y="706"/>
                        </a:cxn>
                        <a:cxn ang="0">
                          <a:pos x="890" y="624"/>
                        </a:cxn>
                        <a:cxn ang="0">
                          <a:pos x="947" y="461"/>
                        </a:cxn>
                        <a:cxn ang="0">
                          <a:pos x="832" y="407"/>
                        </a:cxn>
                        <a:cxn ang="0">
                          <a:pos x="775" y="325"/>
                        </a:cxn>
                        <a:cxn ang="0">
                          <a:pos x="804" y="298"/>
                        </a:cxn>
                        <a:cxn ang="0">
                          <a:pos x="804" y="216"/>
                        </a:cxn>
                        <a:cxn ang="0">
                          <a:pos x="746" y="189"/>
                        </a:cxn>
                        <a:cxn ang="0">
                          <a:pos x="603" y="189"/>
                        </a:cxn>
                        <a:cxn ang="0">
                          <a:pos x="603" y="135"/>
                        </a:cxn>
                        <a:cxn ang="0">
                          <a:pos x="517" y="107"/>
                        </a:cxn>
                        <a:cxn ang="0">
                          <a:pos x="489" y="26"/>
                        </a:cxn>
                        <a:cxn ang="0">
                          <a:pos x="431" y="0"/>
                        </a:cxn>
                        <a:cxn ang="0">
                          <a:pos x="115" y="0"/>
                        </a:cxn>
                      </a:cxnLst>
                      <a:rect l="0" t="0" r="r" b="b"/>
                      <a:pathLst>
                        <a:path w="947" h="813">
                          <a:moveTo>
                            <a:pt x="115" y="0"/>
                          </a:moveTo>
                          <a:lnTo>
                            <a:pt x="115" y="26"/>
                          </a:lnTo>
                          <a:lnTo>
                            <a:pt x="86" y="26"/>
                          </a:lnTo>
                          <a:lnTo>
                            <a:pt x="0" y="189"/>
                          </a:lnTo>
                          <a:lnTo>
                            <a:pt x="115" y="189"/>
                          </a:lnTo>
                          <a:lnTo>
                            <a:pt x="115" y="162"/>
                          </a:lnTo>
                          <a:lnTo>
                            <a:pt x="173" y="162"/>
                          </a:lnTo>
                          <a:lnTo>
                            <a:pt x="201" y="135"/>
                          </a:lnTo>
                          <a:lnTo>
                            <a:pt x="603" y="542"/>
                          </a:lnTo>
                          <a:lnTo>
                            <a:pt x="603" y="651"/>
                          </a:lnTo>
                          <a:lnTo>
                            <a:pt x="660" y="597"/>
                          </a:lnTo>
                          <a:lnTo>
                            <a:pt x="746" y="813"/>
                          </a:lnTo>
                          <a:lnTo>
                            <a:pt x="890" y="706"/>
                          </a:lnTo>
                          <a:lnTo>
                            <a:pt x="890" y="624"/>
                          </a:lnTo>
                          <a:lnTo>
                            <a:pt x="947" y="461"/>
                          </a:lnTo>
                          <a:lnTo>
                            <a:pt x="832" y="407"/>
                          </a:lnTo>
                          <a:lnTo>
                            <a:pt x="775" y="325"/>
                          </a:lnTo>
                          <a:lnTo>
                            <a:pt x="804" y="298"/>
                          </a:lnTo>
                          <a:lnTo>
                            <a:pt x="804" y="216"/>
                          </a:lnTo>
                          <a:lnTo>
                            <a:pt x="746" y="189"/>
                          </a:lnTo>
                          <a:lnTo>
                            <a:pt x="603" y="189"/>
                          </a:lnTo>
                          <a:lnTo>
                            <a:pt x="603" y="135"/>
                          </a:lnTo>
                          <a:lnTo>
                            <a:pt x="517" y="107"/>
                          </a:lnTo>
                          <a:lnTo>
                            <a:pt x="489" y="26"/>
                          </a:lnTo>
                          <a:lnTo>
                            <a:pt x="431" y="0"/>
                          </a:lnTo>
                          <a:lnTo>
                            <a:pt x="115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087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5568950" y="5048250"/>
                    <a:ext cx="546100" cy="604838"/>
                    <a:chOff x="3508" y="3180"/>
                    <a:chExt cx="344" cy="381"/>
                  </a:xfrm>
                  <a:grpFill/>
                </p:grpSpPr>
                <p:sp>
                  <p:nvSpPr>
                    <p:cNvPr id="717326" name="Freeform 526"/>
                    <p:cNvSpPr>
                      <a:spLocks/>
                    </p:cNvSpPr>
                    <p:nvPr/>
                  </p:nvSpPr>
                  <p:spPr bwMode="auto">
                    <a:xfrm>
                      <a:off x="3508" y="3180"/>
                      <a:ext cx="344" cy="38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91"/>
                        </a:cxn>
                        <a:cxn ang="0">
                          <a:pos x="57" y="217"/>
                        </a:cxn>
                        <a:cxn ang="0">
                          <a:pos x="86" y="299"/>
                        </a:cxn>
                        <a:cxn ang="0">
                          <a:pos x="172" y="326"/>
                        </a:cxn>
                        <a:cxn ang="0">
                          <a:pos x="172" y="381"/>
                        </a:cxn>
                        <a:cxn ang="0">
                          <a:pos x="315" y="381"/>
                        </a:cxn>
                        <a:cxn ang="0">
                          <a:pos x="344" y="244"/>
                        </a:cxn>
                        <a:cxn ang="0">
                          <a:pos x="286" y="217"/>
                        </a:cxn>
                        <a:cxn ang="0">
                          <a:pos x="258" y="137"/>
                        </a:cxn>
                        <a:cxn ang="0">
                          <a:pos x="258" y="28"/>
                        </a:cxn>
                        <a:cxn ang="0">
                          <a:pos x="143" y="0"/>
                        </a:cxn>
                        <a:cxn ang="0">
                          <a:pos x="86" y="55"/>
                        </a:cxn>
                        <a:cxn ang="0">
                          <a:pos x="0" y="55"/>
                        </a:cxn>
                        <a:cxn ang="0">
                          <a:pos x="0" y="191"/>
                        </a:cxn>
                      </a:cxnLst>
                      <a:rect l="0" t="0" r="r" b="b"/>
                      <a:pathLst>
                        <a:path w="344" h="381">
                          <a:moveTo>
                            <a:pt x="0" y="191"/>
                          </a:moveTo>
                          <a:lnTo>
                            <a:pt x="57" y="217"/>
                          </a:lnTo>
                          <a:lnTo>
                            <a:pt x="86" y="299"/>
                          </a:lnTo>
                          <a:lnTo>
                            <a:pt x="172" y="326"/>
                          </a:lnTo>
                          <a:lnTo>
                            <a:pt x="172" y="381"/>
                          </a:lnTo>
                          <a:lnTo>
                            <a:pt x="315" y="381"/>
                          </a:lnTo>
                          <a:lnTo>
                            <a:pt x="344" y="244"/>
                          </a:lnTo>
                          <a:lnTo>
                            <a:pt x="286" y="217"/>
                          </a:lnTo>
                          <a:lnTo>
                            <a:pt x="258" y="137"/>
                          </a:lnTo>
                          <a:lnTo>
                            <a:pt x="258" y="28"/>
                          </a:lnTo>
                          <a:lnTo>
                            <a:pt x="143" y="0"/>
                          </a:lnTo>
                          <a:lnTo>
                            <a:pt x="86" y="55"/>
                          </a:lnTo>
                          <a:lnTo>
                            <a:pt x="0" y="55"/>
                          </a:lnTo>
                          <a:lnTo>
                            <a:pt x="0" y="191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327" name="Freeform 527"/>
                    <p:cNvSpPr>
                      <a:spLocks/>
                    </p:cNvSpPr>
                    <p:nvPr/>
                  </p:nvSpPr>
                  <p:spPr bwMode="auto">
                    <a:xfrm>
                      <a:off x="3508" y="3180"/>
                      <a:ext cx="344" cy="38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91"/>
                        </a:cxn>
                        <a:cxn ang="0">
                          <a:pos x="57" y="217"/>
                        </a:cxn>
                        <a:cxn ang="0">
                          <a:pos x="86" y="299"/>
                        </a:cxn>
                        <a:cxn ang="0">
                          <a:pos x="172" y="326"/>
                        </a:cxn>
                        <a:cxn ang="0">
                          <a:pos x="172" y="381"/>
                        </a:cxn>
                        <a:cxn ang="0">
                          <a:pos x="315" y="381"/>
                        </a:cxn>
                        <a:cxn ang="0">
                          <a:pos x="344" y="244"/>
                        </a:cxn>
                        <a:cxn ang="0">
                          <a:pos x="286" y="217"/>
                        </a:cxn>
                        <a:cxn ang="0">
                          <a:pos x="258" y="137"/>
                        </a:cxn>
                        <a:cxn ang="0">
                          <a:pos x="258" y="28"/>
                        </a:cxn>
                        <a:cxn ang="0">
                          <a:pos x="143" y="0"/>
                        </a:cxn>
                        <a:cxn ang="0">
                          <a:pos x="86" y="55"/>
                        </a:cxn>
                        <a:cxn ang="0">
                          <a:pos x="0" y="55"/>
                        </a:cxn>
                        <a:cxn ang="0">
                          <a:pos x="0" y="191"/>
                        </a:cxn>
                      </a:cxnLst>
                      <a:rect l="0" t="0" r="r" b="b"/>
                      <a:pathLst>
                        <a:path w="344" h="381">
                          <a:moveTo>
                            <a:pt x="0" y="191"/>
                          </a:moveTo>
                          <a:lnTo>
                            <a:pt x="57" y="217"/>
                          </a:lnTo>
                          <a:lnTo>
                            <a:pt x="86" y="299"/>
                          </a:lnTo>
                          <a:lnTo>
                            <a:pt x="172" y="326"/>
                          </a:lnTo>
                          <a:lnTo>
                            <a:pt x="172" y="381"/>
                          </a:lnTo>
                          <a:lnTo>
                            <a:pt x="315" y="381"/>
                          </a:lnTo>
                          <a:lnTo>
                            <a:pt x="344" y="244"/>
                          </a:lnTo>
                          <a:lnTo>
                            <a:pt x="286" y="217"/>
                          </a:lnTo>
                          <a:lnTo>
                            <a:pt x="258" y="137"/>
                          </a:lnTo>
                          <a:lnTo>
                            <a:pt x="258" y="28"/>
                          </a:lnTo>
                          <a:lnTo>
                            <a:pt x="143" y="0"/>
                          </a:lnTo>
                          <a:lnTo>
                            <a:pt x="86" y="55"/>
                          </a:lnTo>
                          <a:lnTo>
                            <a:pt x="0" y="55"/>
                          </a:lnTo>
                          <a:lnTo>
                            <a:pt x="0" y="191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</p:grpSp>
            <p:sp>
              <p:nvSpPr>
                <p:cNvPr id="717498" name="WordArt 69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178425" y="5400204"/>
                  <a:ext cx="409575" cy="646584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0" kern="10" dirty="0">
                      <a:ln w="9525">
                        <a:noFill/>
                        <a:round/>
                        <a:headEnd type="none" w="sm" len="sm"/>
                        <a:tailEnd type="none" w="sm" len="sm"/>
                      </a:ln>
                      <a:solidFill>
                        <a:schemeClr val="bg1">
                          <a:alpha val="59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</p:grpSp>
          <p:sp>
            <p:nvSpPr>
              <p:cNvPr id="717107" name="Rectangle 307"/>
              <p:cNvSpPr>
                <a:spLocks noChangeArrowheads="1"/>
              </p:cNvSpPr>
              <p:nvPr/>
            </p:nvSpPr>
            <p:spPr bwMode="auto">
              <a:xfrm>
                <a:off x="5480050" y="5010150"/>
                <a:ext cx="21159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JOHN</a:t>
                </a:r>
                <a:endParaRPr lang="en-US" sz="20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09" name="Rectangle 309"/>
              <p:cNvSpPr>
                <a:spLocks noChangeArrowheads="1"/>
              </p:cNvSpPr>
              <p:nvPr/>
            </p:nvSpPr>
            <p:spPr bwMode="auto">
              <a:xfrm>
                <a:off x="5629275" y="5290927"/>
                <a:ext cx="362279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CHARLES</a:t>
                </a:r>
                <a:endParaRPr lang="en-US" sz="20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10" name="Rectangle 310"/>
              <p:cNvSpPr>
                <a:spLocks noChangeArrowheads="1"/>
              </p:cNvSpPr>
              <p:nvPr/>
            </p:nvSpPr>
            <p:spPr bwMode="auto">
              <a:xfrm>
                <a:off x="5546725" y="5457825"/>
                <a:ext cx="46038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L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11" name="Rectangle 311"/>
              <p:cNvSpPr>
                <a:spLocks noChangeArrowheads="1"/>
              </p:cNvSpPr>
              <p:nvPr/>
            </p:nvSpPr>
            <p:spPr bwMode="auto">
              <a:xfrm>
                <a:off x="5591175" y="5549900"/>
                <a:ext cx="555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12" name="Rectangle 312"/>
              <p:cNvSpPr>
                <a:spLocks noChangeArrowheads="1"/>
              </p:cNvSpPr>
              <p:nvPr/>
            </p:nvSpPr>
            <p:spPr bwMode="auto">
              <a:xfrm>
                <a:off x="5675088" y="5643563"/>
                <a:ext cx="4648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F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13" name="Rectangle 313"/>
              <p:cNvSpPr>
                <a:spLocks noChangeArrowheads="1"/>
              </p:cNvSpPr>
              <p:nvPr/>
            </p:nvSpPr>
            <p:spPr bwMode="auto">
              <a:xfrm>
                <a:off x="5719476" y="5735638"/>
                <a:ext cx="5931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14" name="Rectangle 314"/>
              <p:cNvSpPr>
                <a:spLocks noChangeArrowheads="1"/>
              </p:cNvSpPr>
              <p:nvPr/>
            </p:nvSpPr>
            <p:spPr bwMode="auto">
              <a:xfrm>
                <a:off x="5784850" y="5829300"/>
                <a:ext cx="555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U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15" name="Rectangle 315"/>
              <p:cNvSpPr>
                <a:spLocks noChangeArrowheads="1"/>
              </p:cNvSpPr>
              <p:nvPr/>
            </p:nvSpPr>
            <p:spPr bwMode="auto">
              <a:xfrm>
                <a:off x="5827441" y="5922963"/>
                <a:ext cx="5610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16" name="Rectangle 316"/>
              <p:cNvSpPr>
                <a:spLocks noChangeArrowheads="1"/>
              </p:cNvSpPr>
              <p:nvPr/>
            </p:nvSpPr>
            <p:spPr bwMode="auto">
              <a:xfrm>
                <a:off x="5894116" y="6015038"/>
                <a:ext cx="5610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17" name="Rectangle 317"/>
              <p:cNvSpPr>
                <a:spLocks noChangeArrowheads="1"/>
              </p:cNvSpPr>
              <p:nvPr/>
            </p:nvSpPr>
            <p:spPr bwMode="auto">
              <a:xfrm>
                <a:off x="5957616" y="6108700"/>
                <a:ext cx="5610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18" name="Rectangle 318"/>
              <p:cNvSpPr>
                <a:spLocks noChangeArrowheads="1"/>
              </p:cNvSpPr>
              <p:nvPr/>
            </p:nvSpPr>
            <p:spPr bwMode="auto">
              <a:xfrm>
                <a:off x="6043613" y="6200775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19" name="Rectangle 319"/>
              <p:cNvSpPr>
                <a:spLocks noChangeArrowheads="1"/>
              </p:cNvSpPr>
              <p:nvPr/>
            </p:nvSpPr>
            <p:spPr bwMode="auto">
              <a:xfrm>
                <a:off x="4824976" y="6061075"/>
                <a:ext cx="54021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TERREBONNE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42" name="Rectangle 342"/>
              <p:cNvSpPr>
                <a:spLocks noChangeArrowheads="1"/>
              </p:cNvSpPr>
              <p:nvPr/>
            </p:nvSpPr>
            <p:spPr bwMode="auto">
              <a:xfrm>
                <a:off x="4523415" y="5250551"/>
                <a:ext cx="52418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ASSUMPTION</a:t>
                </a:r>
                <a:endParaRPr lang="en-US" sz="20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43" name="Rectangle 343"/>
              <p:cNvSpPr>
                <a:spLocks noChangeArrowheads="1"/>
              </p:cNvSpPr>
              <p:nvPr/>
            </p:nvSpPr>
            <p:spPr bwMode="auto">
              <a:xfrm>
                <a:off x="5071852" y="5067300"/>
                <a:ext cx="117475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ST.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144" name="Rectangle 344"/>
              <p:cNvSpPr>
                <a:spLocks noChangeArrowheads="1"/>
              </p:cNvSpPr>
              <p:nvPr/>
            </p:nvSpPr>
            <p:spPr bwMode="auto">
              <a:xfrm>
                <a:off x="5054600" y="5159375"/>
                <a:ext cx="2841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JAM ES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47" name="Rectangle 647"/>
              <p:cNvSpPr>
                <a:spLocks noChangeArrowheads="1"/>
              </p:cNvSpPr>
              <p:nvPr/>
            </p:nvSpPr>
            <p:spPr bwMode="auto">
              <a:xfrm>
                <a:off x="5528782" y="4929188"/>
                <a:ext cx="1009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/>
                    </a:solidFill>
                    <a:latin typeface="+mj-lt"/>
                  </a:rPr>
                  <a:t>ST</a:t>
                </a:r>
                <a:endParaRPr lang="en-US" sz="20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49" name="Rectangle 649"/>
              <p:cNvSpPr>
                <a:spLocks noChangeArrowheads="1"/>
              </p:cNvSpPr>
              <p:nvPr/>
            </p:nvSpPr>
            <p:spPr bwMode="auto">
              <a:xfrm>
                <a:off x="5705873" y="5194300"/>
                <a:ext cx="1009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/>
                    </a:solidFill>
                    <a:latin typeface="+mj-lt"/>
                  </a:rPr>
                  <a:t>ST</a:t>
                </a:r>
                <a:endParaRPr lang="en-US" sz="20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51" name="Rectangle 651"/>
              <p:cNvSpPr>
                <a:spLocks noChangeArrowheads="1"/>
              </p:cNvSpPr>
              <p:nvPr/>
            </p:nvSpPr>
            <p:spPr bwMode="auto">
              <a:xfrm>
                <a:off x="5546725" y="5457825"/>
                <a:ext cx="46038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L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52" name="Rectangle 652"/>
              <p:cNvSpPr>
                <a:spLocks noChangeArrowheads="1"/>
              </p:cNvSpPr>
              <p:nvPr/>
            </p:nvSpPr>
            <p:spPr bwMode="auto">
              <a:xfrm>
                <a:off x="5591175" y="5549900"/>
                <a:ext cx="555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53" name="Rectangle 653"/>
              <p:cNvSpPr>
                <a:spLocks noChangeArrowheads="1"/>
              </p:cNvSpPr>
              <p:nvPr/>
            </p:nvSpPr>
            <p:spPr bwMode="auto">
              <a:xfrm>
                <a:off x="5675088" y="5643563"/>
                <a:ext cx="4648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F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54" name="Rectangle 654"/>
              <p:cNvSpPr>
                <a:spLocks noChangeArrowheads="1"/>
              </p:cNvSpPr>
              <p:nvPr/>
            </p:nvSpPr>
            <p:spPr bwMode="auto">
              <a:xfrm>
                <a:off x="5719476" y="5735638"/>
                <a:ext cx="5931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55" name="Rectangle 655"/>
              <p:cNvSpPr>
                <a:spLocks noChangeArrowheads="1"/>
              </p:cNvSpPr>
              <p:nvPr/>
            </p:nvSpPr>
            <p:spPr bwMode="auto">
              <a:xfrm>
                <a:off x="5784850" y="5829300"/>
                <a:ext cx="555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U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56" name="Rectangle 656"/>
              <p:cNvSpPr>
                <a:spLocks noChangeArrowheads="1"/>
              </p:cNvSpPr>
              <p:nvPr/>
            </p:nvSpPr>
            <p:spPr bwMode="auto">
              <a:xfrm>
                <a:off x="5827441" y="5922963"/>
                <a:ext cx="5610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57" name="Rectangle 657"/>
              <p:cNvSpPr>
                <a:spLocks noChangeArrowheads="1"/>
              </p:cNvSpPr>
              <p:nvPr/>
            </p:nvSpPr>
            <p:spPr bwMode="auto">
              <a:xfrm>
                <a:off x="5894116" y="6015038"/>
                <a:ext cx="5610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58" name="Rectangle 658"/>
              <p:cNvSpPr>
                <a:spLocks noChangeArrowheads="1"/>
              </p:cNvSpPr>
              <p:nvPr/>
            </p:nvSpPr>
            <p:spPr bwMode="auto">
              <a:xfrm>
                <a:off x="5957616" y="6108700"/>
                <a:ext cx="5610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59" name="Rectangle 659"/>
              <p:cNvSpPr>
                <a:spLocks noChangeArrowheads="1"/>
              </p:cNvSpPr>
              <p:nvPr/>
            </p:nvSpPr>
            <p:spPr bwMode="auto">
              <a:xfrm>
                <a:off x="6043613" y="6200775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734" name="Rectangle 733"/>
            <p:cNvSpPr/>
            <p:nvPr/>
          </p:nvSpPr>
          <p:spPr>
            <a:xfrm>
              <a:off x="4600557" y="2679463"/>
              <a:ext cx="254285" cy="189356"/>
            </a:xfrm>
            <a:prstGeom prst="rect">
              <a:avLst/>
            </a:prstGeom>
            <a:solidFill>
              <a:srgbClr val="944D06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Rectangle 734"/>
            <p:cNvSpPr/>
            <p:nvPr/>
          </p:nvSpPr>
          <p:spPr>
            <a:xfrm>
              <a:off x="4836906" y="2616347"/>
              <a:ext cx="156658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Region 3 - 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April 3</a:t>
              </a:r>
              <a:endParaRPr lang="en-US" sz="1400" dirty="0"/>
            </a:p>
          </p:txBody>
        </p:sp>
      </p:grpSp>
      <p:grpSp>
        <p:nvGrpSpPr>
          <p:cNvPr id="704" name="Group 705"/>
          <p:cNvGrpSpPr/>
          <p:nvPr/>
        </p:nvGrpSpPr>
        <p:grpSpPr>
          <a:xfrm>
            <a:off x="4597535" y="2872840"/>
            <a:ext cx="2123900" cy="1865516"/>
            <a:chOff x="4597535" y="2872840"/>
            <a:chExt cx="2123900" cy="1865516"/>
          </a:xfrm>
        </p:grpSpPr>
        <p:grpSp>
          <p:nvGrpSpPr>
            <p:cNvPr id="705" name="Group 716856"/>
            <p:cNvGrpSpPr/>
            <p:nvPr/>
          </p:nvGrpSpPr>
          <p:grpSpPr>
            <a:xfrm>
              <a:off x="4895607" y="3495019"/>
              <a:ext cx="1825828" cy="1243337"/>
              <a:chOff x="5021263" y="3541713"/>
              <a:chExt cx="1960562" cy="1335087"/>
            </a:xfrm>
          </p:grpSpPr>
          <p:grpSp>
            <p:nvGrpSpPr>
              <p:cNvPr id="706" name="Group 716829"/>
              <p:cNvGrpSpPr/>
              <p:nvPr/>
            </p:nvGrpSpPr>
            <p:grpSpPr>
              <a:xfrm>
                <a:off x="5021263" y="3541713"/>
                <a:ext cx="1960562" cy="1335087"/>
                <a:chOff x="5021263" y="3541713"/>
                <a:chExt cx="1960562" cy="1335087"/>
              </a:xfrm>
            </p:grpSpPr>
            <p:grpSp>
              <p:nvGrpSpPr>
                <p:cNvPr id="707" name="Group 716805"/>
                <p:cNvGrpSpPr/>
                <p:nvPr/>
              </p:nvGrpSpPr>
              <p:grpSpPr>
                <a:xfrm>
                  <a:off x="5021263" y="3541713"/>
                  <a:ext cx="1960562" cy="1335087"/>
                  <a:chOff x="5021263" y="3541713"/>
                  <a:chExt cx="1960562" cy="1335087"/>
                </a:xfrm>
                <a:solidFill>
                  <a:srgbClr val="644B7D"/>
                </a:solidFill>
              </p:grpSpPr>
              <p:grpSp>
                <p:nvGrpSpPr>
                  <p:cNvPr id="708" name="Group 450"/>
                  <p:cNvGrpSpPr>
                    <a:grpSpLocks/>
                  </p:cNvGrpSpPr>
                  <p:nvPr/>
                </p:nvGrpSpPr>
                <p:grpSpPr bwMode="auto">
                  <a:xfrm>
                    <a:off x="5021263" y="3541713"/>
                    <a:ext cx="500062" cy="604837"/>
                    <a:chOff x="3163" y="2231"/>
                    <a:chExt cx="315" cy="381"/>
                  </a:xfrm>
                  <a:grpFill/>
                </p:grpSpPr>
                <p:sp>
                  <p:nvSpPr>
                    <p:cNvPr id="717251" name="Freeform 451"/>
                    <p:cNvSpPr>
                      <a:spLocks/>
                    </p:cNvSpPr>
                    <p:nvPr/>
                  </p:nvSpPr>
                  <p:spPr bwMode="auto">
                    <a:xfrm>
                      <a:off x="3163" y="2231"/>
                      <a:ext cx="315" cy="381"/>
                    </a:xfrm>
                    <a:custGeom>
                      <a:avLst/>
                      <a:gdLst/>
                      <a:ahLst/>
                      <a:cxnLst>
                        <a:cxn ang="0">
                          <a:pos x="57" y="0"/>
                        </a:cxn>
                        <a:cxn ang="0">
                          <a:pos x="29" y="136"/>
                        </a:cxn>
                        <a:cxn ang="0">
                          <a:pos x="57" y="327"/>
                        </a:cxn>
                        <a:cxn ang="0">
                          <a:pos x="0" y="381"/>
                        </a:cxn>
                        <a:cxn ang="0">
                          <a:pos x="315" y="381"/>
                        </a:cxn>
                        <a:cxn ang="0">
                          <a:pos x="315" y="0"/>
                        </a:cxn>
                        <a:cxn ang="0">
                          <a:pos x="57" y="0"/>
                        </a:cxn>
                      </a:cxnLst>
                      <a:rect l="0" t="0" r="r" b="b"/>
                      <a:pathLst>
                        <a:path w="315" h="381">
                          <a:moveTo>
                            <a:pt x="57" y="0"/>
                          </a:moveTo>
                          <a:lnTo>
                            <a:pt x="29" y="136"/>
                          </a:lnTo>
                          <a:lnTo>
                            <a:pt x="57" y="327"/>
                          </a:lnTo>
                          <a:lnTo>
                            <a:pt x="0" y="381"/>
                          </a:lnTo>
                          <a:lnTo>
                            <a:pt x="315" y="381"/>
                          </a:lnTo>
                          <a:lnTo>
                            <a:pt x="315" y="0"/>
                          </a:lnTo>
                          <a:lnTo>
                            <a:pt x="57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52" name="Freeform 452"/>
                    <p:cNvSpPr>
                      <a:spLocks/>
                    </p:cNvSpPr>
                    <p:nvPr/>
                  </p:nvSpPr>
                  <p:spPr bwMode="auto">
                    <a:xfrm>
                      <a:off x="3163" y="2231"/>
                      <a:ext cx="315" cy="381"/>
                    </a:xfrm>
                    <a:custGeom>
                      <a:avLst/>
                      <a:gdLst/>
                      <a:ahLst/>
                      <a:cxnLst>
                        <a:cxn ang="0">
                          <a:pos x="57" y="0"/>
                        </a:cxn>
                        <a:cxn ang="0">
                          <a:pos x="29" y="136"/>
                        </a:cxn>
                        <a:cxn ang="0">
                          <a:pos x="57" y="327"/>
                        </a:cxn>
                        <a:cxn ang="0">
                          <a:pos x="0" y="381"/>
                        </a:cxn>
                        <a:cxn ang="0">
                          <a:pos x="315" y="381"/>
                        </a:cxn>
                        <a:cxn ang="0">
                          <a:pos x="315" y="0"/>
                        </a:cxn>
                        <a:cxn ang="0">
                          <a:pos x="57" y="0"/>
                        </a:cxn>
                      </a:cxnLst>
                      <a:rect l="0" t="0" r="r" b="b"/>
                      <a:pathLst>
                        <a:path w="315" h="381">
                          <a:moveTo>
                            <a:pt x="57" y="0"/>
                          </a:moveTo>
                          <a:lnTo>
                            <a:pt x="29" y="136"/>
                          </a:lnTo>
                          <a:lnTo>
                            <a:pt x="57" y="327"/>
                          </a:lnTo>
                          <a:lnTo>
                            <a:pt x="0" y="381"/>
                          </a:lnTo>
                          <a:lnTo>
                            <a:pt x="315" y="381"/>
                          </a:lnTo>
                          <a:lnTo>
                            <a:pt x="315" y="0"/>
                          </a:lnTo>
                          <a:lnTo>
                            <a:pt x="57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09" name="Group 453"/>
                  <p:cNvGrpSpPr>
                    <a:grpSpLocks/>
                  </p:cNvGrpSpPr>
                  <p:nvPr/>
                </p:nvGrpSpPr>
                <p:grpSpPr bwMode="auto">
                  <a:xfrm>
                    <a:off x="5521325" y="3541713"/>
                    <a:ext cx="500063" cy="1162050"/>
                    <a:chOff x="3478" y="2231"/>
                    <a:chExt cx="315" cy="732"/>
                  </a:xfrm>
                  <a:grpFill/>
                </p:grpSpPr>
                <p:sp>
                  <p:nvSpPr>
                    <p:cNvPr id="717254" name="Freeform 454"/>
                    <p:cNvSpPr>
                      <a:spLocks/>
                    </p:cNvSpPr>
                    <p:nvPr/>
                  </p:nvSpPr>
                  <p:spPr bwMode="auto">
                    <a:xfrm>
                      <a:off x="3478" y="2231"/>
                      <a:ext cx="315" cy="73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515"/>
                        </a:cxn>
                        <a:cxn ang="0">
                          <a:pos x="86" y="678"/>
                        </a:cxn>
                        <a:cxn ang="0">
                          <a:pos x="258" y="732"/>
                        </a:cxn>
                        <a:cxn ang="0">
                          <a:pos x="315" y="651"/>
                        </a:cxn>
                        <a:cxn ang="0">
                          <a:pos x="287" y="299"/>
                        </a:cxn>
                        <a:cxn ang="0">
                          <a:pos x="201" y="81"/>
                        </a:cxn>
                        <a:cxn ang="0">
                          <a:pos x="20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15" h="732">
                          <a:moveTo>
                            <a:pt x="0" y="0"/>
                          </a:moveTo>
                          <a:lnTo>
                            <a:pt x="0" y="515"/>
                          </a:lnTo>
                          <a:lnTo>
                            <a:pt x="86" y="678"/>
                          </a:lnTo>
                          <a:lnTo>
                            <a:pt x="258" y="732"/>
                          </a:lnTo>
                          <a:lnTo>
                            <a:pt x="315" y="651"/>
                          </a:lnTo>
                          <a:lnTo>
                            <a:pt x="287" y="299"/>
                          </a:lnTo>
                          <a:lnTo>
                            <a:pt x="201" y="81"/>
                          </a:lnTo>
                          <a:lnTo>
                            <a:pt x="20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55" name="Freeform 455"/>
                    <p:cNvSpPr>
                      <a:spLocks/>
                    </p:cNvSpPr>
                    <p:nvPr/>
                  </p:nvSpPr>
                  <p:spPr bwMode="auto">
                    <a:xfrm>
                      <a:off x="3478" y="2231"/>
                      <a:ext cx="315" cy="73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515"/>
                        </a:cxn>
                        <a:cxn ang="0">
                          <a:pos x="86" y="678"/>
                        </a:cxn>
                        <a:cxn ang="0">
                          <a:pos x="258" y="732"/>
                        </a:cxn>
                        <a:cxn ang="0">
                          <a:pos x="315" y="651"/>
                        </a:cxn>
                        <a:cxn ang="0">
                          <a:pos x="287" y="299"/>
                        </a:cxn>
                        <a:cxn ang="0">
                          <a:pos x="201" y="81"/>
                        </a:cxn>
                        <a:cxn ang="0">
                          <a:pos x="20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15" h="732">
                          <a:moveTo>
                            <a:pt x="0" y="0"/>
                          </a:moveTo>
                          <a:lnTo>
                            <a:pt x="0" y="515"/>
                          </a:lnTo>
                          <a:lnTo>
                            <a:pt x="86" y="678"/>
                          </a:lnTo>
                          <a:lnTo>
                            <a:pt x="258" y="732"/>
                          </a:lnTo>
                          <a:lnTo>
                            <a:pt x="315" y="651"/>
                          </a:lnTo>
                          <a:lnTo>
                            <a:pt x="287" y="299"/>
                          </a:lnTo>
                          <a:lnTo>
                            <a:pt x="201" y="81"/>
                          </a:lnTo>
                          <a:lnTo>
                            <a:pt x="20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0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5842000" y="3541713"/>
                    <a:ext cx="909638" cy="519112"/>
                    <a:chOff x="3680" y="2231"/>
                    <a:chExt cx="573" cy="327"/>
                  </a:xfrm>
                  <a:grpFill/>
                </p:grpSpPr>
                <p:sp>
                  <p:nvSpPr>
                    <p:cNvPr id="717257" name="Freeform 457"/>
                    <p:cNvSpPr>
                      <a:spLocks/>
                    </p:cNvSpPr>
                    <p:nvPr/>
                  </p:nvSpPr>
                  <p:spPr bwMode="auto">
                    <a:xfrm>
                      <a:off x="3680" y="2231"/>
                      <a:ext cx="573" cy="32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82"/>
                        </a:cxn>
                        <a:cxn ang="0">
                          <a:pos x="85" y="300"/>
                        </a:cxn>
                        <a:cxn ang="0">
                          <a:pos x="343" y="327"/>
                        </a:cxn>
                        <a:cxn ang="0">
                          <a:pos x="458" y="327"/>
                        </a:cxn>
                        <a:cxn ang="0">
                          <a:pos x="573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73" h="327">
                          <a:moveTo>
                            <a:pt x="0" y="0"/>
                          </a:moveTo>
                          <a:lnTo>
                            <a:pt x="0" y="82"/>
                          </a:lnTo>
                          <a:lnTo>
                            <a:pt x="85" y="300"/>
                          </a:lnTo>
                          <a:lnTo>
                            <a:pt x="343" y="327"/>
                          </a:lnTo>
                          <a:lnTo>
                            <a:pt x="458" y="327"/>
                          </a:lnTo>
                          <a:lnTo>
                            <a:pt x="573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58" name="Freeform 458"/>
                    <p:cNvSpPr>
                      <a:spLocks/>
                    </p:cNvSpPr>
                    <p:nvPr/>
                  </p:nvSpPr>
                  <p:spPr bwMode="auto">
                    <a:xfrm>
                      <a:off x="3680" y="2231"/>
                      <a:ext cx="573" cy="32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82"/>
                        </a:cxn>
                        <a:cxn ang="0">
                          <a:pos x="85" y="300"/>
                        </a:cxn>
                        <a:cxn ang="0">
                          <a:pos x="343" y="327"/>
                        </a:cxn>
                        <a:cxn ang="0">
                          <a:pos x="458" y="327"/>
                        </a:cxn>
                        <a:cxn ang="0">
                          <a:pos x="573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73" h="327">
                          <a:moveTo>
                            <a:pt x="0" y="0"/>
                          </a:moveTo>
                          <a:lnTo>
                            <a:pt x="0" y="82"/>
                          </a:lnTo>
                          <a:lnTo>
                            <a:pt x="85" y="300"/>
                          </a:lnTo>
                          <a:lnTo>
                            <a:pt x="343" y="327"/>
                          </a:lnTo>
                          <a:lnTo>
                            <a:pt x="458" y="327"/>
                          </a:lnTo>
                          <a:lnTo>
                            <a:pt x="573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1" name="Group 459"/>
                  <p:cNvGrpSpPr>
                    <a:grpSpLocks/>
                  </p:cNvGrpSpPr>
                  <p:nvPr/>
                </p:nvGrpSpPr>
                <p:grpSpPr bwMode="auto">
                  <a:xfrm>
                    <a:off x="5975350" y="4016375"/>
                    <a:ext cx="1006475" cy="860425"/>
                    <a:chOff x="3764" y="2530"/>
                    <a:chExt cx="634" cy="542"/>
                  </a:xfrm>
                  <a:grpFill/>
                </p:grpSpPr>
                <p:sp>
                  <p:nvSpPr>
                    <p:cNvPr id="717260" name="Freeform 460"/>
                    <p:cNvSpPr>
                      <a:spLocks/>
                    </p:cNvSpPr>
                    <p:nvPr/>
                  </p:nvSpPr>
                  <p:spPr bwMode="auto">
                    <a:xfrm>
                      <a:off x="3764" y="2530"/>
                      <a:ext cx="634" cy="5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" y="352"/>
                        </a:cxn>
                        <a:cxn ang="0">
                          <a:pos x="87" y="325"/>
                        </a:cxn>
                        <a:cxn ang="0">
                          <a:pos x="260" y="406"/>
                        </a:cxn>
                        <a:cxn ang="0">
                          <a:pos x="260" y="461"/>
                        </a:cxn>
                        <a:cxn ang="0">
                          <a:pos x="519" y="542"/>
                        </a:cxn>
                        <a:cxn ang="0">
                          <a:pos x="605" y="515"/>
                        </a:cxn>
                        <a:cxn ang="0">
                          <a:pos x="634" y="461"/>
                        </a:cxn>
                        <a:cxn ang="0">
                          <a:pos x="548" y="243"/>
                        </a:cxn>
                        <a:cxn ang="0">
                          <a:pos x="375" y="27"/>
                        </a:cxn>
                        <a:cxn ang="0">
                          <a:pos x="260" y="27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34" h="542">
                          <a:moveTo>
                            <a:pt x="0" y="0"/>
                          </a:moveTo>
                          <a:lnTo>
                            <a:pt x="29" y="352"/>
                          </a:lnTo>
                          <a:lnTo>
                            <a:pt x="87" y="325"/>
                          </a:lnTo>
                          <a:lnTo>
                            <a:pt x="260" y="406"/>
                          </a:lnTo>
                          <a:lnTo>
                            <a:pt x="260" y="461"/>
                          </a:lnTo>
                          <a:lnTo>
                            <a:pt x="519" y="542"/>
                          </a:lnTo>
                          <a:lnTo>
                            <a:pt x="605" y="515"/>
                          </a:lnTo>
                          <a:lnTo>
                            <a:pt x="634" y="461"/>
                          </a:lnTo>
                          <a:lnTo>
                            <a:pt x="548" y="243"/>
                          </a:lnTo>
                          <a:lnTo>
                            <a:pt x="375" y="27"/>
                          </a:lnTo>
                          <a:lnTo>
                            <a:pt x="260" y="2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61" name="Freeform 461"/>
                    <p:cNvSpPr>
                      <a:spLocks/>
                    </p:cNvSpPr>
                    <p:nvPr/>
                  </p:nvSpPr>
                  <p:spPr bwMode="auto">
                    <a:xfrm>
                      <a:off x="3764" y="2530"/>
                      <a:ext cx="634" cy="5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" y="352"/>
                        </a:cxn>
                        <a:cxn ang="0">
                          <a:pos x="87" y="325"/>
                        </a:cxn>
                        <a:cxn ang="0">
                          <a:pos x="260" y="406"/>
                        </a:cxn>
                        <a:cxn ang="0">
                          <a:pos x="260" y="461"/>
                        </a:cxn>
                        <a:cxn ang="0">
                          <a:pos x="519" y="542"/>
                        </a:cxn>
                        <a:cxn ang="0">
                          <a:pos x="605" y="515"/>
                        </a:cxn>
                        <a:cxn ang="0">
                          <a:pos x="634" y="461"/>
                        </a:cxn>
                        <a:cxn ang="0">
                          <a:pos x="548" y="243"/>
                        </a:cxn>
                        <a:cxn ang="0">
                          <a:pos x="375" y="27"/>
                        </a:cxn>
                        <a:cxn ang="0">
                          <a:pos x="260" y="27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34" h="542">
                          <a:moveTo>
                            <a:pt x="0" y="0"/>
                          </a:moveTo>
                          <a:lnTo>
                            <a:pt x="29" y="352"/>
                          </a:lnTo>
                          <a:lnTo>
                            <a:pt x="87" y="325"/>
                          </a:lnTo>
                          <a:lnTo>
                            <a:pt x="260" y="406"/>
                          </a:lnTo>
                          <a:lnTo>
                            <a:pt x="260" y="461"/>
                          </a:lnTo>
                          <a:lnTo>
                            <a:pt x="519" y="542"/>
                          </a:lnTo>
                          <a:lnTo>
                            <a:pt x="605" y="515"/>
                          </a:lnTo>
                          <a:lnTo>
                            <a:pt x="634" y="461"/>
                          </a:lnTo>
                          <a:lnTo>
                            <a:pt x="548" y="243"/>
                          </a:lnTo>
                          <a:lnTo>
                            <a:pt x="375" y="27"/>
                          </a:lnTo>
                          <a:lnTo>
                            <a:pt x="260" y="2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</p:grpSp>
            <p:sp>
              <p:nvSpPr>
                <p:cNvPr id="717494" name="WordArt 69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829300" y="3704404"/>
                  <a:ext cx="409575" cy="678684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0" kern="10" dirty="0">
                      <a:ln w="9525">
                        <a:noFill/>
                        <a:round/>
                        <a:headEnd type="none" w="sm" len="sm"/>
                        <a:tailEnd type="none" w="sm" len="sm"/>
                      </a:ln>
                      <a:solidFill>
                        <a:schemeClr val="bg1">
                          <a:alpha val="59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9</a:t>
                  </a:r>
                </a:p>
              </p:txBody>
            </p:sp>
          </p:grpSp>
          <p:sp>
            <p:nvSpPr>
              <p:cNvPr id="717069" name="Rectangle 269"/>
              <p:cNvSpPr>
                <a:spLocks noChangeArrowheads="1"/>
              </p:cNvSpPr>
              <p:nvPr/>
            </p:nvSpPr>
            <p:spPr bwMode="auto">
              <a:xfrm>
                <a:off x="5156200" y="3814763"/>
                <a:ext cx="314325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HELENA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070" name="Rectangle 270"/>
              <p:cNvSpPr>
                <a:spLocks noChangeArrowheads="1"/>
              </p:cNvSpPr>
              <p:nvPr/>
            </p:nvSpPr>
            <p:spPr bwMode="auto">
              <a:xfrm>
                <a:off x="5695950" y="3663950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071" name="Rectangle 271"/>
              <p:cNvSpPr>
                <a:spLocks noChangeArrowheads="1"/>
              </p:cNvSpPr>
              <p:nvPr/>
            </p:nvSpPr>
            <p:spPr bwMode="auto">
              <a:xfrm>
                <a:off x="5695950" y="3756025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072" name="Rectangle 272"/>
              <p:cNvSpPr>
                <a:spLocks noChangeArrowheads="1"/>
              </p:cNvSpPr>
              <p:nvPr/>
            </p:nvSpPr>
            <p:spPr bwMode="auto">
              <a:xfrm>
                <a:off x="5694076" y="3849688"/>
                <a:ext cx="5931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G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073" name="Rectangle 273"/>
              <p:cNvSpPr>
                <a:spLocks noChangeArrowheads="1"/>
              </p:cNvSpPr>
              <p:nvPr/>
            </p:nvSpPr>
            <p:spPr bwMode="auto">
              <a:xfrm>
                <a:off x="5713312" y="3941763"/>
                <a:ext cx="3206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I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074" name="Rectangle 274"/>
              <p:cNvSpPr>
                <a:spLocks noChangeArrowheads="1"/>
              </p:cNvSpPr>
              <p:nvPr/>
            </p:nvSpPr>
            <p:spPr bwMode="auto">
              <a:xfrm>
                <a:off x="5697538" y="4035425"/>
                <a:ext cx="4648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P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075" name="Rectangle 275"/>
              <p:cNvSpPr>
                <a:spLocks noChangeArrowheads="1"/>
              </p:cNvSpPr>
              <p:nvPr/>
            </p:nvSpPr>
            <p:spPr bwMode="auto">
              <a:xfrm>
                <a:off x="5695950" y="4127500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076" name="Rectangle 276"/>
              <p:cNvSpPr>
                <a:spLocks noChangeArrowheads="1"/>
              </p:cNvSpPr>
              <p:nvPr/>
            </p:nvSpPr>
            <p:spPr bwMode="auto">
              <a:xfrm>
                <a:off x="5695950" y="4221163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077" name="Rectangle 277"/>
              <p:cNvSpPr>
                <a:spLocks noChangeArrowheads="1"/>
              </p:cNvSpPr>
              <p:nvPr/>
            </p:nvSpPr>
            <p:spPr bwMode="auto">
              <a:xfrm>
                <a:off x="5694076" y="4314825"/>
                <a:ext cx="60914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O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078" name="Rectangle 278"/>
              <p:cNvSpPr>
                <a:spLocks noChangeArrowheads="1"/>
              </p:cNvSpPr>
              <p:nvPr/>
            </p:nvSpPr>
            <p:spPr bwMode="auto">
              <a:xfrm>
                <a:off x="5695950" y="4406900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094" name="Rectangle 294"/>
              <p:cNvSpPr>
                <a:spLocks noChangeArrowheads="1"/>
              </p:cNvSpPr>
              <p:nvPr/>
            </p:nvSpPr>
            <p:spPr bwMode="auto">
              <a:xfrm>
                <a:off x="5961657" y="3687763"/>
                <a:ext cx="554639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WASHINGTON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00" name="Rectangle 300"/>
              <p:cNvSpPr>
                <a:spLocks noChangeArrowheads="1"/>
              </p:cNvSpPr>
              <p:nvPr/>
            </p:nvSpPr>
            <p:spPr bwMode="auto">
              <a:xfrm>
                <a:off x="6216650" y="4311650"/>
                <a:ext cx="390525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TAMMANY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10" name="Rectangle 610"/>
              <p:cNvSpPr>
                <a:spLocks noChangeArrowheads="1"/>
              </p:cNvSpPr>
              <p:nvPr/>
            </p:nvSpPr>
            <p:spPr bwMode="auto">
              <a:xfrm>
                <a:off x="5243832" y="3722688"/>
                <a:ext cx="1009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ST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14" name="Rectangle 614"/>
              <p:cNvSpPr>
                <a:spLocks noChangeArrowheads="1"/>
              </p:cNvSpPr>
              <p:nvPr/>
            </p:nvSpPr>
            <p:spPr bwMode="auto">
              <a:xfrm>
                <a:off x="5694076" y="3849688"/>
                <a:ext cx="5931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G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16" name="Rectangle 616"/>
              <p:cNvSpPr>
                <a:spLocks noChangeArrowheads="1"/>
              </p:cNvSpPr>
              <p:nvPr/>
            </p:nvSpPr>
            <p:spPr bwMode="auto">
              <a:xfrm>
                <a:off x="5697538" y="4035425"/>
                <a:ext cx="4648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P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18" name="Rectangle 618"/>
              <p:cNvSpPr>
                <a:spLocks noChangeArrowheads="1"/>
              </p:cNvSpPr>
              <p:nvPr/>
            </p:nvSpPr>
            <p:spPr bwMode="auto">
              <a:xfrm>
                <a:off x="5695950" y="4221163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H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40" name="Rectangle 640"/>
              <p:cNvSpPr>
                <a:spLocks noChangeArrowheads="1"/>
              </p:cNvSpPr>
              <p:nvPr/>
            </p:nvSpPr>
            <p:spPr bwMode="auto">
              <a:xfrm>
                <a:off x="6348732" y="4217988"/>
                <a:ext cx="1009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ST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88" name="Rectangle 688"/>
              <p:cNvSpPr>
                <a:spLocks noChangeArrowheads="1"/>
              </p:cNvSpPr>
              <p:nvPr/>
            </p:nvSpPr>
            <p:spPr bwMode="auto">
              <a:xfrm>
                <a:off x="5702300" y="3581400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736" name="Rectangle 735"/>
            <p:cNvSpPr/>
            <p:nvPr/>
          </p:nvSpPr>
          <p:spPr>
            <a:xfrm>
              <a:off x="4597535" y="2939205"/>
              <a:ext cx="254285" cy="189356"/>
            </a:xfrm>
            <a:prstGeom prst="rect">
              <a:avLst/>
            </a:prstGeom>
            <a:solidFill>
              <a:srgbClr val="644B7D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Rectangle 736"/>
            <p:cNvSpPr/>
            <p:nvPr/>
          </p:nvSpPr>
          <p:spPr>
            <a:xfrm>
              <a:off x="4825258" y="2872840"/>
              <a:ext cx="156658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Region 9 - April 4</a:t>
              </a:r>
              <a:endParaRPr lang="en-US" sz="1400" dirty="0"/>
            </a:p>
          </p:txBody>
        </p:sp>
      </p:grpSp>
      <p:grpSp>
        <p:nvGrpSpPr>
          <p:cNvPr id="712" name="Group 717330"/>
          <p:cNvGrpSpPr/>
          <p:nvPr/>
        </p:nvGrpSpPr>
        <p:grpSpPr>
          <a:xfrm>
            <a:off x="444133" y="486467"/>
            <a:ext cx="8127636" cy="2705734"/>
            <a:chOff x="444133" y="486467"/>
            <a:chExt cx="8127636" cy="2705734"/>
          </a:xfrm>
        </p:grpSpPr>
        <p:grpSp>
          <p:nvGrpSpPr>
            <p:cNvPr id="713" name="Group 716838"/>
            <p:cNvGrpSpPr/>
            <p:nvPr/>
          </p:nvGrpSpPr>
          <p:grpSpPr>
            <a:xfrm>
              <a:off x="444133" y="486467"/>
              <a:ext cx="1864268" cy="1765214"/>
              <a:chOff x="241300" y="311150"/>
              <a:chExt cx="2001838" cy="1895475"/>
            </a:xfrm>
          </p:grpSpPr>
          <p:grpSp>
            <p:nvGrpSpPr>
              <p:cNvPr id="714" name="Group 716811"/>
              <p:cNvGrpSpPr/>
              <p:nvPr/>
            </p:nvGrpSpPr>
            <p:grpSpPr>
              <a:xfrm>
                <a:off x="241300" y="311150"/>
                <a:ext cx="2001838" cy="1895475"/>
                <a:chOff x="241300" y="311150"/>
                <a:chExt cx="2001838" cy="1895475"/>
              </a:xfrm>
            </p:grpSpPr>
            <p:grpSp>
              <p:nvGrpSpPr>
                <p:cNvPr id="715" name="Group 717485"/>
                <p:cNvGrpSpPr/>
                <p:nvPr/>
              </p:nvGrpSpPr>
              <p:grpSpPr>
                <a:xfrm>
                  <a:off x="241300" y="311150"/>
                  <a:ext cx="2001838" cy="1895475"/>
                  <a:chOff x="241300" y="311150"/>
                  <a:chExt cx="2001838" cy="1895475"/>
                </a:xfrm>
                <a:solidFill>
                  <a:schemeClr val="accent4">
                    <a:lumMod val="50000"/>
                  </a:schemeClr>
                </a:solidFill>
              </p:grpSpPr>
              <p:sp>
                <p:nvSpPr>
                  <p:cNvPr id="716829" name="Freeform 29"/>
                  <p:cNvSpPr>
                    <a:spLocks/>
                  </p:cNvSpPr>
                  <p:nvPr/>
                </p:nvSpPr>
                <p:spPr bwMode="auto">
                  <a:xfrm>
                    <a:off x="241300" y="1431925"/>
                    <a:ext cx="1044575" cy="774700"/>
                  </a:xfrm>
                  <a:custGeom>
                    <a:avLst/>
                    <a:gdLst/>
                    <a:ahLst/>
                    <a:cxnLst>
                      <a:cxn ang="0">
                        <a:pos x="0" y="136"/>
                      </a:cxn>
                      <a:cxn ang="0">
                        <a:pos x="0" y="352"/>
                      </a:cxn>
                      <a:cxn ang="0">
                        <a:pos x="171" y="488"/>
                      </a:cxn>
                      <a:cxn ang="0">
                        <a:pos x="572" y="488"/>
                      </a:cxn>
                      <a:cxn ang="0">
                        <a:pos x="572" y="407"/>
                      </a:cxn>
                      <a:cxn ang="0">
                        <a:pos x="658" y="407"/>
                      </a:cxn>
                      <a:cxn ang="0">
                        <a:pos x="486" y="245"/>
                      </a:cxn>
                      <a:cxn ang="0">
                        <a:pos x="515" y="218"/>
                      </a:cxn>
                      <a:cxn ang="0">
                        <a:pos x="486" y="163"/>
                      </a:cxn>
                      <a:cxn ang="0">
                        <a:pos x="429" y="109"/>
                      </a:cxn>
                      <a:cxn ang="0">
                        <a:pos x="371" y="27"/>
                      </a:cxn>
                      <a:cxn ang="0">
                        <a:pos x="229" y="0"/>
                      </a:cxn>
                      <a:cxn ang="0">
                        <a:pos x="114" y="136"/>
                      </a:cxn>
                      <a:cxn ang="0">
                        <a:pos x="0" y="136"/>
                      </a:cxn>
                    </a:cxnLst>
                    <a:rect l="0" t="0" r="r" b="b"/>
                    <a:pathLst>
                      <a:path w="658" h="488">
                        <a:moveTo>
                          <a:pt x="0" y="136"/>
                        </a:moveTo>
                        <a:lnTo>
                          <a:pt x="0" y="352"/>
                        </a:lnTo>
                        <a:lnTo>
                          <a:pt x="171" y="488"/>
                        </a:lnTo>
                        <a:lnTo>
                          <a:pt x="572" y="488"/>
                        </a:lnTo>
                        <a:lnTo>
                          <a:pt x="572" y="407"/>
                        </a:lnTo>
                        <a:lnTo>
                          <a:pt x="658" y="407"/>
                        </a:lnTo>
                        <a:lnTo>
                          <a:pt x="486" y="245"/>
                        </a:lnTo>
                        <a:lnTo>
                          <a:pt x="515" y="218"/>
                        </a:lnTo>
                        <a:lnTo>
                          <a:pt x="486" y="163"/>
                        </a:lnTo>
                        <a:lnTo>
                          <a:pt x="429" y="109"/>
                        </a:lnTo>
                        <a:lnTo>
                          <a:pt x="371" y="27"/>
                        </a:lnTo>
                        <a:lnTo>
                          <a:pt x="229" y="0"/>
                        </a:lnTo>
                        <a:lnTo>
                          <a:pt x="114" y="136"/>
                        </a:lnTo>
                        <a:lnTo>
                          <a:pt x="0" y="136"/>
                        </a:lnTo>
                      </a:path>
                    </a:pathLst>
                  </a:custGeom>
                  <a:grpFill/>
                  <a:ln w="12700" cap="rnd">
                    <a:solidFill>
                      <a:schemeClr val="bg1">
                        <a:lumMod val="9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>
                      <a:latin typeface="+mj-lt"/>
                    </a:endParaRPr>
                  </a:p>
                </p:txBody>
              </p:sp>
              <p:grpSp>
                <p:nvGrpSpPr>
                  <p:cNvPr id="716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241300" y="311150"/>
                    <a:ext cx="909638" cy="1335088"/>
                    <a:chOff x="152" y="196"/>
                    <a:chExt cx="573" cy="841"/>
                  </a:xfrm>
                  <a:grpFill/>
                </p:grpSpPr>
                <p:sp>
                  <p:nvSpPr>
                    <p:cNvPr id="717146" name="Freeform 346"/>
                    <p:cNvSpPr>
                      <a:spLocks/>
                    </p:cNvSpPr>
                    <p:nvPr/>
                  </p:nvSpPr>
                  <p:spPr bwMode="auto">
                    <a:xfrm>
                      <a:off x="152" y="196"/>
                      <a:ext cx="573" cy="841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229" y="0"/>
                        </a:cxn>
                        <a:cxn ang="0">
                          <a:pos x="257" y="299"/>
                        </a:cxn>
                        <a:cxn ang="0">
                          <a:pos x="314" y="542"/>
                        </a:cxn>
                        <a:cxn ang="0">
                          <a:pos x="400" y="678"/>
                        </a:cxn>
                        <a:cxn ang="0">
                          <a:pos x="573" y="814"/>
                        </a:cxn>
                        <a:cxn ang="0">
                          <a:pos x="429" y="814"/>
                        </a:cxn>
                        <a:cxn ang="0">
                          <a:pos x="372" y="733"/>
                        </a:cxn>
                        <a:cxn ang="0">
                          <a:pos x="229" y="705"/>
                        </a:cxn>
                        <a:cxn ang="0">
                          <a:pos x="114" y="841"/>
                        </a:cxn>
                        <a:cxn ang="0">
                          <a:pos x="0" y="841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573" h="841">
                          <a:moveTo>
                            <a:pt x="29" y="0"/>
                          </a:moveTo>
                          <a:lnTo>
                            <a:pt x="229" y="0"/>
                          </a:lnTo>
                          <a:lnTo>
                            <a:pt x="257" y="299"/>
                          </a:lnTo>
                          <a:lnTo>
                            <a:pt x="314" y="542"/>
                          </a:lnTo>
                          <a:lnTo>
                            <a:pt x="400" y="678"/>
                          </a:lnTo>
                          <a:lnTo>
                            <a:pt x="573" y="814"/>
                          </a:lnTo>
                          <a:lnTo>
                            <a:pt x="429" y="814"/>
                          </a:lnTo>
                          <a:lnTo>
                            <a:pt x="372" y="733"/>
                          </a:lnTo>
                          <a:lnTo>
                            <a:pt x="229" y="705"/>
                          </a:lnTo>
                          <a:lnTo>
                            <a:pt x="114" y="841"/>
                          </a:lnTo>
                          <a:lnTo>
                            <a:pt x="0" y="841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47" name="Freeform 347"/>
                    <p:cNvSpPr>
                      <a:spLocks/>
                    </p:cNvSpPr>
                    <p:nvPr/>
                  </p:nvSpPr>
                  <p:spPr bwMode="auto">
                    <a:xfrm>
                      <a:off x="152" y="196"/>
                      <a:ext cx="573" cy="841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229" y="0"/>
                        </a:cxn>
                        <a:cxn ang="0">
                          <a:pos x="257" y="299"/>
                        </a:cxn>
                        <a:cxn ang="0">
                          <a:pos x="314" y="542"/>
                        </a:cxn>
                        <a:cxn ang="0">
                          <a:pos x="400" y="678"/>
                        </a:cxn>
                        <a:cxn ang="0">
                          <a:pos x="573" y="814"/>
                        </a:cxn>
                        <a:cxn ang="0">
                          <a:pos x="429" y="814"/>
                        </a:cxn>
                        <a:cxn ang="0">
                          <a:pos x="372" y="733"/>
                        </a:cxn>
                        <a:cxn ang="0">
                          <a:pos x="229" y="705"/>
                        </a:cxn>
                        <a:cxn ang="0">
                          <a:pos x="114" y="841"/>
                        </a:cxn>
                        <a:cxn ang="0">
                          <a:pos x="0" y="841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573" h="841">
                          <a:moveTo>
                            <a:pt x="29" y="0"/>
                          </a:moveTo>
                          <a:lnTo>
                            <a:pt x="229" y="0"/>
                          </a:lnTo>
                          <a:lnTo>
                            <a:pt x="257" y="299"/>
                          </a:lnTo>
                          <a:lnTo>
                            <a:pt x="314" y="542"/>
                          </a:lnTo>
                          <a:lnTo>
                            <a:pt x="400" y="678"/>
                          </a:lnTo>
                          <a:lnTo>
                            <a:pt x="573" y="814"/>
                          </a:lnTo>
                          <a:lnTo>
                            <a:pt x="429" y="814"/>
                          </a:lnTo>
                          <a:lnTo>
                            <a:pt x="372" y="733"/>
                          </a:lnTo>
                          <a:lnTo>
                            <a:pt x="229" y="705"/>
                          </a:lnTo>
                          <a:lnTo>
                            <a:pt x="114" y="841"/>
                          </a:lnTo>
                          <a:lnTo>
                            <a:pt x="0" y="841"/>
                          </a:lnTo>
                          <a:lnTo>
                            <a:pt x="29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7" name="Group 348"/>
                  <p:cNvGrpSpPr>
                    <a:grpSpLocks/>
                  </p:cNvGrpSpPr>
                  <p:nvPr/>
                </p:nvGrpSpPr>
                <p:grpSpPr bwMode="auto">
                  <a:xfrm>
                    <a:off x="603250" y="311150"/>
                    <a:ext cx="638175" cy="1292225"/>
                    <a:chOff x="380" y="196"/>
                    <a:chExt cx="402" cy="814"/>
                  </a:xfrm>
                  <a:grpFill/>
                </p:grpSpPr>
                <p:sp>
                  <p:nvSpPr>
                    <p:cNvPr id="717149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380" y="196"/>
                      <a:ext cx="402" cy="8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" y="299"/>
                        </a:cxn>
                        <a:cxn ang="0">
                          <a:pos x="86" y="542"/>
                        </a:cxn>
                        <a:cxn ang="0">
                          <a:pos x="172" y="678"/>
                        </a:cxn>
                        <a:cxn ang="0">
                          <a:pos x="345" y="814"/>
                        </a:cxn>
                        <a:cxn ang="0">
                          <a:pos x="373" y="814"/>
                        </a:cxn>
                        <a:cxn ang="0">
                          <a:pos x="373" y="678"/>
                        </a:cxn>
                        <a:cxn ang="0">
                          <a:pos x="402" y="651"/>
                        </a:cxn>
                        <a:cxn ang="0">
                          <a:pos x="345" y="651"/>
                        </a:cxn>
                        <a:cxn ang="0">
                          <a:pos x="345" y="272"/>
                        </a:cxn>
                        <a:cxn ang="0">
                          <a:pos x="316" y="272"/>
                        </a:cxn>
                        <a:cxn ang="0">
                          <a:pos x="345" y="190"/>
                        </a:cxn>
                        <a:cxn ang="0">
                          <a:pos x="287" y="54"/>
                        </a:cxn>
                        <a:cxn ang="0">
                          <a:pos x="316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02" h="814">
                          <a:moveTo>
                            <a:pt x="0" y="0"/>
                          </a:moveTo>
                          <a:lnTo>
                            <a:pt x="29" y="299"/>
                          </a:lnTo>
                          <a:lnTo>
                            <a:pt x="86" y="542"/>
                          </a:lnTo>
                          <a:lnTo>
                            <a:pt x="172" y="678"/>
                          </a:lnTo>
                          <a:lnTo>
                            <a:pt x="345" y="814"/>
                          </a:lnTo>
                          <a:lnTo>
                            <a:pt x="373" y="814"/>
                          </a:lnTo>
                          <a:lnTo>
                            <a:pt x="373" y="678"/>
                          </a:lnTo>
                          <a:lnTo>
                            <a:pt x="402" y="651"/>
                          </a:lnTo>
                          <a:lnTo>
                            <a:pt x="345" y="651"/>
                          </a:lnTo>
                          <a:lnTo>
                            <a:pt x="345" y="272"/>
                          </a:lnTo>
                          <a:lnTo>
                            <a:pt x="316" y="272"/>
                          </a:lnTo>
                          <a:lnTo>
                            <a:pt x="345" y="190"/>
                          </a:lnTo>
                          <a:lnTo>
                            <a:pt x="287" y="54"/>
                          </a:lnTo>
                          <a:lnTo>
                            <a:pt x="31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50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380" y="196"/>
                      <a:ext cx="402" cy="8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" y="299"/>
                        </a:cxn>
                        <a:cxn ang="0">
                          <a:pos x="86" y="542"/>
                        </a:cxn>
                        <a:cxn ang="0">
                          <a:pos x="172" y="678"/>
                        </a:cxn>
                        <a:cxn ang="0">
                          <a:pos x="345" y="814"/>
                        </a:cxn>
                        <a:cxn ang="0">
                          <a:pos x="373" y="814"/>
                        </a:cxn>
                        <a:cxn ang="0">
                          <a:pos x="373" y="678"/>
                        </a:cxn>
                        <a:cxn ang="0">
                          <a:pos x="402" y="651"/>
                        </a:cxn>
                        <a:cxn ang="0">
                          <a:pos x="345" y="651"/>
                        </a:cxn>
                        <a:cxn ang="0">
                          <a:pos x="345" y="272"/>
                        </a:cxn>
                        <a:cxn ang="0">
                          <a:pos x="316" y="272"/>
                        </a:cxn>
                        <a:cxn ang="0">
                          <a:pos x="345" y="190"/>
                        </a:cxn>
                        <a:cxn ang="0">
                          <a:pos x="287" y="54"/>
                        </a:cxn>
                        <a:cxn ang="0">
                          <a:pos x="316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02" h="814">
                          <a:moveTo>
                            <a:pt x="0" y="0"/>
                          </a:moveTo>
                          <a:lnTo>
                            <a:pt x="29" y="299"/>
                          </a:lnTo>
                          <a:lnTo>
                            <a:pt x="86" y="542"/>
                          </a:lnTo>
                          <a:lnTo>
                            <a:pt x="172" y="678"/>
                          </a:lnTo>
                          <a:lnTo>
                            <a:pt x="345" y="814"/>
                          </a:lnTo>
                          <a:lnTo>
                            <a:pt x="373" y="814"/>
                          </a:lnTo>
                          <a:lnTo>
                            <a:pt x="373" y="678"/>
                          </a:lnTo>
                          <a:lnTo>
                            <a:pt x="402" y="651"/>
                          </a:lnTo>
                          <a:lnTo>
                            <a:pt x="345" y="651"/>
                          </a:lnTo>
                          <a:lnTo>
                            <a:pt x="345" y="272"/>
                          </a:lnTo>
                          <a:lnTo>
                            <a:pt x="316" y="272"/>
                          </a:lnTo>
                          <a:lnTo>
                            <a:pt x="345" y="190"/>
                          </a:lnTo>
                          <a:lnTo>
                            <a:pt x="287" y="54"/>
                          </a:lnTo>
                          <a:lnTo>
                            <a:pt x="31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8" name="Group 351"/>
                  <p:cNvGrpSpPr>
                    <a:grpSpLocks/>
                  </p:cNvGrpSpPr>
                  <p:nvPr/>
                </p:nvGrpSpPr>
                <p:grpSpPr bwMode="auto">
                  <a:xfrm>
                    <a:off x="1058863" y="311150"/>
                    <a:ext cx="547687" cy="1035050"/>
                    <a:chOff x="667" y="196"/>
                    <a:chExt cx="345" cy="652"/>
                  </a:xfrm>
                  <a:grpFill/>
                </p:grpSpPr>
                <p:sp>
                  <p:nvSpPr>
                    <p:cNvPr id="717152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667" y="196"/>
                      <a:ext cx="345" cy="652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54"/>
                        </a:cxn>
                        <a:cxn ang="0">
                          <a:pos x="58" y="190"/>
                        </a:cxn>
                        <a:cxn ang="0">
                          <a:pos x="29" y="272"/>
                        </a:cxn>
                        <a:cxn ang="0">
                          <a:pos x="58" y="272"/>
                        </a:cxn>
                        <a:cxn ang="0">
                          <a:pos x="58" y="652"/>
                        </a:cxn>
                        <a:cxn ang="0">
                          <a:pos x="259" y="652"/>
                        </a:cxn>
                        <a:cxn ang="0">
                          <a:pos x="259" y="597"/>
                        </a:cxn>
                        <a:cxn ang="0">
                          <a:pos x="345" y="597"/>
                        </a:cxn>
                        <a:cxn ang="0">
                          <a:pos x="316" y="461"/>
                        </a:cxn>
                        <a:cxn ang="0">
                          <a:pos x="316" y="326"/>
                        </a:cxn>
                        <a:cxn ang="0">
                          <a:pos x="259" y="326"/>
                        </a:cxn>
                        <a:cxn ang="0">
                          <a:pos x="259" y="0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345" h="652">
                          <a:moveTo>
                            <a:pt x="29" y="0"/>
                          </a:moveTo>
                          <a:lnTo>
                            <a:pt x="0" y="54"/>
                          </a:lnTo>
                          <a:lnTo>
                            <a:pt x="58" y="190"/>
                          </a:lnTo>
                          <a:lnTo>
                            <a:pt x="29" y="272"/>
                          </a:lnTo>
                          <a:lnTo>
                            <a:pt x="58" y="272"/>
                          </a:lnTo>
                          <a:lnTo>
                            <a:pt x="58" y="652"/>
                          </a:lnTo>
                          <a:lnTo>
                            <a:pt x="259" y="652"/>
                          </a:lnTo>
                          <a:lnTo>
                            <a:pt x="259" y="597"/>
                          </a:lnTo>
                          <a:lnTo>
                            <a:pt x="345" y="597"/>
                          </a:lnTo>
                          <a:lnTo>
                            <a:pt x="316" y="461"/>
                          </a:lnTo>
                          <a:lnTo>
                            <a:pt x="316" y="326"/>
                          </a:lnTo>
                          <a:lnTo>
                            <a:pt x="259" y="326"/>
                          </a:lnTo>
                          <a:lnTo>
                            <a:pt x="259" y="0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53" name="Freeform 353"/>
                    <p:cNvSpPr>
                      <a:spLocks/>
                    </p:cNvSpPr>
                    <p:nvPr/>
                  </p:nvSpPr>
                  <p:spPr bwMode="auto">
                    <a:xfrm>
                      <a:off x="667" y="196"/>
                      <a:ext cx="345" cy="652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54"/>
                        </a:cxn>
                        <a:cxn ang="0">
                          <a:pos x="58" y="190"/>
                        </a:cxn>
                        <a:cxn ang="0">
                          <a:pos x="29" y="272"/>
                        </a:cxn>
                        <a:cxn ang="0">
                          <a:pos x="58" y="272"/>
                        </a:cxn>
                        <a:cxn ang="0">
                          <a:pos x="58" y="652"/>
                        </a:cxn>
                        <a:cxn ang="0">
                          <a:pos x="259" y="652"/>
                        </a:cxn>
                        <a:cxn ang="0">
                          <a:pos x="259" y="597"/>
                        </a:cxn>
                        <a:cxn ang="0">
                          <a:pos x="345" y="597"/>
                        </a:cxn>
                        <a:cxn ang="0">
                          <a:pos x="316" y="461"/>
                        </a:cxn>
                        <a:cxn ang="0">
                          <a:pos x="316" y="326"/>
                        </a:cxn>
                        <a:cxn ang="0">
                          <a:pos x="259" y="326"/>
                        </a:cxn>
                        <a:cxn ang="0">
                          <a:pos x="259" y="0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345" h="652">
                          <a:moveTo>
                            <a:pt x="29" y="0"/>
                          </a:moveTo>
                          <a:lnTo>
                            <a:pt x="0" y="54"/>
                          </a:lnTo>
                          <a:lnTo>
                            <a:pt x="58" y="190"/>
                          </a:lnTo>
                          <a:lnTo>
                            <a:pt x="29" y="272"/>
                          </a:lnTo>
                          <a:lnTo>
                            <a:pt x="58" y="272"/>
                          </a:lnTo>
                          <a:lnTo>
                            <a:pt x="58" y="652"/>
                          </a:lnTo>
                          <a:lnTo>
                            <a:pt x="259" y="652"/>
                          </a:lnTo>
                          <a:lnTo>
                            <a:pt x="259" y="597"/>
                          </a:lnTo>
                          <a:lnTo>
                            <a:pt x="345" y="597"/>
                          </a:lnTo>
                          <a:lnTo>
                            <a:pt x="316" y="461"/>
                          </a:lnTo>
                          <a:lnTo>
                            <a:pt x="316" y="326"/>
                          </a:lnTo>
                          <a:lnTo>
                            <a:pt x="259" y="326"/>
                          </a:lnTo>
                          <a:lnTo>
                            <a:pt x="259" y="0"/>
                          </a:lnTo>
                          <a:lnTo>
                            <a:pt x="29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19" name="Group 354"/>
                  <p:cNvGrpSpPr>
                    <a:grpSpLocks/>
                  </p:cNvGrpSpPr>
                  <p:nvPr/>
                </p:nvGrpSpPr>
                <p:grpSpPr bwMode="auto">
                  <a:xfrm>
                    <a:off x="1471613" y="311150"/>
                    <a:ext cx="771525" cy="731838"/>
                    <a:chOff x="927" y="196"/>
                    <a:chExt cx="486" cy="461"/>
                  </a:xfrm>
                  <a:grpFill/>
                </p:grpSpPr>
                <p:sp>
                  <p:nvSpPr>
                    <p:cNvPr id="717155" name="Freeform 355"/>
                    <p:cNvSpPr>
                      <a:spLocks/>
                    </p:cNvSpPr>
                    <p:nvPr/>
                  </p:nvSpPr>
                  <p:spPr bwMode="auto">
                    <a:xfrm>
                      <a:off x="927" y="196"/>
                      <a:ext cx="486" cy="4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26"/>
                        </a:cxn>
                        <a:cxn ang="0">
                          <a:pos x="57" y="326"/>
                        </a:cxn>
                        <a:cxn ang="0">
                          <a:pos x="57" y="461"/>
                        </a:cxn>
                        <a:cxn ang="0">
                          <a:pos x="343" y="461"/>
                        </a:cxn>
                        <a:cxn ang="0">
                          <a:pos x="343" y="379"/>
                        </a:cxn>
                        <a:cxn ang="0">
                          <a:pos x="371" y="326"/>
                        </a:cxn>
                        <a:cxn ang="0">
                          <a:pos x="371" y="272"/>
                        </a:cxn>
                        <a:cxn ang="0">
                          <a:pos x="486" y="272"/>
                        </a:cxn>
                        <a:cxn ang="0">
                          <a:pos x="486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86" h="461">
                          <a:moveTo>
                            <a:pt x="0" y="0"/>
                          </a:moveTo>
                          <a:lnTo>
                            <a:pt x="0" y="326"/>
                          </a:lnTo>
                          <a:lnTo>
                            <a:pt x="57" y="326"/>
                          </a:lnTo>
                          <a:lnTo>
                            <a:pt x="57" y="461"/>
                          </a:lnTo>
                          <a:lnTo>
                            <a:pt x="343" y="461"/>
                          </a:lnTo>
                          <a:lnTo>
                            <a:pt x="343" y="379"/>
                          </a:lnTo>
                          <a:lnTo>
                            <a:pt x="371" y="326"/>
                          </a:lnTo>
                          <a:lnTo>
                            <a:pt x="371" y="272"/>
                          </a:lnTo>
                          <a:lnTo>
                            <a:pt x="486" y="272"/>
                          </a:lnTo>
                          <a:lnTo>
                            <a:pt x="486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56" name="Freeform 356"/>
                    <p:cNvSpPr>
                      <a:spLocks/>
                    </p:cNvSpPr>
                    <p:nvPr/>
                  </p:nvSpPr>
                  <p:spPr bwMode="auto">
                    <a:xfrm>
                      <a:off x="927" y="196"/>
                      <a:ext cx="486" cy="4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26"/>
                        </a:cxn>
                        <a:cxn ang="0">
                          <a:pos x="57" y="326"/>
                        </a:cxn>
                        <a:cxn ang="0">
                          <a:pos x="57" y="461"/>
                        </a:cxn>
                        <a:cxn ang="0">
                          <a:pos x="343" y="461"/>
                        </a:cxn>
                        <a:cxn ang="0">
                          <a:pos x="343" y="379"/>
                        </a:cxn>
                        <a:cxn ang="0">
                          <a:pos x="371" y="326"/>
                        </a:cxn>
                        <a:cxn ang="0">
                          <a:pos x="371" y="272"/>
                        </a:cxn>
                        <a:cxn ang="0">
                          <a:pos x="486" y="272"/>
                        </a:cxn>
                        <a:cxn ang="0">
                          <a:pos x="486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86" h="461">
                          <a:moveTo>
                            <a:pt x="0" y="0"/>
                          </a:moveTo>
                          <a:lnTo>
                            <a:pt x="0" y="326"/>
                          </a:lnTo>
                          <a:lnTo>
                            <a:pt x="57" y="326"/>
                          </a:lnTo>
                          <a:lnTo>
                            <a:pt x="57" y="461"/>
                          </a:lnTo>
                          <a:lnTo>
                            <a:pt x="343" y="461"/>
                          </a:lnTo>
                          <a:lnTo>
                            <a:pt x="343" y="379"/>
                          </a:lnTo>
                          <a:lnTo>
                            <a:pt x="371" y="326"/>
                          </a:lnTo>
                          <a:lnTo>
                            <a:pt x="371" y="272"/>
                          </a:lnTo>
                          <a:lnTo>
                            <a:pt x="486" y="272"/>
                          </a:lnTo>
                          <a:lnTo>
                            <a:pt x="48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20" name="Group 372"/>
                  <p:cNvGrpSpPr>
                    <a:grpSpLocks/>
                  </p:cNvGrpSpPr>
                  <p:nvPr/>
                </p:nvGrpSpPr>
                <p:grpSpPr bwMode="auto">
                  <a:xfrm>
                    <a:off x="920750" y="1603375"/>
                    <a:ext cx="733425" cy="558800"/>
                    <a:chOff x="580" y="1010"/>
                    <a:chExt cx="462" cy="352"/>
                  </a:xfrm>
                  <a:grpFill/>
                </p:grpSpPr>
                <p:sp>
                  <p:nvSpPr>
                    <p:cNvPr id="717173" name="Freeform 373"/>
                    <p:cNvSpPr>
                      <a:spLocks/>
                    </p:cNvSpPr>
                    <p:nvPr/>
                  </p:nvSpPr>
                  <p:spPr bwMode="auto">
                    <a:xfrm>
                      <a:off x="580" y="1010"/>
                      <a:ext cx="462" cy="35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58" y="55"/>
                        </a:cxn>
                        <a:cxn ang="0">
                          <a:pos x="87" y="109"/>
                        </a:cxn>
                        <a:cxn ang="0">
                          <a:pos x="58" y="136"/>
                        </a:cxn>
                        <a:cxn ang="0">
                          <a:pos x="231" y="298"/>
                        </a:cxn>
                        <a:cxn ang="0">
                          <a:pos x="260" y="352"/>
                        </a:cxn>
                        <a:cxn ang="0">
                          <a:pos x="347" y="352"/>
                        </a:cxn>
                        <a:cxn ang="0">
                          <a:pos x="347" y="271"/>
                        </a:cxn>
                        <a:cxn ang="0">
                          <a:pos x="462" y="271"/>
                        </a:cxn>
                        <a:cxn ang="0">
                          <a:pos x="404" y="82"/>
                        </a:cxn>
                        <a:cxn ang="0">
                          <a:pos x="375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62" h="352">
                          <a:moveTo>
                            <a:pt x="0" y="0"/>
                          </a:moveTo>
                          <a:lnTo>
                            <a:pt x="58" y="55"/>
                          </a:lnTo>
                          <a:lnTo>
                            <a:pt x="87" y="109"/>
                          </a:lnTo>
                          <a:lnTo>
                            <a:pt x="58" y="136"/>
                          </a:lnTo>
                          <a:lnTo>
                            <a:pt x="231" y="298"/>
                          </a:lnTo>
                          <a:lnTo>
                            <a:pt x="260" y="352"/>
                          </a:lnTo>
                          <a:lnTo>
                            <a:pt x="347" y="352"/>
                          </a:lnTo>
                          <a:lnTo>
                            <a:pt x="347" y="271"/>
                          </a:lnTo>
                          <a:lnTo>
                            <a:pt x="462" y="271"/>
                          </a:lnTo>
                          <a:lnTo>
                            <a:pt x="404" y="82"/>
                          </a:lnTo>
                          <a:lnTo>
                            <a:pt x="375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74" name="Freeform 374"/>
                    <p:cNvSpPr>
                      <a:spLocks/>
                    </p:cNvSpPr>
                    <p:nvPr/>
                  </p:nvSpPr>
                  <p:spPr bwMode="auto">
                    <a:xfrm>
                      <a:off x="580" y="1010"/>
                      <a:ext cx="462" cy="35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58" y="55"/>
                        </a:cxn>
                        <a:cxn ang="0">
                          <a:pos x="87" y="109"/>
                        </a:cxn>
                        <a:cxn ang="0">
                          <a:pos x="58" y="136"/>
                        </a:cxn>
                        <a:cxn ang="0">
                          <a:pos x="231" y="298"/>
                        </a:cxn>
                        <a:cxn ang="0">
                          <a:pos x="260" y="352"/>
                        </a:cxn>
                        <a:cxn ang="0">
                          <a:pos x="347" y="352"/>
                        </a:cxn>
                        <a:cxn ang="0">
                          <a:pos x="347" y="271"/>
                        </a:cxn>
                        <a:cxn ang="0">
                          <a:pos x="462" y="271"/>
                        </a:cxn>
                        <a:cxn ang="0">
                          <a:pos x="404" y="82"/>
                        </a:cxn>
                        <a:cxn ang="0">
                          <a:pos x="375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62" h="352">
                          <a:moveTo>
                            <a:pt x="0" y="0"/>
                          </a:moveTo>
                          <a:lnTo>
                            <a:pt x="58" y="55"/>
                          </a:lnTo>
                          <a:lnTo>
                            <a:pt x="87" y="109"/>
                          </a:lnTo>
                          <a:lnTo>
                            <a:pt x="58" y="136"/>
                          </a:lnTo>
                          <a:lnTo>
                            <a:pt x="231" y="298"/>
                          </a:lnTo>
                          <a:lnTo>
                            <a:pt x="260" y="352"/>
                          </a:lnTo>
                          <a:lnTo>
                            <a:pt x="347" y="352"/>
                          </a:lnTo>
                          <a:lnTo>
                            <a:pt x="347" y="271"/>
                          </a:lnTo>
                          <a:lnTo>
                            <a:pt x="462" y="271"/>
                          </a:lnTo>
                          <a:lnTo>
                            <a:pt x="404" y="82"/>
                          </a:lnTo>
                          <a:lnTo>
                            <a:pt x="375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21" name="Group 375"/>
                  <p:cNvGrpSpPr>
                    <a:grpSpLocks/>
                  </p:cNvGrpSpPr>
                  <p:nvPr/>
                </p:nvGrpSpPr>
                <p:grpSpPr bwMode="auto">
                  <a:xfrm>
                    <a:off x="1196975" y="1042988"/>
                    <a:ext cx="954088" cy="690562"/>
                    <a:chOff x="754" y="657"/>
                    <a:chExt cx="601" cy="435"/>
                  </a:xfrm>
                  <a:grpFill/>
                </p:grpSpPr>
                <p:sp>
                  <p:nvSpPr>
                    <p:cNvPr id="717176" name="Freeform 376"/>
                    <p:cNvSpPr>
                      <a:spLocks/>
                    </p:cNvSpPr>
                    <p:nvPr/>
                  </p:nvSpPr>
                  <p:spPr bwMode="auto">
                    <a:xfrm>
                      <a:off x="754" y="657"/>
                      <a:ext cx="601" cy="435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190"/>
                        </a:cxn>
                        <a:cxn ang="0">
                          <a:pos x="0" y="217"/>
                        </a:cxn>
                        <a:cxn ang="0">
                          <a:pos x="0" y="353"/>
                        </a:cxn>
                        <a:cxn ang="0">
                          <a:pos x="201" y="353"/>
                        </a:cxn>
                        <a:cxn ang="0">
                          <a:pos x="229" y="435"/>
                        </a:cxn>
                        <a:cxn ang="0">
                          <a:pos x="544" y="435"/>
                        </a:cxn>
                        <a:cxn ang="0">
                          <a:pos x="601" y="353"/>
                        </a:cxn>
                        <a:cxn ang="0">
                          <a:pos x="601" y="136"/>
                        </a:cxn>
                        <a:cxn ang="0">
                          <a:pos x="515" y="136"/>
                        </a:cxn>
                        <a:cxn ang="0">
                          <a:pos x="515" y="0"/>
                        </a:cxn>
                        <a:cxn ang="0">
                          <a:pos x="229" y="0"/>
                        </a:cxn>
                        <a:cxn ang="0">
                          <a:pos x="258" y="136"/>
                        </a:cxn>
                        <a:cxn ang="0">
                          <a:pos x="172" y="136"/>
                        </a:cxn>
                        <a:cxn ang="0">
                          <a:pos x="172" y="190"/>
                        </a:cxn>
                        <a:cxn ang="0">
                          <a:pos x="28" y="190"/>
                        </a:cxn>
                      </a:cxnLst>
                      <a:rect l="0" t="0" r="r" b="b"/>
                      <a:pathLst>
                        <a:path w="601" h="435">
                          <a:moveTo>
                            <a:pt x="28" y="190"/>
                          </a:moveTo>
                          <a:lnTo>
                            <a:pt x="0" y="217"/>
                          </a:lnTo>
                          <a:lnTo>
                            <a:pt x="0" y="353"/>
                          </a:lnTo>
                          <a:lnTo>
                            <a:pt x="201" y="353"/>
                          </a:lnTo>
                          <a:lnTo>
                            <a:pt x="229" y="435"/>
                          </a:lnTo>
                          <a:lnTo>
                            <a:pt x="544" y="435"/>
                          </a:lnTo>
                          <a:lnTo>
                            <a:pt x="601" y="353"/>
                          </a:lnTo>
                          <a:lnTo>
                            <a:pt x="601" y="136"/>
                          </a:lnTo>
                          <a:lnTo>
                            <a:pt x="515" y="136"/>
                          </a:lnTo>
                          <a:lnTo>
                            <a:pt x="515" y="0"/>
                          </a:lnTo>
                          <a:lnTo>
                            <a:pt x="229" y="0"/>
                          </a:lnTo>
                          <a:lnTo>
                            <a:pt x="258" y="136"/>
                          </a:lnTo>
                          <a:lnTo>
                            <a:pt x="172" y="136"/>
                          </a:lnTo>
                          <a:lnTo>
                            <a:pt x="172" y="190"/>
                          </a:lnTo>
                          <a:lnTo>
                            <a:pt x="28" y="19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77" name="Freeform 377"/>
                    <p:cNvSpPr>
                      <a:spLocks/>
                    </p:cNvSpPr>
                    <p:nvPr/>
                  </p:nvSpPr>
                  <p:spPr bwMode="auto">
                    <a:xfrm>
                      <a:off x="754" y="657"/>
                      <a:ext cx="601" cy="435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190"/>
                        </a:cxn>
                        <a:cxn ang="0">
                          <a:pos x="0" y="217"/>
                        </a:cxn>
                        <a:cxn ang="0">
                          <a:pos x="0" y="353"/>
                        </a:cxn>
                        <a:cxn ang="0">
                          <a:pos x="201" y="353"/>
                        </a:cxn>
                        <a:cxn ang="0">
                          <a:pos x="229" y="435"/>
                        </a:cxn>
                        <a:cxn ang="0">
                          <a:pos x="544" y="435"/>
                        </a:cxn>
                        <a:cxn ang="0">
                          <a:pos x="601" y="353"/>
                        </a:cxn>
                        <a:cxn ang="0">
                          <a:pos x="601" y="136"/>
                        </a:cxn>
                        <a:cxn ang="0">
                          <a:pos x="515" y="136"/>
                        </a:cxn>
                        <a:cxn ang="0">
                          <a:pos x="515" y="0"/>
                        </a:cxn>
                        <a:cxn ang="0">
                          <a:pos x="229" y="0"/>
                        </a:cxn>
                        <a:cxn ang="0">
                          <a:pos x="258" y="136"/>
                        </a:cxn>
                        <a:cxn ang="0">
                          <a:pos x="172" y="136"/>
                        </a:cxn>
                        <a:cxn ang="0">
                          <a:pos x="172" y="190"/>
                        </a:cxn>
                        <a:cxn ang="0">
                          <a:pos x="28" y="190"/>
                        </a:cxn>
                      </a:cxnLst>
                      <a:rect l="0" t="0" r="r" b="b"/>
                      <a:pathLst>
                        <a:path w="601" h="435">
                          <a:moveTo>
                            <a:pt x="28" y="190"/>
                          </a:moveTo>
                          <a:lnTo>
                            <a:pt x="0" y="217"/>
                          </a:lnTo>
                          <a:lnTo>
                            <a:pt x="0" y="353"/>
                          </a:lnTo>
                          <a:lnTo>
                            <a:pt x="201" y="353"/>
                          </a:lnTo>
                          <a:lnTo>
                            <a:pt x="229" y="435"/>
                          </a:lnTo>
                          <a:lnTo>
                            <a:pt x="544" y="435"/>
                          </a:lnTo>
                          <a:lnTo>
                            <a:pt x="601" y="353"/>
                          </a:lnTo>
                          <a:lnTo>
                            <a:pt x="601" y="136"/>
                          </a:lnTo>
                          <a:lnTo>
                            <a:pt x="515" y="136"/>
                          </a:lnTo>
                          <a:lnTo>
                            <a:pt x="515" y="0"/>
                          </a:lnTo>
                          <a:lnTo>
                            <a:pt x="229" y="0"/>
                          </a:lnTo>
                          <a:lnTo>
                            <a:pt x="258" y="136"/>
                          </a:lnTo>
                          <a:lnTo>
                            <a:pt x="172" y="136"/>
                          </a:lnTo>
                          <a:lnTo>
                            <a:pt x="172" y="190"/>
                          </a:lnTo>
                          <a:lnTo>
                            <a:pt x="28" y="19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</p:grpSp>
            <p:sp>
              <p:nvSpPr>
                <p:cNvPr id="717490" name="WordArt 69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915988" y="808392"/>
                  <a:ext cx="409575" cy="66798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0" kern="10" dirty="0">
                      <a:ln w="9525">
                        <a:noFill/>
                        <a:round/>
                        <a:headEnd type="none" w="sm" len="sm"/>
                        <a:tailEnd type="none" w="sm" len="sm"/>
                      </a:ln>
                      <a:solidFill>
                        <a:schemeClr val="bg1">
                          <a:alpha val="59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7</a:t>
                  </a:r>
                </a:p>
              </p:txBody>
            </p:sp>
          </p:grpSp>
          <p:sp>
            <p:nvSpPr>
              <p:cNvPr id="717001" name="Rectangle 201"/>
              <p:cNvSpPr>
                <a:spLocks noChangeArrowheads="1"/>
              </p:cNvSpPr>
              <p:nvPr/>
            </p:nvSpPr>
            <p:spPr bwMode="auto">
              <a:xfrm>
                <a:off x="323850" y="998538"/>
                <a:ext cx="28693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CADDO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02" name="Rectangle 202"/>
              <p:cNvSpPr>
                <a:spLocks noChangeArrowheads="1"/>
              </p:cNvSpPr>
              <p:nvPr/>
            </p:nvSpPr>
            <p:spPr bwMode="auto">
              <a:xfrm>
                <a:off x="704850" y="604838"/>
                <a:ext cx="352661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BOSSIER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03" name="Rectangle 203"/>
              <p:cNvSpPr>
                <a:spLocks noChangeArrowheads="1"/>
              </p:cNvSpPr>
              <p:nvPr/>
            </p:nvSpPr>
            <p:spPr bwMode="auto">
              <a:xfrm>
                <a:off x="1587500" y="539750"/>
                <a:ext cx="454025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CLAIBORNE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08" name="Rectangle 208"/>
              <p:cNvSpPr>
                <a:spLocks noChangeArrowheads="1"/>
              </p:cNvSpPr>
              <p:nvPr/>
            </p:nvSpPr>
            <p:spPr bwMode="auto">
              <a:xfrm>
                <a:off x="531813" y="1844675"/>
                <a:ext cx="330219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DESOTO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09" name="Rectangle 209"/>
              <p:cNvSpPr>
                <a:spLocks noChangeArrowheads="1"/>
              </p:cNvSpPr>
              <p:nvPr/>
            </p:nvSpPr>
            <p:spPr bwMode="auto">
              <a:xfrm>
                <a:off x="1220788" y="1757363"/>
                <a:ext cx="161925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RED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10" name="Rectangle 210"/>
              <p:cNvSpPr>
                <a:spLocks noChangeArrowheads="1"/>
              </p:cNvSpPr>
              <p:nvPr/>
            </p:nvSpPr>
            <p:spPr bwMode="auto">
              <a:xfrm>
                <a:off x="1219648" y="1851025"/>
                <a:ext cx="23884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RIVER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11" name="Rectangle 211"/>
              <p:cNvSpPr>
                <a:spLocks noChangeArrowheads="1"/>
              </p:cNvSpPr>
              <p:nvPr/>
            </p:nvSpPr>
            <p:spPr bwMode="auto">
              <a:xfrm>
                <a:off x="1552996" y="1438275"/>
                <a:ext cx="410369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BIENVILLE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18" name="Rectangle 218"/>
              <p:cNvSpPr>
                <a:spLocks noChangeArrowheads="1"/>
              </p:cNvSpPr>
              <p:nvPr/>
            </p:nvSpPr>
            <p:spPr bwMode="auto">
              <a:xfrm>
                <a:off x="1693591" y="1822450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19" name="Rectangle 219"/>
              <p:cNvSpPr>
                <a:spLocks noChangeArrowheads="1"/>
              </p:cNvSpPr>
              <p:nvPr/>
            </p:nvSpPr>
            <p:spPr bwMode="auto">
              <a:xfrm>
                <a:off x="1695450" y="1916113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20" name="Rectangle 220"/>
              <p:cNvSpPr>
                <a:spLocks noChangeArrowheads="1"/>
              </p:cNvSpPr>
              <p:nvPr/>
            </p:nvSpPr>
            <p:spPr bwMode="auto">
              <a:xfrm>
                <a:off x="1698625" y="2008188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30" name="Rectangle 230"/>
              <p:cNvSpPr>
                <a:spLocks noChangeArrowheads="1"/>
              </p:cNvSpPr>
              <p:nvPr/>
            </p:nvSpPr>
            <p:spPr bwMode="auto">
              <a:xfrm>
                <a:off x="1276350" y="425450"/>
                <a:ext cx="7534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W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31" name="Rectangle 231"/>
              <p:cNvSpPr>
                <a:spLocks noChangeArrowheads="1"/>
              </p:cNvSpPr>
              <p:nvPr/>
            </p:nvSpPr>
            <p:spPr bwMode="auto">
              <a:xfrm>
                <a:off x="1281113" y="517525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32" name="Rectangle 232"/>
              <p:cNvSpPr>
                <a:spLocks noChangeArrowheads="1"/>
              </p:cNvSpPr>
              <p:nvPr/>
            </p:nvSpPr>
            <p:spPr bwMode="auto">
              <a:xfrm>
                <a:off x="1279525" y="611188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B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33" name="Rectangle 233"/>
              <p:cNvSpPr>
                <a:spLocks noChangeArrowheads="1"/>
              </p:cNvSpPr>
              <p:nvPr/>
            </p:nvSpPr>
            <p:spPr bwMode="auto">
              <a:xfrm>
                <a:off x="1281113" y="703263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S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34" name="Rectangle 234"/>
              <p:cNvSpPr>
                <a:spLocks noChangeArrowheads="1"/>
              </p:cNvSpPr>
              <p:nvPr/>
            </p:nvSpPr>
            <p:spPr bwMode="auto">
              <a:xfrm>
                <a:off x="1282700" y="796925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35" name="Rectangle 235"/>
              <p:cNvSpPr>
                <a:spLocks noChangeArrowheads="1"/>
              </p:cNvSpPr>
              <p:nvPr/>
            </p:nvSpPr>
            <p:spPr bwMode="auto">
              <a:xfrm>
                <a:off x="1281113" y="890588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36" name="Rectangle 236"/>
              <p:cNvSpPr>
                <a:spLocks noChangeArrowheads="1"/>
              </p:cNvSpPr>
              <p:nvPr/>
            </p:nvSpPr>
            <p:spPr bwMode="auto">
              <a:xfrm>
                <a:off x="1279525" y="982663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60" name="Rectangle 560"/>
              <p:cNvSpPr>
                <a:spLocks noChangeArrowheads="1"/>
              </p:cNvSpPr>
              <p:nvPr/>
            </p:nvSpPr>
            <p:spPr bwMode="auto">
              <a:xfrm>
                <a:off x="1693591" y="1822450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61" name="Rectangle 561"/>
              <p:cNvSpPr>
                <a:spLocks noChangeArrowheads="1"/>
              </p:cNvSpPr>
              <p:nvPr/>
            </p:nvSpPr>
            <p:spPr bwMode="auto">
              <a:xfrm>
                <a:off x="1695450" y="1916113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62" name="Rectangle 562"/>
              <p:cNvSpPr>
                <a:spLocks noChangeArrowheads="1"/>
              </p:cNvSpPr>
              <p:nvPr/>
            </p:nvSpPr>
            <p:spPr bwMode="auto">
              <a:xfrm>
                <a:off x="1698625" y="2008188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72" name="Rectangle 572"/>
              <p:cNvSpPr>
                <a:spLocks noChangeArrowheads="1"/>
              </p:cNvSpPr>
              <p:nvPr/>
            </p:nvSpPr>
            <p:spPr bwMode="auto">
              <a:xfrm>
                <a:off x="1276350" y="425450"/>
                <a:ext cx="7534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W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73" name="Rectangle 573"/>
              <p:cNvSpPr>
                <a:spLocks noChangeArrowheads="1"/>
              </p:cNvSpPr>
              <p:nvPr/>
            </p:nvSpPr>
            <p:spPr bwMode="auto">
              <a:xfrm>
                <a:off x="1281113" y="517525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74" name="Rectangle 574"/>
              <p:cNvSpPr>
                <a:spLocks noChangeArrowheads="1"/>
              </p:cNvSpPr>
              <p:nvPr/>
            </p:nvSpPr>
            <p:spPr bwMode="auto">
              <a:xfrm>
                <a:off x="1279525" y="611188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B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75" name="Rectangle 575"/>
              <p:cNvSpPr>
                <a:spLocks noChangeArrowheads="1"/>
              </p:cNvSpPr>
              <p:nvPr/>
            </p:nvSpPr>
            <p:spPr bwMode="auto">
              <a:xfrm>
                <a:off x="1281113" y="703263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S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76" name="Rectangle 576"/>
              <p:cNvSpPr>
                <a:spLocks noChangeArrowheads="1"/>
              </p:cNvSpPr>
              <p:nvPr/>
            </p:nvSpPr>
            <p:spPr bwMode="auto">
              <a:xfrm>
                <a:off x="1282700" y="796925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T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77" name="Rectangle 577"/>
              <p:cNvSpPr>
                <a:spLocks noChangeArrowheads="1"/>
              </p:cNvSpPr>
              <p:nvPr/>
            </p:nvSpPr>
            <p:spPr bwMode="auto">
              <a:xfrm>
                <a:off x="1281113" y="890588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78" name="Rectangle 578"/>
              <p:cNvSpPr>
                <a:spLocks noChangeArrowheads="1"/>
              </p:cNvSpPr>
              <p:nvPr/>
            </p:nvSpPr>
            <p:spPr bwMode="auto">
              <a:xfrm>
                <a:off x="1279525" y="982663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R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738" name="Rectangle 737"/>
            <p:cNvSpPr/>
            <p:nvPr/>
          </p:nvSpPr>
          <p:spPr>
            <a:xfrm>
              <a:off x="6671054" y="2959415"/>
              <a:ext cx="254285" cy="189356"/>
            </a:xfrm>
            <a:prstGeom prst="rect">
              <a:avLst/>
            </a:prstGeom>
            <a:solidFill>
              <a:srgbClr val="32542A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Rectangle 738"/>
            <p:cNvSpPr/>
            <p:nvPr/>
          </p:nvSpPr>
          <p:spPr>
            <a:xfrm>
              <a:off x="6907403" y="2884424"/>
              <a:ext cx="16643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Region 7 - 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April 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17</a:t>
              </a:r>
              <a:endParaRPr lang="en-US" sz="1400" dirty="0"/>
            </a:p>
          </p:txBody>
        </p:sp>
      </p:grpSp>
      <p:grpSp>
        <p:nvGrpSpPr>
          <p:cNvPr id="722" name="Group 717333"/>
          <p:cNvGrpSpPr/>
          <p:nvPr/>
        </p:nvGrpSpPr>
        <p:grpSpPr>
          <a:xfrm>
            <a:off x="2096988" y="486467"/>
            <a:ext cx="6478569" cy="2959174"/>
            <a:chOff x="2096988" y="486467"/>
            <a:chExt cx="6478569" cy="2959174"/>
          </a:xfrm>
        </p:grpSpPr>
        <p:grpSp>
          <p:nvGrpSpPr>
            <p:cNvPr id="723" name="Group 716841"/>
            <p:cNvGrpSpPr/>
            <p:nvPr/>
          </p:nvGrpSpPr>
          <p:grpSpPr>
            <a:xfrm>
              <a:off x="2096988" y="486467"/>
              <a:ext cx="2712871" cy="1924882"/>
              <a:chOff x="2016125" y="311150"/>
              <a:chExt cx="2913063" cy="2066925"/>
            </a:xfrm>
          </p:grpSpPr>
          <p:grpSp>
            <p:nvGrpSpPr>
              <p:cNvPr id="724" name="Group 716814"/>
              <p:cNvGrpSpPr/>
              <p:nvPr/>
            </p:nvGrpSpPr>
            <p:grpSpPr>
              <a:xfrm>
                <a:off x="2016125" y="311150"/>
                <a:ext cx="2913063" cy="2066925"/>
                <a:chOff x="2016125" y="311150"/>
                <a:chExt cx="2913063" cy="2066925"/>
              </a:xfrm>
            </p:grpSpPr>
            <p:grpSp>
              <p:nvGrpSpPr>
                <p:cNvPr id="725" name="Group 717499"/>
                <p:cNvGrpSpPr/>
                <p:nvPr/>
              </p:nvGrpSpPr>
              <p:grpSpPr>
                <a:xfrm>
                  <a:off x="2016125" y="311150"/>
                  <a:ext cx="2913063" cy="2066925"/>
                  <a:chOff x="2016125" y="311150"/>
                  <a:chExt cx="2913063" cy="2066925"/>
                </a:xfrm>
                <a:solidFill>
                  <a:schemeClr val="accent6">
                    <a:lumMod val="50000"/>
                  </a:schemeClr>
                </a:solidFill>
              </p:grpSpPr>
              <p:grpSp>
                <p:nvGrpSpPr>
                  <p:cNvPr id="726" name="Group 357"/>
                  <p:cNvGrpSpPr>
                    <a:grpSpLocks/>
                  </p:cNvGrpSpPr>
                  <p:nvPr/>
                </p:nvGrpSpPr>
                <p:grpSpPr bwMode="auto">
                  <a:xfrm>
                    <a:off x="2243138" y="311150"/>
                    <a:ext cx="954087" cy="731838"/>
                    <a:chOff x="1413" y="196"/>
                    <a:chExt cx="601" cy="461"/>
                  </a:xfrm>
                  <a:grpFill/>
                </p:grpSpPr>
                <p:sp>
                  <p:nvSpPr>
                    <p:cNvPr id="717158" name="Freeform 358"/>
                    <p:cNvSpPr>
                      <a:spLocks/>
                    </p:cNvSpPr>
                    <p:nvPr/>
                  </p:nvSpPr>
                  <p:spPr bwMode="auto">
                    <a:xfrm>
                      <a:off x="1413" y="196"/>
                      <a:ext cx="601" cy="4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72"/>
                        </a:cxn>
                        <a:cxn ang="0">
                          <a:pos x="57" y="272"/>
                        </a:cxn>
                        <a:cxn ang="0">
                          <a:pos x="172" y="326"/>
                        </a:cxn>
                        <a:cxn ang="0">
                          <a:pos x="172" y="379"/>
                        </a:cxn>
                        <a:cxn ang="0">
                          <a:pos x="287" y="379"/>
                        </a:cxn>
                        <a:cxn ang="0">
                          <a:pos x="287" y="461"/>
                        </a:cxn>
                        <a:cxn ang="0">
                          <a:pos x="401" y="461"/>
                        </a:cxn>
                        <a:cxn ang="0">
                          <a:pos x="601" y="326"/>
                        </a:cxn>
                        <a:cxn ang="0">
                          <a:pos x="601" y="190"/>
                        </a:cxn>
                        <a:cxn ang="0">
                          <a:pos x="572" y="136"/>
                        </a:cxn>
                        <a:cxn ang="0">
                          <a:pos x="60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01" h="461">
                          <a:moveTo>
                            <a:pt x="0" y="0"/>
                          </a:moveTo>
                          <a:lnTo>
                            <a:pt x="0" y="272"/>
                          </a:lnTo>
                          <a:lnTo>
                            <a:pt x="57" y="272"/>
                          </a:lnTo>
                          <a:lnTo>
                            <a:pt x="172" y="326"/>
                          </a:lnTo>
                          <a:lnTo>
                            <a:pt x="172" y="379"/>
                          </a:lnTo>
                          <a:lnTo>
                            <a:pt x="287" y="379"/>
                          </a:lnTo>
                          <a:lnTo>
                            <a:pt x="287" y="461"/>
                          </a:lnTo>
                          <a:lnTo>
                            <a:pt x="401" y="461"/>
                          </a:lnTo>
                          <a:lnTo>
                            <a:pt x="601" y="326"/>
                          </a:lnTo>
                          <a:lnTo>
                            <a:pt x="601" y="190"/>
                          </a:lnTo>
                          <a:lnTo>
                            <a:pt x="572" y="136"/>
                          </a:lnTo>
                          <a:lnTo>
                            <a:pt x="60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59" name="Freeform 359"/>
                    <p:cNvSpPr>
                      <a:spLocks/>
                    </p:cNvSpPr>
                    <p:nvPr/>
                  </p:nvSpPr>
                  <p:spPr bwMode="auto">
                    <a:xfrm>
                      <a:off x="1413" y="196"/>
                      <a:ext cx="601" cy="4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72"/>
                        </a:cxn>
                        <a:cxn ang="0">
                          <a:pos x="57" y="272"/>
                        </a:cxn>
                        <a:cxn ang="0">
                          <a:pos x="172" y="326"/>
                        </a:cxn>
                        <a:cxn ang="0">
                          <a:pos x="172" y="379"/>
                        </a:cxn>
                        <a:cxn ang="0">
                          <a:pos x="287" y="379"/>
                        </a:cxn>
                        <a:cxn ang="0">
                          <a:pos x="287" y="461"/>
                        </a:cxn>
                        <a:cxn ang="0">
                          <a:pos x="401" y="461"/>
                        </a:cxn>
                        <a:cxn ang="0">
                          <a:pos x="601" y="326"/>
                        </a:cxn>
                        <a:cxn ang="0">
                          <a:pos x="601" y="190"/>
                        </a:cxn>
                        <a:cxn ang="0">
                          <a:pos x="572" y="136"/>
                        </a:cxn>
                        <a:cxn ang="0">
                          <a:pos x="60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01" h="461">
                          <a:moveTo>
                            <a:pt x="0" y="0"/>
                          </a:moveTo>
                          <a:lnTo>
                            <a:pt x="0" y="272"/>
                          </a:lnTo>
                          <a:lnTo>
                            <a:pt x="57" y="272"/>
                          </a:lnTo>
                          <a:lnTo>
                            <a:pt x="172" y="326"/>
                          </a:lnTo>
                          <a:lnTo>
                            <a:pt x="172" y="379"/>
                          </a:lnTo>
                          <a:lnTo>
                            <a:pt x="287" y="379"/>
                          </a:lnTo>
                          <a:lnTo>
                            <a:pt x="287" y="461"/>
                          </a:lnTo>
                          <a:lnTo>
                            <a:pt x="401" y="461"/>
                          </a:lnTo>
                          <a:lnTo>
                            <a:pt x="601" y="326"/>
                          </a:lnTo>
                          <a:lnTo>
                            <a:pt x="601" y="190"/>
                          </a:lnTo>
                          <a:lnTo>
                            <a:pt x="572" y="136"/>
                          </a:lnTo>
                          <a:lnTo>
                            <a:pt x="60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27" name="Group 360"/>
                  <p:cNvGrpSpPr>
                    <a:grpSpLocks/>
                  </p:cNvGrpSpPr>
                  <p:nvPr/>
                </p:nvGrpSpPr>
                <p:grpSpPr bwMode="auto">
                  <a:xfrm>
                    <a:off x="3152775" y="311150"/>
                    <a:ext cx="955675" cy="815975"/>
                    <a:chOff x="1986" y="196"/>
                    <a:chExt cx="602" cy="514"/>
                  </a:xfrm>
                  <a:grpFill/>
                </p:grpSpPr>
                <p:sp>
                  <p:nvSpPr>
                    <p:cNvPr id="717161" name="Freeform 361"/>
                    <p:cNvSpPr>
                      <a:spLocks/>
                    </p:cNvSpPr>
                    <p:nvPr/>
                  </p:nvSpPr>
                  <p:spPr bwMode="auto">
                    <a:xfrm>
                      <a:off x="1986" y="196"/>
                      <a:ext cx="602" cy="514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136"/>
                        </a:cxn>
                        <a:cxn ang="0">
                          <a:pos x="29" y="190"/>
                        </a:cxn>
                        <a:cxn ang="0">
                          <a:pos x="29" y="326"/>
                        </a:cxn>
                        <a:cxn ang="0">
                          <a:pos x="57" y="352"/>
                        </a:cxn>
                        <a:cxn ang="0">
                          <a:pos x="115" y="352"/>
                        </a:cxn>
                        <a:cxn ang="0">
                          <a:pos x="143" y="379"/>
                        </a:cxn>
                        <a:cxn ang="0">
                          <a:pos x="172" y="514"/>
                        </a:cxn>
                        <a:cxn ang="0">
                          <a:pos x="402" y="406"/>
                        </a:cxn>
                        <a:cxn ang="0">
                          <a:pos x="430" y="352"/>
                        </a:cxn>
                        <a:cxn ang="0">
                          <a:pos x="488" y="136"/>
                        </a:cxn>
                        <a:cxn ang="0">
                          <a:pos x="602" y="0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602" h="514">
                          <a:moveTo>
                            <a:pt x="29" y="0"/>
                          </a:moveTo>
                          <a:lnTo>
                            <a:pt x="0" y="136"/>
                          </a:lnTo>
                          <a:lnTo>
                            <a:pt x="29" y="190"/>
                          </a:lnTo>
                          <a:lnTo>
                            <a:pt x="29" y="326"/>
                          </a:lnTo>
                          <a:lnTo>
                            <a:pt x="57" y="352"/>
                          </a:lnTo>
                          <a:lnTo>
                            <a:pt x="115" y="352"/>
                          </a:lnTo>
                          <a:lnTo>
                            <a:pt x="143" y="379"/>
                          </a:lnTo>
                          <a:lnTo>
                            <a:pt x="172" y="514"/>
                          </a:lnTo>
                          <a:lnTo>
                            <a:pt x="402" y="406"/>
                          </a:lnTo>
                          <a:lnTo>
                            <a:pt x="430" y="352"/>
                          </a:lnTo>
                          <a:lnTo>
                            <a:pt x="488" y="136"/>
                          </a:lnTo>
                          <a:lnTo>
                            <a:pt x="602" y="0"/>
                          </a:ln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62" name="Freeform 362"/>
                    <p:cNvSpPr>
                      <a:spLocks/>
                    </p:cNvSpPr>
                    <p:nvPr/>
                  </p:nvSpPr>
                  <p:spPr bwMode="auto">
                    <a:xfrm>
                      <a:off x="1986" y="196"/>
                      <a:ext cx="602" cy="514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0" y="136"/>
                        </a:cxn>
                        <a:cxn ang="0">
                          <a:pos x="29" y="190"/>
                        </a:cxn>
                        <a:cxn ang="0">
                          <a:pos x="29" y="326"/>
                        </a:cxn>
                        <a:cxn ang="0">
                          <a:pos x="57" y="352"/>
                        </a:cxn>
                        <a:cxn ang="0">
                          <a:pos x="115" y="352"/>
                        </a:cxn>
                        <a:cxn ang="0">
                          <a:pos x="143" y="379"/>
                        </a:cxn>
                        <a:cxn ang="0">
                          <a:pos x="172" y="514"/>
                        </a:cxn>
                        <a:cxn ang="0">
                          <a:pos x="402" y="406"/>
                        </a:cxn>
                        <a:cxn ang="0">
                          <a:pos x="430" y="352"/>
                        </a:cxn>
                        <a:cxn ang="0">
                          <a:pos x="488" y="136"/>
                        </a:cxn>
                        <a:cxn ang="0">
                          <a:pos x="602" y="0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602" h="514">
                          <a:moveTo>
                            <a:pt x="29" y="0"/>
                          </a:moveTo>
                          <a:lnTo>
                            <a:pt x="0" y="136"/>
                          </a:lnTo>
                          <a:lnTo>
                            <a:pt x="29" y="190"/>
                          </a:lnTo>
                          <a:lnTo>
                            <a:pt x="29" y="326"/>
                          </a:lnTo>
                          <a:lnTo>
                            <a:pt x="57" y="352"/>
                          </a:lnTo>
                          <a:lnTo>
                            <a:pt x="115" y="352"/>
                          </a:lnTo>
                          <a:lnTo>
                            <a:pt x="143" y="379"/>
                          </a:lnTo>
                          <a:lnTo>
                            <a:pt x="172" y="514"/>
                          </a:lnTo>
                          <a:lnTo>
                            <a:pt x="402" y="406"/>
                          </a:lnTo>
                          <a:lnTo>
                            <a:pt x="430" y="352"/>
                          </a:lnTo>
                          <a:lnTo>
                            <a:pt x="488" y="136"/>
                          </a:lnTo>
                          <a:lnTo>
                            <a:pt x="602" y="0"/>
                          </a:lnTo>
                          <a:lnTo>
                            <a:pt x="29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28" name="Group 363"/>
                  <p:cNvGrpSpPr>
                    <a:grpSpLocks/>
                  </p:cNvGrpSpPr>
                  <p:nvPr/>
                </p:nvGrpSpPr>
                <p:grpSpPr bwMode="auto">
                  <a:xfrm>
                    <a:off x="3835400" y="311150"/>
                    <a:ext cx="503238" cy="731838"/>
                    <a:chOff x="2416" y="196"/>
                    <a:chExt cx="317" cy="461"/>
                  </a:xfrm>
                  <a:grpFill/>
                </p:grpSpPr>
                <p:sp>
                  <p:nvSpPr>
                    <p:cNvPr id="717164" name="Freeform 364"/>
                    <p:cNvSpPr>
                      <a:spLocks/>
                    </p:cNvSpPr>
                    <p:nvPr/>
                  </p:nvSpPr>
                  <p:spPr bwMode="auto">
                    <a:xfrm>
                      <a:off x="2416" y="196"/>
                      <a:ext cx="317" cy="461"/>
                    </a:xfrm>
                    <a:custGeom>
                      <a:avLst/>
                      <a:gdLst/>
                      <a:ahLst/>
                      <a:cxnLst>
                        <a:cxn ang="0">
                          <a:pos x="173" y="0"/>
                        </a:cxn>
                        <a:cxn ang="0">
                          <a:pos x="58" y="136"/>
                        </a:cxn>
                        <a:cxn ang="0">
                          <a:pos x="0" y="352"/>
                        </a:cxn>
                        <a:cxn ang="0">
                          <a:pos x="29" y="352"/>
                        </a:cxn>
                        <a:cxn ang="0">
                          <a:pos x="29" y="434"/>
                        </a:cxn>
                        <a:cxn ang="0">
                          <a:pos x="173" y="461"/>
                        </a:cxn>
                        <a:cxn ang="0">
                          <a:pos x="230" y="272"/>
                        </a:cxn>
                        <a:cxn ang="0">
                          <a:pos x="288" y="82"/>
                        </a:cxn>
                        <a:cxn ang="0">
                          <a:pos x="317" y="0"/>
                        </a:cxn>
                        <a:cxn ang="0">
                          <a:pos x="173" y="0"/>
                        </a:cxn>
                      </a:cxnLst>
                      <a:rect l="0" t="0" r="r" b="b"/>
                      <a:pathLst>
                        <a:path w="317" h="461">
                          <a:moveTo>
                            <a:pt x="173" y="0"/>
                          </a:moveTo>
                          <a:lnTo>
                            <a:pt x="58" y="136"/>
                          </a:lnTo>
                          <a:lnTo>
                            <a:pt x="0" y="352"/>
                          </a:lnTo>
                          <a:lnTo>
                            <a:pt x="29" y="352"/>
                          </a:lnTo>
                          <a:lnTo>
                            <a:pt x="29" y="434"/>
                          </a:lnTo>
                          <a:lnTo>
                            <a:pt x="173" y="461"/>
                          </a:lnTo>
                          <a:lnTo>
                            <a:pt x="230" y="272"/>
                          </a:lnTo>
                          <a:lnTo>
                            <a:pt x="288" y="82"/>
                          </a:lnTo>
                          <a:lnTo>
                            <a:pt x="317" y="0"/>
                          </a:lnTo>
                          <a:lnTo>
                            <a:pt x="173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65" name="Freeform 365"/>
                    <p:cNvSpPr>
                      <a:spLocks/>
                    </p:cNvSpPr>
                    <p:nvPr/>
                  </p:nvSpPr>
                  <p:spPr bwMode="auto">
                    <a:xfrm>
                      <a:off x="2416" y="196"/>
                      <a:ext cx="317" cy="461"/>
                    </a:xfrm>
                    <a:custGeom>
                      <a:avLst/>
                      <a:gdLst/>
                      <a:ahLst/>
                      <a:cxnLst>
                        <a:cxn ang="0">
                          <a:pos x="173" y="0"/>
                        </a:cxn>
                        <a:cxn ang="0">
                          <a:pos x="58" y="136"/>
                        </a:cxn>
                        <a:cxn ang="0">
                          <a:pos x="0" y="352"/>
                        </a:cxn>
                        <a:cxn ang="0">
                          <a:pos x="29" y="352"/>
                        </a:cxn>
                        <a:cxn ang="0">
                          <a:pos x="29" y="434"/>
                        </a:cxn>
                        <a:cxn ang="0">
                          <a:pos x="173" y="461"/>
                        </a:cxn>
                        <a:cxn ang="0">
                          <a:pos x="230" y="272"/>
                        </a:cxn>
                        <a:cxn ang="0">
                          <a:pos x="288" y="82"/>
                        </a:cxn>
                        <a:cxn ang="0">
                          <a:pos x="317" y="0"/>
                        </a:cxn>
                        <a:cxn ang="0">
                          <a:pos x="173" y="0"/>
                        </a:cxn>
                      </a:cxnLst>
                      <a:rect l="0" t="0" r="r" b="b"/>
                      <a:pathLst>
                        <a:path w="317" h="461">
                          <a:moveTo>
                            <a:pt x="173" y="0"/>
                          </a:moveTo>
                          <a:lnTo>
                            <a:pt x="58" y="136"/>
                          </a:lnTo>
                          <a:lnTo>
                            <a:pt x="0" y="352"/>
                          </a:lnTo>
                          <a:lnTo>
                            <a:pt x="29" y="352"/>
                          </a:lnTo>
                          <a:lnTo>
                            <a:pt x="29" y="434"/>
                          </a:lnTo>
                          <a:lnTo>
                            <a:pt x="173" y="461"/>
                          </a:lnTo>
                          <a:lnTo>
                            <a:pt x="230" y="272"/>
                          </a:lnTo>
                          <a:lnTo>
                            <a:pt x="288" y="82"/>
                          </a:lnTo>
                          <a:lnTo>
                            <a:pt x="317" y="0"/>
                          </a:lnTo>
                          <a:lnTo>
                            <a:pt x="173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29" name="Group 366"/>
                  <p:cNvGrpSpPr>
                    <a:grpSpLocks/>
                  </p:cNvGrpSpPr>
                  <p:nvPr/>
                </p:nvGrpSpPr>
                <p:grpSpPr bwMode="auto">
                  <a:xfrm>
                    <a:off x="4111625" y="311150"/>
                    <a:ext cx="590550" cy="774700"/>
                    <a:chOff x="2590" y="196"/>
                    <a:chExt cx="372" cy="488"/>
                  </a:xfrm>
                  <a:grpFill/>
                </p:grpSpPr>
                <p:sp>
                  <p:nvSpPr>
                    <p:cNvPr id="717167" name="Freeform 367"/>
                    <p:cNvSpPr>
                      <a:spLocks/>
                    </p:cNvSpPr>
                    <p:nvPr/>
                  </p:nvSpPr>
                  <p:spPr bwMode="auto">
                    <a:xfrm>
                      <a:off x="2590" y="196"/>
                      <a:ext cx="372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143" y="0"/>
                        </a:cxn>
                        <a:cxn ang="0">
                          <a:pos x="115" y="82"/>
                        </a:cxn>
                        <a:cxn ang="0">
                          <a:pos x="57" y="272"/>
                        </a:cxn>
                        <a:cxn ang="0">
                          <a:pos x="0" y="461"/>
                        </a:cxn>
                        <a:cxn ang="0">
                          <a:pos x="0" y="488"/>
                        </a:cxn>
                        <a:cxn ang="0">
                          <a:pos x="315" y="488"/>
                        </a:cxn>
                        <a:cxn ang="0">
                          <a:pos x="372" y="379"/>
                        </a:cxn>
                        <a:cxn ang="0">
                          <a:pos x="257" y="407"/>
                        </a:cxn>
                        <a:cxn ang="0">
                          <a:pos x="344" y="299"/>
                        </a:cxn>
                        <a:cxn ang="0">
                          <a:pos x="228" y="272"/>
                        </a:cxn>
                        <a:cxn ang="0">
                          <a:pos x="315" y="163"/>
                        </a:cxn>
                        <a:cxn ang="0">
                          <a:pos x="315" y="54"/>
                        </a:cxn>
                        <a:cxn ang="0">
                          <a:pos x="257" y="27"/>
                        </a:cxn>
                        <a:cxn ang="0">
                          <a:pos x="228" y="109"/>
                        </a:cxn>
                        <a:cxn ang="0">
                          <a:pos x="201" y="54"/>
                        </a:cxn>
                        <a:cxn ang="0">
                          <a:pos x="228" y="0"/>
                        </a:cxn>
                        <a:cxn ang="0">
                          <a:pos x="143" y="0"/>
                        </a:cxn>
                      </a:cxnLst>
                      <a:rect l="0" t="0" r="r" b="b"/>
                      <a:pathLst>
                        <a:path w="372" h="488">
                          <a:moveTo>
                            <a:pt x="143" y="0"/>
                          </a:moveTo>
                          <a:lnTo>
                            <a:pt x="115" y="82"/>
                          </a:lnTo>
                          <a:lnTo>
                            <a:pt x="57" y="272"/>
                          </a:lnTo>
                          <a:lnTo>
                            <a:pt x="0" y="461"/>
                          </a:lnTo>
                          <a:lnTo>
                            <a:pt x="0" y="488"/>
                          </a:lnTo>
                          <a:lnTo>
                            <a:pt x="315" y="488"/>
                          </a:lnTo>
                          <a:lnTo>
                            <a:pt x="372" y="379"/>
                          </a:lnTo>
                          <a:lnTo>
                            <a:pt x="257" y="407"/>
                          </a:lnTo>
                          <a:lnTo>
                            <a:pt x="344" y="299"/>
                          </a:lnTo>
                          <a:lnTo>
                            <a:pt x="228" y="272"/>
                          </a:lnTo>
                          <a:lnTo>
                            <a:pt x="315" y="163"/>
                          </a:lnTo>
                          <a:lnTo>
                            <a:pt x="315" y="54"/>
                          </a:lnTo>
                          <a:lnTo>
                            <a:pt x="257" y="27"/>
                          </a:lnTo>
                          <a:lnTo>
                            <a:pt x="228" y="109"/>
                          </a:lnTo>
                          <a:lnTo>
                            <a:pt x="201" y="54"/>
                          </a:lnTo>
                          <a:lnTo>
                            <a:pt x="228" y="0"/>
                          </a:lnTo>
                          <a:lnTo>
                            <a:pt x="143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68" name="Freeform 368"/>
                    <p:cNvSpPr>
                      <a:spLocks/>
                    </p:cNvSpPr>
                    <p:nvPr/>
                  </p:nvSpPr>
                  <p:spPr bwMode="auto">
                    <a:xfrm>
                      <a:off x="2590" y="196"/>
                      <a:ext cx="372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143" y="0"/>
                        </a:cxn>
                        <a:cxn ang="0">
                          <a:pos x="115" y="82"/>
                        </a:cxn>
                        <a:cxn ang="0">
                          <a:pos x="57" y="272"/>
                        </a:cxn>
                        <a:cxn ang="0">
                          <a:pos x="0" y="461"/>
                        </a:cxn>
                        <a:cxn ang="0">
                          <a:pos x="0" y="488"/>
                        </a:cxn>
                        <a:cxn ang="0">
                          <a:pos x="315" y="488"/>
                        </a:cxn>
                        <a:cxn ang="0">
                          <a:pos x="372" y="379"/>
                        </a:cxn>
                        <a:cxn ang="0">
                          <a:pos x="257" y="407"/>
                        </a:cxn>
                        <a:cxn ang="0">
                          <a:pos x="344" y="299"/>
                        </a:cxn>
                        <a:cxn ang="0">
                          <a:pos x="228" y="272"/>
                        </a:cxn>
                        <a:cxn ang="0">
                          <a:pos x="315" y="163"/>
                        </a:cxn>
                        <a:cxn ang="0">
                          <a:pos x="315" y="54"/>
                        </a:cxn>
                        <a:cxn ang="0">
                          <a:pos x="257" y="27"/>
                        </a:cxn>
                        <a:cxn ang="0">
                          <a:pos x="228" y="109"/>
                        </a:cxn>
                        <a:cxn ang="0">
                          <a:pos x="201" y="54"/>
                        </a:cxn>
                        <a:cxn ang="0">
                          <a:pos x="228" y="0"/>
                        </a:cxn>
                        <a:cxn ang="0">
                          <a:pos x="143" y="0"/>
                        </a:cxn>
                      </a:cxnLst>
                      <a:rect l="0" t="0" r="r" b="b"/>
                      <a:pathLst>
                        <a:path w="372" h="488">
                          <a:moveTo>
                            <a:pt x="143" y="0"/>
                          </a:moveTo>
                          <a:lnTo>
                            <a:pt x="115" y="82"/>
                          </a:lnTo>
                          <a:lnTo>
                            <a:pt x="57" y="272"/>
                          </a:lnTo>
                          <a:lnTo>
                            <a:pt x="0" y="461"/>
                          </a:lnTo>
                          <a:lnTo>
                            <a:pt x="0" y="488"/>
                          </a:lnTo>
                          <a:lnTo>
                            <a:pt x="315" y="488"/>
                          </a:lnTo>
                          <a:lnTo>
                            <a:pt x="372" y="379"/>
                          </a:lnTo>
                          <a:lnTo>
                            <a:pt x="257" y="407"/>
                          </a:lnTo>
                          <a:lnTo>
                            <a:pt x="344" y="299"/>
                          </a:lnTo>
                          <a:lnTo>
                            <a:pt x="228" y="272"/>
                          </a:lnTo>
                          <a:lnTo>
                            <a:pt x="315" y="163"/>
                          </a:lnTo>
                          <a:lnTo>
                            <a:pt x="315" y="54"/>
                          </a:lnTo>
                          <a:lnTo>
                            <a:pt x="257" y="27"/>
                          </a:lnTo>
                          <a:lnTo>
                            <a:pt x="228" y="109"/>
                          </a:lnTo>
                          <a:lnTo>
                            <a:pt x="201" y="54"/>
                          </a:lnTo>
                          <a:lnTo>
                            <a:pt x="228" y="0"/>
                          </a:lnTo>
                          <a:lnTo>
                            <a:pt x="143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30" name="Group 378"/>
                  <p:cNvGrpSpPr>
                    <a:grpSpLocks/>
                  </p:cNvGrpSpPr>
                  <p:nvPr/>
                </p:nvGrpSpPr>
                <p:grpSpPr bwMode="auto">
                  <a:xfrm>
                    <a:off x="2016125" y="741363"/>
                    <a:ext cx="682625" cy="515937"/>
                    <a:chOff x="1270" y="467"/>
                    <a:chExt cx="430" cy="325"/>
                  </a:xfrm>
                  <a:grpFill/>
                </p:grpSpPr>
                <p:sp>
                  <p:nvSpPr>
                    <p:cNvPr id="717179" name="Freeform 379"/>
                    <p:cNvSpPr>
                      <a:spLocks/>
                    </p:cNvSpPr>
                    <p:nvPr/>
                  </p:nvSpPr>
                  <p:spPr bwMode="auto">
                    <a:xfrm>
                      <a:off x="1270" y="467"/>
                      <a:ext cx="430" cy="325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28" y="55"/>
                        </a:cxn>
                        <a:cxn ang="0">
                          <a:pos x="0" y="108"/>
                        </a:cxn>
                        <a:cxn ang="0">
                          <a:pos x="0" y="325"/>
                        </a:cxn>
                        <a:cxn ang="0">
                          <a:pos x="229" y="325"/>
                        </a:cxn>
                        <a:cxn ang="0">
                          <a:pos x="229" y="271"/>
                        </a:cxn>
                        <a:cxn ang="0">
                          <a:pos x="430" y="271"/>
                        </a:cxn>
                        <a:cxn ang="0">
                          <a:pos x="430" y="108"/>
                        </a:cxn>
                        <a:cxn ang="0">
                          <a:pos x="315" y="108"/>
                        </a:cxn>
                        <a:cxn ang="0">
                          <a:pos x="315" y="55"/>
                        </a:cxn>
                        <a:cxn ang="0">
                          <a:pos x="200" y="0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430" h="325">
                          <a:moveTo>
                            <a:pt x="28" y="0"/>
                          </a:moveTo>
                          <a:lnTo>
                            <a:pt x="28" y="55"/>
                          </a:lnTo>
                          <a:lnTo>
                            <a:pt x="0" y="108"/>
                          </a:lnTo>
                          <a:lnTo>
                            <a:pt x="0" y="325"/>
                          </a:lnTo>
                          <a:lnTo>
                            <a:pt x="229" y="325"/>
                          </a:lnTo>
                          <a:lnTo>
                            <a:pt x="229" y="271"/>
                          </a:lnTo>
                          <a:lnTo>
                            <a:pt x="430" y="271"/>
                          </a:lnTo>
                          <a:lnTo>
                            <a:pt x="430" y="108"/>
                          </a:lnTo>
                          <a:lnTo>
                            <a:pt x="315" y="108"/>
                          </a:lnTo>
                          <a:lnTo>
                            <a:pt x="315" y="55"/>
                          </a:lnTo>
                          <a:lnTo>
                            <a:pt x="200" y="0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80" name="Freeform 380"/>
                    <p:cNvSpPr>
                      <a:spLocks/>
                    </p:cNvSpPr>
                    <p:nvPr/>
                  </p:nvSpPr>
                  <p:spPr bwMode="auto">
                    <a:xfrm>
                      <a:off x="1270" y="467"/>
                      <a:ext cx="430" cy="325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0"/>
                        </a:cxn>
                        <a:cxn ang="0">
                          <a:pos x="28" y="55"/>
                        </a:cxn>
                        <a:cxn ang="0">
                          <a:pos x="0" y="108"/>
                        </a:cxn>
                        <a:cxn ang="0">
                          <a:pos x="0" y="325"/>
                        </a:cxn>
                        <a:cxn ang="0">
                          <a:pos x="229" y="325"/>
                        </a:cxn>
                        <a:cxn ang="0">
                          <a:pos x="229" y="271"/>
                        </a:cxn>
                        <a:cxn ang="0">
                          <a:pos x="430" y="271"/>
                        </a:cxn>
                        <a:cxn ang="0">
                          <a:pos x="430" y="108"/>
                        </a:cxn>
                        <a:cxn ang="0">
                          <a:pos x="315" y="108"/>
                        </a:cxn>
                        <a:cxn ang="0">
                          <a:pos x="315" y="55"/>
                        </a:cxn>
                        <a:cxn ang="0">
                          <a:pos x="200" y="0"/>
                        </a:cxn>
                        <a:cxn ang="0">
                          <a:pos x="28" y="0"/>
                        </a:cxn>
                      </a:cxnLst>
                      <a:rect l="0" t="0" r="r" b="b"/>
                      <a:pathLst>
                        <a:path w="430" h="325">
                          <a:moveTo>
                            <a:pt x="28" y="0"/>
                          </a:moveTo>
                          <a:lnTo>
                            <a:pt x="28" y="55"/>
                          </a:lnTo>
                          <a:lnTo>
                            <a:pt x="0" y="108"/>
                          </a:lnTo>
                          <a:lnTo>
                            <a:pt x="0" y="325"/>
                          </a:lnTo>
                          <a:lnTo>
                            <a:pt x="229" y="325"/>
                          </a:lnTo>
                          <a:lnTo>
                            <a:pt x="229" y="271"/>
                          </a:lnTo>
                          <a:lnTo>
                            <a:pt x="430" y="271"/>
                          </a:lnTo>
                          <a:lnTo>
                            <a:pt x="430" y="108"/>
                          </a:lnTo>
                          <a:lnTo>
                            <a:pt x="315" y="108"/>
                          </a:lnTo>
                          <a:lnTo>
                            <a:pt x="315" y="55"/>
                          </a:lnTo>
                          <a:lnTo>
                            <a:pt x="200" y="0"/>
                          </a:lnTo>
                          <a:lnTo>
                            <a:pt x="28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31" name="Group 381"/>
                  <p:cNvGrpSpPr>
                    <a:grpSpLocks/>
                  </p:cNvGrpSpPr>
                  <p:nvPr/>
                </p:nvGrpSpPr>
                <p:grpSpPr bwMode="auto">
                  <a:xfrm>
                    <a:off x="2060575" y="1171575"/>
                    <a:ext cx="777875" cy="561975"/>
                    <a:chOff x="1298" y="738"/>
                    <a:chExt cx="490" cy="354"/>
                  </a:xfrm>
                  <a:grpFill/>
                </p:grpSpPr>
                <p:sp>
                  <p:nvSpPr>
                    <p:cNvPr id="717182" name="Freeform 382"/>
                    <p:cNvSpPr>
                      <a:spLocks/>
                    </p:cNvSpPr>
                    <p:nvPr/>
                  </p:nvSpPr>
                  <p:spPr bwMode="auto">
                    <a:xfrm>
                      <a:off x="1298" y="738"/>
                      <a:ext cx="490" cy="354"/>
                    </a:xfrm>
                    <a:custGeom>
                      <a:avLst/>
                      <a:gdLst/>
                      <a:ahLst/>
                      <a:cxnLst>
                        <a:cxn ang="0">
                          <a:pos x="57" y="54"/>
                        </a:cxn>
                        <a:cxn ang="0">
                          <a:pos x="57" y="272"/>
                        </a:cxn>
                        <a:cxn ang="0">
                          <a:pos x="0" y="354"/>
                        </a:cxn>
                        <a:cxn ang="0">
                          <a:pos x="490" y="354"/>
                        </a:cxn>
                        <a:cxn ang="0">
                          <a:pos x="490" y="190"/>
                        </a:cxn>
                        <a:cxn ang="0">
                          <a:pos x="403" y="109"/>
                        </a:cxn>
                        <a:cxn ang="0">
                          <a:pos x="403" y="0"/>
                        </a:cxn>
                        <a:cxn ang="0">
                          <a:pos x="202" y="0"/>
                        </a:cxn>
                        <a:cxn ang="0">
                          <a:pos x="202" y="54"/>
                        </a:cxn>
                        <a:cxn ang="0">
                          <a:pos x="57" y="54"/>
                        </a:cxn>
                      </a:cxnLst>
                      <a:rect l="0" t="0" r="r" b="b"/>
                      <a:pathLst>
                        <a:path w="490" h="354">
                          <a:moveTo>
                            <a:pt x="57" y="54"/>
                          </a:moveTo>
                          <a:lnTo>
                            <a:pt x="57" y="272"/>
                          </a:lnTo>
                          <a:lnTo>
                            <a:pt x="0" y="354"/>
                          </a:lnTo>
                          <a:lnTo>
                            <a:pt x="490" y="354"/>
                          </a:lnTo>
                          <a:lnTo>
                            <a:pt x="490" y="190"/>
                          </a:lnTo>
                          <a:lnTo>
                            <a:pt x="403" y="109"/>
                          </a:lnTo>
                          <a:lnTo>
                            <a:pt x="403" y="0"/>
                          </a:lnTo>
                          <a:lnTo>
                            <a:pt x="202" y="0"/>
                          </a:lnTo>
                          <a:lnTo>
                            <a:pt x="202" y="54"/>
                          </a:lnTo>
                          <a:lnTo>
                            <a:pt x="57" y="54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83" name="Freeform 383"/>
                    <p:cNvSpPr>
                      <a:spLocks/>
                    </p:cNvSpPr>
                    <p:nvPr/>
                  </p:nvSpPr>
                  <p:spPr bwMode="auto">
                    <a:xfrm>
                      <a:off x="1298" y="738"/>
                      <a:ext cx="490" cy="354"/>
                    </a:xfrm>
                    <a:custGeom>
                      <a:avLst/>
                      <a:gdLst/>
                      <a:ahLst/>
                      <a:cxnLst>
                        <a:cxn ang="0">
                          <a:pos x="57" y="54"/>
                        </a:cxn>
                        <a:cxn ang="0">
                          <a:pos x="57" y="272"/>
                        </a:cxn>
                        <a:cxn ang="0">
                          <a:pos x="0" y="354"/>
                        </a:cxn>
                        <a:cxn ang="0">
                          <a:pos x="490" y="354"/>
                        </a:cxn>
                        <a:cxn ang="0">
                          <a:pos x="490" y="190"/>
                        </a:cxn>
                        <a:cxn ang="0">
                          <a:pos x="403" y="109"/>
                        </a:cxn>
                        <a:cxn ang="0">
                          <a:pos x="403" y="0"/>
                        </a:cxn>
                        <a:cxn ang="0">
                          <a:pos x="202" y="0"/>
                        </a:cxn>
                        <a:cxn ang="0">
                          <a:pos x="202" y="54"/>
                        </a:cxn>
                        <a:cxn ang="0">
                          <a:pos x="57" y="54"/>
                        </a:cxn>
                      </a:cxnLst>
                      <a:rect l="0" t="0" r="r" b="b"/>
                      <a:pathLst>
                        <a:path w="490" h="354">
                          <a:moveTo>
                            <a:pt x="57" y="54"/>
                          </a:moveTo>
                          <a:lnTo>
                            <a:pt x="57" y="272"/>
                          </a:lnTo>
                          <a:lnTo>
                            <a:pt x="0" y="354"/>
                          </a:lnTo>
                          <a:lnTo>
                            <a:pt x="490" y="354"/>
                          </a:lnTo>
                          <a:lnTo>
                            <a:pt x="490" y="190"/>
                          </a:lnTo>
                          <a:lnTo>
                            <a:pt x="403" y="109"/>
                          </a:lnTo>
                          <a:lnTo>
                            <a:pt x="403" y="0"/>
                          </a:lnTo>
                          <a:lnTo>
                            <a:pt x="202" y="0"/>
                          </a:lnTo>
                          <a:lnTo>
                            <a:pt x="202" y="54"/>
                          </a:lnTo>
                          <a:lnTo>
                            <a:pt x="57" y="54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48" name="Group 384"/>
                  <p:cNvGrpSpPr>
                    <a:grpSpLocks/>
                  </p:cNvGrpSpPr>
                  <p:nvPr/>
                </p:nvGrpSpPr>
                <p:grpSpPr bwMode="auto">
                  <a:xfrm>
                    <a:off x="2698752" y="828676"/>
                    <a:ext cx="738188" cy="690563"/>
                    <a:chOff x="1700" y="522"/>
                    <a:chExt cx="465" cy="435"/>
                  </a:xfrm>
                  <a:grpFill/>
                </p:grpSpPr>
                <p:sp>
                  <p:nvSpPr>
                    <p:cNvPr id="717185" name="Freeform 385"/>
                    <p:cNvSpPr>
                      <a:spLocks/>
                    </p:cNvSpPr>
                    <p:nvPr/>
                  </p:nvSpPr>
                  <p:spPr bwMode="auto">
                    <a:xfrm>
                      <a:off x="1700" y="522"/>
                      <a:ext cx="458" cy="43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35"/>
                        </a:cxn>
                        <a:cxn ang="0">
                          <a:pos x="0" y="325"/>
                        </a:cxn>
                        <a:cxn ang="0">
                          <a:pos x="86" y="406"/>
                        </a:cxn>
                        <a:cxn ang="0">
                          <a:pos x="86" y="434"/>
                        </a:cxn>
                        <a:cxn ang="0">
                          <a:pos x="343" y="434"/>
                        </a:cxn>
                        <a:cxn ang="0">
                          <a:pos x="372" y="325"/>
                        </a:cxn>
                        <a:cxn ang="0">
                          <a:pos x="458" y="189"/>
                        </a:cxn>
                        <a:cxn ang="0">
                          <a:pos x="430" y="53"/>
                        </a:cxn>
                        <a:cxn ang="0">
                          <a:pos x="401" y="26"/>
                        </a:cxn>
                        <a:cxn ang="0">
                          <a:pos x="343" y="26"/>
                        </a:cxn>
                        <a:cxn ang="0">
                          <a:pos x="315" y="0"/>
                        </a:cxn>
                        <a:cxn ang="0">
                          <a:pos x="115" y="135"/>
                        </a:cxn>
                        <a:cxn ang="0">
                          <a:pos x="0" y="135"/>
                        </a:cxn>
                      </a:cxnLst>
                      <a:rect l="0" t="0" r="r" b="b"/>
                      <a:pathLst>
                        <a:path w="458" h="434">
                          <a:moveTo>
                            <a:pt x="0" y="135"/>
                          </a:moveTo>
                          <a:lnTo>
                            <a:pt x="0" y="325"/>
                          </a:lnTo>
                          <a:lnTo>
                            <a:pt x="86" y="406"/>
                          </a:lnTo>
                          <a:lnTo>
                            <a:pt x="86" y="434"/>
                          </a:lnTo>
                          <a:lnTo>
                            <a:pt x="343" y="434"/>
                          </a:lnTo>
                          <a:lnTo>
                            <a:pt x="372" y="325"/>
                          </a:lnTo>
                          <a:lnTo>
                            <a:pt x="458" y="189"/>
                          </a:lnTo>
                          <a:lnTo>
                            <a:pt x="430" y="53"/>
                          </a:lnTo>
                          <a:lnTo>
                            <a:pt x="401" y="26"/>
                          </a:lnTo>
                          <a:lnTo>
                            <a:pt x="343" y="26"/>
                          </a:lnTo>
                          <a:lnTo>
                            <a:pt x="315" y="0"/>
                          </a:lnTo>
                          <a:lnTo>
                            <a:pt x="115" y="135"/>
                          </a:lnTo>
                          <a:lnTo>
                            <a:pt x="0" y="135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86" name="Freeform 386"/>
                    <p:cNvSpPr>
                      <a:spLocks/>
                    </p:cNvSpPr>
                    <p:nvPr/>
                  </p:nvSpPr>
                  <p:spPr bwMode="auto">
                    <a:xfrm>
                      <a:off x="1707" y="523"/>
                      <a:ext cx="458" cy="43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35"/>
                        </a:cxn>
                        <a:cxn ang="0">
                          <a:pos x="0" y="325"/>
                        </a:cxn>
                        <a:cxn ang="0">
                          <a:pos x="86" y="406"/>
                        </a:cxn>
                        <a:cxn ang="0">
                          <a:pos x="86" y="434"/>
                        </a:cxn>
                        <a:cxn ang="0">
                          <a:pos x="343" y="434"/>
                        </a:cxn>
                        <a:cxn ang="0">
                          <a:pos x="372" y="325"/>
                        </a:cxn>
                        <a:cxn ang="0">
                          <a:pos x="458" y="189"/>
                        </a:cxn>
                        <a:cxn ang="0">
                          <a:pos x="430" y="53"/>
                        </a:cxn>
                        <a:cxn ang="0">
                          <a:pos x="401" y="26"/>
                        </a:cxn>
                        <a:cxn ang="0">
                          <a:pos x="343" y="26"/>
                        </a:cxn>
                        <a:cxn ang="0">
                          <a:pos x="315" y="0"/>
                        </a:cxn>
                        <a:cxn ang="0">
                          <a:pos x="115" y="135"/>
                        </a:cxn>
                        <a:cxn ang="0">
                          <a:pos x="0" y="135"/>
                        </a:cxn>
                      </a:cxnLst>
                      <a:rect l="0" t="0" r="r" b="b"/>
                      <a:pathLst>
                        <a:path w="458" h="434">
                          <a:moveTo>
                            <a:pt x="0" y="135"/>
                          </a:moveTo>
                          <a:lnTo>
                            <a:pt x="0" y="325"/>
                          </a:lnTo>
                          <a:lnTo>
                            <a:pt x="86" y="406"/>
                          </a:lnTo>
                          <a:lnTo>
                            <a:pt x="86" y="434"/>
                          </a:lnTo>
                          <a:lnTo>
                            <a:pt x="343" y="434"/>
                          </a:lnTo>
                          <a:lnTo>
                            <a:pt x="372" y="325"/>
                          </a:lnTo>
                          <a:lnTo>
                            <a:pt x="458" y="189"/>
                          </a:lnTo>
                          <a:lnTo>
                            <a:pt x="430" y="53"/>
                          </a:lnTo>
                          <a:lnTo>
                            <a:pt x="401" y="26"/>
                          </a:lnTo>
                          <a:lnTo>
                            <a:pt x="343" y="26"/>
                          </a:lnTo>
                          <a:lnTo>
                            <a:pt x="315" y="0"/>
                          </a:lnTo>
                          <a:lnTo>
                            <a:pt x="115" y="135"/>
                          </a:lnTo>
                          <a:lnTo>
                            <a:pt x="0" y="135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49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2835275" y="1516063"/>
                    <a:ext cx="636588" cy="603250"/>
                    <a:chOff x="1786" y="955"/>
                    <a:chExt cx="401" cy="380"/>
                  </a:xfrm>
                  <a:grpFill/>
                </p:grpSpPr>
                <p:sp>
                  <p:nvSpPr>
                    <p:cNvPr id="717188" name="Freeform 388"/>
                    <p:cNvSpPr>
                      <a:spLocks/>
                    </p:cNvSpPr>
                    <p:nvPr/>
                  </p:nvSpPr>
                  <p:spPr bwMode="auto">
                    <a:xfrm>
                      <a:off x="1786" y="955"/>
                      <a:ext cx="401" cy="38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80"/>
                        </a:cxn>
                        <a:cxn ang="0">
                          <a:pos x="373" y="380"/>
                        </a:cxn>
                        <a:cxn ang="0">
                          <a:pos x="373" y="298"/>
                        </a:cxn>
                        <a:cxn ang="0">
                          <a:pos x="344" y="218"/>
                        </a:cxn>
                        <a:cxn ang="0">
                          <a:pos x="401" y="190"/>
                        </a:cxn>
                        <a:cxn ang="0">
                          <a:pos x="373" y="136"/>
                        </a:cxn>
                        <a:cxn ang="0">
                          <a:pos x="287" y="109"/>
                        </a:cxn>
                        <a:cxn ang="0">
                          <a:pos x="287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01" h="380">
                          <a:moveTo>
                            <a:pt x="0" y="0"/>
                          </a:moveTo>
                          <a:lnTo>
                            <a:pt x="0" y="380"/>
                          </a:lnTo>
                          <a:lnTo>
                            <a:pt x="373" y="380"/>
                          </a:lnTo>
                          <a:lnTo>
                            <a:pt x="373" y="298"/>
                          </a:lnTo>
                          <a:lnTo>
                            <a:pt x="344" y="218"/>
                          </a:lnTo>
                          <a:lnTo>
                            <a:pt x="401" y="190"/>
                          </a:lnTo>
                          <a:lnTo>
                            <a:pt x="373" y="136"/>
                          </a:lnTo>
                          <a:lnTo>
                            <a:pt x="287" y="109"/>
                          </a:lnTo>
                          <a:lnTo>
                            <a:pt x="287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89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1786" y="955"/>
                      <a:ext cx="401" cy="38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80"/>
                        </a:cxn>
                        <a:cxn ang="0">
                          <a:pos x="373" y="380"/>
                        </a:cxn>
                        <a:cxn ang="0">
                          <a:pos x="373" y="298"/>
                        </a:cxn>
                        <a:cxn ang="0">
                          <a:pos x="344" y="218"/>
                        </a:cxn>
                        <a:cxn ang="0">
                          <a:pos x="401" y="190"/>
                        </a:cxn>
                        <a:cxn ang="0">
                          <a:pos x="373" y="136"/>
                        </a:cxn>
                        <a:cxn ang="0">
                          <a:pos x="287" y="109"/>
                        </a:cxn>
                        <a:cxn ang="0">
                          <a:pos x="287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01" h="380">
                          <a:moveTo>
                            <a:pt x="0" y="0"/>
                          </a:moveTo>
                          <a:lnTo>
                            <a:pt x="0" y="380"/>
                          </a:lnTo>
                          <a:lnTo>
                            <a:pt x="373" y="380"/>
                          </a:lnTo>
                          <a:lnTo>
                            <a:pt x="373" y="298"/>
                          </a:lnTo>
                          <a:lnTo>
                            <a:pt x="344" y="218"/>
                          </a:lnTo>
                          <a:lnTo>
                            <a:pt x="401" y="190"/>
                          </a:lnTo>
                          <a:lnTo>
                            <a:pt x="373" y="136"/>
                          </a:lnTo>
                          <a:lnTo>
                            <a:pt x="287" y="109"/>
                          </a:lnTo>
                          <a:lnTo>
                            <a:pt x="287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50" name="Group 390"/>
                  <p:cNvGrpSpPr>
                    <a:grpSpLocks/>
                  </p:cNvGrpSpPr>
                  <p:nvPr/>
                </p:nvGrpSpPr>
                <p:grpSpPr bwMode="auto">
                  <a:xfrm>
                    <a:off x="3243263" y="869950"/>
                    <a:ext cx="865187" cy="863600"/>
                    <a:chOff x="2043" y="548"/>
                    <a:chExt cx="545" cy="544"/>
                  </a:xfrm>
                  <a:grpFill/>
                </p:grpSpPr>
                <p:sp>
                  <p:nvSpPr>
                    <p:cNvPr id="717191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2043" y="548"/>
                      <a:ext cx="545" cy="5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08"/>
                        </a:cxn>
                        <a:cxn ang="0">
                          <a:pos x="29" y="408"/>
                        </a:cxn>
                        <a:cxn ang="0">
                          <a:pos x="29" y="517"/>
                        </a:cxn>
                        <a:cxn ang="0">
                          <a:pos x="115" y="544"/>
                        </a:cxn>
                        <a:cxn ang="0">
                          <a:pos x="230" y="462"/>
                        </a:cxn>
                        <a:cxn ang="0">
                          <a:pos x="259" y="354"/>
                        </a:cxn>
                        <a:cxn ang="0">
                          <a:pos x="373" y="299"/>
                        </a:cxn>
                        <a:cxn ang="0">
                          <a:pos x="517" y="299"/>
                        </a:cxn>
                        <a:cxn ang="0">
                          <a:pos x="517" y="163"/>
                        </a:cxn>
                        <a:cxn ang="0">
                          <a:pos x="545" y="163"/>
                        </a:cxn>
                        <a:cxn ang="0">
                          <a:pos x="545" y="109"/>
                        </a:cxn>
                        <a:cxn ang="0">
                          <a:pos x="402" y="82"/>
                        </a:cxn>
                        <a:cxn ang="0">
                          <a:pos x="402" y="0"/>
                        </a:cxn>
                        <a:cxn ang="0">
                          <a:pos x="373" y="0"/>
                        </a:cxn>
                        <a:cxn ang="0">
                          <a:pos x="345" y="54"/>
                        </a:cxn>
                        <a:cxn ang="0">
                          <a:pos x="115" y="163"/>
                        </a:cxn>
                        <a:cxn ang="0">
                          <a:pos x="29" y="299"/>
                        </a:cxn>
                        <a:cxn ang="0">
                          <a:pos x="0" y="408"/>
                        </a:cxn>
                      </a:cxnLst>
                      <a:rect l="0" t="0" r="r" b="b"/>
                      <a:pathLst>
                        <a:path w="545" h="544">
                          <a:moveTo>
                            <a:pt x="0" y="408"/>
                          </a:moveTo>
                          <a:lnTo>
                            <a:pt x="29" y="408"/>
                          </a:lnTo>
                          <a:lnTo>
                            <a:pt x="29" y="517"/>
                          </a:lnTo>
                          <a:lnTo>
                            <a:pt x="115" y="544"/>
                          </a:lnTo>
                          <a:lnTo>
                            <a:pt x="230" y="462"/>
                          </a:lnTo>
                          <a:lnTo>
                            <a:pt x="259" y="354"/>
                          </a:lnTo>
                          <a:lnTo>
                            <a:pt x="373" y="299"/>
                          </a:lnTo>
                          <a:lnTo>
                            <a:pt x="517" y="299"/>
                          </a:lnTo>
                          <a:lnTo>
                            <a:pt x="517" y="163"/>
                          </a:lnTo>
                          <a:lnTo>
                            <a:pt x="545" y="163"/>
                          </a:lnTo>
                          <a:lnTo>
                            <a:pt x="545" y="109"/>
                          </a:lnTo>
                          <a:lnTo>
                            <a:pt x="402" y="82"/>
                          </a:lnTo>
                          <a:lnTo>
                            <a:pt x="402" y="0"/>
                          </a:lnTo>
                          <a:lnTo>
                            <a:pt x="373" y="0"/>
                          </a:lnTo>
                          <a:lnTo>
                            <a:pt x="345" y="54"/>
                          </a:lnTo>
                          <a:lnTo>
                            <a:pt x="115" y="163"/>
                          </a:lnTo>
                          <a:lnTo>
                            <a:pt x="29" y="299"/>
                          </a:lnTo>
                          <a:lnTo>
                            <a:pt x="0" y="408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92" name="Freeform 392"/>
                    <p:cNvSpPr>
                      <a:spLocks/>
                    </p:cNvSpPr>
                    <p:nvPr/>
                  </p:nvSpPr>
                  <p:spPr bwMode="auto">
                    <a:xfrm>
                      <a:off x="2043" y="548"/>
                      <a:ext cx="545" cy="5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08"/>
                        </a:cxn>
                        <a:cxn ang="0">
                          <a:pos x="29" y="408"/>
                        </a:cxn>
                        <a:cxn ang="0">
                          <a:pos x="29" y="517"/>
                        </a:cxn>
                        <a:cxn ang="0">
                          <a:pos x="115" y="544"/>
                        </a:cxn>
                        <a:cxn ang="0">
                          <a:pos x="230" y="462"/>
                        </a:cxn>
                        <a:cxn ang="0">
                          <a:pos x="259" y="354"/>
                        </a:cxn>
                        <a:cxn ang="0">
                          <a:pos x="373" y="299"/>
                        </a:cxn>
                        <a:cxn ang="0">
                          <a:pos x="517" y="299"/>
                        </a:cxn>
                        <a:cxn ang="0">
                          <a:pos x="517" y="163"/>
                        </a:cxn>
                        <a:cxn ang="0">
                          <a:pos x="545" y="163"/>
                        </a:cxn>
                        <a:cxn ang="0">
                          <a:pos x="545" y="109"/>
                        </a:cxn>
                        <a:cxn ang="0">
                          <a:pos x="402" y="82"/>
                        </a:cxn>
                        <a:cxn ang="0">
                          <a:pos x="402" y="0"/>
                        </a:cxn>
                        <a:cxn ang="0">
                          <a:pos x="373" y="0"/>
                        </a:cxn>
                        <a:cxn ang="0">
                          <a:pos x="345" y="54"/>
                        </a:cxn>
                        <a:cxn ang="0">
                          <a:pos x="115" y="163"/>
                        </a:cxn>
                        <a:cxn ang="0">
                          <a:pos x="29" y="299"/>
                        </a:cxn>
                        <a:cxn ang="0">
                          <a:pos x="0" y="408"/>
                        </a:cxn>
                      </a:cxnLst>
                      <a:rect l="0" t="0" r="r" b="b"/>
                      <a:pathLst>
                        <a:path w="545" h="544">
                          <a:moveTo>
                            <a:pt x="0" y="408"/>
                          </a:moveTo>
                          <a:lnTo>
                            <a:pt x="29" y="408"/>
                          </a:lnTo>
                          <a:lnTo>
                            <a:pt x="29" y="517"/>
                          </a:lnTo>
                          <a:lnTo>
                            <a:pt x="115" y="544"/>
                          </a:lnTo>
                          <a:lnTo>
                            <a:pt x="230" y="462"/>
                          </a:lnTo>
                          <a:lnTo>
                            <a:pt x="259" y="354"/>
                          </a:lnTo>
                          <a:lnTo>
                            <a:pt x="373" y="299"/>
                          </a:lnTo>
                          <a:lnTo>
                            <a:pt x="517" y="299"/>
                          </a:lnTo>
                          <a:lnTo>
                            <a:pt x="517" y="163"/>
                          </a:lnTo>
                          <a:lnTo>
                            <a:pt x="545" y="163"/>
                          </a:lnTo>
                          <a:lnTo>
                            <a:pt x="545" y="109"/>
                          </a:lnTo>
                          <a:lnTo>
                            <a:pt x="402" y="82"/>
                          </a:lnTo>
                          <a:lnTo>
                            <a:pt x="402" y="0"/>
                          </a:lnTo>
                          <a:lnTo>
                            <a:pt x="373" y="0"/>
                          </a:lnTo>
                          <a:lnTo>
                            <a:pt x="345" y="54"/>
                          </a:lnTo>
                          <a:lnTo>
                            <a:pt x="115" y="163"/>
                          </a:lnTo>
                          <a:lnTo>
                            <a:pt x="29" y="299"/>
                          </a:lnTo>
                          <a:lnTo>
                            <a:pt x="0" y="408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51" name="Group 393"/>
                  <p:cNvGrpSpPr>
                    <a:grpSpLocks/>
                  </p:cNvGrpSpPr>
                  <p:nvPr/>
                </p:nvGrpSpPr>
                <p:grpSpPr bwMode="auto">
                  <a:xfrm>
                    <a:off x="3976688" y="1085850"/>
                    <a:ext cx="952500" cy="560388"/>
                    <a:chOff x="2505" y="684"/>
                    <a:chExt cx="600" cy="353"/>
                  </a:xfrm>
                  <a:grpFill/>
                </p:grpSpPr>
                <p:sp>
                  <p:nvSpPr>
                    <p:cNvPr id="717194" name="Freeform 394"/>
                    <p:cNvSpPr>
                      <a:spLocks/>
                    </p:cNvSpPr>
                    <p:nvPr/>
                  </p:nvSpPr>
                  <p:spPr bwMode="auto">
                    <a:xfrm>
                      <a:off x="2505" y="684"/>
                      <a:ext cx="600" cy="353"/>
                    </a:xfrm>
                    <a:custGeom>
                      <a:avLst/>
                      <a:gdLst/>
                      <a:ahLst/>
                      <a:cxnLst>
                        <a:cxn ang="0">
                          <a:pos x="86" y="0"/>
                        </a:cxn>
                        <a:cxn ang="0">
                          <a:pos x="86" y="27"/>
                        </a:cxn>
                        <a:cxn ang="0">
                          <a:pos x="57" y="27"/>
                        </a:cxn>
                        <a:cxn ang="0">
                          <a:pos x="57" y="218"/>
                        </a:cxn>
                        <a:cxn ang="0">
                          <a:pos x="0" y="353"/>
                        </a:cxn>
                        <a:cxn ang="0">
                          <a:pos x="200" y="353"/>
                        </a:cxn>
                        <a:cxn ang="0">
                          <a:pos x="371" y="299"/>
                        </a:cxn>
                        <a:cxn ang="0">
                          <a:pos x="400" y="353"/>
                        </a:cxn>
                        <a:cxn ang="0">
                          <a:pos x="514" y="353"/>
                        </a:cxn>
                        <a:cxn ang="0">
                          <a:pos x="514" y="245"/>
                        </a:cxn>
                        <a:cxn ang="0">
                          <a:pos x="600" y="190"/>
                        </a:cxn>
                        <a:cxn ang="0">
                          <a:pos x="486" y="163"/>
                        </a:cxn>
                        <a:cxn ang="0">
                          <a:pos x="514" y="109"/>
                        </a:cxn>
                        <a:cxn ang="0">
                          <a:pos x="400" y="55"/>
                        </a:cxn>
                        <a:cxn ang="0">
                          <a:pos x="486" y="55"/>
                        </a:cxn>
                        <a:cxn ang="0">
                          <a:pos x="400" y="0"/>
                        </a:cxn>
                        <a:cxn ang="0">
                          <a:pos x="86" y="0"/>
                        </a:cxn>
                      </a:cxnLst>
                      <a:rect l="0" t="0" r="r" b="b"/>
                      <a:pathLst>
                        <a:path w="600" h="353">
                          <a:moveTo>
                            <a:pt x="86" y="0"/>
                          </a:moveTo>
                          <a:lnTo>
                            <a:pt x="86" y="27"/>
                          </a:lnTo>
                          <a:lnTo>
                            <a:pt x="57" y="27"/>
                          </a:lnTo>
                          <a:lnTo>
                            <a:pt x="57" y="218"/>
                          </a:lnTo>
                          <a:lnTo>
                            <a:pt x="0" y="353"/>
                          </a:lnTo>
                          <a:lnTo>
                            <a:pt x="200" y="353"/>
                          </a:lnTo>
                          <a:lnTo>
                            <a:pt x="371" y="299"/>
                          </a:lnTo>
                          <a:lnTo>
                            <a:pt x="400" y="353"/>
                          </a:lnTo>
                          <a:lnTo>
                            <a:pt x="514" y="353"/>
                          </a:lnTo>
                          <a:lnTo>
                            <a:pt x="514" y="245"/>
                          </a:lnTo>
                          <a:lnTo>
                            <a:pt x="600" y="190"/>
                          </a:lnTo>
                          <a:lnTo>
                            <a:pt x="486" y="163"/>
                          </a:lnTo>
                          <a:lnTo>
                            <a:pt x="514" y="109"/>
                          </a:lnTo>
                          <a:lnTo>
                            <a:pt x="400" y="55"/>
                          </a:lnTo>
                          <a:lnTo>
                            <a:pt x="486" y="55"/>
                          </a:lnTo>
                          <a:lnTo>
                            <a:pt x="400" y="0"/>
                          </a:lnTo>
                          <a:lnTo>
                            <a:pt x="86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95" name="Freeform 395"/>
                    <p:cNvSpPr>
                      <a:spLocks/>
                    </p:cNvSpPr>
                    <p:nvPr/>
                  </p:nvSpPr>
                  <p:spPr bwMode="auto">
                    <a:xfrm>
                      <a:off x="2505" y="684"/>
                      <a:ext cx="600" cy="353"/>
                    </a:xfrm>
                    <a:custGeom>
                      <a:avLst/>
                      <a:gdLst/>
                      <a:ahLst/>
                      <a:cxnLst>
                        <a:cxn ang="0">
                          <a:pos x="86" y="0"/>
                        </a:cxn>
                        <a:cxn ang="0">
                          <a:pos x="86" y="27"/>
                        </a:cxn>
                        <a:cxn ang="0">
                          <a:pos x="57" y="27"/>
                        </a:cxn>
                        <a:cxn ang="0">
                          <a:pos x="57" y="218"/>
                        </a:cxn>
                        <a:cxn ang="0">
                          <a:pos x="0" y="353"/>
                        </a:cxn>
                        <a:cxn ang="0">
                          <a:pos x="200" y="353"/>
                        </a:cxn>
                        <a:cxn ang="0">
                          <a:pos x="371" y="299"/>
                        </a:cxn>
                        <a:cxn ang="0">
                          <a:pos x="400" y="353"/>
                        </a:cxn>
                        <a:cxn ang="0">
                          <a:pos x="514" y="353"/>
                        </a:cxn>
                        <a:cxn ang="0">
                          <a:pos x="514" y="245"/>
                        </a:cxn>
                        <a:cxn ang="0">
                          <a:pos x="600" y="190"/>
                        </a:cxn>
                        <a:cxn ang="0">
                          <a:pos x="486" y="163"/>
                        </a:cxn>
                        <a:cxn ang="0">
                          <a:pos x="514" y="109"/>
                        </a:cxn>
                        <a:cxn ang="0">
                          <a:pos x="400" y="55"/>
                        </a:cxn>
                        <a:cxn ang="0">
                          <a:pos x="486" y="55"/>
                        </a:cxn>
                        <a:cxn ang="0">
                          <a:pos x="400" y="0"/>
                        </a:cxn>
                        <a:cxn ang="0">
                          <a:pos x="86" y="0"/>
                        </a:cxn>
                      </a:cxnLst>
                      <a:rect l="0" t="0" r="r" b="b"/>
                      <a:pathLst>
                        <a:path w="600" h="353">
                          <a:moveTo>
                            <a:pt x="86" y="0"/>
                          </a:moveTo>
                          <a:lnTo>
                            <a:pt x="86" y="27"/>
                          </a:lnTo>
                          <a:lnTo>
                            <a:pt x="57" y="27"/>
                          </a:lnTo>
                          <a:lnTo>
                            <a:pt x="57" y="218"/>
                          </a:lnTo>
                          <a:lnTo>
                            <a:pt x="0" y="353"/>
                          </a:lnTo>
                          <a:lnTo>
                            <a:pt x="200" y="353"/>
                          </a:lnTo>
                          <a:lnTo>
                            <a:pt x="371" y="299"/>
                          </a:lnTo>
                          <a:lnTo>
                            <a:pt x="400" y="353"/>
                          </a:lnTo>
                          <a:lnTo>
                            <a:pt x="514" y="353"/>
                          </a:lnTo>
                          <a:lnTo>
                            <a:pt x="514" y="245"/>
                          </a:lnTo>
                          <a:lnTo>
                            <a:pt x="600" y="190"/>
                          </a:lnTo>
                          <a:lnTo>
                            <a:pt x="486" y="163"/>
                          </a:lnTo>
                          <a:lnTo>
                            <a:pt x="514" y="109"/>
                          </a:lnTo>
                          <a:lnTo>
                            <a:pt x="400" y="55"/>
                          </a:lnTo>
                          <a:lnTo>
                            <a:pt x="486" y="55"/>
                          </a:lnTo>
                          <a:lnTo>
                            <a:pt x="400" y="0"/>
                          </a:lnTo>
                          <a:lnTo>
                            <a:pt x="86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52" name="Group 396"/>
                  <p:cNvGrpSpPr>
                    <a:grpSpLocks/>
                  </p:cNvGrpSpPr>
                  <p:nvPr/>
                </p:nvGrpSpPr>
                <p:grpSpPr bwMode="auto">
                  <a:xfrm>
                    <a:off x="3379788" y="1344613"/>
                    <a:ext cx="684212" cy="817562"/>
                    <a:chOff x="2129" y="847"/>
                    <a:chExt cx="431" cy="515"/>
                  </a:xfrm>
                  <a:grpFill/>
                </p:grpSpPr>
                <p:sp>
                  <p:nvSpPr>
                    <p:cNvPr id="717197" name="Freeform 397"/>
                    <p:cNvSpPr>
                      <a:spLocks/>
                    </p:cNvSpPr>
                    <p:nvPr/>
                  </p:nvSpPr>
                  <p:spPr bwMode="auto">
                    <a:xfrm>
                      <a:off x="2129" y="847"/>
                      <a:ext cx="431" cy="515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244"/>
                        </a:cxn>
                        <a:cxn ang="0">
                          <a:pos x="58" y="299"/>
                        </a:cxn>
                        <a:cxn ang="0">
                          <a:pos x="0" y="326"/>
                        </a:cxn>
                        <a:cxn ang="0">
                          <a:pos x="29" y="406"/>
                        </a:cxn>
                        <a:cxn ang="0">
                          <a:pos x="144" y="515"/>
                        </a:cxn>
                        <a:cxn ang="0">
                          <a:pos x="288" y="434"/>
                        </a:cxn>
                        <a:cxn ang="0">
                          <a:pos x="345" y="434"/>
                        </a:cxn>
                        <a:cxn ang="0">
                          <a:pos x="345" y="515"/>
                        </a:cxn>
                        <a:cxn ang="0">
                          <a:pos x="403" y="461"/>
                        </a:cxn>
                        <a:cxn ang="0">
                          <a:pos x="431" y="190"/>
                        </a:cxn>
                        <a:cxn ang="0">
                          <a:pos x="374" y="190"/>
                        </a:cxn>
                        <a:cxn ang="0">
                          <a:pos x="431" y="54"/>
                        </a:cxn>
                        <a:cxn ang="0">
                          <a:pos x="431" y="0"/>
                        </a:cxn>
                        <a:cxn ang="0">
                          <a:pos x="288" y="0"/>
                        </a:cxn>
                        <a:cxn ang="0">
                          <a:pos x="172" y="54"/>
                        </a:cxn>
                        <a:cxn ang="0">
                          <a:pos x="144" y="163"/>
                        </a:cxn>
                        <a:cxn ang="0">
                          <a:pos x="29" y="244"/>
                        </a:cxn>
                      </a:cxnLst>
                      <a:rect l="0" t="0" r="r" b="b"/>
                      <a:pathLst>
                        <a:path w="431" h="515">
                          <a:moveTo>
                            <a:pt x="29" y="244"/>
                          </a:moveTo>
                          <a:lnTo>
                            <a:pt x="58" y="299"/>
                          </a:lnTo>
                          <a:lnTo>
                            <a:pt x="0" y="326"/>
                          </a:lnTo>
                          <a:lnTo>
                            <a:pt x="29" y="406"/>
                          </a:lnTo>
                          <a:lnTo>
                            <a:pt x="144" y="515"/>
                          </a:lnTo>
                          <a:lnTo>
                            <a:pt x="288" y="434"/>
                          </a:lnTo>
                          <a:lnTo>
                            <a:pt x="345" y="434"/>
                          </a:lnTo>
                          <a:lnTo>
                            <a:pt x="345" y="515"/>
                          </a:lnTo>
                          <a:lnTo>
                            <a:pt x="403" y="461"/>
                          </a:lnTo>
                          <a:lnTo>
                            <a:pt x="431" y="190"/>
                          </a:lnTo>
                          <a:lnTo>
                            <a:pt x="374" y="190"/>
                          </a:lnTo>
                          <a:lnTo>
                            <a:pt x="431" y="54"/>
                          </a:lnTo>
                          <a:lnTo>
                            <a:pt x="431" y="0"/>
                          </a:lnTo>
                          <a:lnTo>
                            <a:pt x="288" y="0"/>
                          </a:lnTo>
                          <a:lnTo>
                            <a:pt x="172" y="54"/>
                          </a:lnTo>
                          <a:lnTo>
                            <a:pt x="144" y="163"/>
                          </a:lnTo>
                          <a:lnTo>
                            <a:pt x="29" y="244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198" name="Freeform 398"/>
                    <p:cNvSpPr>
                      <a:spLocks/>
                    </p:cNvSpPr>
                    <p:nvPr/>
                  </p:nvSpPr>
                  <p:spPr bwMode="auto">
                    <a:xfrm>
                      <a:off x="2129" y="847"/>
                      <a:ext cx="431" cy="515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244"/>
                        </a:cxn>
                        <a:cxn ang="0">
                          <a:pos x="58" y="299"/>
                        </a:cxn>
                        <a:cxn ang="0">
                          <a:pos x="0" y="326"/>
                        </a:cxn>
                        <a:cxn ang="0">
                          <a:pos x="29" y="406"/>
                        </a:cxn>
                        <a:cxn ang="0">
                          <a:pos x="144" y="515"/>
                        </a:cxn>
                        <a:cxn ang="0">
                          <a:pos x="288" y="434"/>
                        </a:cxn>
                        <a:cxn ang="0">
                          <a:pos x="345" y="434"/>
                        </a:cxn>
                        <a:cxn ang="0">
                          <a:pos x="345" y="515"/>
                        </a:cxn>
                        <a:cxn ang="0">
                          <a:pos x="403" y="461"/>
                        </a:cxn>
                        <a:cxn ang="0">
                          <a:pos x="431" y="190"/>
                        </a:cxn>
                        <a:cxn ang="0">
                          <a:pos x="374" y="190"/>
                        </a:cxn>
                        <a:cxn ang="0">
                          <a:pos x="431" y="54"/>
                        </a:cxn>
                        <a:cxn ang="0">
                          <a:pos x="431" y="0"/>
                        </a:cxn>
                        <a:cxn ang="0">
                          <a:pos x="288" y="0"/>
                        </a:cxn>
                        <a:cxn ang="0">
                          <a:pos x="172" y="54"/>
                        </a:cxn>
                        <a:cxn ang="0">
                          <a:pos x="144" y="163"/>
                        </a:cxn>
                        <a:cxn ang="0">
                          <a:pos x="29" y="244"/>
                        </a:cxn>
                      </a:cxnLst>
                      <a:rect l="0" t="0" r="r" b="b"/>
                      <a:pathLst>
                        <a:path w="431" h="515">
                          <a:moveTo>
                            <a:pt x="29" y="244"/>
                          </a:moveTo>
                          <a:lnTo>
                            <a:pt x="58" y="299"/>
                          </a:lnTo>
                          <a:lnTo>
                            <a:pt x="0" y="326"/>
                          </a:lnTo>
                          <a:lnTo>
                            <a:pt x="29" y="406"/>
                          </a:lnTo>
                          <a:lnTo>
                            <a:pt x="144" y="515"/>
                          </a:lnTo>
                          <a:lnTo>
                            <a:pt x="288" y="434"/>
                          </a:lnTo>
                          <a:lnTo>
                            <a:pt x="345" y="434"/>
                          </a:lnTo>
                          <a:lnTo>
                            <a:pt x="345" y="515"/>
                          </a:lnTo>
                          <a:lnTo>
                            <a:pt x="403" y="461"/>
                          </a:lnTo>
                          <a:lnTo>
                            <a:pt x="431" y="190"/>
                          </a:lnTo>
                          <a:lnTo>
                            <a:pt x="374" y="190"/>
                          </a:lnTo>
                          <a:lnTo>
                            <a:pt x="431" y="54"/>
                          </a:lnTo>
                          <a:lnTo>
                            <a:pt x="431" y="0"/>
                          </a:lnTo>
                          <a:lnTo>
                            <a:pt x="288" y="0"/>
                          </a:lnTo>
                          <a:lnTo>
                            <a:pt x="172" y="54"/>
                          </a:lnTo>
                          <a:lnTo>
                            <a:pt x="144" y="163"/>
                          </a:lnTo>
                          <a:lnTo>
                            <a:pt x="29" y="244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53" name="Group 399"/>
                  <p:cNvGrpSpPr>
                    <a:grpSpLocks/>
                  </p:cNvGrpSpPr>
                  <p:nvPr/>
                </p:nvGrpSpPr>
                <p:grpSpPr bwMode="auto">
                  <a:xfrm>
                    <a:off x="3929063" y="1560513"/>
                    <a:ext cx="820737" cy="817562"/>
                    <a:chOff x="2475" y="983"/>
                    <a:chExt cx="517" cy="515"/>
                  </a:xfrm>
                  <a:grpFill/>
                </p:grpSpPr>
                <p:sp>
                  <p:nvSpPr>
                    <p:cNvPr id="717200" name="Freeform 400"/>
                    <p:cNvSpPr>
                      <a:spLocks/>
                    </p:cNvSpPr>
                    <p:nvPr/>
                  </p:nvSpPr>
                  <p:spPr bwMode="auto">
                    <a:xfrm>
                      <a:off x="2475" y="983"/>
                      <a:ext cx="517" cy="515"/>
                    </a:xfrm>
                    <a:custGeom>
                      <a:avLst/>
                      <a:gdLst/>
                      <a:ahLst/>
                      <a:cxnLst>
                        <a:cxn ang="0">
                          <a:pos x="86" y="54"/>
                        </a:cxn>
                        <a:cxn ang="0">
                          <a:pos x="57" y="325"/>
                        </a:cxn>
                        <a:cxn ang="0">
                          <a:pos x="0" y="379"/>
                        </a:cxn>
                        <a:cxn ang="0">
                          <a:pos x="0" y="461"/>
                        </a:cxn>
                        <a:cxn ang="0">
                          <a:pos x="28" y="515"/>
                        </a:cxn>
                        <a:cxn ang="0">
                          <a:pos x="287" y="515"/>
                        </a:cxn>
                        <a:cxn ang="0">
                          <a:pos x="316" y="488"/>
                        </a:cxn>
                        <a:cxn ang="0">
                          <a:pos x="201" y="488"/>
                        </a:cxn>
                        <a:cxn ang="0">
                          <a:pos x="230" y="407"/>
                        </a:cxn>
                        <a:cxn ang="0">
                          <a:pos x="287" y="461"/>
                        </a:cxn>
                        <a:cxn ang="0">
                          <a:pos x="287" y="407"/>
                        </a:cxn>
                        <a:cxn ang="0">
                          <a:pos x="459" y="245"/>
                        </a:cxn>
                        <a:cxn ang="0">
                          <a:pos x="517" y="109"/>
                        </a:cxn>
                        <a:cxn ang="0">
                          <a:pos x="459" y="109"/>
                        </a:cxn>
                        <a:cxn ang="0">
                          <a:pos x="344" y="109"/>
                        </a:cxn>
                        <a:cxn ang="0">
                          <a:pos x="430" y="54"/>
                        </a:cxn>
                        <a:cxn ang="0">
                          <a:pos x="401" y="0"/>
                        </a:cxn>
                        <a:cxn ang="0">
                          <a:pos x="230" y="54"/>
                        </a:cxn>
                        <a:cxn ang="0">
                          <a:pos x="86" y="54"/>
                        </a:cxn>
                      </a:cxnLst>
                      <a:rect l="0" t="0" r="r" b="b"/>
                      <a:pathLst>
                        <a:path w="517" h="515">
                          <a:moveTo>
                            <a:pt x="86" y="54"/>
                          </a:moveTo>
                          <a:lnTo>
                            <a:pt x="57" y="325"/>
                          </a:lnTo>
                          <a:lnTo>
                            <a:pt x="0" y="379"/>
                          </a:lnTo>
                          <a:lnTo>
                            <a:pt x="0" y="461"/>
                          </a:lnTo>
                          <a:lnTo>
                            <a:pt x="28" y="515"/>
                          </a:lnTo>
                          <a:lnTo>
                            <a:pt x="287" y="515"/>
                          </a:lnTo>
                          <a:lnTo>
                            <a:pt x="316" y="488"/>
                          </a:lnTo>
                          <a:lnTo>
                            <a:pt x="201" y="488"/>
                          </a:lnTo>
                          <a:lnTo>
                            <a:pt x="230" y="407"/>
                          </a:lnTo>
                          <a:lnTo>
                            <a:pt x="287" y="461"/>
                          </a:lnTo>
                          <a:lnTo>
                            <a:pt x="287" y="407"/>
                          </a:lnTo>
                          <a:lnTo>
                            <a:pt x="459" y="245"/>
                          </a:lnTo>
                          <a:lnTo>
                            <a:pt x="517" y="109"/>
                          </a:lnTo>
                          <a:lnTo>
                            <a:pt x="459" y="109"/>
                          </a:lnTo>
                          <a:lnTo>
                            <a:pt x="344" y="109"/>
                          </a:lnTo>
                          <a:lnTo>
                            <a:pt x="430" y="54"/>
                          </a:lnTo>
                          <a:lnTo>
                            <a:pt x="401" y="0"/>
                          </a:lnTo>
                          <a:lnTo>
                            <a:pt x="230" y="54"/>
                          </a:lnTo>
                          <a:lnTo>
                            <a:pt x="86" y="54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01" name="Freeform 401"/>
                    <p:cNvSpPr>
                      <a:spLocks/>
                    </p:cNvSpPr>
                    <p:nvPr/>
                  </p:nvSpPr>
                  <p:spPr bwMode="auto">
                    <a:xfrm>
                      <a:off x="2475" y="983"/>
                      <a:ext cx="517" cy="515"/>
                    </a:xfrm>
                    <a:custGeom>
                      <a:avLst/>
                      <a:gdLst/>
                      <a:ahLst/>
                      <a:cxnLst>
                        <a:cxn ang="0">
                          <a:pos x="86" y="54"/>
                        </a:cxn>
                        <a:cxn ang="0">
                          <a:pos x="57" y="325"/>
                        </a:cxn>
                        <a:cxn ang="0">
                          <a:pos x="0" y="379"/>
                        </a:cxn>
                        <a:cxn ang="0">
                          <a:pos x="0" y="461"/>
                        </a:cxn>
                        <a:cxn ang="0">
                          <a:pos x="28" y="515"/>
                        </a:cxn>
                        <a:cxn ang="0">
                          <a:pos x="287" y="515"/>
                        </a:cxn>
                        <a:cxn ang="0">
                          <a:pos x="316" y="488"/>
                        </a:cxn>
                        <a:cxn ang="0">
                          <a:pos x="201" y="488"/>
                        </a:cxn>
                        <a:cxn ang="0">
                          <a:pos x="230" y="407"/>
                        </a:cxn>
                        <a:cxn ang="0">
                          <a:pos x="287" y="461"/>
                        </a:cxn>
                        <a:cxn ang="0">
                          <a:pos x="287" y="407"/>
                        </a:cxn>
                        <a:cxn ang="0">
                          <a:pos x="459" y="245"/>
                        </a:cxn>
                        <a:cxn ang="0">
                          <a:pos x="517" y="109"/>
                        </a:cxn>
                        <a:cxn ang="0">
                          <a:pos x="459" y="109"/>
                        </a:cxn>
                        <a:cxn ang="0">
                          <a:pos x="344" y="109"/>
                        </a:cxn>
                        <a:cxn ang="0">
                          <a:pos x="430" y="54"/>
                        </a:cxn>
                        <a:cxn ang="0">
                          <a:pos x="401" y="0"/>
                        </a:cxn>
                        <a:cxn ang="0">
                          <a:pos x="230" y="54"/>
                        </a:cxn>
                        <a:cxn ang="0">
                          <a:pos x="86" y="54"/>
                        </a:cxn>
                      </a:cxnLst>
                      <a:rect l="0" t="0" r="r" b="b"/>
                      <a:pathLst>
                        <a:path w="517" h="515">
                          <a:moveTo>
                            <a:pt x="86" y="54"/>
                          </a:moveTo>
                          <a:lnTo>
                            <a:pt x="57" y="325"/>
                          </a:lnTo>
                          <a:lnTo>
                            <a:pt x="0" y="379"/>
                          </a:lnTo>
                          <a:lnTo>
                            <a:pt x="0" y="461"/>
                          </a:lnTo>
                          <a:lnTo>
                            <a:pt x="28" y="515"/>
                          </a:lnTo>
                          <a:lnTo>
                            <a:pt x="287" y="515"/>
                          </a:lnTo>
                          <a:lnTo>
                            <a:pt x="316" y="488"/>
                          </a:lnTo>
                          <a:lnTo>
                            <a:pt x="201" y="488"/>
                          </a:lnTo>
                          <a:lnTo>
                            <a:pt x="230" y="407"/>
                          </a:lnTo>
                          <a:lnTo>
                            <a:pt x="287" y="461"/>
                          </a:lnTo>
                          <a:lnTo>
                            <a:pt x="287" y="407"/>
                          </a:lnTo>
                          <a:lnTo>
                            <a:pt x="459" y="245"/>
                          </a:lnTo>
                          <a:lnTo>
                            <a:pt x="517" y="109"/>
                          </a:lnTo>
                          <a:lnTo>
                            <a:pt x="459" y="109"/>
                          </a:lnTo>
                          <a:lnTo>
                            <a:pt x="344" y="109"/>
                          </a:lnTo>
                          <a:lnTo>
                            <a:pt x="430" y="54"/>
                          </a:lnTo>
                          <a:lnTo>
                            <a:pt x="401" y="0"/>
                          </a:lnTo>
                          <a:lnTo>
                            <a:pt x="230" y="54"/>
                          </a:lnTo>
                          <a:lnTo>
                            <a:pt x="86" y="54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</p:grpSp>
            <p:sp>
              <p:nvSpPr>
                <p:cNvPr id="717491" name="WordArt 69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290888" y="802516"/>
                  <a:ext cx="409575" cy="721484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0" kern="10" dirty="0">
                      <a:ln w="9525">
                        <a:noFill/>
                        <a:round/>
                        <a:headEnd type="none" w="sm" len="sm"/>
                        <a:tailEnd type="none" w="sm" len="sm"/>
                      </a:ln>
                      <a:solidFill>
                        <a:schemeClr val="bg1">
                          <a:alpha val="59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8</a:t>
                  </a:r>
                </a:p>
              </p:txBody>
            </p:sp>
          </p:grpSp>
          <p:sp>
            <p:nvSpPr>
              <p:cNvPr id="717004" name="Rectangle 204"/>
              <p:cNvSpPr>
                <a:spLocks noChangeArrowheads="1"/>
              </p:cNvSpPr>
              <p:nvPr/>
            </p:nvSpPr>
            <p:spPr bwMode="auto">
              <a:xfrm>
                <a:off x="2626624" y="546732"/>
                <a:ext cx="26449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UNION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06" name="Rectangle 206"/>
              <p:cNvSpPr>
                <a:spLocks noChangeArrowheads="1"/>
              </p:cNvSpPr>
              <p:nvPr/>
            </p:nvSpPr>
            <p:spPr bwMode="auto">
              <a:xfrm>
                <a:off x="3956050" y="549275"/>
                <a:ext cx="22442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WEST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07" name="Rectangle 207"/>
              <p:cNvSpPr>
                <a:spLocks noChangeArrowheads="1"/>
              </p:cNvSpPr>
              <p:nvPr/>
            </p:nvSpPr>
            <p:spPr bwMode="auto">
              <a:xfrm>
                <a:off x="4321175" y="549275"/>
                <a:ext cx="203200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EAST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13" name="Rectangle 213"/>
              <p:cNvSpPr>
                <a:spLocks noChangeArrowheads="1"/>
              </p:cNvSpPr>
              <p:nvPr/>
            </p:nvSpPr>
            <p:spPr bwMode="auto">
              <a:xfrm>
                <a:off x="2131318" y="978589"/>
                <a:ext cx="349455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LINCOLN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16" name="Rectangle 216"/>
              <p:cNvSpPr>
                <a:spLocks noChangeArrowheads="1"/>
              </p:cNvSpPr>
              <p:nvPr/>
            </p:nvSpPr>
            <p:spPr bwMode="auto">
              <a:xfrm>
                <a:off x="4229100" y="1304925"/>
                <a:ext cx="37991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MADISON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37" name="Rectangle 237"/>
              <p:cNvSpPr>
                <a:spLocks noChangeArrowheads="1"/>
              </p:cNvSpPr>
              <p:nvPr/>
            </p:nvSpPr>
            <p:spPr bwMode="auto">
              <a:xfrm>
                <a:off x="4048125" y="720725"/>
                <a:ext cx="3730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CARROLL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47" name="Rectangle 547"/>
              <p:cNvSpPr>
                <a:spLocks noChangeArrowheads="1"/>
              </p:cNvSpPr>
              <p:nvPr/>
            </p:nvSpPr>
            <p:spPr bwMode="auto">
              <a:xfrm>
                <a:off x="3285271" y="549275"/>
                <a:ext cx="504946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MOREHOUSE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48" name="Rectangle 548"/>
              <p:cNvSpPr>
                <a:spLocks noChangeArrowheads="1"/>
              </p:cNvSpPr>
              <p:nvPr/>
            </p:nvSpPr>
            <p:spPr bwMode="auto">
              <a:xfrm>
                <a:off x="3956050" y="549275"/>
                <a:ext cx="22442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WEST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49" name="Rectangle 549"/>
              <p:cNvSpPr>
                <a:spLocks noChangeArrowheads="1"/>
              </p:cNvSpPr>
              <p:nvPr/>
            </p:nvSpPr>
            <p:spPr bwMode="auto">
              <a:xfrm>
                <a:off x="4321175" y="549275"/>
                <a:ext cx="203200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EAST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54" name="Rectangle 554"/>
              <p:cNvSpPr>
                <a:spLocks noChangeArrowheads="1"/>
              </p:cNvSpPr>
              <p:nvPr/>
            </p:nvSpPr>
            <p:spPr bwMode="auto">
              <a:xfrm>
                <a:off x="2243138" y="1435100"/>
                <a:ext cx="374650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JACKSON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56" name="Rectangle 556"/>
              <p:cNvSpPr>
                <a:spLocks noChangeArrowheads="1"/>
              </p:cNvSpPr>
              <p:nvPr/>
            </p:nvSpPr>
            <p:spPr bwMode="auto">
              <a:xfrm>
                <a:off x="2836863" y="1185863"/>
                <a:ext cx="41517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OUACHITA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57" name="Rectangle 557"/>
              <p:cNvSpPr>
                <a:spLocks noChangeArrowheads="1"/>
              </p:cNvSpPr>
              <p:nvPr/>
            </p:nvSpPr>
            <p:spPr bwMode="auto">
              <a:xfrm>
                <a:off x="3535363" y="1173163"/>
                <a:ext cx="410369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RICHLAND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58" name="Rectangle 558"/>
              <p:cNvSpPr>
                <a:spLocks noChangeArrowheads="1"/>
              </p:cNvSpPr>
              <p:nvPr/>
            </p:nvSpPr>
            <p:spPr bwMode="auto">
              <a:xfrm>
                <a:off x="4229100" y="1304925"/>
                <a:ext cx="37991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MADISON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79" name="Rectangle 579"/>
              <p:cNvSpPr>
                <a:spLocks noChangeArrowheads="1"/>
              </p:cNvSpPr>
              <p:nvPr/>
            </p:nvSpPr>
            <p:spPr bwMode="auto">
              <a:xfrm>
                <a:off x="4048125" y="720725"/>
                <a:ext cx="3730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CARROLL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81" name="Rectangle 581"/>
              <p:cNvSpPr>
                <a:spLocks noChangeArrowheads="1"/>
              </p:cNvSpPr>
              <p:nvPr/>
            </p:nvSpPr>
            <p:spPr bwMode="auto">
              <a:xfrm>
                <a:off x="2895103" y="1814513"/>
                <a:ext cx="4312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CALDWELL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82" name="Rectangle 582"/>
              <p:cNvSpPr>
                <a:spLocks noChangeArrowheads="1"/>
              </p:cNvSpPr>
              <p:nvPr/>
            </p:nvSpPr>
            <p:spPr bwMode="auto">
              <a:xfrm>
                <a:off x="3557588" y="1803400"/>
                <a:ext cx="390525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FRANKLIN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383" name="Rectangle 583"/>
              <p:cNvSpPr>
                <a:spLocks noChangeArrowheads="1"/>
              </p:cNvSpPr>
              <p:nvPr/>
            </p:nvSpPr>
            <p:spPr bwMode="auto">
              <a:xfrm>
                <a:off x="4140200" y="1804988"/>
                <a:ext cx="3095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TENSAS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742" name="Rectangle 741"/>
            <p:cNvSpPr/>
            <p:nvPr/>
          </p:nvSpPr>
          <p:spPr>
            <a:xfrm>
              <a:off x="6674842" y="3212855"/>
              <a:ext cx="254285" cy="1893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Rectangle 742"/>
            <p:cNvSpPr/>
            <p:nvPr/>
          </p:nvSpPr>
          <p:spPr>
            <a:xfrm>
              <a:off x="6911191" y="3137864"/>
              <a:ext cx="16643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Region 8 - 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April 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18</a:t>
              </a:r>
              <a:endParaRPr lang="en-US" sz="1400" dirty="0"/>
            </a:p>
          </p:txBody>
        </p:sp>
      </p:grpSp>
      <p:grpSp>
        <p:nvGrpSpPr>
          <p:cNvPr id="754" name="Group 706"/>
          <p:cNvGrpSpPr/>
          <p:nvPr/>
        </p:nvGrpSpPr>
        <p:grpSpPr>
          <a:xfrm>
            <a:off x="4593638" y="3129376"/>
            <a:ext cx="2973444" cy="3292882"/>
            <a:chOff x="4593638" y="3129376"/>
            <a:chExt cx="2973444" cy="3292882"/>
          </a:xfrm>
        </p:grpSpPr>
        <p:grpSp>
          <p:nvGrpSpPr>
            <p:cNvPr id="755" name="Group 716862"/>
            <p:cNvGrpSpPr/>
            <p:nvPr/>
          </p:nvGrpSpPr>
          <p:grpSpPr>
            <a:xfrm>
              <a:off x="5784127" y="4738356"/>
              <a:ext cx="1782955" cy="1683902"/>
              <a:chOff x="5975350" y="4876800"/>
              <a:chExt cx="1914525" cy="1808163"/>
            </a:xfrm>
          </p:grpSpPr>
          <p:grpSp>
            <p:nvGrpSpPr>
              <p:cNvPr id="756" name="Group 716832"/>
              <p:cNvGrpSpPr/>
              <p:nvPr/>
            </p:nvGrpSpPr>
            <p:grpSpPr>
              <a:xfrm>
                <a:off x="5975350" y="4876800"/>
                <a:ext cx="1914525" cy="1808163"/>
                <a:chOff x="5975350" y="4876800"/>
                <a:chExt cx="1914525" cy="1808163"/>
              </a:xfrm>
            </p:grpSpPr>
            <p:grpSp>
              <p:nvGrpSpPr>
                <p:cNvPr id="757" name="Group 716800"/>
                <p:cNvGrpSpPr/>
                <p:nvPr/>
              </p:nvGrpSpPr>
              <p:grpSpPr>
                <a:xfrm>
                  <a:off x="5975350" y="4876800"/>
                  <a:ext cx="1914525" cy="1808163"/>
                  <a:chOff x="5975350" y="4876800"/>
                  <a:chExt cx="1914525" cy="1808163"/>
                </a:xfrm>
                <a:solidFill>
                  <a:srgbClr val="254A93"/>
                </a:solidFill>
              </p:grpSpPr>
              <p:grpSp>
                <p:nvGrpSpPr>
                  <p:cNvPr id="758" name="Group 528"/>
                  <p:cNvGrpSpPr>
                    <a:grpSpLocks/>
                  </p:cNvGrpSpPr>
                  <p:nvPr/>
                </p:nvGrpSpPr>
                <p:grpSpPr bwMode="auto">
                  <a:xfrm>
                    <a:off x="5975350" y="5094288"/>
                    <a:ext cx="503238" cy="990600"/>
                    <a:chOff x="3764" y="3209"/>
                    <a:chExt cx="317" cy="624"/>
                  </a:xfrm>
                  <a:grpFill/>
                </p:grpSpPr>
                <p:sp>
                  <p:nvSpPr>
                    <p:cNvPr id="717329" name="Freeform 529"/>
                    <p:cNvSpPr>
                      <a:spLocks/>
                    </p:cNvSpPr>
                    <p:nvPr/>
                  </p:nvSpPr>
                  <p:spPr bwMode="auto">
                    <a:xfrm>
                      <a:off x="3764" y="3209"/>
                      <a:ext cx="317" cy="62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08"/>
                        </a:cxn>
                        <a:cxn ang="0">
                          <a:pos x="29" y="189"/>
                        </a:cxn>
                        <a:cxn ang="0">
                          <a:pos x="87" y="216"/>
                        </a:cxn>
                        <a:cxn ang="0">
                          <a:pos x="58" y="352"/>
                        </a:cxn>
                        <a:cxn ang="0">
                          <a:pos x="115" y="379"/>
                        </a:cxn>
                        <a:cxn ang="0">
                          <a:pos x="115" y="461"/>
                        </a:cxn>
                        <a:cxn ang="0">
                          <a:pos x="87" y="488"/>
                        </a:cxn>
                        <a:cxn ang="0">
                          <a:pos x="144" y="569"/>
                        </a:cxn>
                        <a:cxn ang="0">
                          <a:pos x="259" y="624"/>
                        </a:cxn>
                        <a:cxn ang="0">
                          <a:pos x="317" y="597"/>
                        </a:cxn>
                        <a:cxn ang="0">
                          <a:pos x="288" y="434"/>
                        </a:cxn>
                        <a:cxn ang="0">
                          <a:pos x="202" y="270"/>
                        </a:cxn>
                        <a:cxn ang="0">
                          <a:pos x="259" y="136"/>
                        </a:cxn>
                        <a:cxn ang="0">
                          <a:pos x="202" y="108"/>
                        </a:cxn>
                        <a:cxn ang="0">
                          <a:pos x="173" y="136"/>
                        </a:cxn>
                        <a:cxn ang="0">
                          <a:pos x="115" y="136"/>
                        </a:cxn>
                        <a:cxn ang="0">
                          <a:pos x="144" y="27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17" h="624">
                          <a:moveTo>
                            <a:pt x="0" y="0"/>
                          </a:moveTo>
                          <a:lnTo>
                            <a:pt x="0" y="108"/>
                          </a:lnTo>
                          <a:lnTo>
                            <a:pt x="29" y="189"/>
                          </a:lnTo>
                          <a:lnTo>
                            <a:pt x="87" y="216"/>
                          </a:lnTo>
                          <a:lnTo>
                            <a:pt x="58" y="352"/>
                          </a:lnTo>
                          <a:lnTo>
                            <a:pt x="115" y="379"/>
                          </a:lnTo>
                          <a:lnTo>
                            <a:pt x="115" y="461"/>
                          </a:lnTo>
                          <a:lnTo>
                            <a:pt x="87" y="488"/>
                          </a:lnTo>
                          <a:lnTo>
                            <a:pt x="144" y="569"/>
                          </a:lnTo>
                          <a:lnTo>
                            <a:pt x="259" y="624"/>
                          </a:lnTo>
                          <a:lnTo>
                            <a:pt x="317" y="597"/>
                          </a:lnTo>
                          <a:lnTo>
                            <a:pt x="288" y="434"/>
                          </a:lnTo>
                          <a:lnTo>
                            <a:pt x="202" y="270"/>
                          </a:lnTo>
                          <a:lnTo>
                            <a:pt x="259" y="136"/>
                          </a:lnTo>
                          <a:lnTo>
                            <a:pt x="202" y="108"/>
                          </a:lnTo>
                          <a:lnTo>
                            <a:pt x="173" y="136"/>
                          </a:lnTo>
                          <a:lnTo>
                            <a:pt x="115" y="136"/>
                          </a:lnTo>
                          <a:lnTo>
                            <a:pt x="144" y="2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330" name="Freeform 530"/>
                    <p:cNvSpPr>
                      <a:spLocks/>
                    </p:cNvSpPr>
                    <p:nvPr/>
                  </p:nvSpPr>
                  <p:spPr bwMode="auto">
                    <a:xfrm>
                      <a:off x="3764" y="3209"/>
                      <a:ext cx="317" cy="62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08"/>
                        </a:cxn>
                        <a:cxn ang="0">
                          <a:pos x="29" y="189"/>
                        </a:cxn>
                        <a:cxn ang="0">
                          <a:pos x="87" y="216"/>
                        </a:cxn>
                        <a:cxn ang="0">
                          <a:pos x="58" y="352"/>
                        </a:cxn>
                        <a:cxn ang="0">
                          <a:pos x="115" y="379"/>
                        </a:cxn>
                        <a:cxn ang="0">
                          <a:pos x="115" y="461"/>
                        </a:cxn>
                        <a:cxn ang="0">
                          <a:pos x="87" y="488"/>
                        </a:cxn>
                        <a:cxn ang="0">
                          <a:pos x="144" y="569"/>
                        </a:cxn>
                        <a:cxn ang="0">
                          <a:pos x="259" y="624"/>
                        </a:cxn>
                        <a:cxn ang="0">
                          <a:pos x="317" y="597"/>
                        </a:cxn>
                        <a:cxn ang="0">
                          <a:pos x="288" y="434"/>
                        </a:cxn>
                        <a:cxn ang="0">
                          <a:pos x="202" y="270"/>
                        </a:cxn>
                        <a:cxn ang="0">
                          <a:pos x="259" y="136"/>
                        </a:cxn>
                        <a:cxn ang="0">
                          <a:pos x="202" y="108"/>
                        </a:cxn>
                        <a:cxn ang="0">
                          <a:pos x="173" y="136"/>
                        </a:cxn>
                        <a:cxn ang="0">
                          <a:pos x="115" y="136"/>
                        </a:cxn>
                        <a:cxn ang="0">
                          <a:pos x="144" y="27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17" h="624">
                          <a:moveTo>
                            <a:pt x="0" y="0"/>
                          </a:moveTo>
                          <a:lnTo>
                            <a:pt x="0" y="108"/>
                          </a:lnTo>
                          <a:lnTo>
                            <a:pt x="29" y="189"/>
                          </a:lnTo>
                          <a:lnTo>
                            <a:pt x="87" y="216"/>
                          </a:lnTo>
                          <a:lnTo>
                            <a:pt x="58" y="352"/>
                          </a:lnTo>
                          <a:lnTo>
                            <a:pt x="115" y="379"/>
                          </a:lnTo>
                          <a:lnTo>
                            <a:pt x="115" y="461"/>
                          </a:lnTo>
                          <a:lnTo>
                            <a:pt x="87" y="488"/>
                          </a:lnTo>
                          <a:lnTo>
                            <a:pt x="144" y="569"/>
                          </a:lnTo>
                          <a:lnTo>
                            <a:pt x="259" y="624"/>
                          </a:lnTo>
                          <a:lnTo>
                            <a:pt x="317" y="597"/>
                          </a:lnTo>
                          <a:lnTo>
                            <a:pt x="288" y="434"/>
                          </a:lnTo>
                          <a:lnTo>
                            <a:pt x="202" y="270"/>
                          </a:lnTo>
                          <a:lnTo>
                            <a:pt x="259" y="136"/>
                          </a:lnTo>
                          <a:lnTo>
                            <a:pt x="202" y="108"/>
                          </a:lnTo>
                          <a:lnTo>
                            <a:pt x="173" y="136"/>
                          </a:lnTo>
                          <a:lnTo>
                            <a:pt x="115" y="136"/>
                          </a:lnTo>
                          <a:lnTo>
                            <a:pt x="144" y="2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59" name="Group 531"/>
                  <p:cNvGrpSpPr>
                    <a:grpSpLocks/>
                  </p:cNvGrpSpPr>
                  <p:nvPr/>
                </p:nvGrpSpPr>
                <p:grpSpPr bwMode="auto">
                  <a:xfrm>
                    <a:off x="6159500" y="4876800"/>
                    <a:ext cx="774700" cy="476250"/>
                    <a:chOff x="3880" y="3072"/>
                    <a:chExt cx="488" cy="300"/>
                  </a:xfrm>
                  <a:grpFill/>
                </p:grpSpPr>
                <p:sp>
                  <p:nvSpPr>
                    <p:cNvPr id="717332" name="Freeform 532"/>
                    <p:cNvSpPr>
                      <a:spLocks/>
                    </p:cNvSpPr>
                    <p:nvPr/>
                  </p:nvSpPr>
                  <p:spPr bwMode="auto">
                    <a:xfrm>
                      <a:off x="3880" y="3072"/>
                      <a:ext cx="488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164"/>
                        </a:cxn>
                        <a:cxn ang="0">
                          <a:pos x="0" y="273"/>
                        </a:cxn>
                        <a:cxn ang="0">
                          <a:pos x="58" y="273"/>
                        </a:cxn>
                        <a:cxn ang="0">
                          <a:pos x="86" y="245"/>
                        </a:cxn>
                        <a:cxn ang="0">
                          <a:pos x="144" y="273"/>
                        </a:cxn>
                        <a:cxn ang="0">
                          <a:pos x="230" y="300"/>
                        </a:cxn>
                        <a:cxn ang="0">
                          <a:pos x="230" y="273"/>
                        </a:cxn>
                        <a:cxn ang="0">
                          <a:pos x="144" y="218"/>
                        </a:cxn>
                        <a:cxn ang="0">
                          <a:pos x="172" y="164"/>
                        </a:cxn>
                        <a:cxn ang="0">
                          <a:pos x="258" y="191"/>
                        </a:cxn>
                        <a:cxn ang="0">
                          <a:pos x="316" y="137"/>
                        </a:cxn>
                        <a:cxn ang="0">
                          <a:pos x="402" y="137"/>
                        </a:cxn>
                        <a:cxn ang="0">
                          <a:pos x="488" y="0"/>
                        </a:cxn>
                        <a:cxn ang="0">
                          <a:pos x="373" y="28"/>
                        </a:cxn>
                        <a:cxn ang="0">
                          <a:pos x="345" y="82"/>
                        </a:cxn>
                        <a:cxn ang="0">
                          <a:pos x="258" y="0"/>
                        </a:cxn>
                        <a:cxn ang="0">
                          <a:pos x="115" y="137"/>
                        </a:cxn>
                        <a:cxn ang="0">
                          <a:pos x="29" y="164"/>
                        </a:cxn>
                      </a:cxnLst>
                      <a:rect l="0" t="0" r="r" b="b"/>
                      <a:pathLst>
                        <a:path w="488" h="300">
                          <a:moveTo>
                            <a:pt x="29" y="164"/>
                          </a:moveTo>
                          <a:lnTo>
                            <a:pt x="0" y="273"/>
                          </a:lnTo>
                          <a:lnTo>
                            <a:pt x="58" y="273"/>
                          </a:lnTo>
                          <a:lnTo>
                            <a:pt x="86" y="245"/>
                          </a:lnTo>
                          <a:lnTo>
                            <a:pt x="144" y="273"/>
                          </a:lnTo>
                          <a:lnTo>
                            <a:pt x="230" y="300"/>
                          </a:lnTo>
                          <a:lnTo>
                            <a:pt x="230" y="273"/>
                          </a:lnTo>
                          <a:lnTo>
                            <a:pt x="144" y="218"/>
                          </a:lnTo>
                          <a:lnTo>
                            <a:pt x="172" y="164"/>
                          </a:lnTo>
                          <a:lnTo>
                            <a:pt x="258" y="191"/>
                          </a:lnTo>
                          <a:lnTo>
                            <a:pt x="316" y="137"/>
                          </a:lnTo>
                          <a:lnTo>
                            <a:pt x="402" y="137"/>
                          </a:lnTo>
                          <a:lnTo>
                            <a:pt x="488" y="0"/>
                          </a:lnTo>
                          <a:lnTo>
                            <a:pt x="373" y="28"/>
                          </a:lnTo>
                          <a:lnTo>
                            <a:pt x="345" y="82"/>
                          </a:lnTo>
                          <a:lnTo>
                            <a:pt x="258" y="0"/>
                          </a:lnTo>
                          <a:lnTo>
                            <a:pt x="115" y="137"/>
                          </a:lnTo>
                          <a:lnTo>
                            <a:pt x="29" y="164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333" name="Freeform 533"/>
                    <p:cNvSpPr>
                      <a:spLocks/>
                    </p:cNvSpPr>
                    <p:nvPr/>
                  </p:nvSpPr>
                  <p:spPr bwMode="auto">
                    <a:xfrm>
                      <a:off x="3880" y="3072"/>
                      <a:ext cx="488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164"/>
                        </a:cxn>
                        <a:cxn ang="0">
                          <a:pos x="0" y="273"/>
                        </a:cxn>
                        <a:cxn ang="0">
                          <a:pos x="58" y="273"/>
                        </a:cxn>
                        <a:cxn ang="0">
                          <a:pos x="86" y="245"/>
                        </a:cxn>
                        <a:cxn ang="0">
                          <a:pos x="144" y="273"/>
                        </a:cxn>
                        <a:cxn ang="0">
                          <a:pos x="230" y="300"/>
                        </a:cxn>
                        <a:cxn ang="0">
                          <a:pos x="230" y="273"/>
                        </a:cxn>
                        <a:cxn ang="0">
                          <a:pos x="144" y="218"/>
                        </a:cxn>
                        <a:cxn ang="0">
                          <a:pos x="172" y="164"/>
                        </a:cxn>
                        <a:cxn ang="0">
                          <a:pos x="258" y="191"/>
                        </a:cxn>
                        <a:cxn ang="0">
                          <a:pos x="316" y="137"/>
                        </a:cxn>
                        <a:cxn ang="0">
                          <a:pos x="402" y="137"/>
                        </a:cxn>
                        <a:cxn ang="0">
                          <a:pos x="488" y="0"/>
                        </a:cxn>
                        <a:cxn ang="0">
                          <a:pos x="373" y="28"/>
                        </a:cxn>
                        <a:cxn ang="0">
                          <a:pos x="345" y="82"/>
                        </a:cxn>
                        <a:cxn ang="0">
                          <a:pos x="258" y="0"/>
                        </a:cxn>
                        <a:cxn ang="0">
                          <a:pos x="115" y="137"/>
                        </a:cxn>
                        <a:cxn ang="0">
                          <a:pos x="29" y="164"/>
                        </a:cxn>
                      </a:cxnLst>
                      <a:rect l="0" t="0" r="r" b="b"/>
                      <a:pathLst>
                        <a:path w="488" h="300">
                          <a:moveTo>
                            <a:pt x="29" y="164"/>
                          </a:moveTo>
                          <a:lnTo>
                            <a:pt x="0" y="273"/>
                          </a:lnTo>
                          <a:lnTo>
                            <a:pt x="58" y="273"/>
                          </a:lnTo>
                          <a:lnTo>
                            <a:pt x="86" y="245"/>
                          </a:lnTo>
                          <a:lnTo>
                            <a:pt x="144" y="273"/>
                          </a:lnTo>
                          <a:lnTo>
                            <a:pt x="230" y="300"/>
                          </a:lnTo>
                          <a:lnTo>
                            <a:pt x="230" y="273"/>
                          </a:lnTo>
                          <a:lnTo>
                            <a:pt x="144" y="218"/>
                          </a:lnTo>
                          <a:lnTo>
                            <a:pt x="172" y="164"/>
                          </a:lnTo>
                          <a:lnTo>
                            <a:pt x="258" y="191"/>
                          </a:lnTo>
                          <a:lnTo>
                            <a:pt x="316" y="137"/>
                          </a:lnTo>
                          <a:lnTo>
                            <a:pt x="402" y="137"/>
                          </a:lnTo>
                          <a:lnTo>
                            <a:pt x="488" y="0"/>
                          </a:lnTo>
                          <a:lnTo>
                            <a:pt x="373" y="28"/>
                          </a:lnTo>
                          <a:lnTo>
                            <a:pt x="345" y="82"/>
                          </a:lnTo>
                          <a:lnTo>
                            <a:pt x="258" y="0"/>
                          </a:lnTo>
                          <a:lnTo>
                            <a:pt x="115" y="137"/>
                          </a:lnTo>
                          <a:lnTo>
                            <a:pt x="29" y="164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60" name="Group 534"/>
                  <p:cNvGrpSpPr>
                    <a:grpSpLocks/>
                  </p:cNvGrpSpPr>
                  <p:nvPr/>
                </p:nvGrpSpPr>
                <p:grpSpPr bwMode="auto">
                  <a:xfrm>
                    <a:off x="6296025" y="5310188"/>
                    <a:ext cx="1593850" cy="1374775"/>
                    <a:chOff x="3966" y="3345"/>
                    <a:chExt cx="1004" cy="866"/>
                  </a:xfrm>
                  <a:grpFill/>
                </p:grpSpPr>
                <p:sp>
                  <p:nvSpPr>
                    <p:cNvPr id="717335" name="Freeform 535"/>
                    <p:cNvSpPr>
                      <a:spLocks/>
                    </p:cNvSpPr>
                    <p:nvPr/>
                  </p:nvSpPr>
                  <p:spPr bwMode="auto">
                    <a:xfrm>
                      <a:off x="3966" y="3345"/>
                      <a:ext cx="1004" cy="866"/>
                    </a:xfrm>
                    <a:custGeom>
                      <a:avLst/>
                      <a:gdLst/>
                      <a:ahLst/>
                      <a:cxnLst>
                        <a:cxn ang="0">
                          <a:pos x="57" y="0"/>
                        </a:cxn>
                        <a:cxn ang="0">
                          <a:pos x="0" y="134"/>
                        </a:cxn>
                        <a:cxn ang="0">
                          <a:pos x="86" y="297"/>
                        </a:cxn>
                        <a:cxn ang="0">
                          <a:pos x="115" y="460"/>
                        </a:cxn>
                        <a:cxn ang="0">
                          <a:pos x="230" y="433"/>
                        </a:cxn>
                        <a:cxn ang="0">
                          <a:pos x="287" y="596"/>
                        </a:cxn>
                        <a:cxn ang="0">
                          <a:pos x="602" y="677"/>
                        </a:cxn>
                        <a:cxn ang="0">
                          <a:pos x="660" y="812"/>
                        </a:cxn>
                        <a:cxn ang="0">
                          <a:pos x="746" y="839"/>
                        </a:cxn>
                        <a:cxn ang="0">
                          <a:pos x="918" y="866"/>
                        </a:cxn>
                        <a:cxn ang="0">
                          <a:pos x="1004" y="677"/>
                        </a:cxn>
                        <a:cxn ang="0">
                          <a:pos x="832" y="542"/>
                        </a:cxn>
                        <a:cxn ang="0">
                          <a:pos x="488" y="460"/>
                        </a:cxn>
                        <a:cxn ang="0">
                          <a:pos x="316" y="270"/>
                        </a:cxn>
                        <a:cxn ang="0">
                          <a:pos x="431" y="297"/>
                        </a:cxn>
                        <a:cxn ang="0">
                          <a:pos x="488" y="216"/>
                        </a:cxn>
                        <a:cxn ang="0">
                          <a:pos x="172" y="80"/>
                        </a:cxn>
                        <a:cxn ang="0">
                          <a:pos x="144" y="27"/>
                        </a:cxn>
                        <a:cxn ang="0">
                          <a:pos x="57" y="0"/>
                        </a:cxn>
                      </a:cxnLst>
                      <a:rect l="0" t="0" r="r" b="b"/>
                      <a:pathLst>
                        <a:path w="1004" h="866">
                          <a:moveTo>
                            <a:pt x="57" y="0"/>
                          </a:moveTo>
                          <a:lnTo>
                            <a:pt x="0" y="134"/>
                          </a:lnTo>
                          <a:lnTo>
                            <a:pt x="86" y="297"/>
                          </a:lnTo>
                          <a:lnTo>
                            <a:pt x="115" y="460"/>
                          </a:lnTo>
                          <a:lnTo>
                            <a:pt x="230" y="433"/>
                          </a:lnTo>
                          <a:lnTo>
                            <a:pt x="287" y="596"/>
                          </a:lnTo>
                          <a:lnTo>
                            <a:pt x="602" y="677"/>
                          </a:lnTo>
                          <a:lnTo>
                            <a:pt x="660" y="812"/>
                          </a:lnTo>
                          <a:lnTo>
                            <a:pt x="746" y="839"/>
                          </a:lnTo>
                          <a:lnTo>
                            <a:pt x="918" y="866"/>
                          </a:lnTo>
                          <a:lnTo>
                            <a:pt x="1004" y="677"/>
                          </a:lnTo>
                          <a:lnTo>
                            <a:pt x="832" y="542"/>
                          </a:lnTo>
                          <a:lnTo>
                            <a:pt x="488" y="460"/>
                          </a:lnTo>
                          <a:lnTo>
                            <a:pt x="316" y="270"/>
                          </a:lnTo>
                          <a:lnTo>
                            <a:pt x="431" y="297"/>
                          </a:lnTo>
                          <a:lnTo>
                            <a:pt x="488" y="216"/>
                          </a:lnTo>
                          <a:lnTo>
                            <a:pt x="172" y="80"/>
                          </a:lnTo>
                          <a:lnTo>
                            <a:pt x="144" y="27"/>
                          </a:lnTo>
                          <a:lnTo>
                            <a:pt x="57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336" name="Freeform 536"/>
                    <p:cNvSpPr>
                      <a:spLocks/>
                    </p:cNvSpPr>
                    <p:nvPr/>
                  </p:nvSpPr>
                  <p:spPr bwMode="auto">
                    <a:xfrm>
                      <a:off x="3966" y="3345"/>
                      <a:ext cx="1004" cy="866"/>
                    </a:xfrm>
                    <a:custGeom>
                      <a:avLst/>
                      <a:gdLst/>
                      <a:ahLst/>
                      <a:cxnLst>
                        <a:cxn ang="0">
                          <a:pos x="57" y="0"/>
                        </a:cxn>
                        <a:cxn ang="0">
                          <a:pos x="0" y="134"/>
                        </a:cxn>
                        <a:cxn ang="0">
                          <a:pos x="86" y="297"/>
                        </a:cxn>
                        <a:cxn ang="0">
                          <a:pos x="115" y="460"/>
                        </a:cxn>
                        <a:cxn ang="0">
                          <a:pos x="230" y="433"/>
                        </a:cxn>
                        <a:cxn ang="0">
                          <a:pos x="287" y="596"/>
                        </a:cxn>
                        <a:cxn ang="0">
                          <a:pos x="602" y="677"/>
                        </a:cxn>
                        <a:cxn ang="0">
                          <a:pos x="660" y="812"/>
                        </a:cxn>
                        <a:cxn ang="0">
                          <a:pos x="746" y="839"/>
                        </a:cxn>
                        <a:cxn ang="0">
                          <a:pos x="918" y="866"/>
                        </a:cxn>
                        <a:cxn ang="0">
                          <a:pos x="1004" y="677"/>
                        </a:cxn>
                        <a:cxn ang="0">
                          <a:pos x="832" y="542"/>
                        </a:cxn>
                        <a:cxn ang="0">
                          <a:pos x="488" y="460"/>
                        </a:cxn>
                        <a:cxn ang="0">
                          <a:pos x="316" y="270"/>
                        </a:cxn>
                        <a:cxn ang="0">
                          <a:pos x="431" y="297"/>
                        </a:cxn>
                        <a:cxn ang="0">
                          <a:pos x="488" y="216"/>
                        </a:cxn>
                        <a:cxn ang="0">
                          <a:pos x="172" y="80"/>
                        </a:cxn>
                        <a:cxn ang="0">
                          <a:pos x="144" y="27"/>
                        </a:cxn>
                        <a:cxn ang="0">
                          <a:pos x="57" y="0"/>
                        </a:cxn>
                      </a:cxnLst>
                      <a:rect l="0" t="0" r="r" b="b"/>
                      <a:pathLst>
                        <a:path w="1004" h="866">
                          <a:moveTo>
                            <a:pt x="57" y="0"/>
                          </a:moveTo>
                          <a:lnTo>
                            <a:pt x="0" y="134"/>
                          </a:lnTo>
                          <a:lnTo>
                            <a:pt x="86" y="297"/>
                          </a:lnTo>
                          <a:lnTo>
                            <a:pt x="115" y="460"/>
                          </a:lnTo>
                          <a:lnTo>
                            <a:pt x="230" y="433"/>
                          </a:lnTo>
                          <a:lnTo>
                            <a:pt x="287" y="596"/>
                          </a:lnTo>
                          <a:lnTo>
                            <a:pt x="602" y="677"/>
                          </a:lnTo>
                          <a:lnTo>
                            <a:pt x="660" y="812"/>
                          </a:lnTo>
                          <a:lnTo>
                            <a:pt x="746" y="839"/>
                          </a:lnTo>
                          <a:lnTo>
                            <a:pt x="918" y="866"/>
                          </a:lnTo>
                          <a:lnTo>
                            <a:pt x="1004" y="677"/>
                          </a:lnTo>
                          <a:lnTo>
                            <a:pt x="832" y="542"/>
                          </a:lnTo>
                          <a:lnTo>
                            <a:pt x="488" y="460"/>
                          </a:lnTo>
                          <a:lnTo>
                            <a:pt x="316" y="270"/>
                          </a:lnTo>
                          <a:lnTo>
                            <a:pt x="431" y="297"/>
                          </a:lnTo>
                          <a:lnTo>
                            <a:pt x="488" y="216"/>
                          </a:lnTo>
                          <a:lnTo>
                            <a:pt x="172" y="80"/>
                          </a:lnTo>
                          <a:lnTo>
                            <a:pt x="144" y="27"/>
                          </a:lnTo>
                          <a:lnTo>
                            <a:pt x="57" y="0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61" name="Group 540"/>
                  <p:cNvGrpSpPr>
                    <a:grpSpLocks/>
                  </p:cNvGrpSpPr>
                  <p:nvPr/>
                </p:nvGrpSpPr>
                <p:grpSpPr bwMode="auto">
                  <a:xfrm>
                    <a:off x="6383338" y="4968875"/>
                    <a:ext cx="993775" cy="674688"/>
                    <a:chOff x="4021" y="3130"/>
                    <a:chExt cx="626" cy="425"/>
                  </a:xfrm>
                  <a:grpFill/>
                </p:grpSpPr>
                <p:sp>
                  <p:nvSpPr>
                    <p:cNvPr id="717341" name="Freeform 541"/>
                    <p:cNvSpPr>
                      <a:spLocks/>
                    </p:cNvSpPr>
                    <p:nvPr/>
                  </p:nvSpPr>
                  <p:spPr bwMode="auto">
                    <a:xfrm>
                      <a:off x="4021" y="3130"/>
                      <a:ext cx="626" cy="425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01"/>
                        </a:cxn>
                        <a:cxn ang="0">
                          <a:pos x="176" y="160"/>
                        </a:cxn>
                        <a:cxn ang="0">
                          <a:pos x="238" y="136"/>
                        </a:cxn>
                        <a:cxn ang="0">
                          <a:pos x="259" y="163"/>
                        </a:cxn>
                        <a:cxn ang="0">
                          <a:pos x="238" y="183"/>
                        </a:cxn>
                        <a:cxn ang="0">
                          <a:pos x="327" y="245"/>
                        </a:cxn>
                        <a:cxn ang="0">
                          <a:pos x="377" y="210"/>
                        </a:cxn>
                        <a:cxn ang="0">
                          <a:pos x="374" y="112"/>
                        </a:cxn>
                        <a:cxn ang="0">
                          <a:pos x="489" y="0"/>
                        </a:cxn>
                        <a:cxn ang="0">
                          <a:pos x="547" y="54"/>
                        </a:cxn>
                        <a:cxn ang="0">
                          <a:pos x="547" y="210"/>
                        </a:cxn>
                        <a:cxn ang="0">
                          <a:pos x="626" y="313"/>
                        </a:cxn>
                        <a:cxn ang="0">
                          <a:pos x="456" y="319"/>
                        </a:cxn>
                        <a:cxn ang="0">
                          <a:pos x="432" y="374"/>
                        </a:cxn>
                        <a:cxn ang="0">
                          <a:pos x="338" y="343"/>
                        </a:cxn>
                        <a:cxn ang="0">
                          <a:pos x="424" y="425"/>
                        </a:cxn>
                        <a:cxn ang="0">
                          <a:pos x="119" y="299"/>
                        </a:cxn>
                        <a:cxn ang="0">
                          <a:pos x="90" y="238"/>
                        </a:cxn>
                        <a:cxn ang="0">
                          <a:pos x="87" y="210"/>
                        </a:cxn>
                        <a:cxn ang="0">
                          <a:pos x="0" y="160"/>
                        </a:cxn>
                        <a:cxn ang="0">
                          <a:pos x="31" y="108"/>
                        </a:cxn>
                        <a:cxn ang="0">
                          <a:pos x="31" y="101"/>
                        </a:cxn>
                      </a:cxnLst>
                      <a:rect l="0" t="0" r="r" b="b"/>
                      <a:pathLst>
                        <a:path w="626" h="425">
                          <a:moveTo>
                            <a:pt x="31" y="101"/>
                          </a:moveTo>
                          <a:lnTo>
                            <a:pt x="176" y="160"/>
                          </a:lnTo>
                          <a:lnTo>
                            <a:pt x="238" y="136"/>
                          </a:lnTo>
                          <a:lnTo>
                            <a:pt x="259" y="163"/>
                          </a:lnTo>
                          <a:lnTo>
                            <a:pt x="238" y="183"/>
                          </a:lnTo>
                          <a:lnTo>
                            <a:pt x="327" y="245"/>
                          </a:lnTo>
                          <a:lnTo>
                            <a:pt x="377" y="210"/>
                          </a:lnTo>
                          <a:lnTo>
                            <a:pt x="374" y="112"/>
                          </a:lnTo>
                          <a:lnTo>
                            <a:pt x="489" y="0"/>
                          </a:lnTo>
                          <a:lnTo>
                            <a:pt x="547" y="54"/>
                          </a:lnTo>
                          <a:lnTo>
                            <a:pt x="547" y="210"/>
                          </a:lnTo>
                          <a:lnTo>
                            <a:pt x="626" y="313"/>
                          </a:lnTo>
                          <a:lnTo>
                            <a:pt x="456" y="319"/>
                          </a:lnTo>
                          <a:lnTo>
                            <a:pt x="432" y="374"/>
                          </a:lnTo>
                          <a:lnTo>
                            <a:pt x="338" y="343"/>
                          </a:lnTo>
                          <a:lnTo>
                            <a:pt x="424" y="425"/>
                          </a:lnTo>
                          <a:lnTo>
                            <a:pt x="119" y="299"/>
                          </a:lnTo>
                          <a:lnTo>
                            <a:pt x="90" y="238"/>
                          </a:lnTo>
                          <a:lnTo>
                            <a:pt x="87" y="210"/>
                          </a:lnTo>
                          <a:lnTo>
                            <a:pt x="0" y="160"/>
                          </a:lnTo>
                          <a:lnTo>
                            <a:pt x="31" y="108"/>
                          </a:lnTo>
                          <a:lnTo>
                            <a:pt x="31" y="101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342" name="Freeform 542"/>
                    <p:cNvSpPr>
                      <a:spLocks/>
                    </p:cNvSpPr>
                    <p:nvPr/>
                  </p:nvSpPr>
                  <p:spPr bwMode="auto">
                    <a:xfrm>
                      <a:off x="4021" y="3130"/>
                      <a:ext cx="626" cy="425"/>
                    </a:xfrm>
                    <a:custGeom>
                      <a:avLst/>
                      <a:gdLst/>
                      <a:ahLst/>
                      <a:cxnLst>
                        <a:cxn ang="0">
                          <a:pos x="31" y="101"/>
                        </a:cxn>
                        <a:cxn ang="0">
                          <a:pos x="176" y="160"/>
                        </a:cxn>
                        <a:cxn ang="0">
                          <a:pos x="238" y="136"/>
                        </a:cxn>
                        <a:cxn ang="0">
                          <a:pos x="259" y="163"/>
                        </a:cxn>
                        <a:cxn ang="0">
                          <a:pos x="238" y="183"/>
                        </a:cxn>
                        <a:cxn ang="0">
                          <a:pos x="327" y="245"/>
                        </a:cxn>
                        <a:cxn ang="0">
                          <a:pos x="377" y="210"/>
                        </a:cxn>
                        <a:cxn ang="0">
                          <a:pos x="374" y="112"/>
                        </a:cxn>
                        <a:cxn ang="0">
                          <a:pos x="489" y="0"/>
                        </a:cxn>
                        <a:cxn ang="0">
                          <a:pos x="547" y="54"/>
                        </a:cxn>
                        <a:cxn ang="0">
                          <a:pos x="547" y="210"/>
                        </a:cxn>
                        <a:cxn ang="0">
                          <a:pos x="626" y="313"/>
                        </a:cxn>
                        <a:cxn ang="0">
                          <a:pos x="456" y="319"/>
                        </a:cxn>
                        <a:cxn ang="0">
                          <a:pos x="432" y="374"/>
                        </a:cxn>
                        <a:cxn ang="0">
                          <a:pos x="338" y="343"/>
                        </a:cxn>
                        <a:cxn ang="0">
                          <a:pos x="424" y="425"/>
                        </a:cxn>
                        <a:cxn ang="0">
                          <a:pos x="119" y="299"/>
                        </a:cxn>
                        <a:cxn ang="0">
                          <a:pos x="90" y="238"/>
                        </a:cxn>
                        <a:cxn ang="0">
                          <a:pos x="87" y="210"/>
                        </a:cxn>
                        <a:cxn ang="0">
                          <a:pos x="0" y="160"/>
                        </a:cxn>
                        <a:cxn ang="0">
                          <a:pos x="31" y="108"/>
                        </a:cxn>
                      </a:cxnLst>
                      <a:rect l="0" t="0" r="r" b="b"/>
                      <a:pathLst>
                        <a:path w="626" h="425">
                          <a:moveTo>
                            <a:pt x="31" y="101"/>
                          </a:moveTo>
                          <a:lnTo>
                            <a:pt x="176" y="160"/>
                          </a:lnTo>
                          <a:lnTo>
                            <a:pt x="238" y="136"/>
                          </a:lnTo>
                          <a:lnTo>
                            <a:pt x="259" y="163"/>
                          </a:lnTo>
                          <a:lnTo>
                            <a:pt x="238" y="183"/>
                          </a:lnTo>
                          <a:lnTo>
                            <a:pt x="327" y="245"/>
                          </a:lnTo>
                          <a:lnTo>
                            <a:pt x="377" y="210"/>
                          </a:lnTo>
                          <a:lnTo>
                            <a:pt x="374" y="112"/>
                          </a:lnTo>
                          <a:lnTo>
                            <a:pt x="489" y="0"/>
                          </a:lnTo>
                          <a:lnTo>
                            <a:pt x="547" y="54"/>
                          </a:lnTo>
                          <a:lnTo>
                            <a:pt x="547" y="210"/>
                          </a:lnTo>
                          <a:lnTo>
                            <a:pt x="626" y="313"/>
                          </a:lnTo>
                          <a:lnTo>
                            <a:pt x="456" y="319"/>
                          </a:lnTo>
                          <a:lnTo>
                            <a:pt x="432" y="374"/>
                          </a:lnTo>
                          <a:lnTo>
                            <a:pt x="338" y="343"/>
                          </a:lnTo>
                          <a:lnTo>
                            <a:pt x="424" y="425"/>
                          </a:lnTo>
                          <a:lnTo>
                            <a:pt x="119" y="299"/>
                          </a:lnTo>
                          <a:lnTo>
                            <a:pt x="90" y="238"/>
                          </a:lnTo>
                          <a:lnTo>
                            <a:pt x="87" y="210"/>
                          </a:lnTo>
                          <a:lnTo>
                            <a:pt x="0" y="160"/>
                          </a:lnTo>
                          <a:lnTo>
                            <a:pt x="31" y="108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</p:grpSp>
            <p:sp>
              <p:nvSpPr>
                <p:cNvPr id="717495" name="WordArt 69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6420970" y="5286100"/>
                  <a:ext cx="300038" cy="6515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0" kern="10" dirty="0">
                      <a:ln w="9525">
                        <a:noFill/>
                        <a:round/>
                        <a:headEnd type="none" w="sm" len="sm"/>
                        <a:tailEnd type="none" w="sm" len="sm"/>
                      </a:ln>
                      <a:solidFill>
                        <a:schemeClr val="bg1">
                          <a:alpha val="59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</p:grpSp>
          <p:sp>
            <p:nvSpPr>
              <p:cNvPr id="717120" name="Rectangle 320"/>
              <p:cNvSpPr>
                <a:spLocks noChangeArrowheads="1"/>
              </p:cNvSpPr>
              <p:nvPr/>
            </p:nvSpPr>
            <p:spPr bwMode="auto">
              <a:xfrm>
                <a:off x="6086475" y="5184087"/>
                <a:ext cx="40076" cy="107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J</a:t>
                </a:r>
                <a:endParaRPr lang="en-US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21" name="Rectangle 321"/>
              <p:cNvSpPr>
                <a:spLocks noChangeArrowheads="1"/>
              </p:cNvSpPr>
              <p:nvPr/>
            </p:nvSpPr>
            <p:spPr bwMode="auto">
              <a:xfrm>
                <a:off x="6102350" y="5268913"/>
                <a:ext cx="56106" cy="107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E</a:t>
                </a:r>
                <a:endParaRPr lang="en-US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22" name="Rectangle 322"/>
              <p:cNvSpPr>
                <a:spLocks noChangeArrowheads="1"/>
              </p:cNvSpPr>
              <p:nvPr/>
            </p:nvSpPr>
            <p:spPr bwMode="auto">
              <a:xfrm>
                <a:off x="6148388" y="5346700"/>
                <a:ext cx="51296" cy="107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F</a:t>
                </a:r>
                <a:endParaRPr lang="en-US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23" name="Rectangle 323"/>
              <p:cNvSpPr>
                <a:spLocks noChangeArrowheads="1"/>
              </p:cNvSpPr>
              <p:nvPr/>
            </p:nvSpPr>
            <p:spPr bwMode="auto">
              <a:xfrm>
                <a:off x="6165850" y="5422900"/>
                <a:ext cx="51296" cy="107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F</a:t>
                </a:r>
                <a:endParaRPr lang="en-US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24" name="Rectangle 324"/>
              <p:cNvSpPr>
                <a:spLocks noChangeArrowheads="1"/>
              </p:cNvSpPr>
              <p:nvPr/>
            </p:nvSpPr>
            <p:spPr bwMode="auto">
              <a:xfrm>
                <a:off x="6175375" y="5499100"/>
                <a:ext cx="56106" cy="107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E</a:t>
                </a:r>
                <a:endParaRPr lang="en-US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25" name="Rectangle 325"/>
              <p:cNvSpPr>
                <a:spLocks noChangeArrowheads="1"/>
              </p:cNvSpPr>
              <p:nvPr/>
            </p:nvSpPr>
            <p:spPr bwMode="auto">
              <a:xfrm>
                <a:off x="6200775" y="5576888"/>
                <a:ext cx="62518" cy="107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R</a:t>
                </a:r>
                <a:endParaRPr lang="en-US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26" name="Rectangle 326"/>
              <p:cNvSpPr>
                <a:spLocks noChangeArrowheads="1"/>
              </p:cNvSpPr>
              <p:nvPr/>
            </p:nvSpPr>
            <p:spPr bwMode="auto">
              <a:xfrm>
                <a:off x="6210300" y="5670340"/>
                <a:ext cx="60914" cy="107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S</a:t>
                </a:r>
                <a:endParaRPr lang="en-US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27" name="Rectangle 327"/>
              <p:cNvSpPr>
                <a:spLocks noChangeArrowheads="1"/>
              </p:cNvSpPr>
              <p:nvPr/>
            </p:nvSpPr>
            <p:spPr bwMode="auto">
              <a:xfrm>
                <a:off x="6214822" y="5765379"/>
                <a:ext cx="70532" cy="107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O</a:t>
                </a:r>
                <a:endParaRPr lang="en-US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29" name="Rectangle 329"/>
              <p:cNvSpPr>
                <a:spLocks noChangeArrowheads="1"/>
              </p:cNvSpPr>
              <p:nvPr/>
            </p:nvSpPr>
            <p:spPr bwMode="auto">
              <a:xfrm>
                <a:off x="6457950" y="5443538"/>
                <a:ext cx="4648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P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30" name="Rectangle 330"/>
              <p:cNvSpPr>
                <a:spLocks noChangeArrowheads="1"/>
              </p:cNvSpPr>
              <p:nvPr/>
            </p:nvSpPr>
            <p:spPr bwMode="auto">
              <a:xfrm>
                <a:off x="6524625" y="5537200"/>
                <a:ext cx="4328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L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31" name="Rectangle 331"/>
              <p:cNvSpPr>
                <a:spLocks noChangeArrowheads="1"/>
              </p:cNvSpPr>
              <p:nvPr/>
            </p:nvSpPr>
            <p:spPr bwMode="auto">
              <a:xfrm>
                <a:off x="6589441" y="5630863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32" name="Rectangle 332"/>
              <p:cNvSpPr>
                <a:spLocks noChangeArrowheads="1"/>
              </p:cNvSpPr>
              <p:nvPr/>
            </p:nvSpPr>
            <p:spPr bwMode="auto">
              <a:xfrm>
                <a:off x="6675151" y="5724525"/>
                <a:ext cx="60914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Q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33" name="Rectangle 333"/>
              <p:cNvSpPr>
                <a:spLocks noChangeArrowheads="1"/>
              </p:cNvSpPr>
              <p:nvPr/>
            </p:nvSpPr>
            <p:spPr bwMode="auto">
              <a:xfrm>
                <a:off x="6762750" y="5816600"/>
                <a:ext cx="555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U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34" name="Rectangle 334"/>
              <p:cNvSpPr>
                <a:spLocks noChangeArrowheads="1"/>
              </p:cNvSpPr>
              <p:nvPr/>
            </p:nvSpPr>
            <p:spPr bwMode="auto">
              <a:xfrm>
                <a:off x="6848475" y="5908675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35" name="Rectangle 335"/>
              <p:cNvSpPr>
                <a:spLocks noChangeArrowheads="1"/>
              </p:cNvSpPr>
              <p:nvPr/>
            </p:nvSpPr>
            <p:spPr bwMode="auto">
              <a:xfrm>
                <a:off x="6934200" y="6002338"/>
                <a:ext cx="63500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M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36" name="Rectangle 336"/>
              <p:cNvSpPr>
                <a:spLocks noChangeArrowheads="1"/>
              </p:cNvSpPr>
              <p:nvPr/>
            </p:nvSpPr>
            <p:spPr bwMode="auto">
              <a:xfrm>
                <a:off x="7062788" y="6094413"/>
                <a:ext cx="5931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I 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37" name="Rectangle 337"/>
              <p:cNvSpPr>
                <a:spLocks noChangeArrowheads="1"/>
              </p:cNvSpPr>
              <p:nvPr/>
            </p:nvSpPr>
            <p:spPr bwMode="auto">
              <a:xfrm>
                <a:off x="7172325" y="6188075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38" name="Rectangle 338"/>
              <p:cNvSpPr>
                <a:spLocks noChangeArrowheads="1"/>
              </p:cNvSpPr>
              <p:nvPr/>
            </p:nvSpPr>
            <p:spPr bwMode="auto">
              <a:xfrm>
                <a:off x="7300913" y="6280150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39" name="Rectangle 339"/>
              <p:cNvSpPr>
                <a:spLocks noChangeArrowheads="1"/>
              </p:cNvSpPr>
              <p:nvPr/>
            </p:nvSpPr>
            <p:spPr bwMode="auto">
              <a:xfrm>
                <a:off x="7386087" y="6373813"/>
                <a:ext cx="13465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S   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141" name="Rectangle 341"/>
              <p:cNvSpPr>
                <a:spLocks noChangeArrowheads="1"/>
              </p:cNvSpPr>
              <p:nvPr/>
            </p:nvSpPr>
            <p:spPr bwMode="auto">
              <a:xfrm>
                <a:off x="6426621" y="5006076"/>
                <a:ext cx="368691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ORLEANS</a:t>
                </a:r>
                <a:endParaRPr lang="en-US" sz="20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69" name="Rectangle 669"/>
              <p:cNvSpPr>
                <a:spLocks noChangeArrowheads="1"/>
              </p:cNvSpPr>
              <p:nvPr/>
            </p:nvSpPr>
            <p:spPr bwMode="auto">
              <a:xfrm>
                <a:off x="6227538" y="5850205"/>
                <a:ext cx="67326" cy="107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7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N</a:t>
                </a:r>
                <a:endParaRPr lang="en-US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70" name="Rectangle 670"/>
              <p:cNvSpPr>
                <a:spLocks noChangeArrowheads="1"/>
              </p:cNvSpPr>
              <p:nvPr/>
            </p:nvSpPr>
            <p:spPr bwMode="auto">
              <a:xfrm>
                <a:off x="6457950" y="5443538"/>
                <a:ext cx="4648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P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71" name="Rectangle 671"/>
              <p:cNvSpPr>
                <a:spLocks noChangeArrowheads="1"/>
              </p:cNvSpPr>
              <p:nvPr/>
            </p:nvSpPr>
            <p:spPr bwMode="auto">
              <a:xfrm>
                <a:off x="6524625" y="5537200"/>
                <a:ext cx="4328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L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72" name="Rectangle 672"/>
              <p:cNvSpPr>
                <a:spLocks noChangeArrowheads="1"/>
              </p:cNvSpPr>
              <p:nvPr/>
            </p:nvSpPr>
            <p:spPr bwMode="auto">
              <a:xfrm>
                <a:off x="6589441" y="5630863"/>
                <a:ext cx="529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A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73" name="Rectangle 673"/>
              <p:cNvSpPr>
                <a:spLocks noChangeArrowheads="1"/>
              </p:cNvSpPr>
              <p:nvPr/>
            </p:nvSpPr>
            <p:spPr bwMode="auto">
              <a:xfrm>
                <a:off x="6675151" y="5724525"/>
                <a:ext cx="60914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Q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74" name="Rectangle 674"/>
              <p:cNvSpPr>
                <a:spLocks noChangeArrowheads="1"/>
              </p:cNvSpPr>
              <p:nvPr/>
            </p:nvSpPr>
            <p:spPr bwMode="auto">
              <a:xfrm>
                <a:off x="6762750" y="5816600"/>
                <a:ext cx="55563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U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75" name="Rectangle 675"/>
              <p:cNvSpPr>
                <a:spLocks noChangeArrowheads="1"/>
              </p:cNvSpPr>
              <p:nvPr/>
            </p:nvSpPr>
            <p:spPr bwMode="auto">
              <a:xfrm>
                <a:off x="6848475" y="5908675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76" name="Rectangle 676"/>
              <p:cNvSpPr>
                <a:spLocks noChangeArrowheads="1"/>
              </p:cNvSpPr>
              <p:nvPr/>
            </p:nvSpPr>
            <p:spPr bwMode="auto">
              <a:xfrm>
                <a:off x="6934200" y="6002338"/>
                <a:ext cx="63500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M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77" name="Rectangle 677"/>
              <p:cNvSpPr>
                <a:spLocks noChangeArrowheads="1"/>
              </p:cNvSpPr>
              <p:nvPr/>
            </p:nvSpPr>
            <p:spPr bwMode="auto">
              <a:xfrm>
                <a:off x="7062788" y="6094413"/>
                <a:ext cx="5931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I 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78" name="Rectangle 678"/>
              <p:cNvSpPr>
                <a:spLocks noChangeArrowheads="1"/>
              </p:cNvSpPr>
              <p:nvPr/>
            </p:nvSpPr>
            <p:spPr bwMode="auto">
              <a:xfrm>
                <a:off x="7172325" y="6188075"/>
                <a:ext cx="577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N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79" name="Rectangle 679"/>
              <p:cNvSpPr>
                <a:spLocks noChangeArrowheads="1"/>
              </p:cNvSpPr>
              <p:nvPr/>
            </p:nvSpPr>
            <p:spPr bwMode="auto">
              <a:xfrm>
                <a:off x="7300913" y="6280150"/>
                <a:ext cx="4809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E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80" name="Rectangle 680"/>
              <p:cNvSpPr>
                <a:spLocks noChangeArrowheads="1"/>
              </p:cNvSpPr>
              <p:nvPr/>
            </p:nvSpPr>
            <p:spPr bwMode="auto">
              <a:xfrm>
                <a:off x="7386087" y="6373813"/>
                <a:ext cx="13465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S   </a:t>
                </a:r>
                <a:endParaRPr lang="en-US" sz="18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17481" name="Rectangle 681"/>
              <p:cNvSpPr>
                <a:spLocks noChangeArrowheads="1"/>
              </p:cNvSpPr>
              <p:nvPr/>
            </p:nvSpPr>
            <p:spPr bwMode="auto">
              <a:xfrm>
                <a:off x="6669345" y="5372100"/>
                <a:ext cx="532197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S</a:t>
                </a:r>
                <a:r>
                  <a:rPr lang="en-US" sz="600" i="0" dirty="0" smtClean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T  </a:t>
                </a:r>
                <a:r>
                  <a:rPr lang="en-US" sz="600" i="0" dirty="0">
                    <a:solidFill>
                      <a:schemeClr val="bg1">
                        <a:lumMod val="95000"/>
                      </a:schemeClr>
                    </a:solidFill>
                    <a:latin typeface="+mj-lt"/>
                  </a:rPr>
                  <a:t>BERNARD</a:t>
                </a:r>
                <a:endParaRPr lang="en-US" sz="2000" b="0" i="0" dirty="0">
                  <a:solidFill>
                    <a:schemeClr val="bg1">
                      <a:lumMod val="95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744" name="Rectangle 743"/>
            <p:cNvSpPr/>
            <p:nvPr/>
          </p:nvSpPr>
          <p:spPr>
            <a:xfrm>
              <a:off x="4593638" y="3192492"/>
              <a:ext cx="254285" cy="189356"/>
            </a:xfrm>
            <a:prstGeom prst="rect">
              <a:avLst/>
            </a:prstGeom>
            <a:solidFill>
              <a:srgbClr val="254A93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Rectangle 744"/>
            <p:cNvSpPr/>
            <p:nvPr/>
          </p:nvSpPr>
          <p:spPr>
            <a:xfrm>
              <a:off x="4821361" y="3129376"/>
              <a:ext cx="156658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Region 1 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April 5</a:t>
              </a:r>
              <a:endParaRPr lang="en-US" sz="1400" dirty="0"/>
            </a:p>
          </p:txBody>
        </p:sp>
      </p:grpSp>
      <p:grpSp>
        <p:nvGrpSpPr>
          <p:cNvPr id="762" name="Group 703"/>
          <p:cNvGrpSpPr/>
          <p:nvPr/>
        </p:nvGrpSpPr>
        <p:grpSpPr>
          <a:xfrm>
            <a:off x="2349796" y="2620571"/>
            <a:ext cx="6217135" cy="3242851"/>
            <a:chOff x="2349796" y="2620571"/>
            <a:chExt cx="6217135" cy="3242851"/>
          </a:xfrm>
        </p:grpSpPr>
        <p:grpSp>
          <p:nvGrpSpPr>
            <p:cNvPr id="763" name="Group 716853"/>
            <p:cNvGrpSpPr/>
            <p:nvPr/>
          </p:nvGrpSpPr>
          <p:grpSpPr>
            <a:xfrm>
              <a:off x="2349796" y="3574853"/>
              <a:ext cx="2332921" cy="2288569"/>
              <a:chOff x="2287588" y="3627438"/>
              <a:chExt cx="2505075" cy="2457450"/>
            </a:xfrm>
          </p:grpSpPr>
          <p:grpSp>
            <p:nvGrpSpPr>
              <p:cNvPr id="764" name="Group 716823"/>
              <p:cNvGrpSpPr/>
              <p:nvPr/>
            </p:nvGrpSpPr>
            <p:grpSpPr>
              <a:xfrm>
                <a:off x="2287588" y="3627438"/>
                <a:ext cx="2505075" cy="2457450"/>
                <a:chOff x="2287588" y="3627438"/>
                <a:chExt cx="2505075" cy="2457450"/>
              </a:xfrm>
            </p:grpSpPr>
            <p:grpSp>
              <p:nvGrpSpPr>
                <p:cNvPr id="765" name="Group 716799"/>
                <p:cNvGrpSpPr/>
                <p:nvPr/>
              </p:nvGrpSpPr>
              <p:grpSpPr>
                <a:xfrm>
                  <a:off x="2287588" y="3627438"/>
                  <a:ext cx="2505075" cy="2457450"/>
                  <a:chOff x="2287588" y="3627438"/>
                  <a:chExt cx="2505075" cy="2457450"/>
                </a:xfrm>
                <a:solidFill>
                  <a:schemeClr val="accent3">
                    <a:lumMod val="75000"/>
                  </a:schemeClr>
                </a:solidFill>
              </p:grpSpPr>
              <p:grpSp>
                <p:nvGrpSpPr>
                  <p:cNvPr id="766" name="Group 471"/>
                  <p:cNvGrpSpPr>
                    <a:grpSpLocks/>
                  </p:cNvGrpSpPr>
                  <p:nvPr/>
                </p:nvGrpSpPr>
                <p:grpSpPr bwMode="auto">
                  <a:xfrm>
                    <a:off x="2971800" y="4575175"/>
                    <a:ext cx="547688" cy="561975"/>
                    <a:chOff x="1872" y="2882"/>
                    <a:chExt cx="345" cy="354"/>
                  </a:xfrm>
                  <a:grpFill/>
                </p:grpSpPr>
                <p:sp>
                  <p:nvSpPr>
                    <p:cNvPr id="717272" name="Freeform 472"/>
                    <p:cNvSpPr>
                      <a:spLocks/>
                    </p:cNvSpPr>
                    <p:nvPr/>
                  </p:nvSpPr>
                  <p:spPr bwMode="auto">
                    <a:xfrm>
                      <a:off x="1872" y="2882"/>
                      <a:ext cx="345" cy="354"/>
                    </a:xfrm>
                    <a:custGeom>
                      <a:avLst/>
                      <a:gdLst/>
                      <a:ahLst/>
                      <a:cxnLst>
                        <a:cxn ang="0">
                          <a:pos x="114" y="109"/>
                        </a:cxn>
                        <a:cxn ang="0">
                          <a:pos x="0" y="272"/>
                        </a:cxn>
                        <a:cxn ang="0">
                          <a:pos x="172" y="272"/>
                        </a:cxn>
                        <a:cxn ang="0">
                          <a:pos x="201" y="326"/>
                        </a:cxn>
                        <a:cxn ang="0">
                          <a:pos x="287" y="354"/>
                        </a:cxn>
                        <a:cxn ang="0">
                          <a:pos x="316" y="326"/>
                        </a:cxn>
                        <a:cxn ang="0">
                          <a:pos x="345" y="245"/>
                        </a:cxn>
                        <a:cxn ang="0">
                          <a:pos x="258" y="217"/>
                        </a:cxn>
                        <a:cxn ang="0">
                          <a:pos x="287" y="54"/>
                        </a:cxn>
                        <a:cxn ang="0">
                          <a:pos x="258" y="27"/>
                        </a:cxn>
                        <a:cxn ang="0">
                          <a:pos x="201" y="0"/>
                        </a:cxn>
                        <a:cxn ang="0">
                          <a:pos x="114" y="109"/>
                        </a:cxn>
                      </a:cxnLst>
                      <a:rect l="0" t="0" r="r" b="b"/>
                      <a:pathLst>
                        <a:path w="345" h="354">
                          <a:moveTo>
                            <a:pt x="114" y="109"/>
                          </a:moveTo>
                          <a:lnTo>
                            <a:pt x="0" y="272"/>
                          </a:lnTo>
                          <a:lnTo>
                            <a:pt x="172" y="272"/>
                          </a:lnTo>
                          <a:lnTo>
                            <a:pt x="201" y="326"/>
                          </a:lnTo>
                          <a:lnTo>
                            <a:pt x="287" y="354"/>
                          </a:lnTo>
                          <a:lnTo>
                            <a:pt x="316" y="326"/>
                          </a:lnTo>
                          <a:lnTo>
                            <a:pt x="345" y="245"/>
                          </a:lnTo>
                          <a:lnTo>
                            <a:pt x="258" y="217"/>
                          </a:lnTo>
                          <a:lnTo>
                            <a:pt x="287" y="54"/>
                          </a:lnTo>
                          <a:lnTo>
                            <a:pt x="258" y="27"/>
                          </a:lnTo>
                          <a:lnTo>
                            <a:pt x="201" y="0"/>
                          </a:lnTo>
                          <a:lnTo>
                            <a:pt x="114" y="109"/>
                          </a:lnTo>
                          <a:close/>
                        </a:path>
                      </a:pathLst>
                    </a:custGeom>
                    <a:grpFill/>
                    <a:ln w="9525">
                      <a:solidFill>
                        <a:schemeClr val="bg1">
                          <a:lumMod val="9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  <p:sp>
                  <p:nvSpPr>
                    <p:cNvPr id="717273" name="Freeform 473"/>
                    <p:cNvSpPr>
                      <a:spLocks/>
                    </p:cNvSpPr>
                    <p:nvPr/>
                  </p:nvSpPr>
                  <p:spPr bwMode="auto">
                    <a:xfrm>
                      <a:off x="1872" y="2882"/>
                      <a:ext cx="345" cy="354"/>
                    </a:xfrm>
                    <a:custGeom>
                      <a:avLst/>
                      <a:gdLst/>
                      <a:ahLst/>
                      <a:cxnLst>
                        <a:cxn ang="0">
                          <a:pos x="114" y="109"/>
                        </a:cxn>
                        <a:cxn ang="0">
                          <a:pos x="0" y="272"/>
                        </a:cxn>
                        <a:cxn ang="0">
                          <a:pos x="172" y="272"/>
                        </a:cxn>
                        <a:cxn ang="0">
                          <a:pos x="201" y="326"/>
                        </a:cxn>
                        <a:cxn ang="0">
                          <a:pos x="287" y="354"/>
                        </a:cxn>
                        <a:cxn ang="0">
                          <a:pos x="316" y="326"/>
                        </a:cxn>
                        <a:cxn ang="0">
                          <a:pos x="345" y="245"/>
                        </a:cxn>
                        <a:cxn ang="0">
                          <a:pos x="258" y="217"/>
                        </a:cxn>
                        <a:cxn ang="0">
                          <a:pos x="287" y="54"/>
                        </a:cxn>
                        <a:cxn ang="0">
                          <a:pos x="258" y="27"/>
                        </a:cxn>
                        <a:cxn ang="0">
                          <a:pos x="201" y="0"/>
                        </a:cxn>
                        <a:cxn ang="0">
                          <a:pos x="114" y="109"/>
                        </a:cxn>
                      </a:cxnLst>
                      <a:rect l="0" t="0" r="r" b="b"/>
                      <a:pathLst>
                        <a:path w="345" h="354">
                          <a:moveTo>
                            <a:pt x="114" y="109"/>
                          </a:moveTo>
                          <a:lnTo>
                            <a:pt x="0" y="272"/>
                          </a:lnTo>
                          <a:lnTo>
                            <a:pt x="172" y="272"/>
                          </a:lnTo>
                          <a:lnTo>
                            <a:pt x="201" y="326"/>
                          </a:lnTo>
                          <a:lnTo>
                            <a:pt x="287" y="354"/>
                          </a:lnTo>
                          <a:lnTo>
                            <a:pt x="316" y="326"/>
                          </a:lnTo>
                          <a:lnTo>
                            <a:pt x="345" y="245"/>
                          </a:lnTo>
                          <a:lnTo>
                            <a:pt x="258" y="217"/>
                          </a:lnTo>
                          <a:lnTo>
                            <a:pt x="287" y="54"/>
                          </a:lnTo>
                          <a:lnTo>
                            <a:pt x="258" y="27"/>
                          </a:lnTo>
                          <a:lnTo>
                            <a:pt x="201" y="0"/>
                          </a:lnTo>
                          <a:lnTo>
                            <a:pt x="114" y="109"/>
                          </a:lnTo>
                        </a:path>
                      </a:pathLst>
                    </a:custGeom>
                    <a:grpFill/>
                    <a:ln w="12700" cap="rnd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p:txBody>
                </p:sp>
              </p:grpSp>
              <p:grpSp>
                <p:nvGrpSpPr>
                  <p:cNvPr id="767" name="Group 717502"/>
                  <p:cNvGrpSpPr/>
                  <p:nvPr/>
                </p:nvGrpSpPr>
                <p:grpSpPr>
                  <a:xfrm>
                    <a:off x="2287588" y="3627438"/>
                    <a:ext cx="2505075" cy="2457450"/>
                    <a:chOff x="2287588" y="3627438"/>
                    <a:chExt cx="2505075" cy="2457450"/>
                  </a:xfrm>
                  <a:grpFill/>
                </p:grpSpPr>
                <p:grpSp>
                  <p:nvGrpSpPr>
                    <p:cNvPr id="717089" name="Group 4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27288" y="3627438"/>
                      <a:ext cx="682625" cy="819150"/>
                      <a:chOff x="1529" y="2285"/>
                      <a:chExt cx="430" cy="516"/>
                    </a:xfrm>
                    <a:grpFill/>
                  </p:grpSpPr>
                  <p:sp>
                    <p:nvSpPr>
                      <p:cNvPr id="717239" name="Freeform 4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9" y="2285"/>
                        <a:ext cx="430" cy="5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82"/>
                          </a:cxn>
                          <a:cxn ang="0">
                            <a:pos x="28" y="434"/>
                          </a:cxn>
                          <a:cxn ang="0">
                            <a:pos x="0" y="516"/>
                          </a:cxn>
                          <a:cxn ang="0">
                            <a:pos x="143" y="516"/>
                          </a:cxn>
                          <a:cxn ang="0">
                            <a:pos x="172" y="461"/>
                          </a:cxn>
                          <a:cxn ang="0">
                            <a:pos x="345" y="461"/>
                          </a:cxn>
                          <a:cxn ang="0">
                            <a:pos x="345" y="407"/>
                          </a:cxn>
                          <a:cxn ang="0">
                            <a:pos x="402" y="407"/>
                          </a:cxn>
                          <a:cxn ang="0">
                            <a:pos x="402" y="354"/>
                          </a:cxn>
                          <a:cxn ang="0">
                            <a:pos x="430" y="299"/>
                          </a:cxn>
                          <a:cxn ang="0">
                            <a:pos x="430" y="218"/>
                          </a:cxn>
                          <a:cxn ang="0">
                            <a:pos x="402" y="164"/>
                          </a:cxn>
                          <a:cxn ang="0">
                            <a:pos x="402" y="136"/>
                          </a:cxn>
                          <a:cxn ang="0">
                            <a:pos x="345" y="136"/>
                          </a:cxn>
                          <a:cxn ang="0">
                            <a:pos x="345" y="109"/>
                          </a:cxn>
                          <a:cxn ang="0">
                            <a:pos x="287" y="55"/>
                          </a:cxn>
                          <a:cxn ang="0">
                            <a:pos x="287" y="28"/>
                          </a:cxn>
                          <a:cxn ang="0">
                            <a:pos x="201" y="0"/>
                          </a:cxn>
                          <a:cxn ang="0">
                            <a:pos x="86" y="82"/>
                          </a:cxn>
                          <a:cxn ang="0">
                            <a:pos x="28" y="82"/>
                          </a:cxn>
                        </a:cxnLst>
                        <a:rect l="0" t="0" r="r" b="b"/>
                        <a:pathLst>
                          <a:path w="430" h="516">
                            <a:moveTo>
                              <a:pt x="28" y="82"/>
                            </a:moveTo>
                            <a:lnTo>
                              <a:pt x="28" y="434"/>
                            </a:lnTo>
                            <a:lnTo>
                              <a:pt x="0" y="516"/>
                            </a:lnTo>
                            <a:lnTo>
                              <a:pt x="143" y="516"/>
                            </a:lnTo>
                            <a:lnTo>
                              <a:pt x="172" y="461"/>
                            </a:lnTo>
                            <a:lnTo>
                              <a:pt x="345" y="461"/>
                            </a:lnTo>
                            <a:lnTo>
                              <a:pt x="345" y="407"/>
                            </a:lnTo>
                            <a:lnTo>
                              <a:pt x="402" y="407"/>
                            </a:lnTo>
                            <a:lnTo>
                              <a:pt x="402" y="354"/>
                            </a:lnTo>
                            <a:lnTo>
                              <a:pt x="430" y="299"/>
                            </a:lnTo>
                            <a:lnTo>
                              <a:pt x="430" y="218"/>
                            </a:lnTo>
                            <a:lnTo>
                              <a:pt x="402" y="164"/>
                            </a:lnTo>
                            <a:lnTo>
                              <a:pt x="402" y="136"/>
                            </a:lnTo>
                            <a:lnTo>
                              <a:pt x="345" y="136"/>
                            </a:lnTo>
                            <a:lnTo>
                              <a:pt x="345" y="109"/>
                            </a:lnTo>
                            <a:lnTo>
                              <a:pt x="287" y="55"/>
                            </a:lnTo>
                            <a:lnTo>
                              <a:pt x="287" y="28"/>
                            </a:lnTo>
                            <a:lnTo>
                              <a:pt x="201" y="0"/>
                            </a:lnTo>
                            <a:lnTo>
                              <a:pt x="86" y="82"/>
                            </a:lnTo>
                            <a:lnTo>
                              <a:pt x="28" y="82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240" name="Freeform 4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9" y="2285"/>
                        <a:ext cx="430" cy="5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82"/>
                          </a:cxn>
                          <a:cxn ang="0">
                            <a:pos x="28" y="434"/>
                          </a:cxn>
                          <a:cxn ang="0">
                            <a:pos x="0" y="516"/>
                          </a:cxn>
                          <a:cxn ang="0">
                            <a:pos x="143" y="516"/>
                          </a:cxn>
                          <a:cxn ang="0">
                            <a:pos x="172" y="461"/>
                          </a:cxn>
                          <a:cxn ang="0">
                            <a:pos x="345" y="461"/>
                          </a:cxn>
                          <a:cxn ang="0">
                            <a:pos x="345" y="407"/>
                          </a:cxn>
                          <a:cxn ang="0">
                            <a:pos x="402" y="407"/>
                          </a:cxn>
                          <a:cxn ang="0">
                            <a:pos x="402" y="354"/>
                          </a:cxn>
                          <a:cxn ang="0">
                            <a:pos x="430" y="299"/>
                          </a:cxn>
                          <a:cxn ang="0">
                            <a:pos x="430" y="218"/>
                          </a:cxn>
                          <a:cxn ang="0">
                            <a:pos x="402" y="164"/>
                          </a:cxn>
                          <a:cxn ang="0">
                            <a:pos x="402" y="136"/>
                          </a:cxn>
                          <a:cxn ang="0">
                            <a:pos x="345" y="136"/>
                          </a:cxn>
                          <a:cxn ang="0">
                            <a:pos x="345" y="109"/>
                          </a:cxn>
                          <a:cxn ang="0">
                            <a:pos x="287" y="55"/>
                          </a:cxn>
                          <a:cxn ang="0">
                            <a:pos x="287" y="28"/>
                          </a:cxn>
                          <a:cxn ang="0">
                            <a:pos x="201" y="0"/>
                          </a:cxn>
                          <a:cxn ang="0">
                            <a:pos x="86" y="82"/>
                          </a:cxn>
                          <a:cxn ang="0">
                            <a:pos x="28" y="82"/>
                          </a:cxn>
                        </a:cxnLst>
                        <a:rect l="0" t="0" r="r" b="b"/>
                        <a:pathLst>
                          <a:path w="430" h="516">
                            <a:moveTo>
                              <a:pt x="28" y="82"/>
                            </a:moveTo>
                            <a:lnTo>
                              <a:pt x="28" y="434"/>
                            </a:lnTo>
                            <a:lnTo>
                              <a:pt x="0" y="516"/>
                            </a:lnTo>
                            <a:lnTo>
                              <a:pt x="143" y="516"/>
                            </a:lnTo>
                            <a:lnTo>
                              <a:pt x="172" y="461"/>
                            </a:lnTo>
                            <a:lnTo>
                              <a:pt x="345" y="461"/>
                            </a:lnTo>
                            <a:lnTo>
                              <a:pt x="345" y="407"/>
                            </a:lnTo>
                            <a:lnTo>
                              <a:pt x="402" y="407"/>
                            </a:lnTo>
                            <a:lnTo>
                              <a:pt x="402" y="354"/>
                            </a:lnTo>
                            <a:lnTo>
                              <a:pt x="430" y="299"/>
                            </a:lnTo>
                            <a:lnTo>
                              <a:pt x="430" y="218"/>
                            </a:lnTo>
                            <a:lnTo>
                              <a:pt x="402" y="164"/>
                            </a:lnTo>
                            <a:lnTo>
                              <a:pt x="402" y="136"/>
                            </a:lnTo>
                            <a:lnTo>
                              <a:pt x="345" y="136"/>
                            </a:lnTo>
                            <a:lnTo>
                              <a:pt x="345" y="109"/>
                            </a:lnTo>
                            <a:lnTo>
                              <a:pt x="287" y="55"/>
                            </a:lnTo>
                            <a:lnTo>
                              <a:pt x="287" y="28"/>
                            </a:lnTo>
                            <a:lnTo>
                              <a:pt x="201" y="0"/>
                            </a:lnTo>
                            <a:lnTo>
                              <a:pt x="86" y="82"/>
                            </a:lnTo>
                            <a:lnTo>
                              <a:pt x="28" y="82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17090" name="Group 4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5888" y="3843338"/>
                      <a:ext cx="1225550" cy="906462"/>
                      <a:chOff x="1673" y="2421"/>
                      <a:chExt cx="772" cy="571"/>
                    </a:xfrm>
                    <a:grpFill/>
                  </p:grpSpPr>
                  <p:sp>
                    <p:nvSpPr>
                      <p:cNvPr id="717242" name="Freeform 4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73" y="2421"/>
                        <a:ext cx="772" cy="57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8" y="0"/>
                          </a:cxn>
                          <a:cxn ang="0">
                            <a:pos x="258" y="27"/>
                          </a:cxn>
                          <a:cxn ang="0">
                            <a:pos x="285" y="81"/>
                          </a:cxn>
                          <a:cxn ang="0">
                            <a:pos x="285" y="163"/>
                          </a:cxn>
                          <a:cxn ang="0">
                            <a:pos x="258" y="217"/>
                          </a:cxn>
                          <a:cxn ang="0">
                            <a:pos x="258" y="270"/>
                          </a:cxn>
                          <a:cxn ang="0">
                            <a:pos x="200" y="270"/>
                          </a:cxn>
                          <a:cxn ang="0">
                            <a:pos x="200" y="325"/>
                          </a:cxn>
                          <a:cxn ang="0">
                            <a:pos x="28" y="325"/>
                          </a:cxn>
                          <a:cxn ang="0">
                            <a:pos x="0" y="379"/>
                          </a:cxn>
                          <a:cxn ang="0">
                            <a:pos x="229" y="379"/>
                          </a:cxn>
                          <a:cxn ang="0">
                            <a:pos x="229" y="434"/>
                          </a:cxn>
                          <a:cxn ang="0">
                            <a:pos x="285" y="434"/>
                          </a:cxn>
                          <a:cxn ang="0">
                            <a:pos x="285" y="515"/>
                          </a:cxn>
                          <a:cxn ang="0">
                            <a:pos x="312" y="571"/>
                          </a:cxn>
                          <a:cxn ang="0">
                            <a:pos x="400" y="461"/>
                          </a:cxn>
                          <a:cxn ang="0">
                            <a:pos x="457" y="488"/>
                          </a:cxn>
                          <a:cxn ang="0">
                            <a:pos x="486" y="434"/>
                          </a:cxn>
                          <a:cxn ang="0">
                            <a:pos x="572" y="434"/>
                          </a:cxn>
                          <a:cxn ang="0">
                            <a:pos x="629" y="461"/>
                          </a:cxn>
                          <a:cxn ang="0">
                            <a:pos x="772" y="461"/>
                          </a:cxn>
                          <a:cxn ang="0">
                            <a:pos x="687" y="352"/>
                          </a:cxn>
                          <a:cxn ang="0">
                            <a:pos x="687" y="163"/>
                          </a:cxn>
                          <a:cxn ang="0">
                            <a:pos x="658" y="54"/>
                          </a:cxn>
                          <a:cxn ang="0">
                            <a:pos x="572" y="0"/>
                          </a:cxn>
                          <a:cxn ang="0">
                            <a:pos x="258" y="0"/>
                          </a:cxn>
                        </a:cxnLst>
                        <a:rect l="0" t="0" r="r" b="b"/>
                        <a:pathLst>
                          <a:path w="772" h="571">
                            <a:moveTo>
                              <a:pt x="258" y="0"/>
                            </a:moveTo>
                            <a:lnTo>
                              <a:pt x="258" y="27"/>
                            </a:lnTo>
                            <a:lnTo>
                              <a:pt x="285" y="81"/>
                            </a:lnTo>
                            <a:lnTo>
                              <a:pt x="285" y="163"/>
                            </a:lnTo>
                            <a:lnTo>
                              <a:pt x="258" y="217"/>
                            </a:lnTo>
                            <a:lnTo>
                              <a:pt x="258" y="270"/>
                            </a:lnTo>
                            <a:lnTo>
                              <a:pt x="200" y="270"/>
                            </a:lnTo>
                            <a:lnTo>
                              <a:pt x="200" y="325"/>
                            </a:lnTo>
                            <a:lnTo>
                              <a:pt x="28" y="325"/>
                            </a:lnTo>
                            <a:lnTo>
                              <a:pt x="0" y="379"/>
                            </a:lnTo>
                            <a:lnTo>
                              <a:pt x="229" y="379"/>
                            </a:lnTo>
                            <a:lnTo>
                              <a:pt x="229" y="434"/>
                            </a:lnTo>
                            <a:lnTo>
                              <a:pt x="285" y="434"/>
                            </a:lnTo>
                            <a:lnTo>
                              <a:pt x="285" y="515"/>
                            </a:lnTo>
                            <a:lnTo>
                              <a:pt x="312" y="571"/>
                            </a:lnTo>
                            <a:lnTo>
                              <a:pt x="400" y="461"/>
                            </a:lnTo>
                            <a:lnTo>
                              <a:pt x="457" y="488"/>
                            </a:lnTo>
                            <a:lnTo>
                              <a:pt x="486" y="434"/>
                            </a:lnTo>
                            <a:lnTo>
                              <a:pt x="572" y="434"/>
                            </a:lnTo>
                            <a:lnTo>
                              <a:pt x="629" y="461"/>
                            </a:lnTo>
                            <a:lnTo>
                              <a:pt x="772" y="461"/>
                            </a:lnTo>
                            <a:lnTo>
                              <a:pt x="687" y="352"/>
                            </a:lnTo>
                            <a:lnTo>
                              <a:pt x="687" y="163"/>
                            </a:lnTo>
                            <a:lnTo>
                              <a:pt x="658" y="54"/>
                            </a:lnTo>
                            <a:lnTo>
                              <a:pt x="572" y="0"/>
                            </a:lnTo>
                            <a:lnTo>
                              <a:pt x="258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243" name="Freeform 4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73" y="2421"/>
                        <a:ext cx="772" cy="57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8" y="0"/>
                          </a:cxn>
                          <a:cxn ang="0">
                            <a:pos x="258" y="27"/>
                          </a:cxn>
                          <a:cxn ang="0">
                            <a:pos x="285" y="81"/>
                          </a:cxn>
                          <a:cxn ang="0">
                            <a:pos x="285" y="163"/>
                          </a:cxn>
                          <a:cxn ang="0">
                            <a:pos x="258" y="217"/>
                          </a:cxn>
                          <a:cxn ang="0">
                            <a:pos x="258" y="270"/>
                          </a:cxn>
                          <a:cxn ang="0">
                            <a:pos x="200" y="270"/>
                          </a:cxn>
                          <a:cxn ang="0">
                            <a:pos x="200" y="325"/>
                          </a:cxn>
                          <a:cxn ang="0">
                            <a:pos x="28" y="325"/>
                          </a:cxn>
                          <a:cxn ang="0">
                            <a:pos x="0" y="379"/>
                          </a:cxn>
                          <a:cxn ang="0">
                            <a:pos x="229" y="379"/>
                          </a:cxn>
                          <a:cxn ang="0">
                            <a:pos x="229" y="434"/>
                          </a:cxn>
                          <a:cxn ang="0">
                            <a:pos x="285" y="434"/>
                          </a:cxn>
                          <a:cxn ang="0">
                            <a:pos x="285" y="515"/>
                          </a:cxn>
                          <a:cxn ang="0">
                            <a:pos x="312" y="571"/>
                          </a:cxn>
                          <a:cxn ang="0">
                            <a:pos x="400" y="461"/>
                          </a:cxn>
                          <a:cxn ang="0">
                            <a:pos x="457" y="488"/>
                          </a:cxn>
                          <a:cxn ang="0">
                            <a:pos x="486" y="434"/>
                          </a:cxn>
                          <a:cxn ang="0">
                            <a:pos x="572" y="434"/>
                          </a:cxn>
                          <a:cxn ang="0">
                            <a:pos x="629" y="461"/>
                          </a:cxn>
                          <a:cxn ang="0">
                            <a:pos x="772" y="461"/>
                          </a:cxn>
                          <a:cxn ang="0">
                            <a:pos x="687" y="352"/>
                          </a:cxn>
                          <a:cxn ang="0">
                            <a:pos x="687" y="163"/>
                          </a:cxn>
                          <a:cxn ang="0">
                            <a:pos x="658" y="54"/>
                          </a:cxn>
                          <a:cxn ang="0">
                            <a:pos x="572" y="0"/>
                          </a:cxn>
                          <a:cxn ang="0">
                            <a:pos x="258" y="0"/>
                          </a:cxn>
                        </a:cxnLst>
                        <a:rect l="0" t="0" r="r" b="b"/>
                        <a:pathLst>
                          <a:path w="772" h="571">
                            <a:moveTo>
                              <a:pt x="258" y="0"/>
                            </a:moveTo>
                            <a:lnTo>
                              <a:pt x="258" y="27"/>
                            </a:lnTo>
                            <a:lnTo>
                              <a:pt x="285" y="81"/>
                            </a:lnTo>
                            <a:lnTo>
                              <a:pt x="285" y="163"/>
                            </a:lnTo>
                            <a:lnTo>
                              <a:pt x="258" y="217"/>
                            </a:lnTo>
                            <a:lnTo>
                              <a:pt x="258" y="270"/>
                            </a:lnTo>
                            <a:lnTo>
                              <a:pt x="200" y="270"/>
                            </a:lnTo>
                            <a:lnTo>
                              <a:pt x="200" y="325"/>
                            </a:lnTo>
                            <a:lnTo>
                              <a:pt x="28" y="325"/>
                            </a:lnTo>
                            <a:lnTo>
                              <a:pt x="0" y="379"/>
                            </a:lnTo>
                            <a:lnTo>
                              <a:pt x="229" y="379"/>
                            </a:lnTo>
                            <a:lnTo>
                              <a:pt x="229" y="434"/>
                            </a:lnTo>
                            <a:lnTo>
                              <a:pt x="285" y="434"/>
                            </a:lnTo>
                            <a:lnTo>
                              <a:pt x="285" y="515"/>
                            </a:lnTo>
                            <a:lnTo>
                              <a:pt x="312" y="571"/>
                            </a:lnTo>
                            <a:lnTo>
                              <a:pt x="400" y="461"/>
                            </a:lnTo>
                            <a:lnTo>
                              <a:pt x="457" y="488"/>
                            </a:lnTo>
                            <a:lnTo>
                              <a:pt x="486" y="434"/>
                            </a:lnTo>
                            <a:lnTo>
                              <a:pt x="572" y="434"/>
                            </a:lnTo>
                            <a:lnTo>
                              <a:pt x="629" y="461"/>
                            </a:lnTo>
                            <a:lnTo>
                              <a:pt x="772" y="461"/>
                            </a:lnTo>
                            <a:lnTo>
                              <a:pt x="687" y="352"/>
                            </a:lnTo>
                            <a:lnTo>
                              <a:pt x="687" y="163"/>
                            </a:lnTo>
                            <a:lnTo>
                              <a:pt x="658" y="54"/>
                            </a:lnTo>
                            <a:lnTo>
                              <a:pt x="572" y="0"/>
                            </a:lnTo>
                            <a:lnTo>
                              <a:pt x="258" y="0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17099" name="Group 4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27288" y="4446588"/>
                      <a:ext cx="725487" cy="690562"/>
                      <a:chOff x="1529" y="2801"/>
                      <a:chExt cx="457" cy="435"/>
                    </a:xfrm>
                    <a:grpFill/>
                  </p:grpSpPr>
                  <p:sp>
                    <p:nvSpPr>
                      <p:cNvPr id="717269" name="Freeform 4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9" y="2801"/>
                        <a:ext cx="457" cy="43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8" y="54"/>
                          </a:cxn>
                          <a:cxn ang="0">
                            <a:pos x="0" y="109"/>
                          </a:cxn>
                          <a:cxn ang="0">
                            <a:pos x="0" y="272"/>
                          </a:cxn>
                          <a:cxn ang="0">
                            <a:pos x="57" y="299"/>
                          </a:cxn>
                          <a:cxn ang="0">
                            <a:pos x="28" y="408"/>
                          </a:cxn>
                          <a:cxn ang="0">
                            <a:pos x="86" y="380"/>
                          </a:cxn>
                          <a:cxn ang="0">
                            <a:pos x="229" y="435"/>
                          </a:cxn>
                          <a:cxn ang="0">
                            <a:pos x="343" y="353"/>
                          </a:cxn>
                          <a:cxn ang="0">
                            <a:pos x="457" y="190"/>
                          </a:cxn>
                          <a:cxn ang="0">
                            <a:pos x="428" y="136"/>
                          </a:cxn>
                          <a:cxn ang="0">
                            <a:pos x="428" y="54"/>
                          </a:cxn>
                          <a:cxn ang="0">
                            <a:pos x="372" y="54"/>
                          </a:cxn>
                          <a:cxn ang="0">
                            <a:pos x="37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57" h="435">
                            <a:moveTo>
                              <a:pt x="0" y="0"/>
                            </a:moveTo>
                            <a:lnTo>
                              <a:pt x="28" y="54"/>
                            </a:lnTo>
                            <a:lnTo>
                              <a:pt x="0" y="109"/>
                            </a:lnTo>
                            <a:lnTo>
                              <a:pt x="0" y="272"/>
                            </a:lnTo>
                            <a:lnTo>
                              <a:pt x="57" y="299"/>
                            </a:lnTo>
                            <a:lnTo>
                              <a:pt x="28" y="408"/>
                            </a:lnTo>
                            <a:lnTo>
                              <a:pt x="86" y="380"/>
                            </a:lnTo>
                            <a:lnTo>
                              <a:pt x="229" y="435"/>
                            </a:lnTo>
                            <a:lnTo>
                              <a:pt x="343" y="353"/>
                            </a:lnTo>
                            <a:lnTo>
                              <a:pt x="457" y="190"/>
                            </a:lnTo>
                            <a:lnTo>
                              <a:pt x="428" y="136"/>
                            </a:lnTo>
                            <a:lnTo>
                              <a:pt x="428" y="54"/>
                            </a:lnTo>
                            <a:lnTo>
                              <a:pt x="372" y="54"/>
                            </a:lnTo>
                            <a:lnTo>
                              <a:pt x="37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270" name="Freeform 4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9" y="2801"/>
                        <a:ext cx="457" cy="43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8" y="54"/>
                          </a:cxn>
                          <a:cxn ang="0">
                            <a:pos x="0" y="109"/>
                          </a:cxn>
                          <a:cxn ang="0">
                            <a:pos x="0" y="272"/>
                          </a:cxn>
                          <a:cxn ang="0">
                            <a:pos x="57" y="299"/>
                          </a:cxn>
                          <a:cxn ang="0">
                            <a:pos x="28" y="408"/>
                          </a:cxn>
                          <a:cxn ang="0">
                            <a:pos x="86" y="380"/>
                          </a:cxn>
                          <a:cxn ang="0">
                            <a:pos x="229" y="435"/>
                          </a:cxn>
                          <a:cxn ang="0">
                            <a:pos x="343" y="353"/>
                          </a:cxn>
                          <a:cxn ang="0">
                            <a:pos x="457" y="190"/>
                          </a:cxn>
                          <a:cxn ang="0">
                            <a:pos x="428" y="136"/>
                          </a:cxn>
                          <a:cxn ang="0">
                            <a:pos x="428" y="54"/>
                          </a:cxn>
                          <a:cxn ang="0">
                            <a:pos x="372" y="54"/>
                          </a:cxn>
                          <a:cxn ang="0">
                            <a:pos x="37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57" h="435">
                            <a:moveTo>
                              <a:pt x="0" y="0"/>
                            </a:moveTo>
                            <a:lnTo>
                              <a:pt x="28" y="54"/>
                            </a:lnTo>
                            <a:lnTo>
                              <a:pt x="0" y="109"/>
                            </a:lnTo>
                            <a:lnTo>
                              <a:pt x="0" y="272"/>
                            </a:lnTo>
                            <a:lnTo>
                              <a:pt x="57" y="299"/>
                            </a:lnTo>
                            <a:lnTo>
                              <a:pt x="28" y="408"/>
                            </a:lnTo>
                            <a:lnTo>
                              <a:pt x="86" y="380"/>
                            </a:lnTo>
                            <a:lnTo>
                              <a:pt x="229" y="435"/>
                            </a:lnTo>
                            <a:lnTo>
                              <a:pt x="343" y="353"/>
                            </a:lnTo>
                            <a:lnTo>
                              <a:pt x="457" y="190"/>
                            </a:lnTo>
                            <a:lnTo>
                              <a:pt x="428" y="136"/>
                            </a:lnTo>
                            <a:lnTo>
                              <a:pt x="428" y="54"/>
                            </a:lnTo>
                            <a:lnTo>
                              <a:pt x="372" y="54"/>
                            </a:lnTo>
                            <a:lnTo>
                              <a:pt x="372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17106" name="Group 4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87588" y="5006975"/>
                      <a:ext cx="1138237" cy="989013"/>
                      <a:chOff x="1441" y="3154"/>
                      <a:chExt cx="717" cy="623"/>
                    </a:xfrm>
                    <a:grpFill/>
                  </p:grpSpPr>
                  <p:sp>
                    <p:nvSpPr>
                      <p:cNvPr id="717299" name="Freeform 4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41" y="3154"/>
                        <a:ext cx="717" cy="62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9"/>
                          </a:cxn>
                          <a:cxn ang="0">
                            <a:pos x="115" y="109"/>
                          </a:cxn>
                          <a:cxn ang="0">
                            <a:pos x="115" y="569"/>
                          </a:cxn>
                          <a:cxn ang="0">
                            <a:pos x="431" y="623"/>
                          </a:cxn>
                          <a:cxn ang="0">
                            <a:pos x="545" y="569"/>
                          </a:cxn>
                          <a:cxn ang="0">
                            <a:pos x="660" y="569"/>
                          </a:cxn>
                          <a:cxn ang="0">
                            <a:pos x="689" y="515"/>
                          </a:cxn>
                          <a:cxn ang="0">
                            <a:pos x="602" y="515"/>
                          </a:cxn>
                          <a:cxn ang="0">
                            <a:pos x="488" y="406"/>
                          </a:cxn>
                          <a:cxn ang="0">
                            <a:pos x="717" y="352"/>
                          </a:cxn>
                          <a:cxn ang="0">
                            <a:pos x="717" y="298"/>
                          </a:cxn>
                          <a:cxn ang="0">
                            <a:pos x="689" y="136"/>
                          </a:cxn>
                          <a:cxn ang="0">
                            <a:pos x="717" y="82"/>
                          </a:cxn>
                          <a:cxn ang="0">
                            <a:pos x="631" y="54"/>
                          </a:cxn>
                          <a:cxn ang="0">
                            <a:pos x="602" y="0"/>
                          </a:cxn>
                          <a:cxn ang="0">
                            <a:pos x="431" y="0"/>
                          </a:cxn>
                          <a:cxn ang="0">
                            <a:pos x="316" y="82"/>
                          </a:cxn>
                          <a:cxn ang="0">
                            <a:pos x="172" y="27"/>
                          </a:cxn>
                          <a:cxn ang="0">
                            <a:pos x="115" y="54"/>
                          </a:cxn>
                          <a:cxn ang="0">
                            <a:pos x="0" y="109"/>
                          </a:cxn>
                        </a:cxnLst>
                        <a:rect l="0" t="0" r="r" b="b"/>
                        <a:pathLst>
                          <a:path w="717" h="623">
                            <a:moveTo>
                              <a:pt x="0" y="109"/>
                            </a:moveTo>
                            <a:lnTo>
                              <a:pt x="115" y="109"/>
                            </a:lnTo>
                            <a:lnTo>
                              <a:pt x="115" y="569"/>
                            </a:lnTo>
                            <a:lnTo>
                              <a:pt x="431" y="623"/>
                            </a:lnTo>
                            <a:lnTo>
                              <a:pt x="545" y="569"/>
                            </a:lnTo>
                            <a:lnTo>
                              <a:pt x="660" y="569"/>
                            </a:lnTo>
                            <a:lnTo>
                              <a:pt x="689" y="515"/>
                            </a:lnTo>
                            <a:lnTo>
                              <a:pt x="602" y="515"/>
                            </a:lnTo>
                            <a:lnTo>
                              <a:pt x="488" y="406"/>
                            </a:lnTo>
                            <a:lnTo>
                              <a:pt x="717" y="352"/>
                            </a:lnTo>
                            <a:lnTo>
                              <a:pt x="717" y="298"/>
                            </a:lnTo>
                            <a:lnTo>
                              <a:pt x="689" y="136"/>
                            </a:lnTo>
                            <a:lnTo>
                              <a:pt x="717" y="82"/>
                            </a:lnTo>
                            <a:lnTo>
                              <a:pt x="631" y="54"/>
                            </a:lnTo>
                            <a:lnTo>
                              <a:pt x="602" y="0"/>
                            </a:lnTo>
                            <a:lnTo>
                              <a:pt x="431" y="0"/>
                            </a:lnTo>
                            <a:lnTo>
                              <a:pt x="316" y="82"/>
                            </a:lnTo>
                            <a:lnTo>
                              <a:pt x="172" y="27"/>
                            </a:lnTo>
                            <a:lnTo>
                              <a:pt x="115" y="54"/>
                            </a:lnTo>
                            <a:lnTo>
                              <a:pt x="0" y="109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300" name="Freeform 5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41" y="3154"/>
                        <a:ext cx="717" cy="62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9"/>
                          </a:cxn>
                          <a:cxn ang="0">
                            <a:pos x="115" y="109"/>
                          </a:cxn>
                          <a:cxn ang="0">
                            <a:pos x="115" y="569"/>
                          </a:cxn>
                          <a:cxn ang="0">
                            <a:pos x="431" y="623"/>
                          </a:cxn>
                          <a:cxn ang="0">
                            <a:pos x="545" y="569"/>
                          </a:cxn>
                          <a:cxn ang="0">
                            <a:pos x="660" y="569"/>
                          </a:cxn>
                          <a:cxn ang="0">
                            <a:pos x="689" y="515"/>
                          </a:cxn>
                          <a:cxn ang="0">
                            <a:pos x="602" y="515"/>
                          </a:cxn>
                          <a:cxn ang="0">
                            <a:pos x="488" y="406"/>
                          </a:cxn>
                          <a:cxn ang="0">
                            <a:pos x="717" y="352"/>
                          </a:cxn>
                          <a:cxn ang="0">
                            <a:pos x="717" y="298"/>
                          </a:cxn>
                          <a:cxn ang="0">
                            <a:pos x="689" y="136"/>
                          </a:cxn>
                          <a:cxn ang="0">
                            <a:pos x="717" y="82"/>
                          </a:cxn>
                          <a:cxn ang="0">
                            <a:pos x="631" y="54"/>
                          </a:cxn>
                          <a:cxn ang="0">
                            <a:pos x="602" y="0"/>
                          </a:cxn>
                          <a:cxn ang="0">
                            <a:pos x="431" y="0"/>
                          </a:cxn>
                          <a:cxn ang="0">
                            <a:pos x="316" y="82"/>
                          </a:cxn>
                          <a:cxn ang="0">
                            <a:pos x="172" y="27"/>
                          </a:cxn>
                          <a:cxn ang="0">
                            <a:pos x="115" y="54"/>
                          </a:cxn>
                          <a:cxn ang="0">
                            <a:pos x="0" y="109"/>
                          </a:cxn>
                        </a:cxnLst>
                        <a:rect l="0" t="0" r="r" b="b"/>
                        <a:pathLst>
                          <a:path w="717" h="623">
                            <a:moveTo>
                              <a:pt x="0" y="109"/>
                            </a:moveTo>
                            <a:lnTo>
                              <a:pt x="115" y="109"/>
                            </a:lnTo>
                            <a:lnTo>
                              <a:pt x="115" y="569"/>
                            </a:lnTo>
                            <a:lnTo>
                              <a:pt x="431" y="623"/>
                            </a:lnTo>
                            <a:lnTo>
                              <a:pt x="545" y="569"/>
                            </a:lnTo>
                            <a:lnTo>
                              <a:pt x="660" y="569"/>
                            </a:lnTo>
                            <a:lnTo>
                              <a:pt x="689" y="515"/>
                            </a:lnTo>
                            <a:lnTo>
                              <a:pt x="602" y="515"/>
                            </a:lnTo>
                            <a:lnTo>
                              <a:pt x="488" y="406"/>
                            </a:lnTo>
                            <a:lnTo>
                              <a:pt x="717" y="352"/>
                            </a:lnTo>
                            <a:lnTo>
                              <a:pt x="717" y="298"/>
                            </a:lnTo>
                            <a:lnTo>
                              <a:pt x="689" y="136"/>
                            </a:lnTo>
                            <a:lnTo>
                              <a:pt x="717" y="82"/>
                            </a:lnTo>
                            <a:lnTo>
                              <a:pt x="631" y="54"/>
                            </a:lnTo>
                            <a:lnTo>
                              <a:pt x="602" y="0"/>
                            </a:lnTo>
                            <a:lnTo>
                              <a:pt x="431" y="0"/>
                            </a:lnTo>
                            <a:lnTo>
                              <a:pt x="316" y="82"/>
                            </a:lnTo>
                            <a:lnTo>
                              <a:pt x="172" y="27"/>
                            </a:lnTo>
                            <a:lnTo>
                              <a:pt x="115" y="54"/>
                            </a:lnTo>
                            <a:lnTo>
                              <a:pt x="0" y="109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17108" name="Group 5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9788" y="5048250"/>
                      <a:ext cx="1187450" cy="603250"/>
                      <a:chOff x="2129" y="3180"/>
                      <a:chExt cx="748" cy="380"/>
                    </a:xfrm>
                    <a:grpFill/>
                  </p:grpSpPr>
                  <p:sp>
                    <p:nvSpPr>
                      <p:cNvPr id="717302" name="Freeform 5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9" y="3180"/>
                        <a:ext cx="748" cy="3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8" y="28"/>
                          </a:cxn>
                          <a:cxn ang="0">
                            <a:pos x="29" y="55"/>
                          </a:cxn>
                          <a:cxn ang="0">
                            <a:pos x="0" y="109"/>
                          </a:cxn>
                          <a:cxn ang="0">
                            <a:pos x="29" y="271"/>
                          </a:cxn>
                          <a:cxn ang="0">
                            <a:pos x="173" y="271"/>
                          </a:cxn>
                          <a:cxn ang="0">
                            <a:pos x="115" y="380"/>
                          </a:cxn>
                          <a:cxn ang="0">
                            <a:pos x="288" y="271"/>
                          </a:cxn>
                          <a:cxn ang="0">
                            <a:pos x="346" y="164"/>
                          </a:cxn>
                          <a:cxn ang="0">
                            <a:pos x="490" y="137"/>
                          </a:cxn>
                          <a:cxn ang="0">
                            <a:pos x="690" y="137"/>
                          </a:cxn>
                          <a:cxn ang="0">
                            <a:pos x="748" y="55"/>
                          </a:cxn>
                          <a:cxn ang="0">
                            <a:pos x="690" y="28"/>
                          </a:cxn>
                          <a:cxn ang="0">
                            <a:pos x="490" y="28"/>
                          </a:cxn>
                          <a:cxn ang="0">
                            <a:pos x="461" y="82"/>
                          </a:cxn>
                          <a:cxn ang="0">
                            <a:pos x="374" y="55"/>
                          </a:cxn>
                          <a:cxn ang="0">
                            <a:pos x="317" y="0"/>
                          </a:cxn>
                          <a:cxn ang="0">
                            <a:pos x="230" y="0"/>
                          </a:cxn>
                          <a:cxn ang="0">
                            <a:pos x="173" y="55"/>
                          </a:cxn>
                          <a:cxn ang="0">
                            <a:pos x="58" y="28"/>
                          </a:cxn>
                        </a:cxnLst>
                        <a:rect l="0" t="0" r="r" b="b"/>
                        <a:pathLst>
                          <a:path w="748" h="380">
                            <a:moveTo>
                              <a:pt x="58" y="28"/>
                            </a:moveTo>
                            <a:lnTo>
                              <a:pt x="29" y="55"/>
                            </a:lnTo>
                            <a:lnTo>
                              <a:pt x="0" y="109"/>
                            </a:lnTo>
                            <a:lnTo>
                              <a:pt x="29" y="271"/>
                            </a:lnTo>
                            <a:lnTo>
                              <a:pt x="173" y="271"/>
                            </a:lnTo>
                            <a:lnTo>
                              <a:pt x="115" y="380"/>
                            </a:lnTo>
                            <a:lnTo>
                              <a:pt x="288" y="271"/>
                            </a:lnTo>
                            <a:lnTo>
                              <a:pt x="346" y="164"/>
                            </a:lnTo>
                            <a:lnTo>
                              <a:pt x="490" y="137"/>
                            </a:lnTo>
                            <a:lnTo>
                              <a:pt x="690" y="137"/>
                            </a:lnTo>
                            <a:lnTo>
                              <a:pt x="748" y="55"/>
                            </a:lnTo>
                            <a:lnTo>
                              <a:pt x="690" y="28"/>
                            </a:lnTo>
                            <a:lnTo>
                              <a:pt x="490" y="28"/>
                            </a:lnTo>
                            <a:lnTo>
                              <a:pt x="461" y="82"/>
                            </a:lnTo>
                            <a:lnTo>
                              <a:pt x="374" y="55"/>
                            </a:lnTo>
                            <a:lnTo>
                              <a:pt x="317" y="0"/>
                            </a:lnTo>
                            <a:lnTo>
                              <a:pt x="230" y="0"/>
                            </a:lnTo>
                            <a:lnTo>
                              <a:pt x="173" y="55"/>
                            </a:lnTo>
                            <a:lnTo>
                              <a:pt x="58" y="28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303" name="Freeform 5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9" y="3180"/>
                        <a:ext cx="748" cy="3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8" y="28"/>
                          </a:cxn>
                          <a:cxn ang="0">
                            <a:pos x="29" y="55"/>
                          </a:cxn>
                          <a:cxn ang="0">
                            <a:pos x="0" y="109"/>
                          </a:cxn>
                          <a:cxn ang="0">
                            <a:pos x="29" y="271"/>
                          </a:cxn>
                          <a:cxn ang="0">
                            <a:pos x="173" y="271"/>
                          </a:cxn>
                          <a:cxn ang="0">
                            <a:pos x="115" y="380"/>
                          </a:cxn>
                          <a:cxn ang="0">
                            <a:pos x="288" y="271"/>
                          </a:cxn>
                          <a:cxn ang="0">
                            <a:pos x="346" y="164"/>
                          </a:cxn>
                          <a:cxn ang="0">
                            <a:pos x="490" y="137"/>
                          </a:cxn>
                          <a:cxn ang="0">
                            <a:pos x="690" y="137"/>
                          </a:cxn>
                          <a:cxn ang="0">
                            <a:pos x="748" y="55"/>
                          </a:cxn>
                          <a:cxn ang="0">
                            <a:pos x="690" y="28"/>
                          </a:cxn>
                          <a:cxn ang="0">
                            <a:pos x="490" y="28"/>
                          </a:cxn>
                          <a:cxn ang="0">
                            <a:pos x="461" y="82"/>
                          </a:cxn>
                          <a:cxn ang="0">
                            <a:pos x="374" y="55"/>
                          </a:cxn>
                          <a:cxn ang="0">
                            <a:pos x="317" y="0"/>
                          </a:cxn>
                          <a:cxn ang="0">
                            <a:pos x="230" y="0"/>
                          </a:cxn>
                          <a:cxn ang="0">
                            <a:pos x="173" y="55"/>
                          </a:cxn>
                          <a:cxn ang="0">
                            <a:pos x="58" y="28"/>
                          </a:cxn>
                        </a:cxnLst>
                        <a:rect l="0" t="0" r="r" b="b"/>
                        <a:pathLst>
                          <a:path w="748" h="380">
                            <a:moveTo>
                              <a:pt x="58" y="28"/>
                            </a:moveTo>
                            <a:lnTo>
                              <a:pt x="29" y="55"/>
                            </a:lnTo>
                            <a:lnTo>
                              <a:pt x="0" y="109"/>
                            </a:lnTo>
                            <a:lnTo>
                              <a:pt x="29" y="271"/>
                            </a:lnTo>
                            <a:lnTo>
                              <a:pt x="173" y="271"/>
                            </a:lnTo>
                            <a:lnTo>
                              <a:pt x="115" y="380"/>
                            </a:lnTo>
                            <a:lnTo>
                              <a:pt x="288" y="271"/>
                            </a:lnTo>
                            <a:lnTo>
                              <a:pt x="346" y="164"/>
                            </a:lnTo>
                            <a:lnTo>
                              <a:pt x="490" y="137"/>
                            </a:lnTo>
                            <a:lnTo>
                              <a:pt x="690" y="137"/>
                            </a:lnTo>
                            <a:lnTo>
                              <a:pt x="748" y="55"/>
                            </a:lnTo>
                            <a:lnTo>
                              <a:pt x="690" y="28"/>
                            </a:lnTo>
                            <a:lnTo>
                              <a:pt x="490" y="28"/>
                            </a:lnTo>
                            <a:lnTo>
                              <a:pt x="461" y="82"/>
                            </a:lnTo>
                            <a:lnTo>
                              <a:pt x="374" y="55"/>
                            </a:lnTo>
                            <a:lnTo>
                              <a:pt x="317" y="0"/>
                            </a:lnTo>
                            <a:lnTo>
                              <a:pt x="230" y="0"/>
                            </a:lnTo>
                            <a:lnTo>
                              <a:pt x="173" y="55"/>
                            </a:lnTo>
                            <a:lnTo>
                              <a:pt x="58" y="28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82" name="Group 5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9788" y="5824538"/>
                      <a:ext cx="457200" cy="260350"/>
                      <a:chOff x="2129" y="3669"/>
                      <a:chExt cx="288" cy="164"/>
                    </a:xfrm>
                    <a:grpFill/>
                  </p:grpSpPr>
                  <p:sp>
                    <p:nvSpPr>
                      <p:cNvPr id="717305" name="Freeform 5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9" y="3669"/>
                        <a:ext cx="288" cy="1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9" y="0"/>
                          </a:cxn>
                          <a:cxn ang="0">
                            <a:pos x="0" y="54"/>
                          </a:cxn>
                          <a:cxn ang="0">
                            <a:pos x="202" y="164"/>
                          </a:cxn>
                          <a:cxn ang="0">
                            <a:pos x="288" y="54"/>
                          </a:cxn>
                          <a:cxn ang="0">
                            <a:pos x="87" y="0"/>
                          </a:cxn>
                          <a:cxn ang="0">
                            <a:pos x="29" y="0"/>
                          </a:cxn>
                        </a:cxnLst>
                        <a:rect l="0" t="0" r="r" b="b"/>
                        <a:pathLst>
                          <a:path w="288" h="164">
                            <a:moveTo>
                              <a:pt x="29" y="0"/>
                            </a:moveTo>
                            <a:lnTo>
                              <a:pt x="0" y="54"/>
                            </a:lnTo>
                            <a:lnTo>
                              <a:pt x="202" y="164"/>
                            </a:lnTo>
                            <a:lnTo>
                              <a:pt x="288" y="54"/>
                            </a:lnTo>
                            <a:lnTo>
                              <a:pt x="87" y="0"/>
                            </a:lnTo>
                            <a:lnTo>
                              <a:pt x="29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306" name="Freeform 5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9" y="3669"/>
                        <a:ext cx="288" cy="1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9" y="0"/>
                          </a:cxn>
                          <a:cxn ang="0">
                            <a:pos x="0" y="54"/>
                          </a:cxn>
                          <a:cxn ang="0">
                            <a:pos x="202" y="164"/>
                          </a:cxn>
                          <a:cxn ang="0">
                            <a:pos x="288" y="54"/>
                          </a:cxn>
                          <a:cxn ang="0">
                            <a:pos x="87" y="0"/>
                          </a:cxn>
                          <a:cxn ang="0">
                            <a:pos x="29" y="0"/>
                          </a:cxn>
                        </a:cxnLst>
                        <a:rect l="0" t="0" r="r" b="b"/>
                        <a:pathLst>
                          <a:path w="288" h="164">
                            <a:moveTo>
                              <a:pt x="29" y="0"/>
                            </a:moveTo>
                            <a:lnTo>
                              <a:pt x="0" y="54"/>
                            </a:lnTo>
                            <a:lnTo>
                              <a:pt x="202" y="164"/>
                            </a:lnTo>
                            <a:lnTo>
                              <a:pt x="288" y="54"/>
                            </a:lnTo>
                            <a:lnTo>
                              <a:pt x="87" y="0"/>
                            </a:lnTo>
                            <a:lnTo>
                              <a:pt x="29" y="0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83" name="Group 5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9788" y="4403725"/>
                      <a:ext cx="958850" cy="776288"/>
                      <a:chOff x="2129" y="2774"/>
                      <a:chExt cx="604" cy="489"/>
                    </a:xfrm>
                    <a:grpFill/>
                  </p:grpSpPr>
                  <p:sp>
                    <p:nvSpPr>
                      <p:cNvPr id="717308" name="Freeform 5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9" y="2774"/>
                        <a:ext cx="604" cy="4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36"/>
                          </a:cxn>
                          <a:cxn ang="0">
                            <a:pos x="29" y="163"/>
                          </a:cxn>
                          <a:cxn ang="0">
                            <a:pos x="0" y="326"/>
                          </a:cxn>
                          <a:cxn ang="0">
                            <a:pos x="86" y="353"/>
                          </a:cxn>
                          <a:cxn ang="0">
                            <a:pos x="58" y="435"/>
                          </a:cxn>
                          <a:cxn ang="0">
                            <a:pos x="172" y="462"/>
                          </a:cxn>
                          <a:cxn ang="0">
                            <a:pos x="230" y="407"/>
                          </a:cxn>
                          <a:cxn ang="0">
                            <a:pos x="316" y="407"/>
                          </a:cxn>
                          <a:cxn ang="0">
                            <a:pos x="374" y="462"/>
                          </a:cxn>
                          <a:cxn ang="0">
                            <a:pos x="460" y="489"/>
                          </a:cxn>
                          <a:cxn ang="0">
                            <a:pos x="489" y="435"/>
                          </a:cxn>
                          <a:cxn ang="0">
                            <a:pos x="604" y="435"/>
                          </a:cxn>
                          <a:cxn ang="0">
                            <a:pos x="604" y="407"/>
                          </a:cxn>
                          <a:cxn ang="0">
                            <a:pos x="517" y="407"/>
                          </a:cxn>
                          <a:cxn ang="0">
                            <a:pos x="489" y="271"/>
                          </a:cxn>
                          <a:cxn ang="0">
                            <a:pos x="402" y="271"/>
                          </a:cxn>
                          <a:cxn ang="0">
                            <a:pos x="345" y="54"/>
                          </a:cxn>
                          <a:cxn ang="0">
                            <a:pos x="287" y="0"/>
                          </a:cxn>
                          <a:cxn ang="0">
                            <a:pos x="230" y="0"/>
                          </a:cxn>
                          <a:cxn ang="0">
                            <a:pos x="316" y="108"/>
                          </a:cxn>
                          <a:cxn ang="0">
                            <a:pos x="172" y="108"/>
                          </a:cxn>
                          <a:cxn ang="0">
                            <a:pos x="115" y="81"/>
                          </a:cxn>
                          <a:cxn ang="0">
                            <a:pos x="29" y="81"/>
                          </a:cxn>
                          <a:cxn ang="0">
                            <a:pos x="0" y="136"/>
                          </a:cxn>
                        </a:cxnLst>
                        <a:rect l="0" t="0" r="r" b="b"/>
                        <a:pathLst>
                          <a:path w="604" h="489">
                            <a:moveTo>
                              <a:pt x="0" y="136"/>
                            </a:moveTo>
                            <a:lnTo>
                              <a:pt x="29" y="163"/>
                            </a:lnTo>
                            <a:lnTo>
                              <a:pt x="0" y="326"/>
                            </a:lnTo>
                            <a:lnTo>
                              <a:pt x="86" y="353"/>
                            </a:lnTo>
                            <a:lnTo>
                              <a:pt x="58" y="435"/>
                            </a:lnTo>
                            <a:lnTo>
                              <a:pt x="172" y="462"/>
                            </a:lnTo>
                            <a:lnTo>
                              <a:pt x="230" y="407"/>
                            </a:lnTo>
                            <a:lnTo>
                              <a:pt x="316" y="407"/>
                            </a:lnTo>
                            <a:lnTo>
                              <a:pt x="374" y="462"/>
                            </a:lnTo>
                            <a:lnTo>
                              <a:pt x="460" y="489"/>
                            </a:lnTo>
                            <a:lnTo>
                              <a:pt x="489" y="435"/>
                            </a:lnTo>
                            <a:lnTo>
                              <a:pt x="604" y="435"/>
                            </a:lnTo>
                            <a:lnTo>
                              <a:pt x="604" y="407"/>
                            </a:lnTo>
                            <a:lnTo>
                              <a:pt x="517" y="407"/>
                            </a:lnTo>
                            <a:lnTo>
                              <a:pt x="489" y="271"/>
                            </a:lnTo>
                            <a:lnTo>
                              <a:pt x="402" y="271"/>
                            </a:lnTo>
                            <a:lnTo>
                              <a:pt x="345" y="54"/>
                            </a:lnTo>
                            <a:lnTo>
                              <a:pt x="287" y="0"/>
                            </a:lnTo>
                            <a:lnTo>
                              <a:pt x="230" y="0"/>
                            </a:lnTo>
                            <a:lnTo>
                              <a:pt x="316" y="108"/>
                            </a:lnTo>
                            <a:lnTo>
                              <a:pt x="172" y="108"/>
                            </a:lnTo>
                            <a:lnTo>
                              <a:pt x="115" y="81"/>
                            </a:lnTo>
                            <a:lnTo>
                              <a:pt x="29" y="81"/>
                            </a:lnTo>
                            <a:lnTo>
                              <a:pt x="0" y="136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309" name="Freeform 5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9" y="2774"/>
                        <a:ext cx="604" cy="4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36"/>
                          </a:cxn>
                          <a:cxn ang="0">
                            <a:pos x="29" y="163"/>
                          </a:cxn>
                          <a:cxn ang="0">
                            <a:pos x="0" y="326"/>
                          </a:cxn>
                          <a:cxn ang="0">
                            <a:pos x="86" y="353"/>
                          </a:cxn>
                          <a:cxn ang="0">
                            <a:pos x="58" y="435"/>
                          </a:cxn>
                          <a:cxn ang="0">
                            <a:pos x="172" y="462"/>
                          </a:cxn>
                          <a:cxn ang="0">
                            <a:pos x="230" y="407"/>
                          </a:cxn>
                          <a:cxn ang="0">
                            <a:pos x="316" y="407"/>
                          </a:cxn>
                          <a:cxn ang="0">
                            <a:pos x="374" y="462"/>
                          </a:cxn>
                          <a:cxn ang="0">
                            <a:pos x="460" y="489"/>
                          </a:cxn>
                          <a:cxn ang="0">
                            <a:pos x="489" y="435"/>
                          </a:cxn>
                          <a:cxn ang="0">
                            <a:pos x="604" y="435"/>
                          </a:cxn>
                          <a:cxn ang="0">
                            <a:pos x="604" y="407"/>
                          </a:cxn>
                          <a:cxn ang="0">
                            <a:pos x="517" y="407"/>
                          </a:cxn>
                          <a:cxn ang="0">
                            <a:pos x="489" y="271"/>
                          </a:cxn>
                          <a:cxn ang="0">
                            <a:pos x="402" y="271"/>
                          </a:cxn>
                          <a:cxn ang="0">
                            <a:pos x="345" y="54"/>
                          </a:cxn>
                          <a:cxn ang="0">
                            <a:pos x="287" y="0"/>
                          </a:cxn>
                          <a:cxn ang="0">
                            <a:pos x="230" y="0"/>
                          </a:cxn>
                          <a:cxn ang="0">
                            <a:pos x="316" y="108"/>
                          </a:cxn>
                          <a:cxn ang="0">
                            <a:pos x="172" y="108"/>
                          </a:cxn>
                          <a:cxn ang="0">
                            <a:pos x="115" y="81"/>
                          </a:cxn>
                          <a:cxn ang="0">
                            <a:pos x="29" y="81"/>
                          </a:cxn>
                          <a:cxn ang="0">
                            <a:pos x="0" y="136"/>
                          </a:cxn>
                        </a:cxnLst>
                        <a:rect l="0" t="0" r="r" b="b"/>
                        <a:pathLst>
                          <a:path w="604" h="489">
                            <a:moveTo>
                              <a:pt x="0" y="136"/>
                            </a:moveTo>
                            <a:lnTo>
                              <a:pt x="29" y="163"/>
                            </a:lnTo>
                            <a:lnTo>
                              <a:pt x="0" y="326"/>
                            </a:lnTo>
                            <a:lnTo>
                              <a:pt x="86" y="353"/>
                            </a:lnTo>
                            <a:lnTo>
                              <a:pt x="58" y="435"/>
                            </a:lnTo>
                            <a:lnTo>
                              <a:pt x="172" y="462"/>
                            </a:lnTo>
                            <a:lnTo>
                              <a:pt x="230" y="407"/>
                            </a:lnTo>
                            <a:lnTo>
                              <a:pt x="316" y="407"/>
                            </a:lnTo>
                            <a:lnTo>
                              <a:pt x="374" y="462"/>
                            </a:lnTo>
                            <a:lnTo>
                              <a:pt x="460" y="489"/>
                            </a:lnTo>
                            <a:lnTo>
                              <a:pt x="489" y="435"/>
                            </a:lnTo>
                            <a:lnTo>
                              <a:pt x="604" y="435"/>
                            </a:lnTo>
                            <a:lnTo>
                              <a:pt x="604" y="407"/>
                            </a:lnTo>
                            <a:lnTo>
                              <a:pt x="517" y="407"/>
                            </a:lnTo>
                            <a:lnTo>
                              <a:pt x="489" y="271"/>
                            </a:lnTo>
                            <a:lnTo>
                              <a:pt x="402" y="271"/>
                            </a:lnTo>
                            <a:lnTo>
                              <a:pt x="345" y="54"/>
                            </a:lnTo>
                            <a:lnTo>
                              <a:pt x="287" y="0"/>
                            </a:lnTo>
                            <a:lnTo>
                              <a:pt x="230" y="0"/>
                            </a:lnTo>
                            <a:lnTo>
                              <a:pt x="316" y="108"/>
                            </a:lnTo>
                            <a:lnTo>
                              <a:pt x="172" y="108"/>
                            </a:lnTo>
                            <a:lnTo>
                              <a:pt x="115" y="81"/>
                            </a:lnTo>
                            <a:lnTo>
                              <a:pt x="29" y="81"/>
                            </a:lnTo>
                            <a:lnTo>
                              <a:pt x="0" y="136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84" name="Group 5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56075" y="5265738"/>
                      <a:ext cx="593725" cy="385762"/>
                      <a:chOff x="2618" y="3317"/>
                      <a:chExt cx="374" cy="243"/>
                    </a:xfrm>
                    <a:grpFill/>
                  </p:grpSpPr>
                  <p:sp>
                    <p:nvSpPr>
                      <p:cNvPr id="717314" name="Freeform 5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18" y="3317"/>
                        <a:ext cx="374" cy="2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5" y="108"/>
                          </a:cxn>
                          <a:cxn ang="0">
                            <a:pos x="115" y="216"/>
                          </a:cxn>
                          <a:cxn ang="0">
                            <a:pos x="374" y="243"/>
                          </a:cxn>
                          <a:cxn ang="0">
                            <a:pos x="374" y="135"/>
                          </a:cxn>
                          <a:cxn ang="0">
                            <a:pos x="287" y="108"/>
                          </a:cxn>
                          <a:cxn ang="0">
                            <a:pos x="200" y="0"/>
                          </a:cxn>
                          <a:cxn ang="0">
                            <a:pos x="29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374" h="243">
                            <a:moveTo>
                              <a:pt x="0" y="0"/>
                            </a:moveTo>
                            <a:lnTo>
                              <a:pt x="115" y="108"/>
                            </a:lnTo>
                            <a:lnTo>
                              <a:pt x="115" y="216"/>
                            </a:lnTo>
                            <a:lnTo>
                              <a:pt x="374" y="243"/>
                            </a:lnTo>
                            <a:lnTo>
                              <a:pt x="374" y="135"/>
                            </a:lnTo>
                            <a:lnTo>
                              <a:pt x="287" y="108"/>
                            </a:lnTo>
                            <a:lnTo>
                              <a:pt x="200" y="0"/>
                            </a:lnTo>
                            <a:lnTo>
                              <a:pt x="29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315" name="Freeform 5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18" y="3317"/>
                        <a:ext cx="374" cy="2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5" y="108"/>
                          </a:cxn>
                          <a:cxn ang="0">
                            <a:pos x="115" y="216"/>
                          </a:cxn>
                          <a:cxn ang="0">
                            <a:pos x="374" y="243"/>
                          </a:cxn>
                          <a:cxn ang="0">
                            <a:pos x="374" y="135"/>
                          </a:cxn>
                          <a:cxn ang="0">
                            <a:pos x="287" y="108"/>
                          </a:cxn>
                          <a:cxn ang="0">
                            <a:pos x="200" y="0"/>
                          </a:cxn>
                          <a:cxn ang="0">
                            <a:pos x="29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374" h="243">
                            <a:moveTo>
                              <a:pt x="0" y="0"/>
                            </a:moveTo>
                            <a:lnTo>
                              <a:pt x="115" y="108"/>
                            </a:lnTo>
                            <a:lnTo>
                              <a:pt x="115" y="216"/>
                            </a:lnTo>
                            <a:lnTo>
                              <a:pt x="374" y="243"/>
                            </a:lnTo>
                            <a:lnTo>
                              <a:pt x="374" y="135"/>
                            </a:lnTo>
                            <a:lnTo>
                              <a:pt x="287" y="108"/>
                            </a:lnTo>
                            <a:lnTo>
                              <a:pt x="200" y="0"/>
                            </a:lnTo>
                            <a:lnTo>
                              <a:pt x="29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85" name="Group 5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63938" y="5265738"/>
                      <a:ext cx="1228725" cy="819150"/>
                      <a:chOff x="2245" y="3317"/>
                      <a:chExt cx="774" cy="516"/>
                    </a:xfrm>
                    <a:grpFill/>
                  </p:grpSpPr>
                  <p:sp>
                    <p:nvSpPr>
                      <p:cNvPr id="717317" name="Freeform 5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45" y="3317"/>
                        <a:ext cx="774" cy="5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28"/>
                          </a:cxn>
                          <a:cxn ang="0">
                            <a:pos x="172" y="135"/>
                          </a:cxn>
                          <a:cxn ang="0">
                            <a:pos x="0" y="244"/>
                          </a:cxn>
                          <a:cxn ang="0">
                            <a:pos x="258" y="244"/>
                          </a:cxn>
                          <a:cxn ang="0">
                            <a:pos x="230" y="353"/>
                          </a:cxn>
                          <a:cxn ang="0">
                            <a:pos x="316" y="353"/>
                          </a:cxn>
                          <a:cxn ang="0">
                            <a:pos x="344" y="461"/>
                          </a:cxn>
                          <a:cxn ang="0">
                            <a:pos x="459" y="434"/>
                          </a:cxn>
                          <a:cxn ang="0">
                            <a:pos x="573" y="516"/>
                          </a:cxn>
                          <a:cxn ang="0">
                            <a:pos x="659" y="353"/>
                          </a:cxn>
                          <a:cxn ang="0">
                            <a:pos x="774" y="326"/>
                          </a:cxn>
                          <a:cxn ang="0">
                            <a:pos x="745" y="244"/>
                          </a:cxn>
                          <a:cxn ang="0">
                            <a:pos x="488" y="217"/>
                          </a:cxn>
                          <a:cxn ang="0">
                            <a:pos x="488" y="108"/>
                          </a:cxn>
                          <a:cxn ang="0">
                            <a:pos x="373" y="0"/>
                          </a:cxn>
                          <a:cxn ang="0">
                            <a:pos x="230" y="28"/>
                          </a:cxn>
                        </a:cxnLst>
                        <a:rect l="0" t="0" r="r" b="b"/>
                        <a:pathLst>
                          <a:path w="774" h="516">
                            <a:moveTo>
                              <a:pt x="230" y="28"/>
                            </a:moveTo>
                            <a:lnTo>
                              <a:pt x="172" y="135"/>
                            </a:lnTo>
                            <a:lnTo>
                              <a:pt x="0" y="244"/>
                            </a:lnTo>
                            <a:lnTo>
                              <a:pt x="258" y="244"/>
                            </a:lnTo>
                            <a:lnTo>
                              <a:pt x="230" y="353"/>
                            </a:lnTo>
                            <a:lnTo>
                              <a:pt x="316" y="353"/>
                            </a:lnTo>
                            <a:lnTo>
                              <a:pt x="344" y="461"/>
                            </a:lnTo>
                            <a:lnTo>
                              <a:pt x="459" y="434"/>
                            </a:lnTo>
                            <a:lnTo>
                              <a:pt x="573" y="516"/>
                            </a:lnTo>
                            <a:lnTo>
                              <a:pt x="659" y="353"/>
                            </a:lnTo>
                            <a:lnTo>
                              <a:pt x="774" y="326"/>
                            </a:lnTo>
                            <a:lnTo>
                              <a:pt x="745" y="244"/>
                            </a:lnTo>
                            <a:lnTo>
                              <a:pt x="488" y="217"/>
                            </a:lnTo>
                            <a:lnTo>
                              <a:pt x="488" y="108"/>
                            </a:lnTo>
                            <a:lnTo>
                              <a:pt x="373" y="0"/>
                            </a:lnTo>
                            <a:lnTo>
                              <a:pt x="230" y="28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318" name="Freeform 5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45" y="3317"/>
                        <a:ext cx="774" cy="5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28"/>
                          </a:cxn>
                          <a:cxn ang="0">
                            <a:pos x="172" y="135"/>
                          </a:cxn>
                          <a:cxn ang="0">
                            <a:pos x="0" y="244"/>
                          </a:cxn>
                          <a:cxn ang="0">
                            <a:pos x="258" y="244"/>
                          </a:cxn>
                          <a:cxn ang="0">
                            <a:pos x="230" y="353"/>
                          </a:cxn>
                          <a:cxn ang="0">
                            <a:pos x="316" y="353"/>
                          </a:cxn>
                          <a:cxn ang="0">
                            <a:pos x="344" y="461"/>
                          </a:cxn>
                          <a:cxn ang="0">
                            <a:pos x="459" y="434"/>
                          </a:cxn>
                          <a:cxn ang="0">
                            <a:pos x="573" y="516"/>
                          </a:cxn>
                          <a:cxn ang="0">
                            <a:pos x="659" y="353"/>
                          </a:cxn>
                          <a:cxn ang="0">
                            <a:pos x="774" y="326"/>
                          </a:cxn>
                          <a:cxn ang="0">
                            <a:pos x="745" y="244"/>
                          </a:cxn>
                          <a:cxn ang="0">
                            <a:pos x="488" y="217"/>
                          </a:cxn>
                          <a:cxn ang="0">
                            <a:pos x="488" y="108"/>
                          </a:cxn>
                          <a:cxn ang="0">
                            <a:pos x="373" y="0"/>
                          </a:cxn>
                          <a:cxn ang="0">
                            <a:pos x="230" y="28"/>
                          </a:cxn>
                        </a:cxnLst>
                        <a:rect l="0" t="0" r="r" b="b"/>
                        <a:pathLst>
                          <a:path w="774" h="516">
                            <a:moveTo>
                              <a:pt x="230" y="28"/>
                            </a:moveTo>
                            <a:lnTo>
                              <a:pt x="172" y="135"/>
                            </a:lnTo>
                            <a:lnTo>
                              <a:pt x="0" y="244"/>
                            </a:lnTo>
                            <a:lnTo>
                              <a:pt x="258" y="244"/>
                            </a:lnTo>
                            <a:lnTo>
                              <a:pt x="230" y="353"/>
                            </a:lnTo>
                            <a:lnTo>
                              <a:pt x="316" y="353"/>
                            </a:lnTo>
                            <a:lnTo>
                              <a:pt x="344" y="461"/>
                            </a:lnTo>
                            <a:lnTo>
                              <a:pt x="459" y="434"/>
                            </a:lnTo>
                            <a:lnTo>
                              <a:pt x="573" y="516"/>
                            </a:lnTo>
                            <a:lnTo>
                              <a:pt x="659" y="353"/>
                            </a:lnTo>
                            <a:lnTo>
                              <a:pt x="774" y="326"/>
                            </a:lnTo>
                            <a:lnTo>
                              <a:pt x="745" y="244"/>
                            </a:lnTo>
                            <a:lnTo>
                              <a:pt x="488" y="217"/>
                            </a:lnTo>
                            <a:lnTo>
                              <a:pt x="488" y="108"/>
                            </a:lnTo>
                            <a:lnTo>
                              <a:pt x="373" y="0"/>
                            </a:lnTo>
                            <a:lnTo>
                              <a:pt x="230" y="28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</p:grpSp>
            </p:grpSp>
            <p:sp>
              <p:nvSpPr>
                <p:cNvPr id="717497" name="WordArt 69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008313" y="4322763"/>
                  <a:ext cx="409575" cy="65881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0" kern="10" dirty="0">
                      <a:ln w="9525">
                        <a:noFill/>
                        <a:round/>
                        <a:headEnd type="none" w="sm" len="sm"/>
                        <a:tailEnd type="none" w="sm" len="sm"/>
                      </a:ln>
                      <a:solidFill>
                        <a:schemeClr val="bg1">
                          <a:alpha val="59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4</a:t>
                  </a:r>
                </a:p>
              </p:txBody>
            </p:sp>
          </p:grpSp>
          <p:sp>
            <p:nvSpPr>
              <p:cNvPr id="717061" name="Rectangle 261"/>
              <p:cNvSpPr>
                <a:spLocks noChangeArrowheads="1"/>
              </p:cNvSpPr>
              <p:nvPr/>
            </p:nvSpPr>
            <p:spPr bwMode="auto">
              <a:xfrm>
                <a:off x="3266281" y="4186237"/>
                <a:ext cx="319088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LANDRY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85" name="Rectangle 285"/>
              <p:cNvSpPr>
                <a:spLocks noChangeArrowheads="1"/>
              </p:cNvSpPr>
              <p:nvPr/>
            </p:nvSpPr>
            <p:spPr bwMode="auto">
              <a:xfrm>
                <a:off x="3534719" y="5893011"/>
                <a:ext cx="15388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VER</a:t>
                </a:r>
                <a:endParaRPr lang="en-US" sz="20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86" name="Rectangle 286"/>
              <p:cNvSpPr>
                <a:spLocks noChangeArrowheads="1"/>
              </p:cNvSpPr>
              <p:nvPr/>
            </p:nvSpPr>
            <p:spPr bwMode="auto">
              <a:xfrm rot="18420000">
                <a:off x="3032918" y="4761707"/>
                <a:ext cx="373063" cy="76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 i="0" dirty="0">
                    <a:solidFill>
                      <a:schemeClr val="bg1"/>
                    </a:solidFill>
                    <a:latin typeface="+mj-lt"/>
                  </a:rPr>
                  <a:t>LAFAYETTE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88" name="Rectangle 288"/>
              <p:cNvSpPr>
                <a:spLocks noChangeArrowheads="1"/>
              </p:cNvSpPr>
              <p:nvPr/>
            </p:nvSpPr>
            <p:spPr bwMode="auto">
              <a:xfrm>
                <a:off x="3590925" y="4784725"/>
                <a:ext cx="307777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MARTIN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91" name="Rectangle 291"/>
              <p:cNvSpPr>
                <a:spLocks noChangeArrowheads="1"/>
              </p:cNvSpPr>
              <p:nvPr/>
            </p:nvSpPr>
            <p:spPr bwMode="auto">
              <a:xfrm>
                <a:off x="4070350" y="5684838"/>
                <a:ext cx="225425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MARY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92" name="Rectangle 292"/>
              <p:cNvSpPr>
                <a:spLocks noChangeArrowheads="1"/>
              </p:cNvSpPr>
              <p:nvPr/>
            </p:nvSpPr>
            <p:spPr bwMode="auto">
              <a:xfrm>
                <a:off x="4411663" y="5383213"/>
                <a:ext cx="12824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ST.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093" name="Rectangle 293"/>
              <p:cNvSpPr>
                <a:spLocks noChangeArrowheads="1"/>
              </p:cNvSpPr>
              <p:nvPr/>
            </p:nvSpPr>
            <p:spPr bwMode="auto">
              <a:xfrm>
                <a:off x="4410213" y="5475288"/>
                <a:ext cx="307777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MARTIN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01" name="Rectangle 601"/>
              <p:cNvSpPr>
                <a:spLocks noChangeArrowheads="1"/>
              </p:cNvSpPr>
              <p:nvPr/>
            </p:nvSpPr>
            <p:spPr bwMode="auto">
              <a:xfrm>
                <a:off x="2527300" y="4021138"/>
                <a:ext cx="495300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EVANGELINE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02" name="Rectangle 602"/>
              <p:cNvSpPr>
                <a:spLocks noChangeArrowheads="1"/>
              </p:cNvSpPr>
              <p:nvPr/>
            </p:nvSpPr>
            <p:spPr bwMode="auto">
              <a:xfrm>
                <a:off x="3361750" y="4060347"/>
                <a:ext cx="12824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/>
                    </a:solidFill>
                    <a:latin typeface="+mj-lt"/>
                  </a:rPr>
                  <a:t>ST.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24" name="Rectangle 624"/>
              <p:cNvSpPr>
                <a:spLocks noChangeArrowheads="1"/>
              </p:cNvSpPr>
              <p:nvPr/>
            </p:nvSpPr>
            <p:spPr bwMode="auto">
              <a:xfrm>
                <a:off x="2587625" y="4714875"/>
                <a:ext cx="304571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ACADIA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26" name="Rectangle 626"/>
              <p:cNvSpPr>
                <a:spLocks noChangeArrowheads="1"/>
              </p:cNvSpPr>
              <p:nvPr/>
            </p:nvSpPr>
            <p:spPr bwMode="auto">
              <a:xfrm>
                <a:off x="2684463" y="5395913"/>
                <a:ext cx="444032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VERMILION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27" name="Rectangle 627"/>
              <p:cNvSpPr>
                <a:spLocks noChangeArrowheads="1"/>
              </p:cNvSpPr>
              <p:nvPr/>
            </p:nvSpPr>
            <p:spPr bwMode="auto">
              <a:xfrm rot="18420000">
                <a:off x="3028692" y="4753641"/>
                <a:ext cx="381515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/>
                    </a:solidFill>
                    <a:latin typeface="+mj-lt"/>
                  </a:rPr>
                  <a:t>LFAYETTE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28" name="Rectangle 628"/>
              <p:cNvSpPr>
                <a:spLocks noChangeArrowheads="1"/>
              </p:cNvSpPr>
              <p:nvPr/>
            </p:nvSpPr>
            <p:spPr bwMode="auto">
              <a:xfrm>
                <a:off x="3668139" y="4692650"/>
                <a:ext cx="12824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/>
                    </a:solidFill>
                    <a:latin typeface="+mj-lt"/>
                  </a:rPr>
                  <a:t>ST.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30" name="Rectangle 630"/>
              <p:cNvSpPr>
                <a:spLocks noChangeArrowheads="1"/>
              </p:cNvSpPr>
              <p:nvPr/>
            </p:nvSpPr>
            <p:spPr bwMode="auto">
              <a:xfrm>
                <a:off x="3549650" y="5243513"/>
                <a:ext cx="270908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>
                    <a:solidFill>
                      <a:schemeClr val="bg1"/>
                    </a:solidFill>
                    <a:latin typeface="+mj-lt"/>
                  </a:rPr>
                  <a:t>IBERIA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17431" name="Rectangle 631"/>
              <p:cNvSpPr>
                <a:spLocks noChangeArrowheads="1"/>
              </p:cNvSpPr>
              <p:nvPr/>
            </p:nvSpPr>
            <p:spPr bwMode="auto">
              <a:xfrm>
                <a:off x="4103113" y="5591175"/>
                <a:ext cx="12824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00" i="0" dirty="0" smtClean="0">
                    <a:solidFill>
                      <a:schemeClr val="bg1"/>
                    </a:solidFill>
                    <a:latin typeface="+mj-lt"/>
                  </a:rPr>
                  <a:t>ST.</a:t>
                </a:r>
                <a:endParaRPr lang="en-US" sz="1800" b="0" i="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740" name="Rectangle 739"/>
            <p:cNvSpPr/>
            <p:nvPr/>
          </p:nvSpPr>
          <p:spPr>
            <a:xfrm>
              <a:off x="6674842" y="2695562"/>
              <a:ext cx="254285" cy="189356"/>
            </a:xfrm>
            <a:prstGeom prst="rect">
              <a:avLst/>
            </a:prstGeom>
            <a:solidFill>
              <a:srgbClr val="14425D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Rectangle 740"/>
            <p:cNvSpPr/>
            <p:nvPr/>
          </p:nvSpPr>
          <p:spPr>
            <a:xfrm>
              <a:off x="6902565" y="2620571"/>
              <a:ext cx="16643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Region 4 - April 16</a:t>
              </a:r>
              <a:endParaRPr lang="en-US" sz="1400" dirty="0"/>
            </a:p>
          </p:txBody>
        </p:sp>
      </p:grpSp>
      <p:grpSp>
        <p:nvGrpSpPr>
          <p:cNvPr id="786" name="Group 708"/>
          <p:cNvGrpSpPr/>
          <p:nvPr/>
        </p:nvGrpSpPr>
        <p:grpSpPr>
          <a:xfrm>
            <a:off x="3539910" y="3403507"/>
            <a:ext cx="5044450" cy="1575829"/>
            <a:chOff x="3539910" y="3403507"/>
            <a:chExt cx="5044450" cy="1575829"/>
          </a:xfrm>
        </p:grpSpPr>
        <p:grpSp>
          <p:nvGrpSpPr>
            <p:cNvPr id="787" name="Group 704"/>
            <p:cNvGrpSpPr/>
            <p:nvPr/>
          </p:nvGrpSpPr>
          <p:grpSpPr>
            <a:xfrm>
              <a:off x="3539910" y="3403507"/>
              <a:ext cx="5044450" cy="1575829"/>
              <a:chOff x="3539910" y="3403507"/>
              <a:chExt cx="5044450" cy="1575829"/>
            </a:xfrm>
          </p:grpSpPr>
          <p:grpSp>
            <p:nvGrpSpPr>
              <p:cNvPr id="788" name="Group 716859"/>
              <p:cNvGrpSpPr/>
              <p:nvPr/>
            </p:nvGrpSpPr>
            <p:grpSpPr>
              <a:xfrm>
                <a:off x="3539910" y="3455101"/>
                <a:ext cx="1951493" cy="1524235"/>
                <a:chOff x="3565525" y="3498850"/>
                <a:chExt cx="2095500" cy="1636713"/>
              </a:xfrm>
            </p:grpSpPr>
            <p:grpSp>
              <p:nvGrpSpPr>
                <p:cNvPr id="789" name="Group 716826"/>
                <p:cNvGrpSpPr/>
                <p:nvPr/>
              </p:nvGrpSpPr>
              <p:grpSpPr>
                <a:xfrm>
                  <a:off x="3565525" y="3498850"/>
                  <a:ext cx="2095500" cy="1636713"/>
                  <a:chOff x="3565525" y="3498850"/>
                  <a:chExt cx="2095500" cy="1636713"/>
                </a:xfrm>
              </p:grpSpPr>
              <p:grpSp>
                <p:nvGrpSpPr>
                  <p:cNvPr id="717128" name="Group 716802"/>
                  <p:cNvGrpSpPr/>
                  <p:nvPr/>
                </p:nvGrpSpPr>
                <p:grpSpPr>
                  <a:xfrm>
                    <a:off x="3565525" y="3498850"/>
                    <a:ext cx="2095500" cy="1636713"/>
                    <a:chOff x="3565525" y="3498850"/>
                    <a:chExt cx="2095500" cy="1636713"/>
                  </a:xfrm>
                  <a:solidFill>
                    <a:srgbClr val="920000"/>
                  </a:solidFill>
                </p:grpSpPr>
                <p:grpSp>
                  <p:nvGrpSpPr>
                    <p:cNvPr id="717140" name="Group 4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65525" y="3540125"/>
                      <a:ext cx="830263" cy="862013"/>
                      <a:chOff x="2246" y="2230"/>
                      <a:chExt cx="523" cy="543"/>
                    </a:xfrm>
                    <a:grpFill/>
                  </p:grpSpPr>
                  <p:sp>
                    <p:nvSpPr>
                      <p:cNvPr id="717245" name="Freeform 4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46" y="2230"/>
                        <a:ext cx="523" cy="5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2"/>
                          </a:cxn>
                          <a:cxn ang="0">
                            <a:pos x="29" y="53"/>
                          </a:cxn>
                          <a:cxn ang="0">
                            <a:pos x="0" y="188"/>
                          </a:cxn>
                          <a:cxn ang="0">
                            <a:pos x="86" y="248"/>
                          </a:cxn>
                          <a:cxn ang="0">
                            <a:pos x="112" y="360"/>
                          </a:cxn>
                          <a:cxn ang="0">
                            <a:pos x="114" y="542"/>
                          </a:cxn>
                          <a:cxn ang="0">
                            <a:pos x="379" y="543"/>
                          </a:cxn>
                          <a:cxn ang="0">
                            <a:pos x="437" y="515"/>
                          </a:cxn>
                          <a:cxn ang="0">
                            <a:pos x="523" y="381"/>
                          </a:cxn>
                          <a:cxn ang="0">
                            <a:pos x="466" y="272"/>
                          </a:cxn>
                          <a:cxn ang="0">
                            <a:pos x="264" y="272"/>
                          </a:cxn>
                          <a:cxn ang="0">
                            <a:pos x="322" y="190"/>
                          </a:cxn>
                          <a:cxn ang="0">
                            <a:pos x="322" y="109"/>
                          </a:cxn>
                          <a:cxn ang="0">
                            <a:pos x="236" y="109"/>
                          </a:cxn>
                          <a:cxn ang="0">
                            <a:pos x="293" y="136"/>
                          </a:cxn>
                          <a:cxn ang="0">
                            <a:pos x="293" y="190"/>
                          </a:cxn>
                          <a:cxn ang="0">
                            <a:pos x="207" y="163"/>
                          </a:cxn>
                          <a:cxn ang="0">
                            <a:pos x="149" y="27"/>
                          </a:cxn>
                          <a:cxn ang="0">
                            <a:pos x="92" y="0"/>
                          </a:cxn>
                          <a:cxn ang="0">
                            <a:pos x="88" y="2"/>
                          </a:cxn>
                        </a:cxnLst>
                        <a:rect l="0" t="0" r="r" b="b"/>
                        <a:pathLst>
                          <a:path w="523" h="543">
                            <a:moveTo>
                              <a:pt x="88" y="2"/>
                            </a:moveTo>
                            <a:lnTo>
                              <a:pt x="29" y="53"/>
                            </a:lnTo>
                            <a:lnTo>
                              <a:pt x="0" y="188"/>
                            </a:lnTo>
                            <a:lnTo>
                              <a:pt x="86" y="248"/>
                            </a:lnTo>
                            <a:lnTo>
                              <a:pt x="112" y="360"/>
                            </a:lnTo>
                            <a:lnTo>
                              <a:pt x="114" y="542"/>
                            </a:lnTo>
                            <a:lnTo>
                              <a:pt x="379" y="543"/>
                            </a:lnTo>
                            <a:lnTo>
                              <a:pt x="437" y="515"/>
                            </a:lnTo>
                            <a:lnTo>
                              <a:pt x="523" y="381"/>
                            </a:lnTo>
                            <a:lnTo>
                              <a:pt x="466" y="272"/>
                            </a:lnTo>
                            <a:lnTo>
                              <a:pt x="264" y="272"/>
                            </a:lnTo>
                            <a:lnTo>
                              <a:pt x="322" y="190"/>
                            </a:lnTo>
                            <a:lnTo>
                              <a:pt x="322" y="109"/>
                            </a:lnTo>
                            <a:lnTo>
                              <a:pt x="236" y="109"/>
                            </a:lnTo>
                            <a:lnTo>
                              <a:pt x="293" y="136"/>
                            </a:lnTo>
                            <a:lnTo>
                              <a:pt x="293" y="190"/>
                            </a:lnTo>
                            <a:lnTo>
                              <a:pt x="207" y="163"/>
                            </a:lnTo>
                            <a:lnTo>
                              <a:pt x="149" y="27"/>
                            </a:lnTo>
                            <a:lnTo>
                              <a:pt x="92" y="0"/>
                            </a:lnTo>
                            <a:lnTo>
                              <a:pt x="88" y="2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246" name="Freeform 4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46" y="2230"/>
                        <a:ext cx="523" cy="5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2"/>
                          </a:cxn>
                          <a:cxn ang="0">
                            <a:pos x="29" y="53"/>
                          </a:cxn>
                          <a:cxn ang="0">
                            <a:pos x="0" y="188"/>
                          </a:cxn>
                          <a:cxn ang="0">
                            <a:pos x="86" y="248"/>
                          </a:cxn>
                          <a:cxn ang="0">
                            <a:pos x="112" y="360"/>
                          </a:cxn>
                          <a:cxn ang="0">
                            <a:pos x="114" y="542"/>
                          </a:cxn>
                          <a:cxn ang="0">
                            <a:pos x="379" y="543"/>
                          </a:cxn>
                          <a:cxn ang="0">
                            <a:pos x="437" y="515"/>
                          </a:cxn>
                          <a:cxn ang="0">
                            <a:pos x="523" y="381"/>
                          </a:cxn>
                          <a:cxn ang="0">
                            <a:pos x="466" y="272"/>
                          </a:cxn>
                          <a:cxn ang="0">
                            <a:pos x="264" y="272"/>
                          </a:cxn>
                          <a:cxn ang="0">
                            <a:pos x="322" y="190"/>
                          </a:cxn>
                          <a:cxn ang="0">
                            <a:pos x="322" y="109"/>
                          </a:cxn>
                          <a:cxn ang="0">
                            <a:pos x="236" y="109"/>
                          </a:cxn>
                          <a:cxn ang="0">
                            <a:pos x="293" y="136"/>
                          </a:cxn>
                          <a:cxn ang="0">
                            <a:pos x="293" y="190"/>
                          </a:cxn>
                          <a:cxn ang="0">
                            <a:pos x="207" y="163"/>
                          </a:cxn>
                          <a:cxn ang="0">
                            <a:pos x="149" y="27"/>
                          </a:cxn>
                          <a:cxn ang="0">
                            <a:pos x="92" y="0"/>
                          </a:cxn>
                        </a:cxnLst>
                        <a:rect l="0" t="0" r="r" b="b"/>
                        <a:pathLst>
                          <a:path w="523" h="543">
                            <a:moveTo>
                              <a:pt x="88" y="2"/>
                            </a:moveTo>
                            <a:lnTo>
                              <a:pt x="29" y="53"/>
                            </a:lnTo>
                            <a:lnTo>
                              <a:pt x="0" y="188"/>
                            </a:lnTo>
                            <a:lnTo>
                              <a:pt x="86" y="248"/>
                            </a:lnTo>
                            <a:lnTo>
                              <a:pt x="112" y="360"/>
                            </a:lnTo>
                            <a:lnTo>
                              <a:pt x="114" y="542"/>
                            </a:lnTo>
                            <a:lnTo>
                              <a:pt x="379" y="543"/>
                            </a:lnTo>
                            <a:lnTo>
                              <a:pt x="437" y="515"/>
                            </a:lnTo>
                            <a:lnTo>
                              <a:pt x="523" y="381"/>
                            </a:lnTo>
                            <a:lnTo>
                              <a:pt x="466" y="272"/>
                            </a:lnTo>
                            <a:lnTo>
                              <a:pt x="264" y="272"/>
                            </a:lnTo>
                            <a:lnTo>
                              <a:pt x="322" y="190"/>
                            </a:lnTo>
                            <a:lnTo>
                              <a:pt x="322" y="109"/>
                            </a:lnTo>
                            <a:lnTo>
                              <a:pt x="236" y="109"/>
                            </a:lnTo>
                            <a:lnTo>
                              <a:pt x="293" y="136"/>
                            </a:lnTo>
                            <a:lnTo>
                              <a:pt x="293" y="190"/>
                            </a:lnTo>
                            <a:lnTo>
                              <a:pt x="207" y="163"/>
                            </a:lnTo>
                            <a:lnTo>
                              <a:pt x="149" y="27"/>
                            </a:lnTo>
                            <a:lnTo>
                              <a:pt x="92" y="0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17145" name="Group 4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4675" y="3541713"/>
                      <a:ext cx="727075" cy="604837"/>
                      <a:chOff x="2762" y="2231"/>
                      <a:chExt cx="458" cy="381"/>
                    </a:xfrm>
                    <a:grpFill/>
                  </p:grpSpPr>
                  <p:sp>
                    <p:nvSpPr>
                      <p:cNvPr id="717248" name="Freeform 4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62" y="2231"/>
                        <a:ext cx="458" cy="3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14" y="0"/>
                          </a:cxn>
                          <a:cxn ang="0">
                            <a:pos x="56" y="218"/>
                          </a:cxn>
                          <a:cxn ang="0">
                            <a:pos x="0" y="327"/>
                          </a:cxn>
                          <a:cxn ang="0">
                            <a:pos x="0" y="381"/>
                          </a:cxn>
                          <a:cxn ang="0">
                            <a:pos x="56" y="327"/>
                          </a:cxn>
                          <a:cxn ang="0">
                            <a:pos x="458" y="327"/>
                          </a:cxn>
                          <a:cxn ang="0">
                            <a:pos x="430" y="136"/>
                          </a:cxn>
                          <a:cxn ang="0">
                            <a:pos x="458" y="0"/>
                          </a:cxn>
                          <a:cxn ang="0">
                            <a:pos x="114" y="0"/>
                          </a:cxn>
                        </a:cxnLst>
                        <a:rect l="0" t="0" r="r" b="b"/>
                        <a:pathLst>
                          <a:path w="458" h="381">
                            <a:moveTo>
                              <a:pt x="114" y="0"/>
                            </a:moveTo>
                            <a:lnTo>
                              <a:pt x="56" y="218"/>
                            </a:lnTo>
                            <a:lnTo>
                              <a:pt x="0" y="327"/>
                            </a:lnTo>
                            <a:lnTo>
                              <a:pt x="0" y="381"/>
                            </a:lnTo>
                            <a:lnTo>
                              <a:pt x="56" y="327"/>
                            </a:lnTo>
                            <a:lnTo>
                              <a:pt x="458" y="327"/>
                            </a:lnTo>
                            <a:lnTo>
                              <a:pt x="430" y="136"/>
                            </a:lnTo>
                            <a:lnTo>
                              <a:pt x="458" y="0"/>
                            </a:lnTo>
                            <a:lnTo>
                              <a:pt x="114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249" name="Freeform 4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62" y="2231"/>
                        <a:ext cx="458" cy="3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14" y="0"/>
                          </a:cxn>
                          <a:cxn ang="0">
                            <a:pos x="56" y="218"/>
                          </a:cxn>
                          <a:cxn ang="0">
                            <a:pos x="0" y="327"/>
                          </a:cxn>
                          <a:cxn ang="0">
                            <a:pos x="0" y="381"/>
                          </a:cxn>
                          <a:cxn ang="0">
                            <a:pos x="56" y="327"/>
                          </a:cxn>
                          <a:cxn ang="0">
                            <a:pos x="458" y="327"/>
                          </a:cxn>
                          <a:cxn ang="0">
                            <a:pos x="430" y="136"/>
                          </a:cxn>
                          <a:cxn ang="0">
                            <a:pos x="458" y="0"/>
                          </a:cxn>
                          <a:cxn ang="0">
                            <a:pos x="114" y="0"/>
                          </a:cxn>
                        </a:cxnLst>
                        <a:rect l="0" t="0" r="r" b="b"/>
                        <a:pathLst>
                          <a:path w="458" h="381">
                            <a:moveTo>
                              <a:pt x="114" y="0"/>
                            </a:moveTo>
                            <a:lnTo>
                              <a:pt x="56" y="218"/>
                            </a:lnTo>
                            <a:lnTo>
                              <a:pt x="0" y="327"/>
                            </a:lnTo>
                            <a:lnTo>
                              <a:pt x="0" y="381"/>
                            </a:lnTo>
                            <a:lnTo>
                              <a:pt x="56" y="327"/>
                            </a:lnTo>
                            <a:lnTo>
                              <a:pt x="458" y="327"/>
                            </a:lnTo>
                            <a:lnTo>
                              <a:pt x="430" y="136"/>
                            </a:lnTo>
                            <a:lnTo>
                              <a:pt x="458" y="0"/>
                            </a:lnTo>
                            <a:lnTo>
                              <a:pt x="114" y="0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17148" name="Group 4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38575" y="4402138"/>
                      <a:ext cx="1003300" cy="733425"/>
                      <a:chOff x="2418" y="2773"/>
                      <a:chExt cx="632" cy="462"/>
                    </a:xfrm>
                    <a:grpFill/>
                  </p:grpSpPr>
                  <p:sp>
                    <p:nvSpPr>
                      <p:cNvPr id="717275" name="Freeform 4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18" y="2773"/>
                        <a:ext cx="632" cy="4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58" y="54"/>
                          </a:cxn>
                          <a:cxn ang="0">
                            <a:pos x="115" y="271"/>
                          </a:cxn>
                          <a:cxn ang="0">
                            <a:pos x="202" y="271"/>
                          </a:cxn>
                          <a:cxn ang="0">
                            <a:pos x="230" y="407"/>
                          </a:cxn>
                          <a:cxn ang="0">
                            <a:pos x="317" y="407"/>
                          </a:cxn>
                          <a:cxn ang="0">
                            <a:pos x="317" y="434"/>
                          </a:cxn>
                          <a:cxn ang="0">
                            <a:pos x="402" y="434"/>
                          </a:cxn>
                          <a:cxn ang="0">
                            <a:pos x="459" y="462"/>
                          </a:cxn>
                          <a:cxn ang="0">
                            <a:pos x="546" y="434"/>
                          </a:cxn>
                          <a:cxn ang="0">
                            <a:pos x="632" y="190"/>
                          </a:cxn>
                          <a:cxn ang="0">
                            <a:pos x="345" y="190"/>
                          </a:cxn>
                          <a:cxn ang="0">
                            <a:pos x="20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32" h="462">
                            <a:moveTo>
                              <a:pt x="0" y="0"/>
                            </a:moveTo>
                            <a:lnTo>
                              <a:pt x="58" y="54"/>
                            </a:lnTo>
                            <a:lnTo>
                              <a:pt x="115" y="271"/>
                            </a:lnTo>
                            <a:lnTo>
                              <a:pt x="202" y="271"/>
                            </a:lnTo>
                            <a:lnTo>
                              <a:pt x="230" y="407"/>
                            </a:lnTo>
                            <a:lnTo>
                              <a:pt x="317" y="407"/>
                            </a:lnTo>
                            <a:lnTo>
                              <a:pt x="317" y="434"/>
                            </a:lnTo>
                            <a:lnTo>
                              <a:pt x="402" y="434"/>
                            </a:lnTo>
                            <a:lnTo>
                              <a:pt x="459" y="462"/>
                            </a:lnTo>
                            <a:lnTo>
                              <a:pt x="546" y="434"/>
                            </a:lnTo>
                            <a:lnTo>
                              <a:pt x="632" y="190"/>
                            </a:lnTo>
                            <a:lnTo>
                              <a:pt x="345" y="190"/>
                            </a:lnTo>
                            <a:lnTo>
                              <a:pt x="20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276" name="Freeform 4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18" y="2773"/>
                        <a:ext cx="632" cy="4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58" y="54"/>
                          </a:cxn>
                          <a:cxn ang="0">
                            <a:pos x="115" y="271"/>
                          </a:cxn>
                          <a:cxn ang="0">
                            <a:pos x="202" y="271"/>
                          </a:cxn>
                          <a:cxn ang="0">
                            <a:pos x="230" y="407"/>
                          </a:cxn>
                          <a:cxn ang="0">
                            <a:pos x="317" y="407"/>
                          </a:cxn>
                          <a:cxn ang="0">
                            <a:pos x="317" y="434"/>
                          </a:cxn>
                          <a:cxn ang="0">
                            <a:pos x="402" y="434"/>
                          </a:cxn>
                          <a:cxn ang="0">
                            <a:pos x="459" y="462"/>
                          </a:cxn>
                          <a:cxn ang="0">
                            <a:pos x="546" y="434"/>
                          </a:cxn>
                          <a:cxn ang="0">
                            <a:pos x="632" y="190"/>
                          </a:cxn>
                          <a:cxn ang="0">
                            <a:pos x="345" y="190"/>
                          </a:cxn>
                          <a:cxn ang="0">
                            <a:pos x="20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32" h="462">
                            <a:moveTo>
                              <a:pt x="0" y="0"/>
                            </a:moveTo>
                            <a:lnTo>
                              <a:pt x="58" y="54"/>
                            </a:lnTo>
                            <a:lnTo>
                              <a:pt x="115" y="271"/>
                            </a:lnTo>
                            <a:lnTo>
                              <a:pt x="202" y="271"/>
                            </a:lnTo>
                            <a:lnTo>
                              <a:pt x="230" y="407"/>
                            </a:lnTo>
                            <a:lnTo>
                              <a:pt x="317" y="407"/>
                            </a:lnTo>
                            <a:lnTo>
                              <a:pt x="317" y="434"/>
                            </a:lnTo>
                            <a:lnTo>
                              <a:pt x="402" y="434"/>
                            </a:lnTo>
                            <a:lnTo>
                              <a:pt x="459" y="462"/>
                            </a:lnTo>
                            <a:lnTo>
                              <a:pt x="546" y="434"/>
                            </a:lnTo>
                            <a:lnTo>
                              <a:pt x="632" y="190"/>
                            </a:lnTo>
                            <a:lnTo>
                              <a:pt x="345" y="190"/>
                            </a:lnTo>
                            <a:lnTo>
                              <a:pt x="202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17151" name="Group 4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56075" y="4144963"/>
                      <a:ext cx="500063" cy="558800"/>
                      <a:chOff x="2618" y="2611"/>
                      <a:chExt cx="315" cy="352"/>
                    </a:xfrm>
                    <a:grpFill/>
                  </p:grpSpPr>
                  <p:sp>
                    <p:nvSpPr>
                      <p:cNvPr id="717278" name="Freeform 4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18" y="2611"/>
                        <a:ext cx="315" cy="3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62"/>
                          </a:cxn>
                          <a:cxn ang="0">
                            <a:pos x="144" y="352"/>
                          </a:cxn>
                          <a:cxn ang="0">
                            <a:pos x="315" y="352"/>
                          </a:cxn>
                          <a:cxn ang="0">
                            <a:pos x="315" y="325"/>
                          </a:cxn>
                          <a:cxn ang="0">
                            <a:pos x="229" y="325"/>
                          </a:cxn>
                          <a:cxn ang="0">
                            <a:pos x="258" y="216"/>
                          </a:cxn>
                          <a:cxn ang="0">
                            <a:pos x="258" y="135"/>
                          </a:cxn>
                          <a:cxn ang="0">
                            <a:pos x="200" y="81"/>
                          </a:cxn>
                          <a:cxn ang="0">
                            <a:pos x="144" y="81"/>
                          </a:cxn>
                          <a:cxn ang="0">
                            <a:pos x="144" y="0"/>
                          </a:cxn>
                          <a:cxn ang="0">
                            <a:pos x="57" y="135"/>
                          </a:cxn>
                          <a:cxn ang="0">
                            <a:pos x="0" y="162"/>
                          </a:cxn>
                        </a:cxnLst>
                        <a:rect l="0" t="0" r="r" b="b"/>
                        <a:pathLst>
                          <a:path w="315" h="352">
                            <a:moveTo>
                              <a:pt x="0" y="162"/>
                            </a:moveTo>
                            <a:lnTo>
                              <a:pt x="144" y="352"/>
                            </a:lnTo>
                            <a:lnTo>
                              <a:pt x="315" y="352"/>
                            </a:lnTo>
                            <a:lnTo>
                              <a:pt x="315" y="325"/>
                            </a:lnTo>
                            <a:lnTo>
                              <a:pt x="229" y="325"/>
                            </a:lnTo>
                            <a:lnTo>
                              <a:pt x="258" y="216"/>
                            </a:lnTo>
                            <a:lnTo>
                              <a:pt x="258" y="135"/>
                            </a:lnTo>
                            <a:lnTo>
                              <a:pt x="200" y="81"/>
                            </a:lnTo>
                            <a:lnTo>
                              <a:pt x="144" y="81"/>
                            </a:lnTo>
                            <a:lnTo>
                              <a:pt x="144" y="0"/>
                            </a:lnTo>
                            <a:lnTo>
                              <a:pt x="57" y="135"/>
                            </a:lnTo>
                            <a:lnTo>
                              <a:pt x="0" y="162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279" name="Freeform 4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18" y="2611"/>
                        <a:ext cx="315" cy="3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62"/>
                          </a:cxn>
                          <a:cxn ang="0">
                            <a:pos x="144" y="352"/>
                          </a:cxn>
                          <a:cxn ang="0">
                            <a:pos x="315" y="352"/>
                          </a:cxn>
                          <a:cxn ang="0">
                            <a:pos x="315" y="325"/>
                          </a:cxn>
                          <a:cxn ang="0">
                            <a:pos x="229" y="325"/>
                          </a:cxn>
                          <a:cxn ang="0">
                            <a:pos x="258" y="216"/>
                          </a:cxn>
                          <a:cxn ang="0">
                            <a:pos x="258" y="135"/>
                          </a:cxn>
                          <a:cxn ang="0">
                            <a:pos x="200" y="81"/>
                          </a:cxn>
                          <a:cxn ang="0">
                            <a:pos x="144" y="81"/>
                          </a:cxn>
                          <a:cxn ang="0">
                            <a:pos x="144" y="0"/>
                          </a:cxn>
                          <a:cxn ang="0">
                            <a:pos x="57" y="135"/>
                          </a:cxn>
                          <a:cxn ang="0">
                            <a:pos x="0" y="162"/>
                          </a:cxn>
                        </a:cxnLst>
                        <a:rect l="0" t="0" r="r" b="b"/>
                        <a:pathLst>
                          <a:path w="315" h="352">
                            <a:moveTo>
                              <a:pt x="0" y="162"/>
                            </a:moveTo>
                            <a:lnTo>
                              <a:pt x="144" y="352"/>
                            </a:lnTo>
                            <a:lnTo>
                              <a:pt x="315" y="352"/>
                            </a:lnTo>
                            <a:lnTo>
                              <a:pt x="315" y="325"/>
                            </a:lnTo>
                            <a:lnTo>
                              <a:pt x="229" y="325"/>
                            </a:lnTo>
                            <a:lnTo>
                              <a:pt x="258" y="216"/>
                            </a:lnTo>
                            <a:lnTo>
                              <a:pt x="258" y="135"/>
                            </a:lnTo>
                            <a:lnTo>
                              <a:pt x="200" y="81"/>
                            </a:lnTo>
                            <a:lnTo>
                              <a:pt x="144" y="81"/>
                            </a:lnTo>
                            <a:lnTo>
                              <a:pt x="144" y="0"/>
                            </a:lnTo>
                            <a:lnTo>
                              <a:pt x="57" y="135"/>
                            </a:lnTo>
                            <a:lnTo>
                              <a:pt x="0" y="162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806" name="Group 4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4675" y="4059238"/>
                      <a:ext cx="727075" cy="644525"/>
                      <a:chOff x="2762" y="2557"/>
                      <a:chExt cx="458" cy="406"/>
                    </a:xfrm>
                    <a:grpFill/>
                  </p:grpSpPr>
                  <p:sp>
                    <p:nvSpPr>
                      <p:cNvPr id="717281" name="Freeform 4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62" y="2557"/>
                        <a:ext cx="458" cy="40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35"/>
                          </a:cxn>
                          <a:cxn ang="0">
                            <a:pos x="56" y="135"/>
                          </a:cxn>
                          <a:cxn ang="0">
                            <a:pos x="114" y="189"/>
                          </a:cxn>
                          <a:cxn ang="0">
                            <a:pos x="114" y="270"/>
                          </a:cxn>
                          <a:cxn ang="0">
                            <a:pos x="85" y="379"/>
                          </a:cxn>
                          <a:cxn ang="0">
                            <a:pos x="171" y="379"/>
                          </a:cxn>
                          <a:cxn ang="0">
                            <a:pos x="171" y="406"/>
                          </a:cxn>
                          <a:cxn ang="0">
                            <a:pos x="286" y="406"/>
                          </a:cxn>
                          <a:cxn ang="0">
                            <a:pos x="343" y="379"/>
                          </a:cxn>
                          <a:cxn ang="0">
                            <a:pos x="430" y="352"/>
                          </a:cxn>
                          <a:cxn ang="0">
                            <a:pos x="343" y="243"/>
                          </a:cxn>
                          <a:cxn ang="0">
                            <a:pos x="315" y="135"/>
                          </a:cxn>
                          <a:cxn ang="0">
                            <a:pos x="401" y="54"/>
                          </a:cxn>
                          <a:cxn ang="0">
                            <a:pos x="458" y="0"/>
                          </a:cxn>
                          <a:cxn ang="0">
                            <a:pos x="56" y="0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458" h="406">
                            <a:moveTo>
                              <a:pt x="0" y="54"/>
                            </a:moveTo>
                            <a:lnTo>
                              <a:pt x="0" y="135"/>
                            </a:lnTo>
                            <a:lnTo>
                              <a:pt x="56" y="135"/>
                            </a:lnTo>
                            <a:lnTo>
                              <a:pt x="114" y="189"/>
                            </a:lnTo>
                            <a:lnTo>
                              <a:pt x="114" y="270"/>
                            </a:lnTo>
                            <a:lnTo>
                              <a:pt x="85" y="379"/>
                            </a:lnTo>
                            <a:lnTo>
                              <a:pt x="171" y="379"/>
                            </a:lnTo>
                            <a:lnTo>
                              <a:pt x="171" y="406"/>
                            </a:lnTo>
                            <a:lnTo>
                              <a:pt x="286" y="406"/>
                            </a:lnTo>
                            <a:lnTo>
                              <a:pt x="343" y="379"/>
                            </a:lnTo>
                            <a:lnTo>
                              <a:pt x="430" y="352"/>
                            </a:lnTo>
                            <a:lnTo>
                              <a:pt x="343" y="243"/>
                            </a:lnTo>
                            <a:lnTo>
                              <a:pt x="315" y="135"/>
                            </a:lnTo>
                            <a:lnTo>
                              <a:pt x="401" y="54"/>
                            </a:lnTo>
                            <a:lnTo>
                              <a:pt x="458" y="0"/>
                            </a:lnTo>
                            <a:lnTo>
                              <a:pt x="56" y="0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282" name="Freeform 4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62" y="2557"/>
                        <a:ext cx="458" cy="40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35"/>
                          </a:cxn>
                          <a:cxn ang="0">
                            <a:pos x="56" y="135"/>
                          </a:cxn>
                          <a:cxn ang="0">
                            <a:pos x="114" y="189"/>
                          </a:cxn>
                          <a:cxn ang="0">
                            <a:pos x="114" y="270"/>
                          </a:cxn>
                          <a:cxn ang="0">
                            <a:pos x="85" y="379"/>
                          </a:cxn>
                          <a:cxn ang="0">
                            <a:pos x="171" y="379"/>
                          </a:cxn>
                          <a:cxn ang="0">
                            <a:pos x="171" y="406"/>
                          </a:cxn>
                          <a:cxn ang="0">
                            <a:pos x="286" y="406"/>
                          </a:cxn>
                          <a:cxn ang="0">
                            <a:pos x="343" y="379"/>
                          </a:cxn>
                          <a:cxn ang="0">
                            <a:pos x="430" y="352"/>
                          </a:cxn>
                          <a:cxn ang="0">
                            <a:pos x="343" y="243"/>
                          </a:cxn>
                          <a:cxn ang="0">
                            <a:pos x="315" y="135"/>
                          </a:cxn>
                          <a:cxn ang="0">
                            <a:pos x="401" y="54"/>
                          </a:cxn>
                          <a:cxn ang="0">
                            <a:pos x="458" y="0"/>
                          </a:cxn>
                          <a:cxn ang="0">
                            <a:pos x="56" y="0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458" h="406">
                            <a:moveTo>
                              <a:pt x="0" y="54"/>
                            </a:moveTo>
                            <a:lnTo>
                              <a:pt x="0" y="135"/>
                            </a:lnTo>
                            <a:lnTo>
                              <a:pt x="56" y="135"/>
                            </a:lnTo>
                            <a:lnTo>
                              <a:pt x="114" y="189"/>
                            </a:lnTo>
                            <a:lnTo>
                              <a:pt x="114" y="270"/>
                            </a:lnTo>
                            <a:lnTo>
                              <a:pt x="85" y="379"/>
                            </a:lnTo>
                            <a:lnTo>
                              <a:pt x="171" y="379"/>
                            </a:lnTo>
                            <a:lnTo>
                              <a:pt x="171" y="406"/>
                            </a:lnTo>
                            <a:lnTo>
                              <a:pt x="286" y="406"/>
                            </a:lnTo>
                            <a:lnTo>
                              <a:pt x="343" y="379"/>
                            </a:lnTo>
                            <a:lnTo>
                              <a:pt x="430" y="352"/>
                            </a:lnTo>
                            <a:lnTo>
                              <a:pt x="343" y="243"/>
                            </a:lnTo>
                            <a:lnTo>
                              <a:pt x="315" y="135"/>
                            </a:lnTo>
                            <a:lnTo>
                              <a:pt x="401" y="54"/>
                            </a:lnTo>
                            <a:lnTo>
                              <a:pt x="458" y="0"/>
                            </a:lnTo>
                            <a:lnTo>
                              <a:pt x="56" y="0"/>
                            </a:lnTo>
                            <a:lnTo>
                              <a:pt x="0" y="54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17154" name="Group 4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83150" y="4144963"/>
                      <a:ext cx="777875" cy="731837"/>
                      <a:chOff x="3076" y="2611"/>
                      <a:chExt cx="490" cy="461"/>
                    </a:xfrm>
                    <a:grpFill/>
                  </p:grpSpPr>
                  <p:sp>
                    <p:nvSpPr>
                      <p:cNvPr id="717284" name="Freeform 4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76" y="2611"/>
                        <a:ext cx="490" cy="4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7" y="0"/>
                          </a:cxn>
                          <a:cxn ang="0">
                            <a:pos x="0" y="81"/>
                          </a:cxn>
                          <a:cxn ang="0">
                            <a:pos x="29" y="189"/>
                          </a:cxn>
                          <a:cxn ang="0">
                            <a:pos x="115" y="298"/>
                          </a:cxn>
                          <a:cxn ang="0">
                            <a:pos x="288" y="461"/>
                          </a:cxn>
                          <a:cxn ang="0">
                            <a:pos x="346" y="434"/>
                          </a:cxn>
                          <a:cxn ang="0">
                            <a:pos x="403" y="434"/>
                          </a:cxn>
                          <a:cxn ang="0">
                            <a:pos x="403" y="352"/>
                          </a:cxn>
                          <a:cxn ang="0">
                            <a:pos x="490" y="298"/>
                          </a:cxn>
                          <a:cxn ang="0">
                            <a:pos x="403" y="135"/>
                          </a:cxn>
                          <a:cxn ang="0">
                            <a:pos x="403" y="0"/>
                          </a:cxn>
                          <a:cxn ang="0">
                            <a:pos x="87" y="0"/>
                          </a:cxn>
                        </a:cxnLst>
                        <a:rect l="0" t="0" r="r" b="b"/>
                        <a:pathLst>
                          <a:path w="490" h="461">
                            <a:moveTo>
                              <a:pt x="87" y="0"/>
                            </a:moveTo>
                            <a:lnTo>
                              <a:pt x="0" y="81"/>
                            </a:lnTo>
                            <a:lnTo>
                              <a:pt x="29" y="189"/>
                            </a:lnTo>
                            <a:lnTo>
                              <a:pt x="115" y="298"/>
                            </a:lnTo>
                            <a:lnTo>
                              <a:pt x="288" y="461"/>
                            </a:lnTo>
                            <a:lnTo>
                              <a:pt x="346" y="434"/>
                            </a:lnTo>
                            <a:lnTo>
                              <a:pt x="403" y="434"/>
                            </a:lnTo>
                            <a:lnTo>
                              <a:pt x="403" y="352"/>
                            </a:lnTo>
                            <a:lnTo>
                              <a:pt x="490" y="298"/>
                            </a:lnTo>
                            <a:lnTo>
                              <a:pt x="403" y="135"/>
                            </a:lnTo>
                            <a:lnTo>
                              <a:pt x="403" y="0"/>
                            </a:lnTo>
                            <a:lnTo>
                              <a:pt x="87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285" name="Freeform 4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76" y="2611"/>
                        <a:ext cx="490" cy="46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7" y="0"/>
                          </a:cxn>
                          <a:cxn ang="0">
                            <a:pos x="0" y="81"/>
                          </a:cxn>
                          <a:cxn ang="0">
                            <a:pos x="29" y="189"/>
                          </a:cxn>
                          <a:cxn ang="0">
                            <a:pos x="115" y="298"/>
                          </a:cxn>
                          <a:cxn ang="0">
                            <a:pos x="288" y="461"/>
                          </a:cxn>
                          <a:cxn ang="0">
                            <a:pos x="346" y="434"/>
                          </a:cxn>
                          <a:cxn ang="0">
                            <a:pos x="403" y="434"/>
                          </a:cxn>
                          <a:cxn ang="0">
                            <a:pos x="403" y="352"/>
                          </a:cxn>
                          <a:cxn ang="0">
                            <a:pos x="490" y="298"/>
                          </a:cxn>
                          <a:cxn ang="0">
                            <a:pos x="403" y="135"/>
                          </a:cxn>
                          <a:cxn ang="0">
                            <a:pos x="403" y="0"/>
                          </a:cxn>
                          <a:cxn ang="0">
                            <a:pos x="87" y="0"/>
                          </a:cxn>
                        </a:cxnLst>
                        <a:rect l="0" t="0" r="r" b="b"/>
                        <a:pathLst>
                          <a:path w="490" h="461">
                            <a:moveTo>
                              <a:pt x="87" y="0"/>
                            </a:moveTo>
                            <a:lnTo>
                              <a:pt x="0" y="81"/>
                            </a:lnTo>
                            <a:lnTo>
                              <a:pt x="29" y="189"/>
                            </a:lnTo>
                            <a:lnTo>
                              <a:pt x="115" y="298"/>
                            </a:lnTo>
                            <a:lnTo>
                              <a:pt x="288" y="461"/>
                            </a:lnTo>
                            <a:lnTo>
                              <a:pt x="346" y="434"/>
                            </a:lnTo>
                            <a:lnTo>
                              <a:pt x="403" y="434"/>
                            </a:lnTo>
                            <a:lnTo>
                              <a:pt x="403" y="352"/>
                            </a:lnTo>
                            <a:lnTo>
                              <a:pt x="490" y="298"/>
                            </a:lnTo>
                            <a:lnTo>
                              <a:pt x="403" y="135"/>
                            </a:lnTo>
                            <a:lnTo>
                              <a:pt x="403" y="0"/>
                            </a:lnTo>
                            <a:lnTo>
                              <a:pt x="87" y="0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17157" name="Group 4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03763" y="4618038"/>
                      <a:ext cx="728662" cy="474662"/>
                      <a:chOff x="2963" y="2909"/>
                      <a:chExt cx="459" cy="299"/>
                    </a:xfrm>
                    <a:grpFill/>
                  </p:grpSpPr>
                  <p:sp>
                    <p:nvSpPr>
                      <p:cNvPr id="717287" name="Freeform 4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63" y="2909"/>
                        <a:ext cx="459" cy="2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0"/>
                          </a:cxn>
                          <a:cxn ang="0">
                            <a:pos x="144" y="27"/>
                          </a:cxn>
                          <a:cxn ang="0">
                            <a:pos x="86" y="54"/>
                          </a:cxn>
                          <a:cxn ang="0">
                            <a:pos x="0" y="299"/>
                          </a:cxn>
                          <a:cxn ang="0">
                            <a:pos x="144" y="299"/>
                          </a:cxn>
                          <a:cxn ang="0">
                            <a:pos x="201" y="245"/>
                          </a:cxn>
                          <a:cxn ang="0">
                            <a:pos x="459" y="190"/>
                          </a:cxn>
                          <a:cxn ang="0">
                            <a:pos x="459" y="136"/>
                          </a:cxn>
                          <a:cxn ang="0">
                            <a:pos x="401" y="163"/>
                          </a:cxn>
                          <a:cxn ang="0">
                            <a:pos x="230" y="0"/>
                          </a:cxn>
                        </a:cxnLst>
                        <a:rect l="0" t="0" r="r" b="b"/>
                        <a:pathLst>
                          <a:path w="459" h="299">
                            <a:moveTo>
                              <a:pt x="230" y="0"/>
                            </a:moveTo>
                            <a:lnTo>
                              <a:pt x="144" y="27"/>
                            </a:lnTo>
                            <a:lnTo>
                              <a:pt x="86" y="54"/>
                            </a:lnTo>
                            <a:lnTo>
                              <a:pt x="0" y="299"/>
                            </a:lnTo>
                            <a:lnTo>
                              <a:pt x="144" y="299"/>
                            </a:lnTo>
                            <a:lnTo>
                              <a:pt x="201" y="245"/>
                            </a:lnTo>
                            <a:lnTo>
                              <a:pt x="459" y="190"/>
                            </a:lnTo>
                            <a:lnTo>
                              <a:pt x="459" y="136"/>
                            </a:lnTo>
                            <a:lnTo>
                              <a:pt x="401" y="163"/>
                            </a:lnTo>
                            <a:lnTo>
                              <a:pt x="230" y="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288" name="Freeform 4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63" y="2909"/>
                        <a:ext cx="459" cy="29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0"/>
                          </a:cxn>
                          <a:cxn ang="0">
                            <a:pos x="144" y="27"/>
                          </a:cxn>
                          <a:cxn ang="0">
                            <a:pos x="86" y="54"/>
                          </a:cxn>
                          <a:cxn ang="0">
                            <a:pos x="0" y="299"/>
                          </a:cxn>
                          <a:cxn ang="0">
                            <a:pos x="144" y="299"/>
                          </a:cxn>
                          <a:cxn ang="0">
                            <a:pos x="201" y="245"/>
                          </a:cxn>
                          <a:cxn ang="0">
                            <a:pos x="459" y="190"/>
                          </a:cxn>
                          <a:cxn ang="0">
                            <a:pos x="459" y="136"/>
                          </a:cxn>
                          <a:cxn ang="0">
                            <a:pos x="401" y="163"/>
                          </a:cxn>
                          <a:cxn ang="0">
                            <a:pos x="230" y="0"/>
                          </a:cxn>
                        </a:cxnLst>
                        <a:rect l="0" t="0" r="r" b="b"/>
                        <a:pathLst>
                          <a:path w="459" h="299">
                            <a:moveTo>
                              <a:pt x="230" y="0"/>
                            </a:moveTo>
                            <a:lnTo>
                              <a:pt x="144" y="27"/>
                            </a:lnTo>
                            <a:lnTo>
                              <a:pt x="86" y="54"/>
                            </a:lnTo>
                            <a:lnTo>
                              <a:pt x="0" y="299"/>
                            </a:lnTo>
                            <a:lnTo>
                              <a:pt x="144" y="299"/>
                            </a:lnTo>
                            <a:lnTo>
                              <a:pt x="201" y="245"/>
                            </a:lnTo>
                            <a:lnTo>
                              <a:pt x="459" y="190"/>
                            </a:lnTo>
                            <a:lnTo>
                              <a:pt x="459" y="136"/>
                            </a:lnTo>
                            <a:lnTo>
                              <a:pt x="401" y="163"/>
                            </a:lnTo>
                            <a:lnTo>
                              <a:pt x="230" y="0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  <p:grpSp>
                  <p:nvGrpSpPr>
                    <p:cNvPr id="717160" name="Group 5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11575" y="3498850"/>
                      <a:ext cx="863600" cy="635000"/>
                      <a:chOff x="2338" y="2204"/>
                      <a:chExt cx="544" cy="400"/>
                    </a:xfrm>
                    <a:grpFill/>
                  </p:grpSpPr>
                  <p:sp>
                    <p:nvSpPr>
                      <p:cNvPr id="717338" name="Freeform 5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38" y="2204"/>
                        <a:ext cx="544" cy="40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24"/>
                          </a:cxn>
                          <a:cxn ang="0">
                            <a:pos x="111" y="53"/>
                          </a:cxn>
                          <a:cxn ang="0">
                            <a:pos x="29" y="0"/>
                          </a:cxn>
                          <a:cxn ang="0">
                            <a:pos x="0" y="27"/>
                          </a:cxn>
                          <a:cxn ang="0">
                            <a:pos x="57" y="54"/>
                          </a:cxn>
                          <a:cxn ang="0">
                            <a:pos x="115" y="190"/>
                          </a:cxn>
                          <a:cxn ang="0">
                            <a:pos x="201" y="218"/>
                          </a:cxn>
                          <a:cxn ang="0">
                            <a:pos x="201" y="163"/>
                          </a:cxn>
                          <a:cxn ang="0">
                            <a:pos x="143" y="136"/>
                          </a:cxn>
                          <a:cxn ang="0">
                            <a:pos x="229" y="136"/>
                          </a:cxn>
                          <a:cxn ang="0">
                            <a:pos x="229" y="218"/>
                          </a:cxn>
                          <a:cxn ang="0">
                            <a:pos x="172" y="300"/>
                          </a:cxn>
                          <a:cxn ang="0">
                            <a:pos x="373" y="300"/>
                          </a:cxn>
                          <a:cxn ang="0">
                            <a:pos x="423" y="400"/>
                          </a:cxn>
                          <a:cxn ang="0">
                            <a:pos x="430" y="354"/>
                          </a:cxn>
                          <a:cxn ang="0">
                            <a:pos x="487" y="245"/>
                          </a:cxn>
                          <a:cxn ang="0">
                            <a:pos x="544" y="27"/>
                          </a:cxn>
                          <a:cxn ang="0">
                            <a:pos x="143" y="27"/>
                          </a:cxn>
                          <a:cxn ang="0">
                            <a:pos x="136" y="24"/>
                          </a:cxn>
                        </a:cxnLst>
                        <a:rect l="0" t="0" r="r" b="b"/>
                        <a:pathLst>
                          <a:path w="544" h="400">
                            <a:moveTo>
                              <a:pt x="136" y="24"/>
                            </a:moveTo>
                            <a:lnTo>
                              <a:pt x="111" y="53"/>
                            </a:lnTo>
                            <a:lnTo>
                              <a:pt x="29" y="0"/>
                            </a:lnTo>
                            <a:lnTo>
                              <a:pt x="0" y="27"/>
                            </a:lnTo>
                            <a:lnTo>
                              <a:pt x="57" y="54"/>
                            </a:lnTo>
                            <a:lnTo>
                              <a:pt x="115" y="190"/>
                            </a:lnTo>
                            <a:lnTo>
                              <a:pt x="201" y="218"/>
                            </a:lnTo>
                            <a:lnTo>
                              <a:pt x="201" y="163"/>
                            </a:lnTo>
                            <a:lnTo>
                              <a:pt x="143" y="136"/>
                            </a:lnTo>
                            <a:lnTo>
                              <a:pt x="229" y="136"/>
                            </a:lnTo>
                            <a:lnTo>
                              <a:pt x="229" y="218"/>
                            </a:lnTo>
                            <a:lnTo>
                              <a:pt x="172" y="300"/>
                            </a:lnTo>
                            <a:lnTo>
                              <a:pt x="373" y="300"/>
                            </a:lnTo>
                            <a:lnTo>
                              <a:pt x="423" y="400"/>
                            </a:lnTo>
                            <a:lnTo>
                              <a:pt x="430" y="354"/>
                            </a:lnTo>
                            <a:lnTo>
                              <a:pt x="487" y="245"/>
                            </a:lnTo>
                            <a:lnTo>
                              <a:pt x="544" y="27"/>
                            </a:lnTo>
                            <a:lnTo>
                              <a:pt x="143" y="27"/>
                            </a:lnTo>
                            <a:lnTo>
                              <a:pt x="136" y="24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solidFill>
                          <a:schemeClr val="bg1">
                            <a:lumMod val="9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  <p:sp>
                    <p:nvSpPr>
                      <p:cNvPr id="717339" name="Freeform 5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38" y="2204"/>
                        <a:ext cx="544" cy="40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24"/>
                          </a:cxn>
                          <a:cxn ang="0">
                            <a:pos x="111" y="53"/>
                          </a:cxn>
                          <a:cxn ang="0">
                            <a:pos x="29" y="0"/>
                          </a:cxn>
                          <a:cxn ang="0">
                            <a:pos x="0" y="27"/>
                          </a:cxn>
                          <a:cxn ang="0">
                            <a:pos x="57" y="54"/>
                          </a:cxn>
                          <a:cxn ang="0">
                            <a:pos x="115" y="190"/>
                          </a:cxn>
                          <a:cxn ang="0">
                            <a:pos x="201" y="218"/>
                          </a:cxn>
                          <a:cxn ang="0">
                            <a:pos x="201" y="163"/>
                          </a:cxn>
                          <a:cxn ang="0">
                            <a:pos x="143" y="136"/>
                          </a:cxn>
                          <a:cxn ang="0">
                            <a:pos x="229" y="136"/>
                          </a:cxn>
                          <a:cxn ang="0">
                            <a:pos x="229" y="218"/>
                          </a:cxn>
                          <a:cxn ang="0">
                            <a:pos x="172" y="300"/>
                          </a:cxn>
                          <a:cxn ang="0">
                            <a:pos x="373" y="300"/>
                          </a:cxn>
                          <a:cxn ang="0">
                            <a:pos x="423" y="400"/>
                          </a:cxn>
                          <a:cxn ang="0">
                            <a:pos x="430" y="354"/>
                          </a:cxn>
                          <a:cxn ang="0">
                            <a:pos x="487" y="245"/>
                          </a:cxn>
                          <a:cxn ang="0">
                            <a:pos x="544" y="27"/>
                          </a:cxn>
                          <a:cxn ang="0">
                            <a:pos x="143" y="27"/>
                          </a:cxn>
                        </a:cxnLst>
                        <a:rect l="0" t="0" r="r" b="b"/>
                        <a:pathLst>
                          <a:path w="544" h="400">
                            <a:moveTo>
                              <a:pt x="136" y="24"/>
                            </a:moveTo>
                            <a:lnTo>
                              <a:pt x="111" y="53"/>
                            </a:lnTo>
                            <a:lnTo>
                              <a:pt x="29" y="0"/>
                            </a:lnTo>
                            <a:lnTo>
                              <a:pt x="0" y="27"/>
                            </a:lnTo>
                            <a:lnTo>
                              <a:pt x="57" y="54"/>
                            </a:lnTo>
                            <a:lnTo>
                              <a:pt x="115" y="190"/>
                            </a:lnTo>
                            <a:lnTo>
                              <a:pt x="201" y="218"/>
                            </a:lnTo>
                            <a:lnTo>
                              <a:pt x="201" y="163"/>
                            </a:lnTo>
                            <a:lnTo>
                              <a:pt x="143" y="136"/>
                            </a:lnTo>
                            <a:lnTo>
                              <a:pt x="229" y="136"/>
                            </a:lnTo>
                            <a:lnTo>
                              <a:pt x="229" y="218"/>
                            </a:lnTo>
                            <a:lnTo>
                              <a:pt x="172" y="300"/>
                            </a:lnTo>
                            <a:lnTo>
                              <a:pt x="373" y="300"/>
                            </a:lnTo>
                            <a:lnTo>
                              <a:pt x="423" y="400"/>
                            </a:lnTo>
                            <a:lnTo>
                              <a:pt x="430" y="354"/>
                            </a:lnTo>
                            <a:lnTo>
                              <a:pt x="487" y="245"/>
                            </a:lnTo>
                            <a:lnTo>
                              <a:pt x="544" y="27"/>
                            </a:lnTo>
                            <a:lnTo>
                              <a:pt x="143" y="27"/>
                            </a:lnTo>
                          </a:path>
                        </a:pathLst>
                      </a:custGeom>
                      <a:grpFill/>
                      <a:ln w="12700" cap="rnd">
                        <a:solidFill>
                          <a:schemeClr val="bg1">
                            <a:lumMod val="9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>
                          <a:latin typeface="+mj-lt"/>
                        </a:endParaRPr>
                      </a:p>
                    </p:txBody>
                  </p:sp>
                </p:grpSp>
              </p:grpSp>
              <p:sp>
                <p:nvSpPr>
                  <p:cNvPr id="717493" name="WordArt 69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4329112" y="3844104"/>
                    <a:ext cx="409575" cy="678684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3600" b="1" i="0" kern="10" dirty="0">
                        <a:ln w="9525">
                          <a:noFill/>
                          <a:round/>
                          <a:headEnd type="none" w="sm" len="sm"/>
                          <a:tailEnd type="none" w="sm" len="sm"/>
                        </a:ln>
                        <a:solidFill>
                          <a:schemeClr val="bg1">
                            <a:alpha val="59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2</a:t>
                    </a:r>
                  </a:p>
                </p:txBody>
              </p:sp>
            </p:grpSp>
            <p:sp>
              <p:nvSpPr>
                <p:cNvPr id="717062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9050" y="4075113"/>
                  <a:ext cx="293350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00" i="0" dirty="0">
                      <a:solidFill>
                        <a:schemeClr val="bg1"/>
                      </a:solidFill>
                      <a:latin typeface="+mj-lt"/>
                    </a:rPr>
                    <a:t>POINTE</a:t>
                  </a:r>
                  <a:endParaRPr lang="en-US" sz="180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063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9050" y="4168775"/>
                  <a:ext cx="322263" cy="920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00" i="0" dirty="0">
                      <a:solidFill>
                        <a:schemeClr val="bg1"/>
                      </a:solidFill>
                      <a:latin typeface="+mj-lt"/>
                    </a:rPr>
                    <a:t>COUPEE</a:t>
                  </a:r>
                  <a:endParaRPr lang="en-US" sz="180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064" name="Rectangle 264"/>
                <p:cNvSpPr>
                  <a:spLocks noChangeArrowheads="1"/>
                </p:cNvSpPr>
                <p:nvPr/>
              </p:nvSpPr>
              <p:spPr bwMode="auto">
                <a:xfrm>
                  <a:off x="4153378" y="3632678"/>
                  <a:ext cx="224420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00" i="0" dirty="0">
                      <a:solidFill>
                        <a:schemeClr val="bg1"/>
                      </a:solidFill>
                      <a:latin typeface="+mj-lt"/>
                    </a:rPr>
                    <a:t>WEST</a:t>
                  </a:r>
                  <a:endParaRPr lang="en-US" sz="200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066" name="Rectangle 266"/>
                <p:cNvSpPr>
                  <a:spLocks noChangeArrowheads="1"/>
                </p:cNvSpPr>
                <p:nvPr/>
              </p:nvSpPr>
              <p:spPr bwMode="auto">
                <a:xfrm>
                  <a:off x="4664075" y="3662363"/>
                  <a:ext cx="203200" cy="920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00" i="0" dirty="0">
                      <a:solidFill>
                        <a:schemeClr val="bg1"/>
                      </a:solidFill>
                      <a:latin typeface="+mj-lt"/>
                    </a:rPr>
                    <a:t>EAST</a:t>
                  </a:r>
                  <a:endParaRPr lang="en-US" sz="180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067" name="Rectangle 267"/>
                <p:cNvSpPr>
                  <a:spLocks noChangeArrowheads="1"/>
                </p:cNvSpPr>
                <p:nvPr/>
              </p:nvSpPr>
              <p:spPr bwMode="auto">
                <a:xfrm>
                  <a:off x="4582326" y="3763701"/>
                  <a:ext cx="418384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00" i="0" dirty="0">
                      <a:solidFill>
                        <a:schemeClr val="bg1"/>
                      </a:solidFill>
                      <a:latin typeface="+mj-lt"/>
                    </a:rPr>
                    <a:t>FELICIANA</a:t>
                  </a:r>
                  <a:endParaRPr lang="en-US" sz="180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095" name="Rectangle 295"/>
                <p:cNvSpPr>
                  <a:spLocks noChangeArrowheads="1"/>
                </p:cNvSpPr>
                <p:nvPr/>
              </p:nvSpPr>
              <p:spPr bwMode="auto">
                <a:xfrm>
                  <a:off x="4599535" y="4203700"/>
                  <a:ext cx="201978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550" i="0" dirty="0">
                      <a:solidFill>
                        <a:schemeClr val="bg1"/>
                      </a:solidFill>
                      <a:latin typeface="+mj-lt"/>
                    </a:rPr>
                    <a:t>EAST</a:t>
                  </a:r>
                  <a:endParaRPr lang="en-US" sz="55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096" name="Rectangle 296"/>
                <p:cNvSpPr>
                  <a:spLocks noChangeArrowheads="1"/>
                </p:cNvSpPr>
                <p:nvPr/>
              </p:nvSpPr>
              <p:spPr bwMode="auto">
                <a:xfrm>
                  <a:off x="4584911" y="4305778"/>
                  <a:ext cx="272510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550" i="0" dirty="0">
                      <a:solidFill>
                        <a:schemeClr val="bg1"/>
                      </a:solidFill>
                      <a:latin typeface="+mj-lt"/>
                    </a:rPr>
                    <a:t>BATON</a:t>
                  </a:r>
                  <a:endParaRPr lang="en-US" sz="55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097" name="Rectangle 297"/>
                <p:cNvSpPr>
                  <a:spLocks noChangeArrowheads="1"/>
                </p:cNvSpPr>
                <p:nvPr/>
              </p:nvSpPr>
              <p:spPr bwMode="auto">
                <a:xfrm>
                  <a:off x="4585570" y="4400818"/>
                  <a:ext cx="277320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550" i="0" dirty="0">
                      <a:solidFill>
                        <a:schemeClr val="bg1"/>
                      </a:solidFill>
                      <a:latin typeface="+mj-lt"/>
                    </a:rPr>
                    <a:t>ROUGE</a:t>
                  </a:r>
                  <a:endParaRPr lang="en-US" sz="55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098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11738" y="4430713"/>
                  <a:ext cx="463550" cy="920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00" i="0" dirty="0">
                      <a:solidFill>
                        <a:schemeClr val="bg1"/>
                      </a:solidFill>
                      <a:latin typeface="+mj-lt"/>
                    </a:rPr>
                    <a:t>LIVINGSTON</a:t>
                  </a:r>
                  <a:endParaRPr lang="en-US" sz="180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101" name="Rectangle 301"/>
                <p:cNvSpPr>
                  <a:spLocks noChangeArrowheads="1"/>
                </p:cNvSpPr>
                <p:nvPr/>
              </p:nvSpPr>
              <p:spPr bwMode="auto">
                <a:xfrm>
                  <a:off x="4240213" y="4843463"/>
                  <a:ext cx="405560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00" i="0" dirty="0">
                      <a:solidFill>
                        <a:schemeClr val="bg1"/>
                      </a:solidFill>
                      <a:latin typeface="+mj-lt"/>
                    </a:rPr>
                    <a:t>IBERVILLE</a:t>
                  </a:r>
                  <a:endParaRPr lang="en-US" sz="180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102" name="Rectangle 302"/>
                <p:cNvSpPr>
                  <a:spLocks noChangeArrowheads="1"/>
                </p:cNvSpPr>
                <p:nvPr/>
              </p:nvSpPr>
              <p:spPr bwMode="auto">
                <a:xfrm>
                  <a:off x="4273550" y="4322763"/>
                  <a:ext cx="224420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550" i="0" dirty="0">
                      <a:solidFill>
                        <a:schemeClr val="bg1"/>
                      </a:solidFill>
                      <a:latin typeface="+mj-lt"/>
                    </a:rPr>
                    <a:t>WEST</a:t>
                  </a:r>
                  <a:endParaRPr lang="en-US" sz="55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103" name="Rectangle 303"/>
                <p:cNvSpPr>
                  <a:spLocks noChangeArrowheads="1"/>
                </p:cNvSpPr>
                <p:nvPr/>
              </p:nvSpPr>
              <p:spPr bwMode="auto">
                <a:xfrm>
                  <a:off x="4250159" y="4419390"/>
                  <a:ext cx="272510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550" i="0" dirty="0">
                      <a:solidFill>
                        <a:schemeClr val="bg1"/>
                      </a:solidFill>
                      <a:latin typeface="+mj-lt"/>
                    </a:rPr>
                    <a:t>BATON</a:t>
                  </a:r>
                  <a:endParaRPr lang="en-US" sz="55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104" name="Rectangle 304"/>
                <p:cNvSpPr>
                  <a:spLocks noChangeArrowheads="1"/>
                </p:cNvSpPr>
                <p:nvPr/>
              </p:nvSpPr>
              <p:spPr bwMode="auto">
                <a:xfrm>
                  <a:off x="4268069" y="4504216"/>
                  <a:ext cx="277320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550" i="0" dirty="0">
                      <a:solidFill>
                        <a:schemeClr val="bg1"/>
                      </a:solidFill>
                      <a:latin typeface="+mj-lt"/>
                    </a:rPr>
                    <a:t>ROUGE</a:t>
                  </a:r>
                  <a:endParaRPr lang="en-US" sz="55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17105" name="Rectangle 305"/>
                <p:cNvSpPr>
                  <a:spLocks noChangeArrowheads="1"/>
                </p:cNvSpPr>
                <p:nvPr/>
              </p:nvSpPr>
              <p:spPr bwMode="auto">
                <a:xfrm>
                  <a:off x="4835047" y="4818273"/>
                  <a:ext cx="469680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00" i="0" dirty="0">
                      <a:solidFill>
                        <a:schemeClr val="bg1"/>
                      </a:solidFill>
                      <a:latin typeface="+mj-lt"/>
                    </a:rPr>
                    <a:t>ASCENSION</a:t>
                  </a:r>
                  <a:endParaRPr lang="en-US" sz="2000" b="0" i="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746" name="Rectangle 745"/>
              <p:cNvSpPr/>
              <p:nvPr/>
            </p:nvSpPr>
            <p:spPr>
              <a:xfrm>
                <a:off x="6680396" y="3466623"/>
                <a:ext cx="254285" cy="189356"/>
              </a:xfrm>
              <a:prstGeom prst="rect">
                <a:avLst/>
              </a:prstGeom>
              <a:solidFill>
                <a:srgbClr val="920000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7" name="Rectangle 746"/>
              <p:cNvSpPr/>
              <p:nvPr/>
            </p:nvSpPr>
            <p:spPr>
              <a:xfrm>
                <a:off x="6919994" y="3403507"/>
                <a:ext cx="16643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Region 2 </a:t>
                </a: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-</a:t>
                </a:r>
                <a:r>
                  <a:rPr 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April 19</a:t>
                </a:r>
                <a:endParaRPr lang="en-US" sz="1400" dirty="0"/>
              </a:p>
            </p:txBody>
          </p:sp>
        </p:grpSp>
        <p:sp>
          <p:nvSpPr>
            <p:cNvPr id="1597" name="Rectangle 267"/>
            <p:cNvSpPr>
              <a:spLocks noChangeArrowheads="1"/>
            </p:cNvSpPr>
            <p:nvPr/>
          </p:nvSpPr>
          <p:spPr bwMode="auto">
            <a:xfrm>
              <a:off x="3993439" y="3681080"/>
              <a:ext cx="389632" cy="8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i="0" dirty="0">
                  <a:solidFill>
                    <a:schemeClr val="bg1"/>
                  </a:solidFill>
                  <a:latin typeface="+mj-lt"/>
                </a:rPr>
                <a:t>FELICIANA</a:t>
              </a:r>
              <a:endParaRPr lang="en-US" sz="1800" b="0" i="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71938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30" y="1338936"/>
            <a:ext cx="8229600" cy="775924"/>
          </a:xfrm>
        </p:spPr>
        <p:txBody>
          <a:bodyPr>
            <a:noAutofit/>
          </a:bodyPr>
          <a:lstStyle/>
          <a:p>
            <a:r>
              <a:rPr lang="en-US" sz="53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Overview</a:t>
            </a:r>
            <a:endParaRPr lang="en-US" sz="5300" spc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58" y="2199330"/>
            <a:ext cx="8229600" cy="4487717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1800"/>
              </a:spcBef>
              <a:buSzPct val="99000"/>
              <a:tabLst>
                <a:tab pos="512763" algn="l"/>
              </a:tabLst>
            </a:pPr>
            <a:r>
              <a:rPr 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Summary of Louisiana Homeland Security &amp; Emergency Assistance &amp; Disaster Act </a:t>
            </a:r>
            <a:r>
              <a:rPr lang="en-US" sz="23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(RS: 29-721-739)</a:t>
            </a:r>
          </a:p>
          <a:p>
            <a:pPr marL="285750" indent="-285750">
              <a:spcBef>
                <a:spcPts val="1800"/>
              </a:spcBef>
              <a:buSzPct val="99000"/>
              <a:tabLst>
                <a:tab pos="512763" algn="l"/>
              </a:tabLst>
            </a:pPr>
            <a:r>
              <a:rPr 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OHSEP Director responsibilities</a:t>
            </a:r>
          </a:p>
          <a:p>
            <a:pPr marL="285750" indent="-285750">
              <a:spcBef>
                <a:spcPts val="1800"/>
              </a:spcBef>
              <a:buSzPct val="99000"/>
              <a:tabLst>
                <a:tab pos="512763" algn="l"/>
              </a:tabLst>
            </a:pPr>
            <a:r>
              <a:rPr 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Parish Emergency Management Advisory Committee </a:t>
            </a:r>
            <a:r>
              <a:rPr lang="en-US" sz="23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(PEMAC)</a:t>
            </a:r>
          </a:p>
          <a:p>
            <a:pPr marL="285750" indent="-285750">
              <a:spcBef>
                <a:spcPts val="1800"/>
              </a:spcBef>
              <a:buSzPct val="99000"/>
              <a:tabLst>
                <a:tab pos="512763" algn="l"/>
              </a:tabLst>
            </a:pPr>
            <a:r>
              <a:rPr 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Specially </a:t>
            </a:r>
            <a:r>
              <a:rPr lang="en-US" sz="2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created subcommittees</a:t>
            </a:r>
            <a:endParaRPr lang="en-US" sz="2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800"/>
              </a:spcBef>
              <a:buSzPct val="99000"/>
              <a:tabLst>
                <a:tab pos="512763" algn="l"/>
              </a:tabLst>
            </a:pPr>
            <a:r>
              <a:rPr 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Governor’s Office of Homeland Security &amp; Emergency Preparedness </a:t>
            </a:r>
            <a:r>
              <a:rPr lang="en-US" sz="23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(GOHSEP)</a:t>
            </a:r>
          </a:p>
          <a:p>
            <a:pPr marL="285750" indent="-285750">
              <a:spcBef>
                <a:spcPts val="1800"/>
              </a:spcBef>
              <a:buSzPct val="99000"/>
              <a:tabLst>
                <a:tab pos="512763" algn="l"/>
              </a:tabLst>
            </a:pPr>
            <a:r>
              <a:rPr 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Incident Management System </a:t>
            </a:r>
            <a:r>
              <a:rPr lang="en-US" sz="23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(NIMS)</a:t>
            </a:r>
            <a:endParaRPr lang="en-US" sz="23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386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51" y="1305224"/>
            <a:ext cx="8229600" cy="775924"/>
          </a:xfrm>
        </p:spPr>
        <p:txBody>
          <a:bodyPr>
            <a:noAutofit/>
          </a:bodyPr>
          <a:lstStyle/>
          <a:p>
            <a:r>
              <a:rPr lang="en-US" sz="4900" spc="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Prepare</a:t>
            </a:r>
            <a:endParaRPr lang="en-US" sz="4900" spc="2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8" y="2183428"/>
            <a:ext cx="8229600" cy="4503619"/>
          </a:xfrm>
        </p:spPr>
        <p:txBody>
          <a:bodyPr>
            <a:normAutofit fontScale="92500" lnSpcReduction="10000"/>
          </a:bodyPr>
          <a:lstStyle/>
          <a:p>
            <a:pPr marL="227013" indent="-227013">
              <a:spcBef>
                <a:spcPts val="1500"/>
              </a:spcBef>
              <a:tabLst>
                <a:tab pos="227013" algn="l"/>
              </a:tabLst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Pre-Disaster preparation</a:t>
            </a:r>
          </a:p>
          <a:p>
            <a:pPr marL="684213" lvl="1" indent="-227013">
              <a:spcBef>
                <a:spcPts val="1300"/>
              </a:spcBef>
              <a:tabLst>
                <a:tab pos="227013" algn="l"/>
                <a:tab pos="684213" algn="l"/>
              </a:tabLst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Threats + Hazards Identification + Risk Assessment </a:t>
            </a:r>
            <a:r>
              <a:rPr lang="en-US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(THIRA)</a:t>
            </a:r>
          </a:p>
          <a:p>
            <a:pPr marL="684213" lvl="1" indent="-227013">
              <a:spcBef>
                <a:spcPts val="1300"/>
              </a:spcBef>
              <a:tabLst>
                <a:tab pos="227013" algn="l"/>
                <a:tab pos="684213" algn="l"/>
              </a:tabLst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Mutual Aid Agreements </a:t>
            </a:r>
            <a:r>
              <a:rPr lang="en-US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(MAAs) </a:t>
            </a:r>
          </a:p>
          <a:p>
            <a:pPr marL="684213" lvl="1" indent="-227013">
              <a:spcBef>
                <a:spcPts val="1300"/>
              </a:spcBef>
              <a:tabLst>
                <a:tab pos="227013" algn="l"/>
                <a:tab pos="684213" algn="l"/>
              </a:tabLst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Pre-disaster contracts</a:t>
            </a:r>
          </a:p>
          <a:p>
            <a:pPr marL="227013" indent="-227013">
              <a:spcBef>
                <a:spcPts val="1800"/>
              </a:spcBef>
              <a:tabLst>
                <a:tab pos="227013" algn="l"/>
              </a:tabLst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Required plans</a:t>
            </a:r>
          </a:p>
          <a:p>
            <a:pPr marL="684213" lvl="1" indent="-227013">
              <a:spcBef>
                <a:spcPts val="1500"/>
              </a:spcBef>
              <a:tabLst>
                <a:tab pos="227013" algn="l"/>
              </a:tabLst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Emergency Operations Plan </a:t>
            </a:r>
            <a:r>
              <a:rPr lang="en-US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(EOP)</a:t>
            </a:r>
          </a:p>
          <a:p>
            <a:pPr marL="684213" lvl="1" indent="-227013">
              <a:spcBef>
                <a:spcPts val="1500"/>
              </a:spcBef>
              <a:tabLst>
                <a:tab pos="227013" algn="l"/>
              </a:tabLst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Parish Hazard Mitigation </a:t>
            </a:r>
            <a:r>
              <a:rPr lang="en-US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(HM)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</a:t>
            </a:r>
          </a:p>
          <a:p>
            <a:pPr marL="227013" indent="-227013">
              <a:spcBef>
                <a:spcPts val="1800"/>
              </a:spcBef>
              <a:tabLst>
                <a:tab pos="227013" algn="l"/>
              </a:tabLst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Preparedness </a:t>
            </a:r>
            <a:r>
              <a:rPr lang="en-US" sz="27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(non-disaster) 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grants</a:t>
            </a:r>
          </a:p>
          <a:p>
            <a:pPr marL="227013" indent="-227013">
              <a:spcBef>
                <a:spcPts val="1800"/>
              </a:spcBef>
              <a:tabLst>
                <a:tab pos="227013" algn="l"/>
              </a:tabLst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Hazard Mitigation </a:t>
            </a:r>
            <a:endParaRPr lang="en-US" sz="27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7013" indent="-227013">
              <a:spcBef>
                <a:spcPts val="1500"/>
              </a:spcBef>
              <a:tabLst>
                <a:tab pos="227013" algn="l"/>
              </a:tabLst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3988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486350" y="3204377"/>
            <a:ext cx="5198828" cy="34031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6350" y="3213140"/>
            <a:ext cx="5198828" cy="274320"/>
          </a:xfrm>
          <a:prstGeom prst="rect">
            <a:avLst/>
          </a:prstGeom>
          <a:solidFill>
            <a:srgbClr val="CD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15276" y="1431236"/>
            <a:ext cx="2814762" cy="43652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5224"/>
            <a:ext cx="8229600" cy="775924"/>
          </a:xfrm>
        </p:spPr>
        <p:txBody>
          <a:bodyPr>
            <a:noAutofit/>
          </a:bodyPr>
          <a:lstStyle/>
          <a:p>
            <a:r>
              <a:rPr lang="en-US" sz="48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Prevent</a:t>
            </a:r>
            <a:endParaRPr lang="en-US" sz="4800" spc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14" y="2086580"/>
            <a:ext cx="5444373" cy="1160839"/>
          </a:xfrm>
        </p:spPr>
        <p:txBody>
          <a:bodyPr>
            <a:normAutofit/>
          </a:bodyPr>
          <a:lstStyle/>
          <a:p>
            <a:pPr marL="0" indent="0">
              <a:spcBef>
                <a:spcPts val="1500"/>
              </a:spcBef>
              <a:buNone/>
              <a:tabLst>
                <a:tab pos="227013" algn="l"/>
              </a:tabLs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Louisiana State Analytical &amp;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Fusion Exchange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(LA-SAFE)</a:t>
            </a:r>
          </a:p>
          <a:p>
            <a:pPr marL="227013" indent="-227013">
              <a:spcBef>
                <a:spcPts val="1500"/>
              </a:spcBef>
              <a:tabLst>
                <a:tab pos="227013" algn="l"/>
              </a:tabLst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948" y="2320192"/>
            <a:ext cx="1345257" cy="130094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7043887" y="4865529"/>
            <a:ext cx="7642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043888" y="5346251"/>
            <a:ext cx="7642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7318215" y="4038921"/>
            <a:ext cx="0" cy="22457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7037268" y="43814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623216" y="3542626"/>
            <a:ext cx="4648200" cy="3331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94000"/>
              <a:buFont typeface="Arial" pitchFamily="34" charset="0"/>
              <a:buChar char="•"/>
              <a:tabLst>
                <a:tab pos="285750" algn="l"/>
              </a:tabLst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79000"/>
              <a:buFont typeface="Arial" pitchFamily="34" charset="0"/>
              <a:buChar char="+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>
              <a:lnSpc>
                <a:spcPct val="80000"/>
              </a:lnSpc>
              <a:spcBef>
                <a:spcPts val="900"/>
              </a:spcBef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Subject profiles</a:t>
            </a:r>
          </a:p>
          <a:p>
            <a:pPr marL="174625" indent="-174625">
              <a:lnSpc>
                <a:spcPct val="80000"/>
              </a:lnSpc>
              <a:spcBef>
                <a:spcPts val="900"/>
              </a:spcBef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Alert Bulletins</a:t>
            </a:r>
          </a:p>
          <a:p>
            <a:pPr marL="174625" indent="-174625">
              <a:lnSpc>
                <a:spcPct val="80000"/>
              </a:lnSpc>
              <a:spcBef>
                <a:spcPts val="900"/>
              </a:spcBef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Threat &amp; vulnerability assessments</a:t>
            </a:r>
          </a:p>
          <a:p>
            <a:pPr marL="174625" indent="-174625">
              <a:lnSpc>
                <a:spcPct val="80000"/>
              </a:lnSpc>
              <a:spcBef>
                <a:spcPts val="900"/>
              </a:spcBef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Graphics - maps, charts, time lines, etc.</a:t>
            </a:r>
          </a:p>
          <a:p>
            <a:pPr marL="174625" indent="-174625">
              <a:lnSpc>
                <a:spcPct val="80000"/>
              </a:lnSpc>
              <a:spcBef>
                <a:spcPts val="900"/>
              </a:spcBef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Daily reports </a:t>
            </a:r>
          </a:p>
          <a:p>
            <a:pPr marL="174625" indent="-174625">
              <a:lnSpc>
                <a:spcPct val="80000"/>
              </a:lnSpc>
              <a:spcBef>
                <a:spcPts val="900"/>
              </a:spcBef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Bulletins:</a:t>
            </a:r>
          </a:p>
          <a:p>
            <a:pPr marL="517525" lvl="1" indent="-171450">
              <a:lnSpc>
                <a:spcPct val="80000"/>
              </a:lnSpc>
              <a:spcBef>
                <a:spcPts val="600"/>
              </a:spcBef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Law Enforcement Sensitive</a:t>
            </a:r>
          </a:p>
          <a:p>
            <a:pPr marL="517525" lvl="1" indent="-171450">
              <a:lnSpc>
                <a:spcPct val="80000"/>
              </a:lnSpc>
              <a:spcBef>
                <a:spcPts val="600"/>
              </a:spcBef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 Source</a:t>
            </a:r>
          </a:p>
          <a:p>
            <a:pPr marL="517525" lvl="1" indent="-171450">
              <a:lnSpc>
                <a:spcPct val="80000"/>
              </a:lnSpc>
              <a:spcBef>
                <a:spcPts val="600"/>
              </a:spcBef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Special Bulletins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>
              <a:lnSpc>
                <a:spcPct val="80000"/>
              </a:lnSpc>
              <a:spcBef>
                <a:spcPts val="1000"/>
              </a:spcBef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Suspicious Activity Report Analysis</a:t>
            </a:r>
          </a:p>
          <a:p>
            <a:pPr>
              <a:lnSpc>
                <a:spcPct val="80000"/>
              </a:lnSpc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6921823" y="5815050"/>
            <a:ext cx="7642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>
            <a:off x="6959923" y="6284715"/>
            <a:ext cx="7642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570668" y="4192652"/>
            <a:ext cx="914400" cy="365760"/>
          </a:xfrm>
          <a:prstGeom prst="rect">
            <a:avLst/>
          </a:prstGeom>
          <a:solidFill>
            <a:srgbClr val="CD6209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EBRSO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570668" y="4682649"/>
            <a:ext cx="914400" cy="365760"/>
          </a:xfrm>
          <a:prstGeom prst="rect">
            <a:avLst/>
          </a:prstGeom>
          <a:solidFill>
            <a:srgbClr val="CD6209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BRPD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129488" y="4682649"/>
            <a:ext cx="914400" cy="365760"/>
          </a:xfrm>
          <a:prstGeom prst="rect">
            <a:avLst/>
          </a:prstGeom>
          <a:solidFill>
            <a:srgbClr val="CD6209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DHS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570668" y="5164036"/>
            <a:ext cx="914400" cy="365760"/>
          </a:xfrm>
          <a:prstGeom prst="rect">
            <a:avLst/>
          </a:prstGeom>
          <a:solidFill>
            <a:srgbClr val="CD6209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 HIDTA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129488" y="5632170"/>
            <a:ext cx="914400" cy="365760"/>
          </a:xfrm>
          <a:prstGeom prst="rect">
            <a:avLst/>
          </a:prstGeom>
          <a:solidFill>
            <a:srgbClr val="CD6209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LANG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129488" y="4192652"/>
            <a:ext cx="914400" cy="365760"/>
          </a:xfrm>
          <a:prstGeom prst="rect">
            <a:avLst/>
          </a:prstGeom>
          <a:solidFill>
            <a:srgbClr val="CD6209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LSP</a:t>
            </a: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6129488" y="5164036"/>
            <a:ext cx="914400" cy="365760"/>
          </a:xfrm>
          <a:prstGeom prst="rect">
            <a:avLst/>
          </a:prstGeom>
          <a:solidFill>
            <a:srgbClr val="CD6209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lnSpc>
                <a:spcPts val="1400"/>
              </a:lnSpc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GOHSEP </a:t>
            </a:r>
          </a:p>
          <a:p>
            <a:pPr algn="ctr">
              <a:lnSpc>
                <a:spcPts val="1400"/>
              </a:lnSpc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CYBER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7570668" y="5632170"/>
            <a:ext cx="914400" cy="365760"/>
          </a:xfrm>
          <a:prstGeom prst="rect">
            <a:avLst/>
          </a:prstGeom>
          <a:solidFill>
            <a:srgbClr val="CD6209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FBI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6129488" y="6109793"/>
            <a:ext cx="914400" cy="365760"/>
          </a:xfrm>
          <a:prstGeom prst="rect">
            <a:avLst/>
          </a:prstGeom>
          <a:solidFill>
            <a:srgbClr val="CD6209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CBP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570668" y="6109793"/>
            <a:ext cx="914400" cy="365760"/>
          </a:xfrm>
          <a:prstGeom prst="rect">
            <a:avLst/>
          </a:prstGeom>
          <a:solidFill>
            <a:srgbClr val="CD6209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ATF</a:t>
            </a: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6129488" y="3661891"/>
            <a:ext cx="2355580" cy="377030"/>
          </a:xfrm>
          <a:prstGeom prst="rect">
            <a:avLst/>
          </a:prstGeom>
          <a:solidFill>
            <a:srgbClr val="CD6209"/>
          </a:solidFill>
          <a:ln w="31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LA-SAFE Partners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350" y="3180726"/>
            <a:ext cx="5381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pc="300" dirty="0">
                <a:solidFill>
                  <a:schemeClr val="bg1"/>
                </a:solidFill>
                <a:latin typeface="Arial" charset="0"/>
              </a:rPr>
              <a:t>LA-SAFE </a:t>
            </a:r>
            <a:r>
              <a:rPr lang="en-US" spc="300" dirty="0" smtClean="0">
                <a:solidFill>
                  <a:schemeClr val="bg1"/>
                </a:solidFill>
                <a:latin typeface="Arial" charset="0"/>
              </a:rPr>
              <a:t>Products</a:t>
            </a:r>
            <a:endParaRPr lang="en-US" spc="3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0142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6538"/>
            <a:ext cx="8229600" cy="775924"/>
          </a:xfrm>
        </p:spPr>
        <p:txBody>
          <a:bodyPr>
            <a:noAutofit/>
          </a:bodyPr>
          <a:lstStyle/>
          <a:p>
            <a:r>
              <a:rPr lang="en-US" sz="5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Respond</a:t>
            </a:r>
            <a:endParaRPr lang="en-US" sz="5000" spc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627" y="2390155"/>
            <a:ext cx="7989630" cy="4376346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2600"/>
              </a:spcBef>
            </a:pPr>
            <a:r>
              <a:rPr lang="en-US" sz="2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Declaration Process: </a:t>
            </a:r>
            <a:br>
              <a:rPr lang="en-US" sz="2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Parish + Governor + President</a:t>
            </a:r>
          </a:p>
          <a:p>
            <a:pPr marL="285750" indent="-285750">
              <a:spcBef>
                <a:spcPts val="2600"/>
              </a:spcBef>
            </a:pPr>
            <a:r>
              <a:rPr lang="en-US" sz="2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State Emergency Operations Center </a:t>
            </a:r>
            <a:r>
              <a:rPr lang="en-US" sz="2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(SEOC)</a:t>
            </a:r>
          </a:p>
          <a:p>
            <a:pPr marL="285750" indent="-285750">
              <a:spcBef>
                <a:spcPts val="2600"/>
              </a:spcBef>
            </a:pPr>
            <a:r>
              <a:rPr lang="en-US" sz="2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WebEOC</a:t>
            </a:r>
            <a:endParaRPr lang="en-US" sz="2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2600"/>
              </a:spcBef>
            </a:pPr>
            <a:r>
              <a:rPr lang="en-US" sz="2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Intrastate Mutual Aid Compact </a:t>
            </a:r>
            <a:r>
              <a:rPr lang="en-US" sz="2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(IMAC)</a:t>
            </a:r>
          </a:p>
          <a:p>
            <a:pPr marL="285750" indent="-285750">
              <a:spcBef>
                <a:spcPts val="2600"/>
              </a:spcBef>
            </a:pPr>
            <a:r>
              <a:rPr lang="en-US" sz="2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Preliminary Damage Assessment </a:t>
            </a:r>
            <a:r>
              <a:rPr lang="en-US" sz="2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(PDA)</a:t>
            </a:r>
          </a:p>
        </p:txBody>
      </p:sp>
    </p:spTree>
    <p:extLst>
      <p:ext uri="{BB962C8B-B14F-4D97-AF65-F5344CB8AC3E}">
        <p14:creationId xmlns="" xmlns:p14="http://schemas.microsoft.com/office/powerpoint/2010/main" val="69136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3420"/>
            <a:ext cx="8229600" cy="775924"/>
          </a:xfrm>
        </p:spPr>
        <p:txBody>
          <a:bodyPr>
            <a:noAutofit/>
          </a:bodyPr>
          <a:lstStyle/>
          <a:p>
            <a:r>
              <a:rPr lang="en-US" sz="48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Recover</a:t>
            </a:r>
            <a:endParaRPr lang="en-US" sz="4800" spc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56" y="2088016"/>
            <a:ext cx="8229600" cy="4559276"/>
          </a:xfrm>
        </p:spPr>
        <p:txBody>
          <a:bodyPr>
            <a:normAutofit fontScale="77500" lnSpcReduction="20000"/>
          </a:bodyPr>
          <a:lstStyle/>
          <a:p>
            <a:pPr marL="227013" indent="-227013">
              <a:lnSpc>
                <a:spcPct val="120000"/>
              </a:lnSpc>
              <a:spcBef>
                <a:spcPts val="2000"/>
              </a:spcBef>
              <a:tabLst>
                <a:tab pos="227013" algn="l"/>
              </a:tabLst>
            </a:pPr>
            <a:r>
              <a:rPr lang="en-US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FEMA Public Assistance </a:t>
            </a:r>
            <a:r>
              <a:rPr lang="en-US" sz="3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(PA)</a:t>
            </a:r>
          </a:p>
          <a:p>
            <a:pPr marL="227013" indent="-227013">
              <a:lnSpc>
                <a:spcPct val="120000"/>
              </a:lnSpc>
              <a:spcBef>
                <a:spcPts val="2000"/>
              </a:spcBef>
              <a:tabLst>
                <a:tab pos="227013" algn="l"/>
              </a:tabLst>
            </a:pPr>
            <a:r>
              <a:rPr lang="en-US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Obtain &amp; Maintain (O&amp;M) insurance requirement</a:t>
            </a:r>
          </a:p>
          <a:p>
            <a:pPr marL="227013" indent="-227013">
              <a:lnSpc>
                <a:spcPct val="120000"/>
              </a:lnSpc>
              <a:spcBef>
                <a:spcPts val="2000"/>
              </a:spcBef>
              <a:tabLst>
                <a:tab pos="227013" algn="l"/>
              </a:tabLst>
            </a:pPr>
            <a:r>
              <a:rPr lang="en-US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Debris removal</a:t>
            </a:r>
          </a:p>
          <a:p>
            <a:pPr marL="227013" indent="-227013">
              <a:lnSpc>
                <a:spcPct val="120000"/>
              </a:lnSpc>
              <a:spcBef>
                <a:spcPts val="2000"/>
              </a:spcBef>
              <a:tabLst>
                <a:tab pos="227013" algn="l"/>
              </a:tabLst>
            </a:pPr>
            <a:r>
              <a:rPr lang="en-US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FEMA Individual Assistance </a:t>
            </a:r>
            <a:r>
              <a:rPr lang="en-US" sz="3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(IA)</a:t>
            </a:r>
          </a:p>
          <a:p>
            <a:pPr marL="227013" indent="-227013">
              <a:spcBef>
                <a:spcPts val="2100"/>
              </a:spcBef>
              <a:tabLst>
                <a:tab pos="227013" algn="l"/>
              </a:tabLst>
            </a:pPr>
            <a:r>
              <a:rPr lang="en-US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 Funding Opportunities</a:t>
            </a:r>
            <a:endParaRPr lang="en-US" sz="27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8650" lvl="1" indent="-227013">
              <a:lnSpc>
                <a:spcPct val="120000"/>
              </a:lnSpc>
              <a:spcBef>
                <a:spcPts val="1200"/>
              </a:spcBef>
              <a:tabLst>
                <a:tab pos="227013" algn="l"/>
              </a:tabLst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Small Business Administration </a:t>
            </a:r>
            <a:r>
              <a:rPr lang="en-US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(SBA) 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disaster loans</a:t>
            </a:r>
          </a:p>
          <a:p>
            <a:pPr marL="628650" lvl="1" indent="-227013">
              <a:lnSpc>
                <a:spcPct val="120000"/>
              </a:lnSpc>
              <a:spcBef>
                <a:spcPts val="1200"/>
              </a:spcBef>
              <a:tabLst>
                <a:tab pos="227013" algn="l"/>
              </a:tabLst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 Development Block Grants (CDBG) &amp; other federal resources</a:t>
            </a:r>
          </a:p>
          <a:p>
            <a:pPr marL="628650" lvl="1" indent="-227013">
              <a:lnSpc>
                <a:spcPct val="120000"/>
              </a:lnSpc>
              <a:spcBef>
                <a:spcPts val="1200"/>
              </a:spcBef>
              <a:tabLst>
                <a:tab pos="227013" algn="l"/>
              </a:tabLst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Interim Emergency Board (IEB) &amp; other prospective funding sources</a:t>
            </a:r>
          </a:p>
        </p:txBody>
      </p:sp>
    </p:spTree>
    <p:extLst>
      <p:ext uri="{BB962C8B-B14F-4D97-AF65-F5344CB8AC3E}">
        <p14:creationId xmlns="" xmlns:p14="http://schemas.microsoft.com/office/powerpoint/2010/main" val="516666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/>
        </p:nvSpPr>
        <p:spPr>
          <a:xfrm flipH="1">
            <a:off x="4731025" y="3645554"/>
            <a:ext cx="3947920" cy="401535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agon 10"/>
          <p:cNvSpPr/>
          <p:nvPr/>
        </p:nvSpPr>
        <p:spPr>
          <a:xfrm flipH="1">
            <a:off x="4731025" y="4994084"/>
            <a:ext cx="3947920" cy="401535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/>
        </p:nvSpPr>
        <p:spPr>
          <a:xfrm flipH="1">
            <a:off x="4746927" y="6003236"/>
            <a:ext cx="3947920" cy="401535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 flipH="1">
            <a:off x="4731025" y="2484784"/>
            <a:ext cx="3947920" cy="401535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0636"/>
            <a:ext cx="8229600" cy="775924"/>
          </a:xfrm>
        </p:spPr>
        <p:txBody>
          <a:bodyPr>
            <a:noAutofit/>
          </a:bodyPr>
          <a:lstStyle/>
          <a:p>
            <a:r>
              <a:rPr lang="en-US" sz="4700" spc="24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Resources &amp; Tools</a:t>
            </a:r>
            <a:endParaRPr lang="en-US" sz="4700" spc="24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87" y="2415057"/>
            <a:ext cx="4419489" cy="4471817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3300"/>
              </a:spcBef>
              <a:tabLst>
                <a:tab pos="396875" algn="l"/>
              </a:tabLst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Virtual Louisiana 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3000"/>
              </a:lnSpc>
              <a:spcBef>
                <a:spcPts val="3300"/>
              </a:spcBef>
              <a:tabLst>
                <a:tab pos="396875" algn="l"/>
              </a:tabLst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Louisiana Business </a:t>
            </a:r>
            <a:b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Emergency Operations </a:t>
            </a:r>
            <a:b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Center </a:t>
            </a:r>
            <a:r>
              <a:rPr lang="en-US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(LA BEOC) 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26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ts val="3000"/>
              </a:lnSpc>
              <a:spcBef>
                <a:spcPts val="3300"/>
              </a:spcBef>
              <a:tabLst>
                <a:tab pos="396875" algn="l"/>
              </a:tabLst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Louisiana Public </a:t>
            </a:r>
            <a:b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Assistance </a:t>
            </a:r>
            <a:r>
              <a:rPr lang="en-US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(LAPA) 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website</a:t>
            </a:r>
            <a:endParaRPr lang="en-US" sz="2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ts val="3000"/>
              </a:lnSpc>
              <a:spcBef>
                <a:spcPts val="3300"/>
              </a:spcBef>
              <a:tabLst>
                <a:tab pos="396875" algn="l"/>
              </a:tabLst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 A Game Plan website </a:t>
            </a:r>
            <a:endParaRPr lang="en-US" sz="2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30735" y="2415058"/>
            <a:ext cx="3382059" cy="518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94000"/>
              <a:buFont typeface="Arial" pitchFamily="34" charset="0"/>
              <a:buChar char="•"/>
              <a:tabLst>
                <a:tab pos="285750" algn="l"/>
              </a:tabLst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79000"/>
              <a:buFont typeface="Arial" pitchFamily="34" charset="0"/>
              <a:buChar char="+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  <a:tabLst>
                <a:tab pos="396875" algn="l"/>
              </a:tabLst>
            </a:pPr>
            <a:r>
              <a:rPr lang="en-US" sz="2500" spc="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www.virtualla.la.gov</a:t>
            </a:r>
            <a:endParaRPr lang="en-US" sz="2500" spc="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29805" y="5931666"/>
            <a:ext cx="3914793" cy="636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94000"/>
              <a:buFont typeface="Arial" pitchFamily="34" charset="0"/>
              <a:buChar char="•"/>
              <a:tabLst>
                <a:tab pos="285750" algn="l"/>
              </a:tabLst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79000"/>
              <a:buFont typeface="Arial" pitchFamily="34" charset="0"/>
              <a:buChar char="+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  <a:tabLst>
                <a:tab pos="396875" algn="l"/>
              </a:tabLst>
            </a:pPr>
            <a:r>
              <a:rPr lang="en-US" sz="2500" spc="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www.getagameplan.org</a:t>
            </a:r>
            <a:endParaRPr lang="en-US" sz="2500" spc="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45566" y="3577825"/>
            <a:ext cx="2759277" cy="596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94000"/>
              <a:buFont typeface="Arial" pitchFamily="34" charset="0"/>
              <a:buChar char="•"/>
              <a:tabLst>
                <a:tab pos="285750" algn="l"/>
              </a:tabLst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79000"/>
              <a:buFont typeface="Arial" pitchFamily="34" charset="0"/>
              <a:buChar char="+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  <a:tabLst>
                <a:tab pos="396875" algn="l"/>
              </a:tabLst>
            </a:pPr>
            <a:r>
              <a:rPr lang="en-US" sz="2500" spc="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www.labeoc.org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92198" y="4931129"/>
            <a:ext cx="3644449" cy="571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94000"/>
              <a:buFont typeface="Arial" pitchFamily="34" charset="0"/>
              <a:buChar char="•"/>
              <a:tabLst>
                <a:tab pos="285750" algn="l"/>
              </a:tabLst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79000"/>
              <a:buFont typeface="Arial" pitchFamily="34" charset="0"/>
              <a:buChar char="+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  <a:tabLst>
                <a:tab pos="396875" algn="l"/>
              </a:tabLst>
            </a:pPr>
            <a:r>
              <a:rPr lang="en-US" sz="2500" spc="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www.louisianapa.com</a:t>
            </a:r>
          </a:p>
        </p:txBody>
      </p:sp>
    </p:spTree>
    <p:extLst>
      <p:ext uri="{BB962C8B-B14F-4D97-AF65-F5344CB8AC3E}">
        <p14:creationId xmlns="" xmlns:p14="http://schemas.microsoft.com/office/powerpoint/2010/main" val="4131085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4187</TotalTime>
  <Words>739</Words>
  <Application>Microsoft Office PowerPoint</Application>
  <PresentationFormat>On-screen Show (4:3)</PresentationFormat>
  <Paragraphs>515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Agenda</vt:lpstr>
      <vt:lpstr>Slide 3</vt:lpstr>
      <vt:lpstr>Overview</vt:lpstr>
      <vt:lpstr>Prepare</vt:lpstr>
      <vt:lpstr>Prevent</vt:lpstr>
      <vt:lpstr>Respond</vt:lpstr>
      <vt:lpstr>Recover</vt:lpstr>
      <vt:lpstr>Resources &amp; Tools</vt:lpstr>
      <vt:lpstr>Closing Comments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asdsa</dc:title>
  <dc:creator>swb</dc:creator>
  <cp:lastModifiedBy>Administrator</cp:lastModifiedBy>
  <cp:revision>96</cp:revision>
  <cp:lastPrinted>2013-02-08T18:26:53Z</cp:lastPrinted>
  <dcterms:created xsi:type="dcterms:W3CDTF">2013-02-05T21:20:05Z</dcterms:created>
  <dcterms:modified xsi:type="dcterms:W3CDTF">2013-02-21T13:30:57Z</dcterms:modified>
</cp:coreProperties>
</file>