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370" r:id="rId5"/>
    <p:sldId id="434" r:id="rId6"/>
    <p:sldId id="435" r:id="rId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and Dividers" id="{1E7DD9E6-8846-8448-AF36-6CA7C36D3FBC}">
          <p14:sldIdLst>
            <p14:sldId id="370"/>
            <p14:sldId id="434"/>
            <p14:sldId id="435"/>
          </p14:sldIdLst>
        </p14:section>
      </p14:sectionLst>
    </p:ext>
    <p:ext uri="{EFAFB233-063F-42B5-8137-9DF3F51BA10A}">
      <p15:sldGuideLst xmlns:p15="http://schemas.microsoft.com/office/powerpoint/2012/main">
        <p15:guide id="1" orient="horz" pos="232">
          <p15:clr>
            <a:srgbClr val="A4A3A4"/>
          </p15:clr>
        </p15:guide>
        <p15:guide id="2" orient="horz" pos="4096">
          <p15:clr>
            <a:srgbClr val="A4A3A4"/>
          </p15:clr>
        </p15:guide>
        <p15:guide id="3" orient="horz" pos="1680" userDrawn="1">
          <p15:clr>
            <a:srgbClr val="A4A3A4"/>
          </p15:clr>
        </p15:guide>
        <p15:guide id="4" orient="horz" pos="760">
          <p15:clr>
            <a:srgbClr val="A4A3A4"/>
          </p15:clr>
        </p15:guide>
        <p15:guide id="5" orient="horz" pos="488">
          <p15:clr>
            <a:srgbClr val="A4A3A4"/>
          </p15:clr>
        </p15:guide>
        <p15:guide id="6" pos="287" userDrawn="1">
          <p15:clr>
            <a:srgbClr val="A4A3A4"/>
          </p15:clr>
        </p15:guide>
        <p15:guide id="7" pos="7371">
          <p15:clr>
            <a:srgbClr val="A4A3A4"/>
          </p15:clr>
        </p15:guide>
        <p15:guide id="8" pos="2615" userDrawn="1">
          <p15:clr>
            <a:srgbClr val="A4A3A4"/>
          </p15:clr>
        </p15:guide>
        <p15:guide id="9" orient="horz" pos="2160" userDrawn="1">
          <p15:clr>
            <a:srgbClr val="A4A3A4"/>
          </p15:clr>
        </p15:guide>
        <p15:guide id="10" orient="horz" pos="2760" userDrawn="1">
          <p15:clr>
            <a:srgbClr val="A4A3A4"/>
          </p15:clr>
        </p15:guide>
        <p15:guide id="11" orient="horz" pos="1144">
          <p15:clr>
            <a:srgbClr val="A4A3A4"/>
          </p15:clr>
        </p15:guide>
        <p15:guide id="12" orient="horz" pos="4059">
          <p15:clr>
            <a:srgbClr val="A4A3A4"/>
          </p15:clr>
        </p15:guide>
        <p15:guide id="13" orient="horz" pos="893">
          <p15:clr>
            <a:srgbClr val="A4A3A4"/>
          </p15:clr>
        </p15:guide>
        <p15:guide id="14" orient="horz" pos="403">
          <p15:clr>
            <a:srgbClr val="A4A3A4"/>
          </p15:clr>
        </p15:guide>
        <p15:guide id="15" orient="horz" pos="1712">
          <p15:clr>
            <a:srgbClr val="A4A3A4"/>
          </p15:clr>
        </p15:guide>
        <p15:guide id="16" orient="horz" pos="2181">
          <p15:clr>
            <a:srgbClr val="A4A3A4"/>
          </p15:clr>
        </p15:guide>
        <p15:guide id="17" orient="horz" pos="4112">
          <p15:clr>
            <a:srgbClr val="A4A3A4"/>
          </p15:clr>
        </p15:guide>
        <p15:guide id="18" pos="303">
          <p15:clr>
            <a:srgbClr val="A4A3A4"/>
          </p15:clr>
        </p15:guide>
        <p15:guide id="19" orient="horz" pos="1594">
          <p15:clr>
            <a:srgbClr val="A4A3A4"/>
          </p15:clr>
        </p15:guide>
        <p15:guide id="20" orient="horz" pos="2553">
          <p15:clr>
            <a:srgbClr val="A4A3A4"/>
          </p15:clr>
        </p15:guide>
        <p15:guide id="21" orient="horz" pos="3384">
          <p15:clr>
            <a:srgbClr val="A4A3A4"/>
          </p15:clr>
        </p15:guide>
        <p15:guide id="22" orient="horz" pos="1170">
          <p15:clr>
            <a:srgbClr val="A4A3A4"/>
          </p15:clr>
        </p15:guide>
        <p15:guide id="23" pos="70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Lee" initials="VL" lastIdx="33" clrIdx="0">
    <p:extLst>
      <p:ext uri="{19B8F6BF-5375-455C-9EA6-DF929625EA0E}">
        <p15:presenceInfo xmlns:p15="http://schemas.microsoft.com/office/powerpoint/2012/main" userId="f2be6bc7cfcf7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AB8"/>
    <a:srgbClr val="D5D5D5"/>
    <a:srgbClr val="FCB319"/>
    <a:srgbClr val="702F8A"/>
    <a:srgbClr val="9063CD"/>
    <a:srgbClr val="CAA2DC"/>
    <a:srgbClr val="CAA25A"/>
    <a:srgbClr val="007A5A"/>
    <a:srgbClr val="4CA95A"/>
    <a:srgbClr val="B5B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6" autoAdjust="0"/>
    <p:restoredTop sz="93899" autoAdjust="0"/>
  </p:normalViewPr>
  <p:slideViewPr>
    <p:cSldViewPr snapToGrid="0">
      <p:cViewPr varScale="1">
        <p:scale>
          <a:sx n="118" d="100"/>
          <a:sy n="118" d="100"/>
        </p:scale>
        <p:origin x="474" y="102"/>
      </p:cViewPr>
      <p:guideLst>
        <p:guide orient="horz" pos="232"/>
        <p:guide orient="horz" pos="4096"/>
        <p:guide orient="horz" pos="1680"/>
        <p:guide orient="horz" pos="760"/>
        <p:guide orient="horz" pos="488"/>
        <p:guide pos="287"/>
        <p:guide pos="7371"/>
        <p:guide pos="2615"/>
        <p:guide orient="horz" pos="2160"/>
        <p:guide orient="horz" pos="2760"/>
        <p:guide orient="horz" pos="1144"/>
        <p:guide orient="horz" pos="4059"/>
        <p:guide orient="horz" pos="893"/>
        <p:guide orient="horz" pos="403"/>
        <p:guide orient="horz" pos="1712"/>
        <p:guide orient="horz" pos="2181"/>
        <p:guide orient="horz" pos="4112"/>
        <p:guide pos="303"/>
        <p:guide orient="horz" pos="1594"/>
        <p:guide orient="horz" pos="2553"/>
        <p:guide orient="horz" pos="3384"/>
        <p:guide orient="horz" pos="1170"/>
        <p:guide pos="7035"/>
      </p:guideLst>
    </p:cSldViewPr>
  </p:slideViewPr>
  <p:outlineViewPr>
    <p:cViewPr>
      <p:scale>
        <a:sx n="33" d="100"/>
        <a:sy n="33" d="100"/>
      </p:scale>
      <p:origin x="0" y="555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5829C-7C6A-DF41-92FC-FE30E34D6DBD}" type="datetimeFigureOut">
              <a:rPr lang="en-US" smtClean="0"/>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00A37F-B7DA-9E4D-A068-4D61982E80FA}" type="slidenum">
              <a:rPr lang="en-US" smtClean="0"/>
              <a:t>‹#›</a:t>
            </a:fld>
            <a:endParaRPr lang="en-US"/>
          </a:p>
        </p:txBody>
      </p:sp>
    </p:spTree>
    <p:extLst>
      <p:ext uri="{BB962C8B-B14F-4D97-AF65-F5344CB8AC3E}">
        <p14:creationId xmlns:p14="http://schemas.microsoft.com/office/powerpoint/2010/main" val="2385165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7A9F4-9AF1-BE4F-A500-2756F8488435}" type="datetimeFigureOut">
              <a:rPr lang="en-US" smtClean="0"/>
              <a:t>11/2/2017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D9196-B747-C840-B910-EBFFFCF7545D}" type="slidenum">
              <a:rPr lang="en-US" smtClean="0"/>
              <a:t>‹#›</a:t>
            </a:fld>
            <a:endParaRPr lang="en-US"/>
          </a:p>
        </p:txBody>
      </p:sp>
    </p:spTree>
    <p:extLst>
      <p:ext uri="{BB962C8B-B14F-4D97-AF65-F5344CB8AC3E}">
        <p14:creationId xmlns:p14="http://schemas.microsoft.com/office/powerpoint/2010/main" val="39418621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E75A26-3515-3946-8233-3D50933F800E}" type="slidenum">
              <a:rPr lang="en-US" smtClean="0"/>
              <a:t>1</a:t>
            </a:fld>
            <a:endParaRPr lang="en-US"/>
          </a:p>
        </p:txBody>
      </p:sp>
    </p:spTree>
    <p:extLst>
      <p:ext uri="{BB962C8B-B14F-4D97-AF65-F5344CB8AC3E}">
        <p14:creationId xmlns:p14="http://schemas.microsoft.com/office/powerpoint/2010/main" val="190148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499065" y="6329844"/>
            <a:ext cx="8749710"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800" kern="1200" dirty="0">
              <a:solidFill>
                <a:schemeClr val="tx2"/>
              </a:solidFill>
              <a:effectLst/>
              <a:latin typeface="+mn-lt"/>
              <a:ea typeface="+mn-ea"/>
              <a:cs typeface="+mn-cs"/>
            </a:endParaRPr>
          </a:p>
          <a:p>
            <a:pPr>
              <a:lnSpc>
                <a:spcPts val="1050"/>
              </a:lnSpc>
              <a:defRPr/>
            </a:pPr>
            <a:endParaRPr lang="en-US" sz="800" dirty="0">
              <a:solidFill>
                <a:schemeClr val="bg2"/>
              </a:solidFill>
            </a:endParaRPr>
          </a:p>
        </p:txBody>
      </p:sp>
      <p:sp>
        <p:nvSpPr>
          <p:cNvPr id="2" name="Title 1"/>
          <p:cNvSpPr>
            <a:spLocks noGrp="1"/>
          </p:cNvSpPr>
          <p:nvPr>
            <p:ph type="title"/>
          </p:nvPr>
        </p:nvSpPr>
        <p:spPr>
          <a:xfrm>
            <a:off x="498798" y="1305927"/>
            <a:ext cx="11209064" cy="1523098"/>
          </a:xfrm>
          <a:effectLst/>
        </p:spPr>
        <p:txBody>
          <a:bodyPr vert="horz" lIns="0" tIns="0" rIns="0" bIns="0" rtlCol="0" anchor="b" anchorCtr="0">
            <a:noAutofit/>
          </a:bodyPr>
          <a:lstStyle>
            <a:lvl1pPr>
              <a:lnSpc>
                <a:spcPct val="100000"/>
              </a:lnSpc>
              <a:defRPr lang="en-US" sz="4400" dirty="0">
                <a:solidFill>
                  <a:schemeClr val="tx1"/>
                </a:solidFill>
              </a:defRPr>
            </a:lvl1pPr>
          </a:lstStyle>
          <a:p>
            <a:pPr lvl="0">
              <a:lnSpc>
                <a:spcPct val="82000"/>
              </a:lnSpc>
              <a:spcAft>
                <a:spcPts val="800"/>
              </a:spcAft>
            </a:pPr>
            <a:r>
              <a:rPr lang="en-US"/>
              <a:t>Click to edit Master title style</a:t>
            </a:r>
            <a:endParaRPr lang="en-US" dirty="0"/>
          </a:p>
        </p:txBody>
      </p:sp>
      <p:sp>
        <p:nvSpPr>
          <p:cNvPr id="4" name="Text Placeholder 3"/>
          <p:cNvSpPr>
            <a:spLocks noGrp="1"/>
          </p:cNvSpPr>
          <p:nvPr>
            <p:ph type="body" sz="quarter" idx="18"/>
          </p:nvPr>
        </p:nvSpPr>
        <p:spPr>
          <a:xfrm>
            <a:off x="498799" y="3073691"/>
            <a:ext cx="6933968" cy="914400"/>
          </a:xfrm>
          <a:effectLst/>
        </p:spPr>
        <p:txBody>
          <a:bodyPr/>
          <a:lstStyle>
            <a:lvl1pPr algn="r">
              <a:defRPr sz="2800"/>
            </a:lvl1pPr>
          </a:lstStyle>
          <a:p>
            <a:pPr lvl="0"/>
            <a:r>
              <a:rPr lang="en-US"/>
              <a:t>Click to edit Master text styles</a:t>
            </a:r>
          </a:p>
        </p:txBody>
      </p:sp>
      <p:sp>
        <p:nvSpPr>
          <p:cNvPr id="10" name="Text Placeholder 9"/>
          <p:cNvSpPr>
            <a:spLocks noGrp="1"/>
          </p:cNvSpPr>
          <p:nvPr>
            <p:ph type="body" sz="quarter" idx="13"/>
          </p:nvPr>
        </p:nvSpPr>
        <p:spPr>
          <a:xfrm>
            <a:off x="498799" y="4336872"/>
            <a:ext cx="5609823" cy="2030061"/>
          </a:xfrm>
        </p:spPr>
        <p:txBody>
          <a:bodyPr/>
          <a:lstStyle>
            <a:lvl1pPr marL="0" indent="0">
              <a:lnSpc>
                <a:spcPct val="100000"/>
              </a:lnSpc>
              <a:spcAft>
                <a:spcPts val="600"/>
              </a:spcAft>
              <a:buFontTx/>
              <a:buNone/>
              <a:defRPr sz="2000">
                <a:solidFill>
                  <a:schemeClr val="bg2"/>
                </a:solidFill>
              </a:defRPr>
            </a:lvl1pPr>
            <a:lvl2pPr marL="0" indent="0">
              <a:lnSpc>
                <a:spcPct val="100000"/>
              </a:lnSpc>
              <a:spcAft>
                <a:spcPts val="600"/>
              </a:spcAft>
              <a:buFontTx/>
              <a:buNone/>
              <a:defRPr sz="2000">
                <a:solidFill>
                  <a:schemeClr val="bg2"/>
                </a:solidFill>
              </a:defRPr>
            </a:lvl2pPr>
            <a:lvl3pPr marL="0" indent="0">
              <a:lnSpc>
                <a:spcPct val="100000"/>
              </a:lnSpc>
              <a:spcAft>
                <a:spcPts val="600"/>
              </a:spcAft>
              <a:buFontTx/>
              <a:buNone/>
              <a:defRPr sz="2000">
                <a:solidFill>
                  <a:schemeClr val="bg2"/>
                </a:solidFill>
              </a:defRPr>
            </a:lvl3pPr>
            <a:lvl4pPr marL="0" indent="0">
              <a:lnSpc>
                <a:spcPct val="100000"/>
              </a:lnSpc>
              <a:spcAft>
                <a:spcPts val="600"/>
              </a:spcAft>
              <a:buFontTx/>
              <a:buNone/>
              <a:defRPr sz="2000">
                <a:solidFill>
                  <a:schemeClr val="bg2"/>
                </a:solidFill>
              </a:defRPr>
            </a:lvl4pPr>
            <a:lvl5pPr marL="0" indent="0">
              <a:lnSpc>
                <a:spcPct val="100000"/>
              </a:lnSpc>
              <a:spcAft>
                <a:spcPts val="600"/>
              </a:spcAft>
              <a:buFontTx/>
              <a:buNone/>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flipH="1">
            <a:off x="-1" y="2930868"/>
            <a:ext cx="74980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userDrawn="1"/>
        </p:nvGrpSpPr>
        <p:grpSpPr>
          <a:xfrm>
            <a:off x="10295468" y="6210302"/>
            <a:ext cx="1485900" cy="440266"/>
            <a:chOff x="790575" y="4337050"/>
            <a:chExt cx="5503863" cy="1590676"/>
          </a:xfrm>
        </p:grpSpPr>
        <p:sp>
          <p:nvSpPr>
            <p:cNvPr id="105" name="Freeform 24"/>
            <p:cNvSpPr>
              <a:spLocks/>
            </p:cNvSpPr>
            <p:nvPr/>
          </p:nvSpPr>
          <p:spPr bwMode="auto">
            <a:xfrm>
              <a:off x="2559050" y="4748213"/>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noEditPoints="1"/>
            </p:cNvSpPr>
            <p:nvPr/>
          </p:nvSpPr>
          <p:spPr bwMode="auto">
            <a:xfrm>
              <a:off x="3062288" y="4718050"/>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6"/>
            <p:cNvSpPr>
              <a:spLocks/>
            </p:cNvSpPr>
            <p:nvPr/>
          </p:nvSpPr>
          <p:spPr bwMode="auto">
            <a:xfrm>
              <a:off x="3317875" y="4940300"/>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7"/>
            <p:cNvSpPr>
              <a:spLocks/>
            </p:cNvSpPr>
            <p:nvPr/>
          </p:nvSpPr>
          <p:spPr bwMode="auto">
            <a:xfrm>
              <a:off x="3663952" y="4925840"/>
              <a:ext cx="407987"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8"/>
            <p:cNvSpPr>
              <a:spLocks/>
            </p:cNvSpPr>
            <p:nvPr/>
          </p:nvSpPr>
          <p:spPr bwMode="auto">
            <a:xfrm>
              <a:off x="4078288" y="4799013"/>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9"/>
            <p:cNvSpPr>
              <a:spLocks/>
            </p:cNvSpPr>
            <p:nvPr/>
          </p:nvSpPr>
          <p:spPr bwMode="auto">
            <a:xfrm>
              <a:off x="4491038" y="4748213"/>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0"/>
            <p:cNvSpPr>
              <a:spLocks noEditPoints="1"/>
            </p:cNvSpPr>
            <p:nvPr/>
          </p:nvSpPr>
          <p:spPr bwMode="auto">
            <a:xfrm>
              <a:off x="5165726" y="4925840"/>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1"/>
            <p:cNvSpPr>
              <a:spLocks/>
            </p:cNvSpPr>
            <p:nvPr/>
          </p:nvSpPr>
          <p:spPr bwMode="auto">
            <a:xfrm>
              <a:off x="5683249" y="4799014"/>
              <a:ext cx="357188" cy="704849"/>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2"/>
            <p:cNvSpPr>
              <a:spLocks noEditPoints="1"/>
            </p:cNvSpPr>
            <p:nvPr/>
          </p:nvSpPr>
          <p:spPr bwMode="auto">
            <a:xfrm>
              <a:off x="1606550" y="5151438"/>
              <a:ext cx="774700" cy="776288"/>
            </a:xfrm>
            <a:custGeom>
              <a:avLst/>
              <a:gdLst>
                <a:gd name="T0" fmla="*/ 245 w 488"/>
                <a:gd name="T1" fmla="*/ 424 h 489"/>
                <a:gd name="T2" fmla="*/ 270 w 488"/>
                <a:gd name="T3" fmla="*/ 350 h 489"/>
                <a:gd name="T4" fmla="*/ 283 w 488"/>
                <a:gd name="T5" fmla="*/ 373 h 489"/>
                <a:gd name="T6" fmla="*/ 279 w 488"/>
                <a:gd name="T7" fmla="*/ 392 h 489"/>
                <a:gd name="T8" fmla="*/ 261 w 488"/>
                <a:gd name="T9" fmla="*/ 409 h 489"/>
                <a:gd name="T10" fmla="*/ 243 w 488"/>
                <a:gd name="T11" fmla="*/ 419 h 489"/>
                <a:gd name="T12" fmla="*/ 232 w 488"/>
                <a:gd name="T13" fmla="*/ 422 h 489"/>
                <a:gd name="T14" fmla="*/ 223 w 488"/>
                <a:gd name="T15" fmla="*/ 423 h 489"/>
                <a:gd name="T16" fmla="*/ 219 w 488"/>
                <a:gd name="T17" fmla="*/ 422 h 489"/>
                <a:gd name="T18" fmla="*/ 221 w 488"/>
                <a:gd name="T19" fmla="*/ 417 h 489"/>
                <a:gd name="T20" fmla="*/ 239 w 488"/>
                <a:gd name="T21" fmla="*/ 408 h 489"/>
                <a:gd name="T22" fmla="*/ 258 w 488"/>
                <a:gd name="T23" fmla="*/ 396 h 489"/>
                <a:gd name="T24" fmla="*/ 266 w 488"/>
                <a:gd name="T25" fmla="*/ 374 h 489"/>
                <a:gd name="T26" fmla="*/ 254 w 488"/>
                <a:gd name="T27" fmla="*/ 360 h 489"/>
                <a:gd name="T28" fmla="*/ 248 w 488"/>
                <a:gd name="T29" fmla="*/ 356 h 489"/>
                <a:gd name="T30" fmla="*/ 238 w 488"/>
                <a:gd name="T31" fmla="*/ 402 h 489"/>
                <a:gd name="T32" fmla="*/ 237 w 488"/>
                <a:gd name="T33" fmla="*/ 294 h 489"/>
                <a:gd name="T34" fmla="*/ 250 w 488"/>
                <a:gd name="T35" fmla="*/ 283 h 489"/>
                <a:gd name="T36" fmla="*/ 280 w 488"/>
                <a:gd name="T37" fmla="*/ 164 h 489"/>
                <a:gd name="T38" fmla="*/ 298 w 488"/>
                <a:gd name="T39" fmla="*/ 198 h 489"/>
                <a:gd name="T40" fmla="*/ 293 w 488"/>
                <a:gd name="T41" fmla="*/ 234 h 489"/>
                <a:gd name="T42" fmla="*/ 267 w 488"/>
                <a:gd name="T43" fmla="*/ 265 h 489"/>
                <a:gd name="T44" fmla="*/ 240 w 488"/>
                <a:gd name="T45" fmla="*/ 283 h 489"/>
                <a:gd name="T46" fmla="*/ 227 w 488"/>
                <a:gd name="T47" fmla="*/ 302 h 489"/>
                <a:gd name="T48" fmla="*/ 231 w 488"/>
                <a:gd name="T49" fmla="*/ 346 h 489"/>
                <a:gd name="T50" fmla="*/ 210 w 488"/>
                <a:gd name="T51" fmla="*/ 325 h 489"/>
                <a:gd name="T52" fmla="*/ 208 w 488"/>
                <a:gd name="T53" fmla="*/ 292 h 489"/>
                <a:gd name="T54" fmla="*/ 243 w 488"/>
                <a:gd name="T55" fmla="*/ 250 h 489"/>
                <a:gd name="T56" fmla="*/ 265 w 488"/>
                <a:gd name="T57" fmla="*/ 231 h 489"/>
                <a:gd name="T58" fmla="*/ 268 w 488"/>
                <a:gd name="T59" fmla="*/ 205 h 489"/>
                <a:gd name="T60" fmla="*/ 258 w 488"/>
                <a:gd name="T61" fmla="*/ 182 h 489"/>
                <a:gd name="T62" fmla="*/ 252 w 488"/>
                <a:gd name="T63" fmla="*/ 143 h 489"/>
                <a:gd name="T64" fmla="*/ 240 w 488"/>
                <a:gd name="T65" fmla="*/ 245 h 489"/>
                <a:gd name="T66" fmla="*/ 234 w 488"/>
                <a:gd name="T67" fmla="*/ 132 h 489"/>
                <a:gd name="T68" fmla="*/ 252 w 488"/>
                <a:gd name="T69" fmla="*/ 78 h 489"/>
                <a:gd name="T70" fmla="*/ 292 w 488"/>
                <a:gd name="T71" fmla="*/ 49 h 489"/>
                <a:gd name="T72" fmla="*/ 298 w 488"/>
                <a:gd name="T73" fmla="*/ 63 h 489"/>
                <a:gd name="T74" fmla="*/ 293 w 488"/>
                <a:gd name="T75" fmla="*/ 66 h 489"/>
                <a:gd name="T76" fmla="*/ 286 w 488"/>
                <a:gd name="T77" fmla="*/ 68 h 489"/>
                <a:gd name="T78" fmla="*/ 274 w 488"/>
                <a:gd name="T79" fmla="*/ 68 h 489"/>
                <a:gd name="T80" fmla="*/ 253 w 488"/>
                <a:gd name="T81" fmla="*/ 71 h 489"/>
                <a:gd name="T82" fmla="*/ 233 w 488"/>
                <a:gd name="T83" fmla="*/ 79 h 489"/>
                <a:gd name="T84" fmla="*/ 214 w 488"/>
                <a:gd name="T85" fmla="*/ 109 h 489"/>
                <a:gd name="T86" fmla="*/ 228 w 488"/>
                <a:gd name="T87" fmla="*/ 128 h 489"/>
                <a:gd name="T88" fmla="*/ 211 w 488"/>
                <a:gd name="T89" fmla="*/ 151 h 489"/>
                <a:gd name="T90" fmla="*/ 194 w 488"/>
                <a:gd name="T91" fmla="*/ 127 h 489"/>
                <a:gd name="T92" fmla="*/ 191 w 488"/>
                <a:gd name="T93" fmla="*/ 90 h 489"/>
                <a:gd name="T94" fmla="*/ 227 w 488"/>
                <a:gd name="T95" fmla="*/ 52 h 489"/>
                <a:gd name="T96" fmla="*/ 243 w 488"/>
                <a:gd name="T97" fmla="*/ 46 h 489"/>
                <a:gd name="T98" fmla="*/ 249 w 488"/>
                <a:gd name="T99" fmla="*/ 45 h 489"/>
                <a:gd name="T100" fmla="*/ 258 w 488"/>
                <a:gd name="T101" fmla="*/ 44 h 489"/>
                <a:gd name="T102" fmla="*/ 232 w 488"/>
                <a:gd name="T103" fmla="*/ 13 h 489"/>
                <a:gd name="T104" fmla="*/ 244 w 488"/>
                <a:gd name="T105" fmla="*/ 41 h 489"/>
                <a:gd name="T106" fmla="*/ 232 w 488"/>
                <a:gd name="T107" fmla="*/ 13 h 489"/>
                <a:gd name="T108" fmla="*/ 118 w 488"/>
                <a:gd name="T109" fmla="*/ 245 h 489"/>
                <a:gd name="T110" fmla="*/ 307 w 488"/>
                <a:gd name="T111" fmla="*/ 485 h 489"/>
                <a:gd name="T112" fmla="*/ 478 w 488"/>
                <a:gd name="T113" fmla="*/ 181 h 489"/>
                <a:gd name="T114" fmla="*/ 0 w 488"/>
                <a:gd name="T11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89">
                  <a:moveTo>
                    <a:pt x="248" y="423"/>
                  </a:moveTo>
                  <a:lnTo>
                    <a:pt x="247" y="473"/>
                  </a:lnTo>
                  <a:lnTo>
                    <a:pt x="239" y="473"/>
                  </a:lnTo>
                  <a:lnTo>
                    <a:pt x="239" y="426"/>
                  </a:lnTo>
                  <a:lnTo>
                    <a:pt x="245" y="424"/>
                  </a:lnTo>
                  <a:lnTo>
                    <a:pt x="248" y="423"/>
                  </a:lnTo>
                  <a:close/>
                  <a:moveTo>
                    <a:pt x="254" y="337"/>
                  </a:moveTo>
                  <a:lnTo>
                    <a:pt x="258" y="340"/>
                  </a:lnTo>
                  <a:lnTo>
                    <a:pt x="264" y="345"/>
                  </a:lnTo>
                  <a:lnTo>
                    <a:pt x="270" y="350"/>
                  </a:lnTo>
                  <a:lnTo>
                    <a:pt x="276" y="355"/>
                  </a:lnTo>
                  <a:lnTo>
                    <a:pt x="280" y="362"/>
                  </a:lnTo>
                  <a:lnTo>
                    <a:pt x="281" y="366"/>
                  </a:lnTo>
                  <a:lnTo>
                    <a:pt x="282" y="369"/>
                  </a:lnTo>
                  <a:lnTo>
                    <a:pt x="283" y="373"/>
                  </a:lnTo>
                  <a:lnTo>
                    <a:pt x="283" y="377"/>
                  </a:lnTo>
                  <a:lnTo>
                    <a:pt x="283" y="382"/>
                  </a:lnTo>
                  <a:lnTo>
                    <a:pt x="282" y="385"/>
                  </a:lnTo>
                  <a:lnTo>
                    <a:pt x="281" y="389"/>
                  </a:lnTo>
                  <a:lnTo>
                    <a:pt x="279" y="392"/>
                  </a:lnTo>
                  <a:lnTo>
                    <a:pt x="277" y="395"/>
                  </a:lnTo>
                  <a:lnTo>
                    <a:pt x="273" y="399"/>
                  </a:lnTo>
                  <a:lnTo>
                    <a:pt x="270" y="402"/>
                  </a:lnTo>
                  <a:lnTo>
                    <a:pt x="268" y="404"/>
                  </a:lnTo>
                  <a:lnTo>
                    <a:pt x="261" y="409"/>
                  </a:lnTo>
                  <a:lnTo>
                    <a:pt x="254" y="412"/>
                  </a:lnTo>
                  <a:lnTo>
                    <a:pt x="253" y="413"/>
                  </a:lnTo>
                  <a:lnTo>
                    <a:pt x="248" y="415"/>
                  </a:lnTo>
                  <a:lnTo>
                    <a:pt x="248" y="416"/>
                  </a:lnTo>
                  <a:lnTo>
                    <a:pt x="243" y="419"/>
                  </a:lnTo>
                  <a:lnTo>
                    <a:pt x="239" y="420"/>
                  </a:lnTo>
                  <a:lnTo>
                    <a:pt x="238" y="420"/>
                  </a:lnTo>
                  <a:lnTo>
                    <a:pt x="236" y="421"/>
                  </a:lnTo>
                  <a:lnTo>
                    <a:pt x="232" y="422"/>
                  </a:lnTo>
                  <a:lnTo>
                    <a:pt x="232" y="422"/>
                  </a:lnTo>
                  <a:lnTo>
                    <a:pt x="231" y="422"/>
                  </a:lnTo>
                  <a:lnTo>
                    <a:pt x="228" y="423"/>
                  </a:lnTo>
                  <a:lnTo>
                    <a:pt x="227" y="423"/>
                  </a:lnTo>
                  <a:lnTo>
                    <a:pt x="224" y="423"/>
                  </a:lnTo>
                  <a:lnTo>
                    <a:pt x="223" y="423"/>
                  </a:lnTo>
                  <a:lnTo>
                    <a:pt x="223" y="423"/>
                  </a:lnTo>
                  <a:lnTo>
                    <a:pt x="222" y="423"/>
                  </a:lnTo>
                  <a:lnTo>
                    <a:pt x="221" y="423"/>
                  </a:lnTo>
                  <a:lnTo>
                    <a:pt x="220" y="423"/>
                  </a:lnTo>
                  <a:lnTo>
                    <a:pt x="219" y="422"/>
                  </a:lnTo>
                  <a:lnTo>
                    <a:pt x="219" y="422"/>
                  </a:lnTo>
                  <a:lnTo>
                    <a:pt x="219" y="421"/>
                  </a:lnTo>
                  <a:lnTo>
                    <a:pt x="219" y="421"/>
                  </a:lnTo>
                  <a:lnTo>
                    <a:pt x="219" y="419"/>
                  </a:lnTo>
                  <a:lnTo>
                    <a:pt x="221" y="417"/>
                  </a:lnTo>
                  <a:lnTo>
                    <a:pt x="224" y="415"/>
                  </a:lnTo>
                  <a:lnTo>
                    <a:pt x="227" y="413"/>
                  </a:lnTo>
                  <a:lnTo>
                    <a:pt x="230" y="412"/>
                  </a:lnTo>
                  <a:lnTo>
                    <a:pt x="232" y="411"/>
                  </a:lnTo>
                  <a:lnTo>
                    <a:pt x="239" y="408"/>
                  </a:lnTo>
                  <a:lnTo>
                    <a:pt x="239" y="408"/>
                  </a:lnTo>
                  <a:lnTo>
                    <a:pt x="243" y="406"/>
                  </a:lnTo>
                  <a:lnTo>
                    <a:pt x="248" y="404"/>
                  </a:lnTo>
                  <a:lnTo>
                    <a:pt x="254" y="400"/>
                  </a:lnTo>
                  <a:lnTo>
                    <a:pt x="258" y="396"/>
                  </a:lnTo>
                  <a:lnTo>
                    <a:pt x="261" y="392"/>
                  </a:lnTo>
                  <a:lnTo>
                    <a:pt x="264" y="388"/>
                  </a:lnTo>
                  <a:lnTo>
                    <a:pt x="265" y="384"/>
                  </a:lnTo>
                  <a:lnTo>
                    <a:pt x="266" y="379"/>
                  </a:lnTo>
                  <a:lnTo>
                    <a:pt x="266" y="374"/>
                  </a:lnTo>
                  <a:lnTo>
                    <a:pt x="265" y="370"/>
                  </a:lnTo>
                  <a:lnTo>
                    <a:pt x="263" y="367"/>
                  </a:lnTo>
                  <a:lnTo>
                    <a:pt x="261" y="364"/>
                  </a:lnTo>
                  <a:lnTo>
                    <a:pt x="258" y="362"/>
                  </a:lnTo>
                  <a:lnTo>
                    <a:pt x="254" y="360"/>
                  </a:lnTo>
                  <a:lnTo>
                    <a:pt x="254" y="337"/>
                  </a:lnTo>
                  <a:close/>
                  <a:moveTo>
                    <a:pt x="250" y="283"/>
                  </a:moveTo>
                  <a:lnTo>
                    <a:pt x="249" y="327"/>
                  </a:lnTo>
                  <a:lnTo>
                    <a:pt x="249" y="334"/>
                  </a:lnTo>
                  <a:lnTo>
                    <a:pt x="248" y="356"/>
                  </a:lnTo>
                  <a:lnTo>
                    <a:pt x="248" y="363"/>
                  </a:lnTo>
                  <a:lnTo>
                    <a:pt x="248" y="396"/>
                  </a:lnTo>
                  <a:lnTo>
                    <a:pt x="245" y="399"/>
                  </a:lnTo>
                  <a:lnTo>
                    <a:pt x="241" y="401"/>
                  </a:lnTo>
                  <a:lnTo>
                    <a:pt x="238" y="402"/>
                  </a:lnTo>
                  <a:lnTo>
                    <a:pt x="238" y="356"/>
                  </a:lnTo>
                  <a:lnTo>
                    <a:pt x="238" y="350"/>
                  </a:lnTo>
                  <a:lnTo>
                    <a:pt x="237" y="327"/>
                  </a:lnTo>
                  <a:lnTo>
                    <a:pt x="237" y="317"/>
                  </a:lnTo>
                  <a:lnTo>
                    <a:pt x="237" y="294"/>
                  </a:lnTo>
                  <a:lnTo>
                    <a:pt x="239" y="291"/>
                  </a:lnTo>
                  <a:lnTo>
                    <a:pt x="243" y="288"/>
                  </a:lnTo>
                  <a:lnTo>
                    <a:pt x="246" y="285"/>
                  </a:lnTo>
                  <a:lnTo>
                    <a:pt x="248" y="284"/>
                  </a:lnTo>
                  <a:lnTo>
                    <a:pt x="250" y="283"/>
                  </a:lnTo>
                  <a:close/>
                  <a:moveTo>
                    <a:pt x="258" y="146"/>
                  </a:moveTo>
                  <a:lnTo>
                    <a:pt x="262" y="149"/>
                  </a:lnTo>
                  <a:lnTo>
                    <a:pt x="271" y="155"/>
                  </a:lnTo>
                  <a:lnTo>
                    <a:pt x="276" y="160"/>
                  </a:lnTo>
                  <a:lnTo>
                    <a:pt x="280" y="164"/>
                  </a:lnTo>
                  <a:lnTo>
                    <a:pt x="286" y="170"/>
                  </a:lnTo>
                  <a:lnTo>
                    <a:pt x="290" y="176"/>
                  </a:lnTo>
                  <a:lnTo>
                    <a:pt x="293" y="184"/>
                  </a:lnTo>
                  <a:lnTo>
                    <a:pt x="296" y="190"/>
                  </a:lnTo>
                  <a:lnTo>
                    <a:pt x="298" y="198"/>
                  </a:lnTo>
                  <a:lnTo>
                    <a:pt x="299" y="205"/>
                  </a:lnTo>
                  <a:lnTo>
                    <a:pt x="299" y="212"/>
                  </a:lnTo>
                  <a:lnTo>
                    <a:pt x="298" y="221"/>
                  </a:lnTo>
                  <a:lnTo>
                    <a:pt x="297" y="228"/>
                  </a:lnTo>
                  <a:lnTo>
                    <a:pt x="293" y="234"/>
                  </a:lnTo>
                  <a:lnTo>
                    <a:pt x="290" y="241"/>
                  </a:lnTo>
                  <a:lnTo>
                    <a:pt x="287" y="246"/>
                  </a:lnTo>
                  <a:lnTo>
                    <a:pt x="283" y="251"/>
                  </a:lnTo>
                  <a:lnTo>
                    <a:pt x="279" y="255"/>
                  </a:lnTo>
                  <a:lnTo>
                    <a:pt x="267" y="265"/>
                  </a:lnTo>
                  <a:lnTo>
                    <a:pt x="256" y="272"/>
                  </a:lnTo>
                  <a:lnTo>
                    <a:pt x="250" y="275"/>
                  </a:lnTo>
                  <a:lnTo>
                    <a:pt x="246" y="278"/>
                  </a:lnTo>
                  <a:lnTo>
                    <a:pt x="243" y="280"/>
                  </a:lnTo>
                  <a:lnTo>
                    <a:pt x="240" y="283"/>
                  </a:lnTo>
                  <a:lnTo>
                    <a:pt x="237" y="285"/>
                  </a:lnTo>
                  <a:lnTo>
                    <a:pt x="233" y="289"/>
                  </a:lnTo>
                  <a:lnTo>
                    <a:pt x="230" y="293"/>
                  </a:lnTo>
                  <a:lnTo>
                    <a:pt x="228" y="298"/>
                  </a:lnTo>
                  <a:lnTo>
                    <a:pt x="227" y="302"/>
                  </a:lnTo>
                  <a:lnTo>
                    <a:pt x="227" y="306"/>
                  </a:lnTo>
                  <a:lnTo>
                    <a:pt x="227" y="310"/>
                  </a:lnTo>
                  <a:lnTo>
                    <a:pt x="228" y="315"/>
                  </a:lnTo>
                  <a:lnTo>
                    <a:pt x="231" y="320"/>
                  </a:lnTo>
                  <a:lnTo>
                    <a:pt x="231" y="346"/>
                  </a:lnTo>
                  <a:lnTo>
                    <a:pt x="225" y="342"/>
                  </a:lnTo>
                  <a:lnTo>
                    <a:pt x="220" y="337"/>
                  </a:lnTo>
                  <a:lnTo>
                    <a:pt x="216" y="333"/>
                  </a:lnTo>
                  <a:lnTo>
                    <a:pt x="212" y="329"/>
                  </a:lnTo>
                  <a:lnTo>
                    <a:pt x="210" y="325"/>
                  </a:lnTo>
                  <a:lnTo>
                    <a:pt x="209" y="323"/>
                  </a:lnTo>
                  <a:lnTo>
                    <a:pt x="208" y="316"/>
                  </a:lnTo>
                  <a:lnTo>
                    <a:pt x="207" y="312"/>
                  </a:lnTo>
                  <a:lnTo>
                    <a:pt x="207" y="307"/>
                  </a:lnTo>
                  <a:lnTo>
                    <a:pt x="208" y="292"/>
                  </a:lnTo>
                  <a:lnTo>
                    <a:pt x="212" y="281"/>
                  </a:lnTo>
                  <a:lnTo>
                    <a:pt x="220" y="269"/>
                  </a:lnTo>
                  <a:lnTo>
                    <a:pt x="230" y="259"/>
                  </a:lnTo>
                  <a:lnTo>
                    <a:pt x="236" y="254"/>
                  </a:lnTo>
                  <a:lnTo>
                    <a:pt x="243" y="250"/>
                  </a:lnTo>
                  <a:lnTo>
                    <a:pt x="247" y="247"/>
                  </a:lnTo>
                  <a:lnTo>
                    <a:pt x="250" y="245"/>
                  </a:lnTo>
                  <a:lnTo>
                    <a:pt x="257" y="241"/>
                  </a:lnTo>
                  <a:lnTo>
                    <a:pt x="262" y="236"/>
                  </a:lnTo>
                  <a:lnTo>
                    <a:pt x="265" y="231"/>
                  </a:lnTo>
                  <a:lnTo>
                    <a:pt x="268" y="227"/>
                  </a:lnTo>
                  <a:lnTo>
                    <a:pt x="269" y="222"/>
                  </a:lnTo>
                  <a:lnTo>
                    <a:pt x="269" y="216"/>
                  </a:lnTo>
                  <a:lnTo>
                    <a:pt x="269" y="211"/>
                  </a:lnTo>
                  <a:lnTo>
                    <a:pt x="268" y="205"/>
                  </a:lnTo>
                  <a:lnTo>
                    <a:pt x="267" y="199"/>
                  </a:lnTo>
                  <a:lnTo>
                    <a:pt x="264" y="192"/>
                  </a:lnTo>
                  <a:lnTo>
                    <a:pt x="262" y="188"/>
                  </a:lnTo>
                  <a:lnTo>
                    <a:pt x="259" y="184"/>
                  </a:lnTo>
                  <a:lnTo>
                    <a:pt x="258" y="182"/>
                  </a:lnTo>
                  <a:lnTo>
                    <a:pt x="258" y="182"/>
                  </a:lnTo>
                  <a:lnTo>
                    <a:pt x="258" y="146"/>
                  </a:lnTo>
                  <a:close/>
                  <a:moveTo>
                    <a:pt x="252" y="78"/>
                  </a:moveTo>
                  <a:lnTo>
                    <a:pt x="252" y="135"/>
                  </a:lnTo>
                  <a:lnTo>
                    <a:pt x="252" y="143"/>
                  </a:lnTo>
                  <a:lnTo>
                    <a:pt x="251" y="176"/>
                  </a:lnTo>
                  <a:lnTo>
                    <a:pt x="251" y="185"/>
                  </a:lnTo>
                  <a:lnTo>
                    <a:pt x="250" y="238"/>
                  </a:lnTo>
                  <a:lnTo>
                    <a:pt x="246" y="241"/>
                  </a:lnTo>
                  <a:lnTo>
                    <a:pt x="240" y="245"/>
                  </a:lnTo>
                  <a:lnTo>
                    <a:pt x="236" y="247"/>
                  </a:lnTo>
                  <a:lnTo>
                    <a:pt x="234" y="174"/>
                  </a:lnTo>
                  <a:lnTo>
                    <a:pt x="234" y="168"/>
                  </a:lnTo>
                  <a:lnTo>
                    <a:pt x="234" y="132"/>
                  </a:lnTo>
                  <a:lnTo>
                    <a:pt x="234" y="132"/>
                  </a:lnTo>
                  <a:lnTo>
                    <a:pt x="234" y="125"/>
                  </a:lnTo>
                  <a:lnTo>
                    <a:pt x="233" y="85"/>
                  </a:lnTo>
                  <a:lnTo>
                    <a:pt x="240" y="82"/>
                  </a:lnTo>
                  <a:lnTo>
                    <a:pt x="246" y="80"/>
                  </a:lnTo>
                  <a:lnTo>
                    <a:pt x="252" y="78"/>
                  </a:lnTo>
                  <a:close/>
                  <a:moveTo>
                    <a:pt x="267" y="44"/>
                  </a:moveTo>
                  <a:lnTo>
                    <a:pt x="267" y="44"/>
                  </a:lnTo>
                  <a:lnTo>
                    <a:pt x="272" y="44"/>
                  </a:lnTo>
                  <a:lnTo>
                    <a:pt x="283" y="46"/>
                  </a:lnTo>
                  <a:lnTo>
                    <a:pt x="292" y="49"/>
                  </a:lnTo>
                  <a:lnTo>
                    <a:pt x="296" y="51"/>
                  </a:lnTo>
                  <a:lnTo>
                    <a:pt x="298" y="54"/>
                  </a:lnTo>
                  <a:lnTo>
                    <a:pt x="299" y="57"/>
                  </a:lnTo>
                  <a:lnTo>
                    <a:pt x="299" y="60"/>
                  </a:lnTo>
                  <a:lnTo>
                    <a:pt x="298" y="63"/>
                  </a:lnTo>
                  <a:lnTo>
                    <a:pt x="298" y="63"/>
                  </a:lnTo>
                  <a:lnTo>
                    <a:pt x="297" y="65"/>
                  </a:lnTo>
                  <a:lnTo>
                    <a:pt x="296" y="65"/>
                  </a:lnTo>
                  <a:lnTo>
                    <a:pt x="294" y="66"/>
                  </a:lnTo>
                  <a:lnTo>
                    <a:pt x="293" y="66"/>
                  </a:lnTo>
                  <a:lnTo>
                    <a:pt x="292" y="67"/>
                  </a:lnTo>
                  <a:lnTo>
                    <a:pt x="291" y="67"/>
                  </a:lnTo>
                  <a:lnTo>
                    <a:pt x="289" y="67"/>
                  </a:lnTo>
                  <a:lnTo>
                    <a:pt x="288" y="67"/>
                  </a:lnTo>
                  <a:lnTo>
                    <a:pt x="286" y="68"/>
                  </a:lnTo>
                  <a:lnTo>
                    <a:pt x="285" y="68"/>
                  </a:lnTo>
                  <a:lnTo>
                    <a:pt x="282" y="68"/>
                  </a:lnTo>
                  <a:lnTo>
                    <a:pt x="282" y="68"/>
                  </a:lnTo>
                  <a:lnTo>
                    <a:pt x="278" y="68"/>
                  </a:lnTo>
                  <a:lnTo>
                    <a:pt x="274" y="68"/>
                  </a:lnTo>
                  <a:lnTo>
                    <a:pt x="269" y="68"/>
                  </a:lnTo>
                  <a:lnTo>
                    <a:pt x="265" y="68"/>
                  </a:lnTo>
                  <a:lnTo>
                    <a:pt x="259" y="69"/>
                  </a:lnTo>
                  <a:lnTo>
                    <a:pt x="253" y="71"/>
                  </a:lnTo>
                  <a:lnTo>
                    <a:pt x="253" y="71"/>
                  </a:lnTo>
                  <a:lnTo>
                    <a:pt x="249" y="72"/>
                  </a:lnTo>
                  <a:lnTo>
                    <a:pt x="245" y="73"/>
                  </a:lnTo>
                  <a:lnTo>
                    <a:pt x="244" y="73"/>
                  </a:lnTo>
                  <a:lnTo>
                    <a:pt x="239" y="75"/>
                  </a:lnTo>
                  <a:lnTo>
                    <a:pt x="233" y="79"/>
                  </a:lnTo>
                  <a:lnTo>
                    <a:pt x="227" y="82"/>
                  </a:lnTo>
                  <a:lnTo>
                    <a:pt x="221" y="87"/>
                  </a:lnTo>
                  <a:lnTo>
                    <a:pt x="217" y="94"/>
                  </a:lnTo>
                  <a:lnTo>
                    <a:pt x="214" y="103"/>
                  </a:lnTo>
                  <a:lnTo>
                    <a:pt x="214" y="109"/>
                  </a:lnTo>
                  <a:lnTo>
                    <a:pt x="216" y="113"/>
                  </a:lnTo>
                  <a:lnTo>
                    <a:pt x="218" y="118"/>
                  </a:lnTo>
                  <a:lnTo>
                    <a:pt x="220" y="122"/>
                  </a:lnTo>
                  <a:lnTo>
                    <a:pt x="224" y="125"/>
                  </a:lnTo>
                  <a:lnTo>
                    <a:pt x="228" y="128"/>
                  </a:lnTo>
                  <a:lnTo>
                    <a:pt x="228" y="164"/>
                  </a:lnTo>
                  <a:lnTo>
                    <a:pt x="226" y="163"/>
                  </a:lnTo>
                  <a:lnTo>
                    <a:pt x="221" y="160"/>
                  </a:lnTo>
                  <a:lnTo>
                    <a:pt x="216" y="155"/>
                  </a:lnTo>
                  <a:lnTo>
                    <a:pt x="211" y="151"/>
                  </a:lnTo>
                  <a:lnTo>
                    <a:pt x="207" y="147"/>
                  </a:lnTo>
                  <a:lnTo>
                    <a:pt x="203" y="142"/>
                  </a:lnTo>
                  <a:lnTo>
                    <a:pt x="199" y="137"/>
                  </a:lnTo>
                  <a:lnTo>
                    <a:pt x="196" y="130"/>
                  </a:lnTo>
                  <a:lnTo>
                    <a:pt x="194" y="127"/>
                  </a:lnTo>
                  <a:lnTo>
                    <a:pt x="192" y="121"/>
                  </a:lnTo>
                  <a:lnTo>
                    <a:pt x="190" y="113"/>
                  </a:lnTo>
                  <a:lnTo>
                    <a:pt x="189" y="108"/>
                  </a:lnTo>
                  <a:lnTo>
                    <a:pt x="189" y="103"/>
                  </a:lnTo>
                  <a:lnTo>
                    <a:pt x="191" y="90"/>
                  </a:lnTo>
                  <a:lnTo>
                    <a:pt x="197" y="79"/>
                  </a:lnTo>
                  <a:lnTo>
                    <a:pt x="204" y="69"/>
                  </a:lnTo>
                  <a:lnTo>
                    <a:pt x="213" y="61"/>
                  </a:lnTo>
                  <a:lnTo>
                    <a:pt x="220" y="55"/>
                  </a:lnTo>
                  <a:lnTo>
                    <a:pt x="227" y="52"/>
                  </a:lnTo>
                  <a:lnTo>
                    <a:pt x="229" y="51"/>
                  </a:lnTo>
                  <a:lnTo>
                    <a:pt x="232" y="50"/>
                  </a:lnTo>
                  <a:lnTo>
                    <a:pt x="238" y="48"/>
                  </a:lnTo>
                  <a:lnTo>
                    <a:pt x="243" y="47"/>
                  </a:lnTo>
                  <a:lnTo>
                    <a:pt x="243" y="46"/>
                  </a:lnTo>
                  <a:lnTo>
                    <a:pt x="244" y="46"/>
                  </a:lnTo>
                  <a:lnTo>
                    <a:pt x="245" y="46"/>
                  </a:lnTo>
                  <a:lnTo>
                    <a:pt x="246" y="46"/>
                  </a:lnTo>
                  <a:lnTo>
                    <a:pt x="248" y="46"/>
                  </a:lnTo>
                  <a:lnTo>
                    <a:pt x="249" y="45"/>
                  </a:lnTo>
                  <a:lnTo>
                    <a:pt x="251" y="45"/>
                  </a:lnTo>
                  <a:lnTo>
                    <a:pt x="252" y="45"/>
                  </a:lnTo>
                  <a:lnTo>
                    <a:pt x="253" y="45"/>
                  </a:lnTo>
                  <a:lnTo>
                    <a:pt x="256" y="44"/>
                  </a:lnTo>
                  <a:lnTo>
                    <a:pt x="258" y="44"/>
                  </a:lnTo>
                  <a:lnTo>
                    <a:pt x="260" y="44"/>
                  </a:lnTo>
                  <a:lnTo>
                    <a:pt x="261" y="44"/>
                  </a:lnTo>
                  <a:lnTo>
                    <a:pt x="262" y="44"/>
                  </a:lnTo>
                  <a:lnTo>
                    <a:pt x="267" y="44"/>
                  </a:lnTo>
                  <a:close/>
                  <a:moveTo>
                    <a:pt x="232" y="13"/>
                  </a:moveTo>
                  <a:lnTo>
                    <a:pt x="253" y="13"/>
                  </a:lnTo>
                  <a:lnTo>
                    <a:pt x="253" y="39"/>
                  </a:lnTo>
                  <a:lnTo>
                    <a:pt x="249" y="39"/>
                  </a:lnTo>
                  <a:lnTo>
                    <a:pt x="246" y="40"/>
                  </a:lnTo>
                  <a:lnTo>
                    <a:pt x="244" y="41"/>
                  </a:lnTo>
                  <a:lnTo>
                    <a:pt x="242" y="41"/>
                  </a:lnTo>
                  <a:lnTo>
                    <a:pt x="241" y="41"/>
                  </a:lnTo>
                  <a:lnTo>
                    <a:pt x="237" y="42"/>
                  </a:lnTo>
                  <a:lnTo>
                    <a:pt x="232" y="43"/>
                  </a:lnTo>
                  <a:lnTo>
                    <a:pt x="232" y="13"/>
                  </a:lnTo>
                  <a:close/>
                  <a:moveTo>
                    <a:pt x="181" y="4"/>
                  </a:moveTo>
                  <a:lnTo>
                    <a:pt x="181" y="131"/>
                  </a:lnTo>
                  <a:lnTo>
                    <a:pt x="74" y="68"/>
                  </a:lnTo>
                  <a:lnTo>
                    <a:pt x="11" y="181"/>
                  </a:lnTo>
                  <a:lnTo>
                    <a:pt x="118" y="245"/>
                  </a:lnTo>
                  <a:lnTo>
                    <a:pt x="11" y="308"/>
                  </a:lnTo>
                  <a:lnTo>
                    <a:pt x="74" y="422"/>
                  </a:lnTo>
                  <a:lnTo>
                    <a:pt x="181" y="357"/>
                  </a:lnTo>
                  <a:lnTo>
                    <a:pt x="181" y="485"/>
                  </a:lnTo>
                  <a:lnTo>
                    <a:pt x="307" y="485"/>
                  </a:lnTo>
                  <a:lnTo>
                    <a:pt x="307" y="357"/>
                  </a:lnTo>
                  <a:lnTo>
                    <a:pt x="413" y="422"/>
                  </a:lnTo>
                  <a:lnTo>
                    <a:pt x="478" y="308"/>
                  </a:lnTo>
                  <a:lnTo>
                    <a:pt x="370" y="245"/>
                  </a:lnTo>
                  <a:lnTo>
                    <a:pt x="478" y="181"/>
                  </a:lnTo>
                  <a:lnTo>
                    <a:pt x="413" y="68"/>
                  </a:lnTo>
                  <a:lnTo>
                    <a:pt x="307" y="131"/>
                  </a:lnTo>
                  <a:lnTo>
                    <a:pt x="307" y="4"/>
                  </a:lnTo>
                  <a:lnTo>
                    <a:pt x="181" y="4"/>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3"/>
            <p:cNvSpPr>
              <a:spLocks/>
            </p:cNvSpPr>
            <p:nvPr/>
          </p:nvSpPr>
          <p:spPr bwMode="auto">
            <a:xfrm>
              <a:off x="790575" y="5151438"/>
              <a:ext cx="777875" cy="776288"/>
            </a:xfrm>
            <a:custGeom>
              <a:avLst/>
              <a:gdLst>
                <a:gd name="T0" fmla="*/ 490 w 490"/>
                <a:gd name="T1" fmla="*/ 489 h 489"/>
                <a:gd name="T2" fmla="*/ 482 w 490"/>
                <a:gd name="T3" fmla="*/ 396 h 489"/>
                <a:gd name="T4" fmla="*/ 456 w 490"/>
                <a:gd name="T5" fmla="*/ 256 h 489"/>
                <a:gd name="T6" fmla="*/ 384 w 490"/>
                <a:gd name="T7" fmla="*/ 139 h 489"/>
                <a:gd name="T8" fmla="*/ 277 w 490"/>
                <a:gd name="T9" fmla="*/ 54 h 489"/>
                <a:gd name="T10" fmla="*/ 143 w 490"/>
                <a:gd name="T11" fmla="*/ 11 h 489"/>
                <a:gd name="T12" fmla="*/ 0 w 490"/>
                <a:gd name="T13" fmla="*/ 21 h 489"/>
                <a:gd name="T14" fmla="*/ 93 w 490"/>
                <a:gd name="T15" fmla="*/ 28 h 489"/>
                <a:gd name="T16" fmla="*/ 240 w 490"/>
                <a:gd name="T17" fmla="*/ 74 h 489"/>
                <a:gd name="T18" fmla="*/ 358 w 490"/>
                <a:gd name="T19" fmla="*/ 168 h 489"/>
                <a:gd name="T20" fmla="*/ 437 w 490"/>
                <a:gd name="T21" fmla="*/ 298 h 489"/>
                <a:gd name="T22" fmla="*/ 466 w 490"/>
                <a:gd name="T23" fmla="*/ 451 h 489"/>
                <a:gd name="T24" fmla="*/ 420 w 490"/>
                <a:gd name="T25" fmla="*/ 449 h 489"/>
                <a:gd name="T26" fmla="*/ 411 w 490"/>
                <a:gd name="T27" fmla="*/ 317 h 489"/>
                <a:gd name="T28" fmla="*/ 352 w 490"/>
                <a:gd name="T29" fmla="*/ 201 h 489"/>
                <a:gd name="T30" fmla="*/ 254 w 490"/>
                <a:gd name="T31" fmla="*/ 114 h 489"/>
                <a:gd name="T32" fmla="*/ 128 w 490"/>
                <a:gd name="T33" fmla="*/ 71 h 489"/>
                <a:gd name="T34" fmla="*/ 0 w 490"/>
                <a:gd name="T35" fmla="*/ 78 h 489"/>
                <a:gd name="T36" fmla="*/ 80 w 490"/>
                <a:gd name="T37" fmla="*/ 85 h 489"/>
                <a:gd name="T38" fmla="*/ 209 w 490"/>
                <a:gd name="T39" fmla="*/ 126 h 489"/>
                <a:gd name="T40" fmla="*/ 314 w 490"/>
                <a:gd name="T41" fmla="*/ 208 h 489"/>
                <a:gd name="T42" fmla="*/ 383 w 490"/>
                <a:gd name="T43" fmla="*/ 322 h 489"/>
                <a:gd name="T44" fmla="*/ 408 w 490"/>
                <a:gd name="T45" fmla="*/ 457 h 489"/>
                <a:gd name="T46" fmla="*/ 361 w 490"/>
                <a:gd name="T47" fmla="*/ 455 h 489"/>
                <a:gd name="T48" fmla="*/ 351 w 490"/>
                <a:gd name="T49" fmla="*/ 336 h 489"/>
                <a:gd name="T50" fmla="*/ 291 w 490"/>
                <a:gd name="T51" fmla="*/ 228 h 489"/>
                <a:gd name="T52" fmla="*/ 193 w 490"/>
                <a:gd name="T53" fmla="*/ 154 h 489"/>
                <a:gd name="T54" fmla="*/ 69 w 490"/>
                <a:gd name="T55" fmla="*/ 127 h 489"/>
                <a:gd name="T56" fmla="*/ 0 w 490"/>
                <a:gd name="T57" fmla="*/ 141 h 489"/>
                <a:gd name="T58" fmla="*/ 114 w 490"/>
                <a:gd name="T59" fmla="*/ 151 h 489"/>
                <a:gd name="T60" fmla="*/ 225 w 490"/>
                <a:gd name="T61" fmla="*/ 207 h 489"/>
                <a:gd name="T62" fmla="*/ 306 w 490"/>
                <a:gd name="T63" fmla="*/ 300 h 489"/>
                <a:gd name="T64" fmla="*/ 348 w 490"/>
                <a:gd name="T65" fmla="*/ 420 h 489"/>
                <a:gd name="T66" fmla="*/ 298 w 490"/>
                <a:gd name="T67" fmla="*/ 489 h 489"/>
                <a:gd name="T68" fmla="*/ 300 w 490"/>
                <a:gd name="T69" fmla="*/ 393 h 489"/>
                <a:gd name="T70" fmla="*/ 256 w 490"/>
                <a:gd name="T71" fmla="*/ 288 h 489"/>
                <a:gd name="T72" fmla="*/ 171 w 490"/>
                <a:gd name="T73" fmla="*/ 214 h 489"/>
                <a:gd name="T74" fmla="*/ 57 w 490"/>
                <a:gd name="T75" fmla="*/ 187 h 489"/>
                <a:gd name="T76" fmla="*/ 0 w 490"/>
                <a:gd name="T77" fmla="*/ 198 h 489"/>
                <a:gd name="T78" fmla="*/ 100 w 490"/>
                <a:gd name="T79" fmla="*/ 208 h 489"/>
                <a:gd name="T80" fmla="*/ 200 w 490"/>
                <a:gd name="T81" fmla="*/ 264 h 489"/>
                <a:gd name="T82" fmla="*/ 268 w 490"/>
                <a:gd name="T83" fmla="*/ 354 h 489"/>
                <a:gd name="T84" fmla="*/ 294 w 490"/>
                <a:gd name="T85" fmla="*/ 469 h 489"/>
                <a:gd name="T86" fmla="*/ 243 w 490"/>
                <a:gd name="T87" fmla="*/ 468 h 489"/>
                <a:gd name="T88" fmla="*/ 232 w 490"/>
                <a:gd name="T89" fmla="*/ 376 h 489"/>
                <a:gd name="T90" fmla="*/ 173 w 490"/>
                <a:gd name="T91" fmla="*/ 293 h 489"/>
                <a:gd name="T92" fmla="*/ 80 w 490"/>
                <a:gd name="T93" fmla="*/ 249 h 489"/>
                <a:gd name="T94" fmla="*/ 0 w 490"/>
                <a:gd name="T95" fmla="*/ 251 h 489"/>
                <a:gd name="T96" fmla="*/ 52 w 490"/>
                <a:gd name="T97" fmla="*/ 258 h 489"/>
                <a:gd name="T98" fmla="*/ 146 w 490"/>
                <a:gd name="T99" fmla="*/ 296 h 489"/>
                <a:gd name="T100" fmla="*/ 212 w 490"/>
                <a:gd name="T101" fmla="*/ 373 h 489"/>
                <a:gd name="T102" fmla="*/ 236 w 490"/>
                <a:gd name="T103" fmla="*/ 474 h 489"/>
                <a:gd name="T104" fmla="*/ 184 w 490"/>
                <a:gd name="T105" fmla="*/ 474 h 489"/>
                <a:gd name="T106" fmla="*/ 173 w 490"/>
                <a:gd name="T107" fmla="*/ 399 h 489"/>
                <a:gd name="T108" fmla="*/ 118 w 490"/>
                <a:gd name="T109" fmla="*/ 331 h 489"/>
                <a:gd name="T110" fmla="*/ 32 w 490"/>
                <a:gd name="T111" fmla="*/ 305 h 489"/>
                <a:gd name="T112" fmla="*/ 0 w 490"/>
                <a:gd name="T113" fmla="*/ 312 h 489"/>
                <a:gd name="T114" fmla="*/ 68 w 490"/>
                <a:gd name="T115" fmla="*/ 322 h 489"/>
                <a:gd name="T116" fmla="*/ 139 w 490"/>
                <a:gd name="T117" fmla="*/ 372 h 489"/>
                <a:gd name="T118" fmla="*/ 176 w 490"/>
                <a:gd name="T119" fmla="*/ 450 h 489"/>
                <a:gd name="T120" fmla="*/ 0 w 490"/>
                <a:gd name="T1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89">
                  <a:moveTo>
                    <a:pt x="0" y="0"/>
                  </a:moveTo>
                  <a:lnTo>
                    <a:pt x="490" y="0"/>
                  </a:lnTo>
                  <a:lnTo>
                    <a:pt x="490" y="489"/>
                  </a:lnTo>
                  <a:lnTo>
                    <a:pt x="471" y="489"/>
                  </a:lnTo>
                  <a:lnTo>
                    <a:pt x="479" y="444"/>
                  </a:lnTo>
                  <a:lnTo>
                    <a:pt x="482" y="396"/>
                  </a:lnTo>
                  <a:lnTo>
                    <a:pt x="479" y="347"/>
                  </a:lnTo>
                  <a:lnTo>
                    <a:pt x="470" y="301"/>
                  </a:lnTo>
                  <a:lnTo>
                    <a:pt x="456" y="256"/>
                  </a:lnTo>
                  <a:lnTo>
                    <a:pt x="437" y="214"/>
                  </a:lnTo>
                  <a:lnTo>
                    <a:pt x="413" y="174"/>
                  </a:lnTo>
                  <a:lnTo>
                    <a:pt x="384" y="139"/>
                  </a:lnTo>
                  <a:lnTo>
                    <a:pt x="352" y="106"/>
                  </a:lnTo>
                  <a:lnTo>
                    <a:pt x="316" y="78"/>
                  </a:lnTo>
                  <a:lnTo>
                    <a:pt x="277" y="54"/>
                  </a:lnTo>
                  <a:lnTo>
                    <a:pt x="235" y="34"/>
                  </a:lnTo>
                  <a:lnTo>
                    <a:pt x="189" y="21"/>
                  </a:lnTo>
                  <a:lnTo>
                    <a:pt x="143" y="11"/>
                  </a:lnTo>
                  <a:lnTo>
                    <a:pt x="95" y="8"/>
                  </a:lnTo>
                  <a:lnTo>
                    <a:pt x="46" y="11"/>
                  </a:lnTo>
                  <a:lnTo>
                    <a:pt x="0" y="21"/>
                  </a:lnTo>
                  <a:lnTo>
                    <a:pt x="0" y="26"/>
                  </a:lnTo>
                  <a:lnTo>
                    <a:pt x="39" y="25"/>
                  </a:lnTo>
                  <a:lnTo>
                    <a:pt x="93" y="28"/>
                  </a:lnTo>
                  <a:lnTo>
                    <a:pt x="144" y="38"/>
                  </a:lnTo>
                  <a:lnTo>
                    <a:pt x="194" y="53"/>
                  </a:lnTo>
                  <a:lnTo>
                    <a:pt x="240" y="74"/>
                  </a:lnTo>
                  <a:lnTo>
                    <a:pt x="283" y="101"/>
                  </a:lnTo>
                  <a:lnTo>
                    <a:pt x="322" y="132"/>
                  </a:lnTo>
                  <a:lnTo>
                    <a:pt x="358" y="168"/>
                  </a:lnTo>
                  <a:lnTo>
                    <a:pt x="390" y="207"/>
                  </a:lnTo>
                  <a:lnTo>
                    <a:pt x="416" y="251"/>
                  </a:lnTo>
                  <a:lnTo>
                    <a:pt x="437" y="298"/>
                  </a:lnTo>
                  <a:lnTo>
                    <a:pt x="453" y="346"/>
                  </a:lnTo>
                  <a:lnTo>
                    <a:pt x="462" y="397"/>
                  </a:lnTo>
                  <a:lnTo>
                    <a:pt x="466" y="451"/>
                  </a:lnTo>
                  <a:lnTo>
                    <a:pt x="464" y="489"/>
                  </a:lnTo>
                  <a:lnTo>
                    <a:pt x="413" y="489"/>
                  </a:lnTo>
                  <a:lnTo>
                    <a:pt x="420" y="449"/>
                  </a:lnTo>
                  <a:lnTo>
                    <a:pt x="422" y="408"/>
                  </a:lnTo>
                  <a:lnTo>
                    <a:pt x="419" y="363"/>
                  </a:lnTo>
                  <a:lnTo>
                    <a:pt x="411" y="317"/>
                  </a:lnTo>
                  <a:lnTo>
                    <a:pt x="396" y="275"/>
                  </a:lnTo>
                  <a:lnTo>
                    <a:pt x="376" y="236"/>
                  </a:lnTo>
                  <a:lnTo>
                    <a:pt x="352" y="201"/>
                  </a:lnTo>
                  <a:lnTo>
                    <a:pt x="323" y="168"/>
                  </a:lnTo>
                  <a:lnTo>
                    <a:pt x="290" y="139"/>
                  </a:lnTo>
                  <a:lnTo>
                    <a:pt x="254" y="114"/>
                  </a:lnTo>
                  <a:lnTo>
                    <a:pt x="215" y="94"/>
                  </a:lnTo>
                  <a:lnTo>
                    <a:pt x="173" y="80"/>
                  </a:lnTo>
                  <a:lnTo>
                    <a:pt x="128" y="71"/>
                  </a:lnTo>
                  <a:lnTo>
                    <a:pt x="82" y="68"/>
                  </a:lnTo>
                  <a:lnTo>
                    <a:pt x="40" y="70"/>
                  </a:lnTo>
                  <a:lnTo>
                    <a:pt x="0" y="78"/>
                  </a:lnTo>
                  <a:lnTo>
                    <a:pt x="0" y="84"/>
                  </a:lnTo>
                  <a:lnTo>
                    <a:pt x="33" y="82"/>
                  </a:lnTo>
                  <a:lnTo>
                    <a:pt x="80" y="85"/>
                  </a:lnTo>
                  <a:lnTo>
                    <a:pt x="125" y="93"/>
                  </a:lnTo>
                  <a:lnTo>
                    <a:pt x="168" y="107"/>
                  </a:lnTo>
                  <a:lnTo>
                    <a:pt x="209" y="126"/>
                  </a:lnTo>
                  <a:lnTo>
                    <a:pt x="247" y="149"/>
                  </a:lnTo>
                  <a:lnTo>
                    <a:pt x="282" y="176"/>
                  </a:lnTo>
                  <a:lnTo>
                    <a:pt x="314" y="208"/>
                  </a:lnTo>
                  <a:lnTo>
                    <a:pt x="341" y="243"/>
                  </a:lnTo>
                  <a:lnTo>
                    <a:pt x="364" y="281"/>
                  </a:lnTo>
                  <a:lnTo>
                    <a:pt x="383" y="322"/>
                  </a:lnTo>
                  <a:lnTo>
                    <a:pt x="397" y="365"/>
                  </a:lnTo>
                  <a:lnTo>
                    <a:pt x="405" y="410"/>
                  </a:lnTo>
                  <a:lnTo>
                    <a:pt x="408" y="457"/>
                  </a:lnTo>
                  <a:lnTo>
                    <a:pt x="407" y="489"/>
                  </a:lnTo>
                  <a:lnTo>
                    <a:pt x="355" y="489"/>
                  </a:lnTo>
                  <a:lnTo>
                    <a:pt x="361" y="455"/>
                  </a:lnTo>
                  <a:lnTo>
                    <a:pt x="363" y="421"/>
                  </a:lnTo>
                  <a:lnTo>
                    <a:pt x="360" y="377"/>
                  </a:lnTo>
                  <a:lnTo>
                    <a:pt x="351" y="336"/>
                  </a:lnTo>
                  <a:lnTo>
                    <a:pt x="336" y="298"/>
                  </a:lnTo>
                  <a:lnTo>
                    <a:pt x="316" y="261"/>
                  </a:lnTo>
                  <a:lnTo>
                    <a:pt x="291" y="228"/>
                  </a:lnTo>
                  <a:lnTo>
                    <a:pt x="262" y="200"/>
                  </a:lnTo>
                  <a:lnTo>
                    <a:pt x="229" y="174"/>
                  </a:lnTo>
                  <a:lnTo>
                    <a:pt x="193" y="154"/>
                  </a:lnTo>
                  <a:lnTo>
                    <a:pt x="154" y="140"/>
                  </a:lnTo>
                  <a:lnTo>
                    <a:pt x="113" y="130"/>
                  </a:lnTo>
                  <a:lnTo>
                    <a:pt x="69" y="127"/>
                  </a:lnTo>
                  <a:lnTo>
                    <a:pt x="34" y="129"/>
                  </a:lnTo>
                  <a:lnTo>
                    <a:pt x="0" y="135"/>
                  </a:lnTo>
                  <a:lnTo>
                    <a:pt x="0" y="141"/>
                  </a:lnTo>
                  <a:lnTo>
                    <a:pt x="27" y="140"/>
                  </a:lnTo>
                  <a:lnTo>
                    <a:pt x="72" y="143"/>
                  </a:lnTo>
                  <a:lnTo>
                    <a:pt x="114" y="151"/>
                  </a:lnTo>
                  <a:lnTo>
                    <a:pt x="154" y="165"/>
                  </a:lnTo>
                  <a:lnTo>
                    <a:pt x="191" y="184"/>
                  </a:lnTo>
                  <a:lnTo>
                    <a:pt x="225" y="207"/>
                  </a:lnTo>
                  <a:lnTo>
                    <a:pt x="256" y="234"/>
                  </a:lnTo>
                  <a:lnTo>
                    <a:pt x="283" y="265"/>
                  </a:lnTo>
                  <a:lnTo>
                    <a:pt x="306" y="300"/>
                  </a:lnTo>
                  <a:lnTo>
                    <a:pt x="325" y="337"/>
                  </a:lnTo>
                  <a:lnTo>
                    <a:pt x="339" y="377"/>
                  </a:lnTo>
                  <a:lnTo>
                    <a:pt x="348" y="420"/>
                  </a:lnTo>
                  <a:lnTo>
                    <a:pt x="351" y="463"/>
                  </a:lnTo>
                  <a:lnTo>
                    <a:pt x="350" y="489"/>
                  </a:lnTo>
                  <a:lnTo>
                    <a:pt x="298" y="489"/>
                  </a:lnTo>
                  <a:lnTo>
                    <a:pt x="302" y="462"/>
                  </a:lnTo>
                  <a:lnTo>
                    <a:pt x="304" y="433"/>
                  </a:lnTo>
                  <a:lnTo>
                    <a:pt x="300" y="393"/>
                  </a:lnTo>
                  <a:lnTo>
                    <a:pt x="292" y="355"/>
                  </a:lnTo>
                  <a:lnTo>
                    <a:pt x="276" y="320"/>
                  </a:lnTo>
                  <a:lnTo>
                    <a:pt x="256" y="288"/>
                  </a:lnTo>
                  <a:lnTo>
                    <a:pt x="232" y="259"/>
                  </a:lnTo>
                  <a:lnTo>
                    <a:pt x="202" y="234"/>
                  </a:lnTo>
                  <a:lnTo>
                    <a:pt x="171" y="214"/>
                  </a:lnTo>
                  <a:lnTo>
                    <a:pt x="135" y="200"/>
                  </a:lnTo>
                  <a:lnTo>
                    <a:pt x="97" y="190"/>
                  </a:lnTo>
                  <a:lnTo>
                    <a:pt x="57" y="187"/>
                  </a:lnTo>
                  <a:lnTo>
                    <a:pt x="27" y="188"/>
                  </a:lnTo>
                  <a:lnTo>
                    <a:pt x="0" y="193"/>
                  </a:lnTo>
                  <a:lnTo>
                    <a:pt x="0" y="198"/>
                  </a:lnTo>
                  <a:lnTo>
                    <a:pt x="21" y="196"/>
                  </a:lnTo>
                  <a:lnTo>
                    <a:pt x="62" y="200"/>
                  </a:lnTo>
                  <a:lnTo>
                    <a:pt x="100" y="208"/>
                  </a:lnTo>
                  <a:lnTo>
                    <a:pt x="136" y="222"/>
                  </a:lnTo>
                  <a:lnTo>
                    <a:pt x="169" y="241"/>
                  </a:lnTo>
                  <a:lnTo>
                    <a:pt x="200" y="264"/>
                  </a:lnTo>
                  <a:lnTo>
                    <a:pt x="226" y="290"/>
                  </a:lnTo>
                  <a:lnTo>
                    <a:pt x="249" y="321"/>
                  </a:lnTo>
                  <a:lnTo>
                    <a:pt x="268" y="354"/>
                  </a:lnTo>
                  <a:lnTo>
                    <a:pt x="282" y="390"/>
                  </a:lnTo>
                  <a:lnTo>
                    <a:pt x="291" y="429"/>
                  </a:lnTo>
                  <a:lnTo>
                    <a:pt x="294" y="469"/>
                  </a:lnTo>
                  <a:lnTo>
                    <a:pt x="293" y="489"/>
                  </a:lnTo>
                  <a:lnTo>
                    <a:pt x="240" y="489"/>
                  </a:lnTo>
                  <a:lnTo>
                    <a:pt x="243" y="468"/>
                  </a:lnTo>
                  <a:lnTo>
                    <a:pt x="244" y="446"/>
                  </a:lnTo>
                  <a:lnTo>
                    <a:pt x="241" y="410"/>
                  </a:lnTo>
                  <a:lnTo>
                    <a:pt x="232" y="376"/>
                  </a:lnTo>
                  <a:lnTo>
                    <a:pt x="217" y="345"/>
                  </a:lnTo>
                  <a:lnTo>
                    <a:pt x="197" y="317"/>
                  </a:lnTo>
                  <a:lnTo>
                    <a:pt x="173" y="293"/>
                  </a:lnTo>
                  <a:lnTo>
                    <a:pt x="145" y="273"/>
                  </a:lnTo>
                  <a:lnTo>
                    <a:pt x="114" y="259"/>
                  </a:lnTo>
                  <a:lnTo>
                    <a:pt x="80" y="249"/>
                  </a:lnTo>
                  <a:lnTo>
                    <a:pt x="44" y="246"/>
                  </a:lnTo>
                  <a:lnTo>
                    <a:pt x="22" y="247"/>
                  </a:lnTo>
                  <a:lnTo>
                    <a:pt x="0" y="251"/>
                  </a:lnTo>
                  <a:lnTo>
                    <a:pt x="0" y="254"/>
                  </a:lnTo>
                  <a:lnTo>
                    <a:pt x="16" y="254"/>
                  </a:lnTo>
                  <a:lnTo>
                    <a:pt x="52" y="258"/>
                  </a:lnTo>
                  <a:lnTo>
                    <a:pt x="85" y="266"/>
                  </a:lnTo>
                  <a:lnTo>
                    <a:pt x="117" y="279"/>
                  </a:lnTo>
                  <a:lnTo>
                    <a:pt x="146" y="296"/>
                  </a:lnTo>
                  <a:lnTo>
                    <a:pt x="172" y="319"/>
                  </a:lnTo>
                  <a:lnTo>
                    <a:pt x="194" y="345"/>
                  </a:lnTo>
                  <a:lnTo>
                    <a:pt x="212" y="373"/>
                  </a:lnTo>
                  <a:lnTo>
                    <a:pt x="225" y="405"/>
                  </a:lnTo>
                  <a:lnTo>
                    <a:pt x="234" y="438"/>
                  </a:lnTo>
                  <a:lnTo>
                    <a:pt x="236" y="474"/>
                  </a:lnTo>
                  <a:lnTo>
                    <a:pt x="236" y="489"/>
                  </a:lnTo>
                  <a:lnTo>
                    <a:pt x="182" y="489"/>
                  </a:lnTo>
                  <a:lnTo>
                    <a:pt x="184" y="474"/>
                  </a:lnTo>
                  <a:lnTo>
                    <a:pt x="185" y="458"/>
                  </a:lnTo>
                  <a:lnTo>
                    <a:pt x="182" y="428"/>
                  </a:lnTo>
                  <a:lnTo>
                    <a:pt x="173" y="399"/>
                  </a:lnTo>
                  <a:lnTo>
                    <a:pt x="159" y="373"/>
                  </a:lnTo>
                  <a:lnTo>
                    <a:pt x="140" y="350"/>
                  </a:lnTo>
                  <a:lnTo>
                    <a:pt x="118" y="331"/>
                  </a:lnTo>
                  <a:lnTo>
                    <a:pt x="92" y="317"/>
                  </a:lnTo>
                  <a:lnTo>
                    <a:pt x="62" y="308"/>
                  </a:lnTo>
                  <a:lnTo>
                    <a:pt x="32" y="305"/>
                  </a:lnTo>
                  <a:lnTo>
                    <a:pt x="16" y="306"/>
                  </a:lnTo>
                  <a:lnTo>
                    <a:pt x="0" y="309"/>
                  </a:lnTo>
                  <a:lnTo>
                    <a:pt x="0" y="312"/>
                  </a:lnTo>
                  <a:lnTo>
                    <a:pt x="9" y="311"/>
                  </a:lnTo>
                  <a:lnTo>
                    <a:pt x="40" y="314"/>
                  </a:lnTo>
                  <a:lnTo>
                    <a:pt x="68" y="322"/>
                  </a:lnTo>
                  <a:lnTo>
                    <a:pt x="95" y="334"/>
                  </a:lnTo>
                  <a:lnTo>
                    <a:pt x="119" y="351"/>
                  </a:lnTo>
                  <a:lnTo>
                    <a:pt x="139" y="372"/>
                  </a:lnTo>
                  <a:lnTo>
                    <a:pt x="156" y="395"/>
                  </a:lnTo>
                  <a:lnTo>
                    <a:pt x="168" y="422"/>
                  </a:lnTo>
                  <a:lnTo>
                    <a:pt x="176" y="450"/>
                  </a:lnTo>
                  <a:lnTo>
                    <a:pt x="179" y="481"/>
                  </a:lnTo>
                  <a:lnTo>
                    <a:pt x="17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4"/>
            <p:cNvSpPr>
              <a:spLocks noEditPoints="1"/>
            </p:cNvSpPr>
            <p:nvPr/>
          </p:nvSpPr>
          <p:spPr bwMode="auto">
            <a:xfrm>
              <a:off x="1606550" y="4337050"/>
              <a:ext cx="774700" cy="776288"/>
            </a:xfrm>
            <a:custGeom>
              <a:avLst/>
              <a:gdLst>
                <a:gd name="T0" fmla="*/ 272 w 488"/>
                <a:gd name="T1" fmla="*/ 40 h 489"/>
                <a:gd name="T2" fmla="*/ 243 w 488"/>
                <a:gd name="T3" fmla="*/ 100 h 489"/>
                <a:gd name="T4" fmla="*/ 208 w 488"/>
                <a:gd name="T5" fmla="*/ 128 h 489"/>
                <a:gd name="T6" fmla="*/ 184 w 488"/>
                <a:gd name="T7" fmla="*/ 135 h 489"/>
                <a:gd name="T8" fmla="*/ 177 w 488"/>
                <a:gd name="T9" fmla="*/ 156 h 489"/>
                <a:gd name="T10" fmla="*/ 154 w 488"/>
                <a:gd name="T11" fmla="*/ 199 h 489"/>
                <a:gd name="T12" fmla="*/ 143 w 488"/>
                <a:gd name="T13" fmla="*/ 201 h 489"/>
                <a:gd name="T14" fmla="*/ 149 w 488"/>
                <a:gd name="T15" fmla="*/ 157 h 489"/>
                <a:gd name="T16" fmla="*/ 152 w 488"/>
                <a:gd name="T17" fmla="*/ 137 h 489"/>
                <a:gd name="T18" fmla="*/ 96 w 488"/>
                <a:gd name="T19" fmla="*/ 197 h 489"/>
                <a:gd name="T20" fmla="*/ 53 w 488"/>
                <a:gd name="T21" fmla="*/ 278 h 489"/>
                <a:gd name="T22" fmla="*/ 52 w 488"/>
                <a:gd name="T23" fmla="*/ 348 h 489"/>
                <a:gd name="T24" fmla="*/ 76 w 488"/>
                <a:gd name="T25" fmla="*/ 404 h 489"/>
                <a:gd name="T26" fmla="*/ 110 w 488"/>
                <a:gd name="T27" fmla="*/ 446 h 489"/>
                <a:gd name="T28" fmla="*/ 141 w 488"/>
                <a:gd name="T29" fmla="*/ 472 h 489"/>
                <a:gd name="T30" fmla="*/ 152 w 488"/>
                <a:gd name="T31" fmla="*/ 479 h 489"/>
                <a:gd name="T32" fmla="*/ 143 w 488"/>
                <a:gd name="T33" fmla="*/ 421 h 489"/>
                <a:gd name="T34" fmla="*/ 158 w 488"/>
                <a:gd name="T35" fmla="*/ 350 h 489"/>
                <a:gd name="T36" fmla="*/ 189 w 488"/>
                <a:gd name="T37" fmla="*/ 299 h 489"/>
                <a:gd name="T38" fmla="*/ 221 w 488"/>
                <a:gd name="T39" fmla="*/ 272 h 489"/>
                <a:gd name="T40" fmla="*/ 234 w 488"/>
                <a:gd name="T41" fmla="*/ 273 h 489"/>
                <a:gd name="T42" fmla="*/ 239 w 488"/>
                <a:gd name="T43" fmla="*/ 310 h 489"/>
                <a:gd name="T44" fmla="*/ 253 w 488"/>
                <a:gd name="T45" fmla="*/ 355 h 489"/>
                <a:gd name="T46" fmla="*/ 286 w 488"/>
                <a:gd name="T47" fmla="*/ 380 h 489"/>
                <a:gd name="T48" fmla="*/ 343 w 488"/>
                <a:gd name="T49" fmla="*/ 398 h 489"/>
                <a:gd name="T50" fmla="*/ 366 w 488"/>
                <a:gd name="T51" fmla="*/ 424 h 489"/>
                <a:gd name="T52" fmla="*/ 368 w 488"/>
                <a:gd name="T53" fmla="*/ 450 h 489"/>
                <a:gd name="T54" fmla="*/ 365 w 488"/>
                <a:gd name="T55" fmla="*/ 463 h 489"/>
                <a:gd name="T56" fmla="*/ 395 w 488"/>
                <a:gd name="T57" fmla="*/ 447 h 489"/>
                <a:gd name="T58" fmla="*/ 443 w 488"/>
                <a:gd name="T59" fmla="*/ 396 h 489"/>
                <a:gd name="T60" fmla="*/ 447 w 488"/>
                <a:gd name="T61" fmla="*/ 344 h 489"/>
                <a:gd name="T62" fmla="*/ 422 w 488"/>
                <a:gd name="T63" fmla="*/ 297 h 489"/>
                <a:gd name="T64" fmla="*/ 385 w 488"/>
                <a:gd name="T65" fmla="*/ 259 h 489"/>
                <a:gd name="T66" fmla="*/ 350 w 488"/>
                <a:gd name="T67" fmla="*/ 237 h 489"/>
                <a:gd name="T68" fmla="*/ 333 w 488"/>
                <a:gd name="T69" fmla="*/ 234 h 489"/>
                <a:gd name="T70" fmla="*/ 318 w 488"/>
                <a:gd name="T71" fmla="*/ 253 h 489"/>
                <a:gd name="T72" fmla="*/ 294 w 488"/>
                <a:gd name="T73" fmla="*/ 267 h 489"/>
                <a:gd name="T74" fmla="*/ 286 w 488"/>
                <a:gd name="T75" fmla="*/ 265 h 489"/>
                <a:gd name="T76" fmla="*/ 323 w 488"/>
                <a:gd name="T77" fmla="*/ 173 h 489"/>
                <a:gd name="T78" fmla="*/ 323 w 488"/>
                <a:gd name="T79" fmla="*/ 98 h 489"/>
                <a:gd name="T80" fmla="*/ 303 w 488"/>
                <a:gd name="T81" fmla="*/ 45 h 489"/>
                <a:gd name="T82" fmla="*/ 283 w 488"/>
                <a:gd name="T83" fmla="*/ 15 h 489"/>
                <a:gd name="T84" fmla="*/ 0 w 488"/>
                <a:gd name="T85" fmla="*/ 0 h 489"/>
                <a:gd name="T86" fmla="*/ 0 w 488"/>
                <a:gd name="T8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489">
                  <a:moveTo>
                    <a:pt x="279" y="11"/>
                  </a:moveTo>
                  <a:lnTo>
                    <a:pt x="279" y="11"/>
                  </a:lnTo>
                  <a:lnTo>
                    <a:pt x="272" y="40"/>
                  </a:lnTo>
                  <a:lnTo>
                    <a:pt x="264" y="64"/>
                  </a:lnTo>
                  <a:lnTo>
                    <a:pt x="253" y="84"/>
                  </a:lnTo>
                  <a:lnTo>
                    <a:pt x="243" y="100"/>
                  </a:lnTo>
                  <a:lnTo>
                    <a:pt x="231" y="112"/>
                  </a:lnTo>
                  <a:lnTo>
                    <a:pt x="220" y="121"/>
                  </a:lnTo>
                  <a:lnTo>
                    <a:pt x="208" y="128"/>
                  </a:lnTo>
                  <a:lnTo>
                    <a:pt x="199" y="132"/>
                  </a:lnTo>
                  <a:lnTo>
                    <a:pt x="190" y="134"/>
                  </a:lnTo>
                  <a:lnTo>
                    <a:pt x="184" y="135"/>
                  </a:lnTo>
                  <a:lnTo>
                    <a:pt x="181" y="135"/>
                  </a:lnTo>
                  <a:lnTo>
                    <a:pt x="181" y="136"/>
                  </a:lnTo>
                  <a:lnTo>
                    <a:pt x="177" y="156"/>
                  </a:lnTo>
                  <a:lnTo>
                    <a:pt x="170" y="174"/>
                  </a:lnTo>
                  <a:lnTo>
                    <a:pt x="162" y="189"/>
                  </a:lnTo>
                  <a:lnTo>
                    <a:pt x="154" y="199"/>
                  </a:lnTo>
                  <a:lnTo>
                    <a:pt x="147" y="208"/>
                  </a:lnTo>
                  <a:lnTo>
                    <a:pt x="143" y="212"/>
                  </a:lnTo>
                  <a:lnTo>
                    <a:pt x="143" y="201"/>
                  </a:lnTo>
                  <a:lnTo>
                    <a:pt x="144" y="188"/>
                  </a:lnTo>
                  <a:lnTo>
                    <a:pt x="146" y="172"/>
                  </a:lnTo>
                  <a:lnTo>
                    <a:pt x="149" y="157"/>
                  </a:lnTo>
                  <a:lnTo>
                    <a:pt x="151" y="146"/>
                  </a:lnTo>
                  <a:lnTo>
                    <a:pt x="152" y="137"/>
                  </a:lnTo>
                  <a:lnTo>
                    <a:pt x="152" y="137"/>
                  </a:lnTo>
                  <a:lnTo>
                    <a:pt x="151" y="137"/>
                  </a:lnTo>
                  <a:lnTo>
                    <a:pt x="120" y="168"/>
                  </a:lnTo>
                  <a:lnTo>
                    <a:pt x="96" y="197"/>
                  </a:lnTo>
                  <a:lnTo>
                    <a:pt x="76" y="225"/>
                  </a:lnTo>
                  <a:lnTo>
                    <a:pt x="63" y="253"/>
                  </a:lnTo>
                  <a:lnTo>
                    <a:pt x="53" y="278"/>
                  </a:lnTo>
                  <a:lnTo>
                    <a:pt x="49" y="303"/>
                  </a:lnTo>
                  <a:lnTo>
                    <a:pt x="49" y="326"/>
                  </a:lnTo>
                  <a:lnTo>
                    <a:pt x="52" y="348"/>
                  </a:lnTo>
                  <a:lnTo>
                    <a:pt x="58" y="369"/>
                  </a:lnTo>
                  <a:lnTo>
                    <a:pt x="66" y="388"/>
                  </a:lnTo>
                  <a:lnTo>
                    <a:pt x="76" y="404"/>
                  </a:lnTo>
                  <a:lnTo>
                    <a:pt x="86" y="420"/>
                  </a:lnTo>
                  <a:lnTo>
                    <a:pt x="98" y="434"/>
                  </a:lnTo>
                  <a:lnTo>
                    <a:pt x="110" y="446"/>
                  </a:lnTo>
                  <a:lnTo>
                    <a:pt x="121" y="457"/>
                  </a:lnTo>
                  <a:lnTo>
                    <a:pt x="131" y="465"/>
                  </a:lnTo>
                  <a:lnTo>
                    <a:pt x="141" y="472"/>
                  </a:lnTo>
                  <a:lnTo>
                    <a:pt x="147" y="477"/>
                  </a:lnTo>
                  <a:lnTo>
                    <a:pt x="151" y="479"/>
                  </a:lnTo>
                  <a:lnTo>
                    <a:pt x="152" y="479"/>
                  </a:lnTo>
                  <a:lnTo>
                    <a:pt x="152" y="479"/>
                  </a:lnTo>
                  <a:lnTo>
                    <a:pt x="146" y="450"/>
                  </a:lnTo>
                  <a:lnTo>
                    <a:pt x="143" y="421"/>
                  </a:lnTo>
                  <a:lnTo>
                    <a:pt x="145" y="396"/>
                  </a:lnTo>
                  <a:lnTo>
                    <a:pt x="150" y="372"/>
                  </a:lnTo>
                  <a:lnTo>
                    <a:pt x="158" y="350"/>
                  </a:lnTo>
                  <a:lnTo>
                    <a:pt x="167" y="331"/>
                  </a:lnTo>
                  <a:lnTo>
                    <a:pt x="178" y="314"/>
                  </a:lnTo>
                  <a:lnTo>
                    <a:pt x="189" y="299"/>
                  </a:lnTo>
                  <a:lnTo>
                    <a:pt x="200" y="287"/>
                  </a:lnTo>
                  <a:lnTo>
                    <a:pt x="211" y="278"/>
                  </a:lnTo>
                  <a:lnTo>
                    <a:pt x="221" y="272"/>
                  </a:lnTo>
                  <a:lnTo>
                    <a:pt x="228" y="269"/>
                  </a:lnTo>
                  <a:lnTo>
                    <a:pt x="233" y="269"/>
                  </a:lnTo>
                  <a:lnTo>
                    <a:pt x="234" y="273"/>
                  </a:lnTo>
                  <a:lnTo>
                    <a:pt x="236" y="282"/>
                  </a:lnTo>
                  <a:lnTo>
                    <a:pt x="237" y="296"/>
                  </a:lnTo>
                  <a:lnTo>
                    <a:pt x="239" y="310"/>
                  </a:lnTo>
                  <a:lnTo>
                    <a:pt x="242" y="325"/>
                  </a:lnTo>
                  <a:lnTo>
                    <a:pt x="247" y="341"/>
                  </a:lnTo>
                  <a:lnTo>
                    <a:pt x="253" y="355"/>
                  </a:lnTo>
                  <a:lnTo>
                    <a:pt x="262" y="366"/>
                  </a:lnTo>
                  <a:lnTo>
                    <a:pt x="273" y="376"/>
                  </a:lnTo>
                  <a:lnTo>
                    <a:pt x="286" y="380"/>
                  </a:lnTo>
                  <a:lnTo>
                    <a:pt x="310" y="384"/>
                  </a:lnTo>
                  <a:lnTo>
                    <a:pt x="329" y="391"/>
                  </a:lnTo>
                  <a:lnTo>
                    <a:pt x="343" y="398"/>
                  </a:lnTo>
                  <a:lnTo>
                    <a:pt x="353" y="406"/>
                  </a:lnTo>
                  <a:lnTo>
                    <a:pt x="361" y="416"/>
                  </a:lnTo>
                  <a:lnTo>
                    <a:pt x="366" y="424"/>
                  </a:lnTo>
                  <a:lnTo>
                    <a:pt x="368" y="434"/>
                  </a:lnTo>
                  <a:lnTo>
                    <a:pt x="369" y="442"/>
                  </a:lnTo>
                  <a:lnTo>
                    <a:pt x="368" y="450"/>
                  </a:lnTo>
                  <a:lnTo>
                    <a:pt x="367" y="456"/>
                  </a:lnTo>
                  <a:lnTo>
                    <a:pt x="366" y="460"/>
                  </a:lnTo>
                  <a:lnTo>
                    <a:pt x="365" y="463"/>
                  </a:lnTo>
                  <a:lnTo>
                    <a:pt x="366" y="463"/>
                  </a:lnTo>
                  <a:lnTo>
                    <a:pt x="366" y="463"/>
                  </a:lnTo>
                  <a:lnTo>
                    <a:pt x="395" y="447"/>
                  </a:lnTo>
                  <a:lnTo>
                    <a:pt x="417" y="431"/>
                  </a:lnTo>
                  <a:lnTo>
                    <a:pt x="432" y="414"/>
                  </a:lnTo>
                  <a:lnTo>
                    <a:pt x="443" y="396"/>
                  </a:lnTo>
                  <a:lnTo>
                    <a:pt x="448" y="378"/>
                  </a:lnTo>
                  <a:lnTo>
                    <a:pt x="449" y="361"/>
                  </a:lnTo>
                  <a:lnTo>
                    <a:pt x="447" y="344"/>
                  </a:lnTo>
                  <a:lnTo>
                    <a:pt x="441" y="328"/>
                  </a:lnTo>
                  <a:lnTo>
                    <a:pt x="432" y="312"/>
                  </a:lnTo>
                  <a:lnTo>
                    <a:pt x="422" y="297"/>
                  </a:lnTo>
                  <a:lnTo>
                    <a:pt x="410" y="283"/>
                  </a:lnTo>
                  <a:lnTo>
                    <a:pt x="398" y="271"/>
                  </a:lnTo>
                  <a:lnTo>
                    <a:pt x="385" y="259"/>
                  </a:lnTo>
                  <a:lnTo>
                    <a:pt x="372" y="250"/>
                  </a:lnTo>
                  <a:lnTo>
                    <a:pt x="360" y="242"/>
                  </a:lnTo>
                  <a:lnTo>
                    <a:pt x="350" y="237"/>
                  </a:lnTo>
                  <a:lnTo>
                    <a:pt x="342" y="233"/>
                  </a:lnTo>
                  <a:lnTo>
                    <a:pt x="336" y="232"/>
                  </a:lnTo>
                  <a:lnTo>
                    <a:pt x="333" y="234"/>
                  </a:lnTo>
                  <a:lnTo>
                    <a:pt x="330" y="240"/>
                  </a:lnTo>
                  <a:lnTo>
                    <a:pt x="325" y="247"/>
                  </a:lnTo>
                  <a:lnTo>
                    <a:pt x="318" y="253"/>
                  </a:lnTo>
                  <a:lnTo>
                    <a:pt x="309" y="258"/>
                  </a:lnTo>
                  <a:lnTo>
                    <a:pt x="301" y="263"/>
                  </a:lnTo>
                  <a:lnTo>
                    <a:pt x="294" y="267"/>
                  </a:lnTo>
                  <a:lnTo>
                    <a:pt x="288" y="269"/>
                  </a:lnTo>
                  <a:lnTo>
                    <a:pt x="286" y="269"/>
                  </a:lnTo>
                  <a:lnTo>
                    <a:pt x="286" y="265"/>
                  </a:lnTo>
                  <a:lnTo>
                    <a:pt x="304" y="233"/>
                  </a:lnTo>
                  <a:lnTo>
                    <a:pt x="316" y="202"/>
                  </a:lnTo>
                  <a:lnTo>
                    <a:pt x="323" y="173"/>
                  </a:lnTo>
                  <a:lnTo>
                    <a:pt x="326" y="147"/>
                  </a:lnTo>
                  <a:lnTo>
                    <a:pt x="326" y="121"/>
                  </a:lnTo>
                  <a:lnTo>
                    <a:pt x="323" y="98"/>
                  </a:lnTo>
                  <a:lnTo>
                    <a:pt x="318" y="78"/>
                  </a:lnTo>
                  <a:lnTo>
                    <a:pt x="310" y="60"/>
                  </a:lnTo>
                  <a:lnTo>
                    <a:pt x="303" y="45"/>
                  </a:lnTo>
                  <a:lnTo>
                    <a:pt x="296" y="32"/>
                  </a:lnTo>
                  <a:lnTo>
                    <a:pt x="288" y="21"/>
                  </a:lnTo>
                  <a:lnTo>
                    <a:pt x="283" y="15"/>
                  </a:lnTo>
                  <a:lnTo>
                    <a:pt x="280" y="11"/>
                  </a:lnTo>
                  <a:lnTo>
                    <a:pt x="279" y="11"/>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5"/>
            <p:cNvSpPr>
              <a:spLocks noEditPoints="1"/>
            </p:cNvSpPr>
            <p:nvPr/>
          </p:nvSpPr>
          <p:spPr bwMode="auto">
            <a:xfrm>
              <a:off x="790575" y="4337050"/>
              <a:ext cx="777875" cy="776288"/>
            </a:xfrm>
            <a:custGeom>
              <a:avLst/>
              <a:gdLst>
                <a:gd name="T0" fmla="*/ 240 w 490"/>
                <a:gd name="T1" fmla="*/ 128 h 489"/>
                <a:gd name="T2" fmla="*/ 324 w 490"/>
                <a:gd name="T3" fmla="*/ 168 h 489"/>
                <a:gd name="T4" fmla="*/ 345 w 490"/>
                <a:gd name="T5" fmla="*/ 258 h 489"/>
                <a:gd name="T6" fmla="*/ 286 w 490"/>
                <a:gd name="T7" fmla="*/ 331 h 489"/>
                <a:gd name="T8" fmla="*/ 194 w 490"/>
                <a:gd name="T9" fmla="*/ 331 h 489"/>
                <a:gd name="T10" fmla="*/ 136 w 490"/>
                <a:gd name="T11" fmla="*/ 258 h 489"/>
                <a:gd name="T12" fmla="*/ 157 w 490"/>
                <a:gd name="T13" fmla="*/ 168 h 489"/>
                <a:gd name="T14" fmla="*/ 246 w 490"/>
                <a:gd name="T15" fmla="*/ 32 h 489"/>
                <a:gd name="T16" fmla="*/ 225 w 490"/>
                <a:gd name="T17" fmla="*/ 46 h 489"/>
                <a:gd name="T18" fmla="*/ 188 w 490"/>
                <a:gd name="T19" fmla="*/ 56 h 489"/>
                <a:gd name="T20" fmla="*/ 144 w 490"/>
                <a:gd name="T21" fmla="*/ 59 h 489"/>
                <a:gd name="T22" fmla="*/ 102 w 490"/>
                <a:gd name="T23" fmla="*/ 57 h 489"/>
                <a:gd name="T24" fmla="*/ 69 w 490"/>
                <a:gd name="T25" fmla="*/ 53 h 489"/>
                <a:gd name="T26" fmla="*/ 57 w 490"/>
                <a:gd name="T27" fmla="*/ 52 h 489"/>
                <a:gd name="T28" fmla="*/ 58 w 490"/>
                <a:gd name="T29" fmla="*/ 304 h 489"/>
                <a:gd name="T30" fmla="*/ 68 w 490"/>
                <a:gd name="T31" fmla="*/ 335 h 489"/>
                <a:gd name="T32" fmla="*/ 89 w 490"/>
                <a:gd name="T33" fmla="*/ 370 h 489"/>
                <a:gd name="T34" fmla="*/ 124 w 490"/>
                <a:gd name="T35" fmla="*/ 404 h 489"/>
                <a:gd name="T36" fmla="*/ 175 w 490"/>
                <a:gd name="T37" fmla="*/ 436 h 489"/>
                <a:gd name="T38" fmla="*/ 240 w 490"/>
                <a:gd name="T39" fmla="*/ 459 h 489"/>
                <a:gd name="T40" fmla="*/ 249 w 490"/>
                <a:gd name="T41" fmla="*/ 457 h 489"/>
                <a:gd name="T42" fmla="*/ 275 w 490"/>
                <a:gd name="T43" fmla="*/ 451 h 489"/>
                <a:gd name="T44" fmla="*/ 310 w 490"/>
                <a:gd name="T45" fmla="*/ 439 h 489"/>
                <a:gd name="T46" fmla="*/ 347 w 490"/>
                <a:gd name="T47" fmla="*/ 420 h 489"/>
                <a:gd name="T48" fmla="*/ 385 w 490"/>
                <a:gd name="T49" fmla="*/ 395 h 489"/>
                <a:gd name="T50" fmla="*/ 415 w 490"/>
                <a:gd name="T51" fmla="*/ 361 h 489"/>
                <a:gd name="T52" fmla="*/ 433 w 490"/>
                <a:gd name="T53" fmla="*/ 318 h 489"/>
                <a:gd name="T54" fmla="*/ 436 w 490"/>
                <a:gd name="T55" fmla="*/ 52 h 489"/>
                <a:gd name="T56" fmla="*/ 424 w 490"/>
                <a:gd name="T57" fmla="*/ 53 h 489"/>
                <a:gd name="T58" fmla="*/ 395 w 490"/>
                <a:gd name="T59" fmla="*/ 57 h 489"/>
                <a:gd name="T60" fmla="*/ 354 w 490"/>
                <a:gd name="T61" fmla="*/ 59 h 489"/>
                <a:gd name="T62" fmla="*/ 310 w 490"/>
                <a:gd name="T63" fmla="*/ 56 h 489"/>
                <a:gd name="T64" fmla="*/ 269 w 490"/>
                <a:gd name="T65" fmla="*/ 46 h 489"/>
                <a:gd name="T66" fmla="*/ 246 w 490"/>
                <a:gd name="T67" fmla="*/ 32 h 489"/>
                <a:gd name="T68" fmla="*/ 490 w 490"/>
                <a:gd name="T69" fmla="*/ 0 h 489"/>
                <a:gd name="T70" fmla="*/ 0 w 490"/>
                <a:gd name="T7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89">
                  <a:moveTo>
                    <a:pt x="171" y="90"/>
                  </a:moveTo>
                  <a:lnTo>
                    <a:pt x="240" y="128"/>
                  </a:lnTo>
                  <a:lnTo>
                    <a:pt x="311" y="90"/>
                  </a:lnTo>
                  <a:lnTo>
                    <a:pt x="324" y="168"/>
                  </a:lnTo>
                  <a:lnTo>
                    <a:pt x="397" y="198"/>
                  </a:lnTo>
                  <a:lnTo>
                    <a:pt x="345" y="258"/>
                  </a:lnTo>
                  <a:lnTo>
                    <a:pt x="366" y="335"/>
                  </a:lnTo>
                  <a:lnTo>
                    <a:pt x="286" y="331"/>
                  </a:lnTo>
                  <a:lnTo>
                    <a:pt x="240" y="395"/>
                  </a:lnTo>
                  <a:lnTo>
                    <a:pt x="194" y="331"/>
                  </a:lnTo>
                  <a:lnTo>
                    <a:pt x="115" y="335"/>
                  </a:lnTo>
                  <a:lnTo>
                    <a:pt x="136" y="258"/>
                  </a:lnTo>
                  <a:lnTo>
                    <a:pt x="83" y="198"/>
                  </a:lnTo>
                  <a:lnTo>
                    <a:pt x="157" y="168"/>
                  </a:lnTo>
                  <a:lnTo>
                    <a:pt x="171" y="90"/>
                  </a:lnTo>
                  <a:close/>
                  <a:moveTo>
                    <a:pt x="246" y="32"/>
                  </a:moveTo>
                  <a:lnTo>
                    <a:pt x="239" y="37"/>
                  </a:lnTo>
                  <a:lnTo>
                    <a:pt x="225" y="46"/>
                  </a:lnTo>
                  <a:lnTo>
                    <a:pt x="208" y="52"/>
                  </a:lnTo>
                  <a:lnTo>
                    <a:pt x="188" y="56"/>
                  </a:lnTo>
                  <a:lnTo>
                    <a:pt x="167" y="58"/>
                  </a:lnTo>
                  <a:lnTo>
                    <a:pt x="144" y="59"/>
                  </a:lnTo>
                  <a:lnTo>
                    <a:pt x="122" y="58"/>
                  </a:lnTo>
                  <a:lnTo>
                    <a:pt x="102" y="57"/>
                  </a:lnTo>
                  <a:lnTo>
                    <a:pt x="83" y="55"/>
                  </a:lnTo>
                  <a:lnTo>
                    <a:pt x="69" y="53"/>
                  </a:lnTo>
                  <a:lnTo>
                    <a:pt x="60" y="52"/>
                  </a:lnTo>
                  <a:lnTo>
                    <a:pt x="57" y="52"/>
                  </a:lnTo>
                  <a:lnTo>
                    <a:pt x="57" y="292"/>
                  </a:lnTo>
                  <a:lnTo>
                    <a:pt x="58" y="304"/>
                  </a:lnTo>
                  <a:lnTo>
                    <a:pt x="62" y="319"/>
                  </a:lnTo>
                  <a:lnTo>
                    <a:pt x="68" y="335"/>
                  </a:lnTo>
                  <a:lnTo>
                    <a:pt x="77" y="352"/>
                  </a:lnTo>
                  <a:lnTo>
                    <a:pt x="89" y="370"/>
                  </a:lnTo>
                  <a:lnTo>
                    <a:pt x="105" y="388"/>
                  </a:lnTo>
                  <a:lnTo>
                    <a:pt x="124" y="404"/>
                  </a:lnTo>
                  <a:lnTo>
                    <a:pt x="147" y="421"/>
                  </a:lnTo>
                  <a:lnTo>
                    <a:pt x="175" y="436"/>
                  </a:lnTo>
                  <a:lnTo>
                    <a:pt x="205" y="449"/>
                  </a:lnTo>
                  <a:lnTo>
                    <a:pt x="240" y="459"/>
                  </a:lnTo>
                  <a:lnTo>
                    <a:pt x="243" y="458"/>
                  </a:lnTo>
                  <a:lnTo>
                    <a:pt x="249" y="457"/>
                  </a:lnTo>
                  <a:lnTo>
                    <a:pt x="261" y="454"/>
                  </a:lnTo>
                  <a:lnTo>
                    <a:pt x="275" y="451"/>
                  </a:lnTo>
                  <a:lnTo>
                    <a:pt x="291" y="445"/>
                  </a:lnTo>
                  <a:lnTo>
                    <a:pt x="310" y="439"/>
                  </a:lnTo>
                  <a:lnTo>
                    <a:pt x="328" y="431"/>
                  </a:lnTo>
                  <a:lnTo>
                    <a:pt x="347" y="420"/>
                  </a:lnTo>
                  <a:lnTo>
                    <a:pt x="366" y="409"/>
                  </a:lnTo>
                  <a:lnTo>
                    <a:pt x="385" y="395"/>
                  </a:lnTo>
                  <a:lnTo>
                    <a:pt x="401" y="379"/>
                  </a:lnTo>
                  <a:lnTo>
                    <a:pt x="415" y="361"/>
                  </a:lnTo>
                  <a:lnTo>
                    <a:pt x="426" y="340"/>
                  </a:lnTo>
                  <a:lnTo>
                    <a:pt x="433" y="318"/>
                  </a:lnTo>
                  <a:lnTo>
                    <a:pt x="436" y="292"/>
                  </a:lnTo>
                  <a:lnTo>
                    <a:pt x="436" y="52"/>
                  </a:lnTo>
                  <a:lnTo>
                    <a:pt x="433" y="52"/>
                  </a:lnTo>
                  <a:lnTo>
                    <a:pt x="424" y="53"/>
                  </a:lnTo>
                  <a:lnTo>
                    <a:pt x="411" y="55"/>
                  </a:lnTo>
                  <a:lnTo>
                    <a:pt x="395" y="57"/>
                  </a:lnTo>
                  <a:lnTo>
                    <a:pt x="375" y="58"/>
                  </a:lnTo>
                  <a:lnTo>
                    <a:pt x="354" y="59"/>
                  </a:lnTo>
                  <a:lnTo>
                    <a:pt x="332" y="58"/>
                  </a:lnTo>
                  <a:lnTo>
                    <a:pt x="310" y="56"/>
                  </a:lnTo>
                  <a:lnTo>
                    <a:pt x="288" y="52"/>
                  </a:lnTo>
                  <a:lnTo>
                    <a:pt x="269" y="46"/>
                  </a:lnTo>
                  <a:lnTo>
                    <a:pt x="254" y="37"/>
                  </a:lnTo>
                  <a:lnTo>
                    <a:pt x="246" y="32"/>
                  </a:lnTo>
                  <a:close/>
                  <a:moveTo>
                    <a:pt x="0" y="0"/>
                  </a:moveTo>
                  <a:lnTo>
                    <a:pt x="490" y="0"/>
                  </a:lnTo>
                  <a:lnTo>
                    <a:pt x="490"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6"/>
            <p:cNvSpPr>
              <a:spLocks/>
            </p:cNvSpPr>
            <p:nvPr/>
          </p:nvSpPr>
          <p:spPr bwMode="auto">
            <a:xfrm>
              <a:off x="6056313" y="4745038"/>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7"/>
            <p:cNvSpPr>
              <a:spLocks/>
            </p:cNvSpPr>
            <p:nvPr/>
          </p:nvSpPr>
          <p:spPr bwMode="auto">
            <a:xfrm>
              <a:off x="6159500" y="4745038"/>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99143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54602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239751" y="1139825"/>
            <a:ext cx="54602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922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54602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p:nvPr>
        </p:nvSpPr>
        <p:spPr>
          <a:xfrm>
            <a:off x="6227426" y="1206500"/>
            <a:ext cx="5474693" cy="4648200"/>
          </a:xfrm>
        </p:spPr>
        <p:txBody>
          <a:bodyPr/>
          <a:lstStyle>
            <a:lvl1pPr>
              <a:defRPr sz="1800">
                <a:solidFill>
                  <a:schemeClr val="bg2"/>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07696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210029"/>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2"/>
          </p:nvPr>
        </p:nvSpPr>
        <p:spPr>
          <a:xfrm>
            <a:off x="487661" y="1139546"/>
            <a:ext cx="53630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1139825"/>
            <a:ext cx="53630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22261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8" y="1143000"/>
            <a:ext cx="699935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7746809" y="1143000"/>
            <a:ext cx="395319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567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Pho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1" name="Content Placeholder 5"/>
          <p:cNvSpPr>
            <a:spLocks noGrp="1"/>
          </p:cNvSpPr>
          <p:nvPr>
            <p:ph sz="quarter" idx="13"/>
          </p:nvPr>
        </p:nvSpPr>
        <p:spPr>
          <a:xfrm>
            <a:off x="7746809" y="1139825"/>
            <a:ext cx="395319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p:nvPr>
        </p:nvSpPr>
        <p:spPr>
          <a:xfrm>
            <a:off x="490940" y="1206501"/>
            <a:ext cx="6994062" cy="4648199"/>
          </a:xfrm>
        </p:spPr>
        <p:txBody>
          <a:bodyPr/>
          <a:lstStyle>
            <a:lvl1pPr>
              <a:defRPr sz="1800">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4151689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9" name="Straight Connector 8"/>
          <p:cNvCxnSpPr/>
          <p:nvPr userDrawn="1"/>
        </p:nvCxnSpPr>
        <p:spPr>
          <a:xfrm>
            <a:off x="7607753" y="1210029"/>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687207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7855021" y="1139825"/>
            <a:ext cx="3844981"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0577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210029"/>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53630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4"/>
          </p:nvPr>
        </p:nvSpPr>
        <p:spPr>
          <a:xfrm>
            <a:off x="6337490" y="1118312"/>
            <a:ext cx="5362514" cy="4833226"/>
          </a:xfrm>
        </p:spPr>
        <p:txBody>
          <a:bodyPr/>
          <a:lstStyle>
            <a:lvl1pPr marL="173038" indent="-173038">
              <a:lnSpc>
                <a:spcPct val="90000"/>
              </a:lnSpc>
              <a:spcAft>
                <a:spcPts val="1000"/>
              </a:spcAft>
              <a:defRPr sz="3200">
                <a:solidFill>
                  <a:schemeClr val="tx1"/>
                </a:solidFill>
              </a:defRPr>
            </a:lvl1pPr>
            <a:lvl2pPr marL="740664" indent="-285750">
              <a:spcAft>
                <a:spcPts val="100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77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6" name="Text Placeholder 3"/>
          <p:cNvSpPr>
            <a:spLocks noGrp="1"/>
          </p:cNvSpPr>
          <p:nvPr>
            <p:ph type="body" sz="quarter" idx="14"/>
          </p:nvPr>
        </p:nvSpPr>
        <p:spPr>
          <a:xfrm>
            <a:off x="487662" y="1117916"/>
            <a:ext cx="11213296" cy="4833623"/>
          </a:xfrm>
        </p:spPr>
        <p:txBody>
          <a:bodyPr/>
          <a:lstStyle>
            <a:lvl1pPr marL="173038" indent="-173038">
              <a:lnSpc>
                <a:spcPct val="90000"/>
              </a:lnSpc>
              <a:spcAft>
                <a:spcPts val="1000"/>
              </a:spcAft>
              <a:defRPr sz="3200">
                <a:solidFill>
                  <a:schemeClr val="tx1"/>
                </a:solidFill>
              </a:defRPr>
            </a:lvl1pPr>
            <a:lvl2pPr marL="740664" indent="-285750">
              <a:spcAft>
                <a:spcPts val="100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522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2" hasCustomPrompt="1"/>
          </p:nvPr>
        </p:nvSpPr>
        <p:spPr>
          <a:xfrm>
            <a:off x="0" y="962525"/>
            <a:ext cx="12188825" cy="589788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dirty="0"/>
              <a:t>Drag picture to placeholder or click icon to add. The logo should sit on top of picture.</a:t>
            </a:r>
          </a:p>
          <a:p>
            <a:endParaRPr lang="en-US" dirty="0"/>
          </a:p>
        </p:txBody>
      </p:sp>
      <p:sp>
        <p:nvSpPr>
          <p:cNvPr id="4" name="Slide Number Placeholder 7"/>
          <p:cNvSpPr>
            <a:spLocks noGrp="1"/>
          </p:cNvSpPr>
          <p:nvPr>
            <p:ph type="sldNum" sz="quarter" idx="11"/>
          </p:nvPr>
        </p:nvSpPr>
        <p:spPr>
          <a:xfrm>
            <a:off x="488897" y="6398261"/>
            <a:ext cx="294066" cy="224790"/>
          </a:xfrm>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Tree>
    <p:extLst>
      <p:ext uri="{BB962C8B-B14F-4D97-AF65-F5344CB8AC3E}">
        <p14:creationId xmlns:p14="http://schemas.microsoft.com/office/powerpoint/2010/main" val="100328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2" hasCustomPrompt="1"/>
          </p:nvPr>
        </p:nvSpPr>
        <p:spPr>
          <a:xfrm>
            <a:off x="0" y="958991"/>
            <a:ext cx="6106601" cy="589788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dirty="0"/>
              <a:t>Drag picture to placeholder or click icon to add. </a:t>
            </a:r>
          </a:p>
        </p:txBody>
      </p:sp>
      <p:sp>
        <p:nvSpPr>
          <p:cNvPr id="9" name="Picture Placeholder 5"/>
          <p:cNvSpPr>
            <a:spLocks noGrp="1"/>
          </p:cNvSpPr>
          <p:nvPr>
            <p:ph type="pic" sz="quarter" idx="13" hasCustomPrompt="1"/>
          </p:nvPr>
        </p:nvSpPr>
        <p:spPr>
          <a:xfrm>
            <a:off x="6094413" y="958991"/>
            <a:ext cx="6094411" cy="589788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dirty="0"/>
              <a:t>Drag picture to placeholder or click icon to add. The logo should sit on top of picture.</a:t>
            </a:r>
          </a:p>
          <a:p>
            <a:endParaRPr lang="en-US" dirty="0"/>
          </a:p>
        </p:txBody>
      </p:sp>
      <p:sp>
        <p:nvSpPr>
          <p:cNvPr id="5" name="Slide Number Placeholder 7"/>
          <p:cNvSpPr>
            <a:spLocks noGrp="1"/>
          </p:cNvSpPr>
          <p:nvPr>
            <p:ph type="sldNum" sz="quarter" idx="11"/>
          </p:nvPr>
        </p:nvSpPr>
        <p:spPr>
          <a:xfrm>
            <a:off x="488897" y="6398261"/>
            <a:ext cx="294066" cy="224790"/>
          </a:xfrm>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Tree>
    <p:extLst>
      <p:ext uri="{BB962C8B-B14F-4D97-AF65-F5344CB8AC3E}">
        <p14:creationId xmlns:p14="http://schemas.microsoft.com/office/powerpoint/2010/main" val="356478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sp>
        <p:nvSpPr>
          <p:cNvPr id="13" name="Title 1"/>
          <p:cNvSpPr>
            <a:spLocks noGrp="1"/>
          </p:cNvSpPr>
          <p:nvPr>
            <p:ph type="title"/>
          </p:nvPr>
        </p:nvSpPr>
        <p:spPr>
          <a:xfrm>
            <a:off x="498798" y="1305927"/>
            <a:ext cx="11209064" cy="1523098"/>
          </a:xfrm>
          <a:effectLst/>
        </p:spPr>
        <p:txBody>
          <a:bodyPr vert="horz" lIns="0" tIns="0" rIns="0" bIns="0" rtlCol="0" anchor="b" anchorCtr="0">
            <a:noAutofit/>
          </a:bodyPr>
          <a:lstStyle>
            <a:lvl1pPr>
              <a:lnSpc>
                <a:spcPct val="100000"/>
              </a:lnSpc>
              <a:defRPr lang="en-US" sz="4400" dirty="0">
                <a:solidFill>
                  <a:schemeClr val="tx1"/>
                </a:solidFill>
              </a:defRPr>
            </a:lvl1pPr>
          </a:lstStyle>
          <a:p>
            <a:pPr lvl="0">
              <a:lnSpc>
                <a:spcPct val="82000"/>
              </a:lnSpc>
              <a:spcAft>
                <a:spcPts val="800"/>
              </a:spcAft>
            </a:pPr>
            <a:r>
              <a:rPr lang="en-US"/>
              <a:t>Click to edit Master title style</a:t>
            </a:r>
            <a:endParaRPr lang="en-US" dirty="0"/>
          </a:p>
        </p:txBody>
      </p:sp>
      <p:sp>
        <p:nvSpPr>
          <p:cNvPr id="15" name="Text Placeholder 3"/>
          <p:cNvSpPr>
            <a:spLocks noGrp="1"/>
          </p:cNvSpPr>
          <p:nvPr>
            <p:ph type="body" sz="quarter" idx="18"/>
          </p:nvPr>
        </p:nvSpPr>
        <p:spPr>
          <a:xfrm>
            <a:off x="498799" y="3073691"/>
            <a:ext cx="6933968" cy="914400"/>
          </a:xfrm>
          <a:effectLst/>
        </p:spPr>
        <p:txBody>
          <a:bodyPr/>
          <a:lstStyle>
            <a:lvl1pPr algn="r">
              <a:defRPr sz="2800"/>
            </a:lvl1pPr>
          </a:lstStyle>
          <a:p>
            <a:pPr lvl="0"/>
            <a:r>
              <a:rPr lang="en-US"/>
              <a:t>Click to edit Master text styles</a:t>
            </a:r>
          </a:p>
        </p:txBody>
      </p:sp>
      <p:sp>
        <p:nvSpPr>
          <p:cNvPr id="16" name="Text Placeholder 9"/>
          <p:cNvSpPr>
            <a:spLocks noGrp="1"/>
          </p:cNvSpPr>
          <p:nvPr>
            <p:ph type="body" sz="quarter" idx="13"/>
          </p:nvPr>
        </p:nvSpPr>
        <p:spPr>
          <a:xfrm>
            <a:off x="498799" y="4336872"/>
            <a:ext cx="5609823" cy="2335211"/>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p:cNvCxnSpPr/>
          <p:nvPr userDrawn="1"/>
        </p:nvCxnSpPr>
        <p:spPr>
          <a:xfrm flipH="1">
            <a:off x="-1" y="2930868"/>
            <a:ext cx="74980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99065" y="6329844"/>
            <a:ext cx="8749710"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800" kern="1200" dirty="0">
              <a:solidFill>
                <a:schemeClr val="tx2"/>
              </a:solidFill>
              <a:effectLst/>
              <a:latin typeface="+mn-lt"/>
              <a:ea typeface="+mn-ea"/>
              <a:cs typeface="+mn-cs"/>
            </a:endParaRPr>
          </a:p>
        </p:txBody>
      </p:sp>
      <p:grpSp>
        <p:nvGrpSpPr>
          <p:cNvPr id="8" name="Group 7"/>
          <p:cNvGrpSpPr/>
          <p:nvPr userDrawn="1"/>
        </p:nvGrpSpPr>
        <p:grpSpPr>
          <a:xfrm>
            <a:off x="10297520" y="6214533"/>
            <a:ext cx="1481599" cy="428198"/>
            <a:chOff x="1269248" y="1131135"/>
            <a:chExt cx="5503863" cy="1590676"/>
          </a:xfrm>
        </p:grpSpPr>
        <p:sp>
          <p:nvSpPr>
            <p:cNvPr id="10" name="Freeform 9"/>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Rectangle 22"/>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3"/>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Rectangle 25"/>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Rectangle 38"/>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Rectangle 40"/>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834509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3" name="Straight Connector 12"/>
          <p:cNvCxnSpPr/>
          <p:nvPr userDrawn="1"/>
        </p:nvCxnSpPr>
        <p:spPr>
          <a:xfrm flipH="1">
            <a:off x="490939" y="3520578"/>
            <a:ext cx="1120906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p:nvPr>
        </p:nvSpPr>
        <p:spPr>
          <a:xfrm>
            <a:off x="487661" y="1206500"/>
            <a:ext cx="2844059" cy="2128838"/>
          </a:xfrm>
        </p:spPr>
        <p:txBody>
          <a:bodyPr/>
          <a:lstStyle>
            <a:lvl1pPr>
              <a:defRPr sz="1800">
                <a:solidFill>
                  <a:schemeClr val="bg2"/>
                </a:solidFill>
              </a:defRPr>
            </a:lvl1pPr>
          </a:lstStyle>
          <a:p>
            <a:r>
              <a:rPr lang="en-US"/>
              <a:t>Drag picture to placeholder or click icon to add</a:t>
            </a:r>
            <a:endParaRPr lang="en-US" dirty="0"/>
          </a:p>
        </p:txBody>
      </p:sp>
      <p:sp>
        <p:nvSpPr>
          <p:cNvPr id="21" name="Text Placeholder 20"/>
          <p:cNvSpPr>
            <a:spLocks noGrp="1"/>
          </p:cNvSpPr>
          <p:nvPr>
            <p:ph type="body" sz="quarter" idx="18"/>
          </p:nvPr>
        </p:nvSpPr>
        <p:spPr>
          <a:xfrm>
            <a:off x="3675693" y="1145571"/>
            <a:ext cx="8024310" cy="2306404"/>
          </a:xfrm>
        </p:spPr>
        <p:txBody>
          <a:bodyPr/>
          <a:lstStyle>
            <a:lvl1pPr>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5"/>
          <p:cNvSpPr>
            <a:spLocks noGrp="1"/>
          </p:cNvSpPr>
          <p:nvPr>
            <p:ph type="pic" sz="quarter" idx="17"/>
          </p:nvPr>
        </p:nvSpPr>
        <p:spPr>
          <a:xfrm>
            <a:off x="487661" y="3721100"/>
            <a:ext cx="2844059" cy="2133600"/>
          </a:xfrm>
        </p:spPr>
        <p:txBody>
          <a:bodyPr/>
          <a:lstStyle>
            <a:lvl1pPr>
              <a:defRPr sz="1800">
                <a:solidFill>
                  <a:schemeClr val="bg2"/>
                </a:solidFill>
              </a:defRPr>
            </a:lvl1pPr>
          </a:lstStyle>
          <a:p>
            <a:r>
              <a:rPr lang="en-US"/>
              <a:t>Drag picture to placeholder or click icon to add</a:t>
            </a:r>
          </a:p>
        </p:txBody>
      </p:sp>
      <p:sp>
        <p:nvSpPr>
          <p:cNvPr id="22" name="Text Placeholder 20"/>
          <p:cNvSpPr>
            <a:spLocks noGrp="1"/>
          </p:cNvSpPr>
          <p:nvPr>
            <p:ph type="body" sz="quarter" idx="19"/>
          </p:nvPr>
        </p:nvSpPr>
        <p:spPr>
          <a:xfrm>
            <a:off x="3675693" y="3632261"/>
            <a:ext cx="8024310" cy="2309752"/>
          </a:xfrm>
        </p:spPr>
        <p:txBody>
          <a:bodyPr/>
          <a:lstStyle>
            <a:lvl1pPr>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5886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3" name="Straight Connector 12"/>
          <p:cNvCxnSpPr/>
          <p:nvPr userDrawn="1"/>
        </p:nvCxnSpPr>
        <p:spPr>
          <a:xfrm flipH="1">
            <a:off x="490939" y="2690205"/>
            <a:ext cx="1120906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490939" y="4365061"/>
            <a:ext cx="1120906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6"/>
          </p:nvPr>
        </p:nvSpPr>
        <p:spPr>
          <a:xfrm>
            <a:off x="490939" y="1209839"/>
            <a:ext cx="2844059" cy="1299796"/>
          </a:xfrm>
        </p:spPr>
        <p:txBody>
          <a:bodyPr/>
          <a:lstStyle>
            <a:lvl1pPr>
              <a:defRPr sz="1800">
                <a:solidFill>
                  <a:schemeClr val="bg2"/>
                </a:solidFill>
              </a:defRPr>
            </a:lvl1pPr>
          </a:lstStyle>
          <a:p>
            <a:r>
              <a:rPr lang="en-US"/>
              <a:t>Drag picture to placeholder or click icon to add</a:t>
            </a:r>
            <a:endParaRPr lang="en-US" dirty="0"/>
          </a:p>
        </p:txBody>
      </p:sp>
      <p:sp>
        <p:nvSpPr>
          <p:cNvPr id="21" name="Text Placeholder 20"/>
          <p:cNvSpPr>
            <a:spLocks noGrp="1"/>
          </p:cNvSpPr>
          <p:nvPr>
            <p:ph type="body" sz="quarter" idx="18"/>
          </p:nvPr>
        </p:nvSpPr>
        <p:spPr>
          <a:xfrm>
            <a:off x="3675693" y="1146867"/>
            <a:ext cx="8024310" cy="1461642"/>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Picture Placeholder 5"/>
          <p:cNvSpPr>
            <a:spLocks noGrp="1"/>
          </p:cNvSpPr>
          <p:nvPr>
            <p:ph type="pic" sz="quarter" idx="19"/>
          </p:nvPr>
        </p:nvSpPr>
        <p:spPr>
          <a:xfrm>
            <a:off x="490939" y="2868174"/>
            <a:ext cx="2844059" cy="1299796"/>
          </a:xfrm>
        </p:spPr>
        <p:txBody>
          <a:bodyPr/>
          <a:lstStyle>
            <a:lvl1pPr>
              <a:defRPr sz="1800">
                <a:solidFill>
                  <a:schemeClr val="bg2"/>
                </a:solidFill>
              </a:defRPr>
            </a:lvl1pPr>
          </a:lstStyle>
          <a:p>
            <a:r>
              <a:rPr lang="en-US"/>
              <a:t>Drag picture to placeholder or click icon to add</a:t>
            </a:r>
            <a:endParaRPr lang="en-US" dirty="0"/>
          </a:p>
        </p:txBody>
      </p:sp>
      <p:sp>
        <p:nvSpPr>
          <p:cNvPr id="38" name="Text Placeholder 20"/>
          <p:cNvSpPr>
            <a:spLocks noGrp="1"/>
          </p:cNvSpPr>
          <p:nvPr>
            <p:ph type="body" sz="quarter" idx="20"/>
          </p:nvPr>
        </p:nvSpPr>
        <p:spPr>
          <a:xfrm>
            <a:off x="3675693" y="2778378"/>
            <a:ext cx="8024310" cy="1456917"/>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Picture Placeholder 5"/>
          <p:cNvSpPr>
            <a:spLocks noGrp="1"/>
          </p:cNvSpPr>
          <p:nvPr>
            <p:ph type="pic" sz="quarter" idx="21"/>
          </p:nvPr>
        </p:nvSpPr>
        <p:spPr>
          <a:xfrm>
            <a:off x="490939" y="4546625"/>
            <a:ext cx="2844059" cy="1299796"/>
          </a:xfrm>
        </p:spPr>
        <p:txBody>
          <a:bodyPr/>
          <a:lstStyle>
            <a:lvl1pPr>
              <a:defRPr sz="1800">
                <a:solidFill>
                  <a:schemeClr val="bg2"/>
                </a:solidFill>
              </a:defRPr>
            </a:lvl1pPr>
          </a:lstStyle>
          <a:p>
            <a:r>
              <a:rPr lang="en-US"/>
              <a:t>Drag picture to placeholder or click icon to add</a:t>
            </a:r>
            <a:endParaRPr lang="en-US" dirty="0"/>
          </a:p>
        </p:txBody>
      </p:sp>
      <p:sp>
        <p:nvSpPr>
          <p:cNvPr id="40" name="Text Placeholder 20"/>
          <p:cNvSpPr>
            <a:spLocks noGrp="1"/>
          </p:cNvSpPr>
          <p:nvPr>
            <p:ph type="body" sz="quarter" idx="22"/>
          </p:nvPr>
        </p:nvSpPr>
        <p:spPr>
          <a:xfrm>
            <a:off x="3675693" y="4465965"/>
            <a:ext cx="8024310" cy="1485573"/>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12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9" name="Picture Placeholder 18"/>
          <p:cNvSpPr>
            <a:spLocks noGrp="1"/>
          </p:cNvSpPr>
          <p:nvPr>
            <p:ph type="pic" sz="quarter" idx="14"/>
          </p:nvPr>
        </p:nvSpPr>
        <p:spPr>
          <a:xfrm>
            <a:off x="486707" y="1209839"/>
            <a:ext cx="5360121" cy="2317504"/>
          </a:xfrm>
        </p:spPr>
        <p:txBody>
          <a:bodyPr/>
          <a:lstStyle>
            <a:lvl1pPr>
              <a:defRPr sz="1800">
                <a:solidFill>
                  <a:schemeClr val="bg2"/>
                </a:solidFill>
              </a:defRPr>
            </a:lvl1pPr>
          </a:lstStyle>
          <a:p>
            <a:r>
              <a:rPr lang="en-US"/>
              <a:t>Drag picture to placeholder or click icon to add</a:t>
            </a:r>
          </a:p>
        </p:txBody>
      </p:sp>
      <p:sp>
        <p:nvSpPr>
          <p:cNvPr id="21" name="Picture Placeholder 18"/>
          <p:cNvSpPr>
            <a:spLocks noGrp="1"/>
          </p:cNvSpPr>
          <p:nvPr>
            <p:ph type="pic" sz="quarter" idx="15"/>
          </p:nvPr>
        </p:nvSpPr>
        <p:spPr>
          <a:xfrm>
            <a:off x="6339882" y="1209839"/>
            <a:ext cx="5360121" cy="2317504"/>
          </a:xfrm>
        </p:spPr>
        <p:txBody>
          <a:bodyPr/>
          <a:lstStyle>
            <a:lvl1pPr>
              <a:defRPr sz="1800">
                <a:solidFill>
                  <a:schemeClr val="bg2"/>
                </a:solidFill>
              </a:defRPr>
            </a:lvl1pPr>
          </a:lstStyle>
          <a:p>
            <a:r>
              <a:rPr lang="en-US"/>
              <a:t>Drag picture to placeholder or click icon to add</a:t>
            </a:r>
          </a:p>
        </p:txBody>
      </p:sp>
      <p:sp>
        <p:nvSpPr>
          <p:cNvPr id="6" name="Content Placeholder 5"/>
          <p:cNvSpPr>
            <a:spLocks noGrp="1"/>
          </p:cNvSpPr>
          <p:nvPr>
            <p:ph sz="quarter" idx="12"/>
          </p:nvPr>
        </p:nvSpPr>
        <p:spPr>
          <a:xfrm>
            <a:off x="486707" y="3709989"/>
            <a:ext cx="5363083" cy="223043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3709989"/>
            <a:ext cx="5363083" cy="223043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471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2" name="Straight Connector 11"/>
          <p:cNvCxnSpPr/>
          <p:nvPr userDrawn="1"/>
        </p:nvCxnSpPr>
        <p:spPr>
          <a:xfrm>
            <a:off x="4142909"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049699"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18"/>
          <p:cNvSpPr>
            <a:spLocks noGrp="1"/>
          </p:cNvSpPr>
          <p:nvPr>
            <p:ph type="pic" sz="quarter" idx="14"/>
          </p:nvPr>
        </p:nvSpPr>
        <p:spPr>
          <a:xfrm>
            <a:off x="486706" y="1208088"/>
            <a:ext cx="3400552" cy="2317504"/>
          </a:xfrm>
        </p:spPr>
        <p:txBody>
          <a:bodyPr/>
          <a:lstStyle>
            <a:lvl1pPr>
              <a:defRPr sz="1800">
                <a:solidFill>
                  <a:schemeClr val="bg2"/>
                </a:solidFill>
              </a:defRPr>
            </a:lvl1pPr>
          </a:lstStyle>
          <a:p>
            <a:r>
              <a:rPr lang="en-US"/>
              <a:t>Drag picture to placeholder or click icon to add</a:t>
            </a:r>
          </a:p>
        </p:txBody>
      </p:sp>
      <p:sp>
        <p:nvSpPr>
          <p:cNvPr id="21" name="Picture Placeholder 18"/>
          <p:cNvSpPr>
            <a:spLocks noGrp="1"/>
          </p:cNvSpPr>
          <p:nvPr>
            <p:ph type="pic" sz="quarter" idx="20"/>
          </p:nvPr>
        </p:nvSpPr>
        <p:spPr>
          <a:xfrm>
            <a:off x="4396253" y="1208088"/>
            <a:ext cx="3400552" cy="2317504"/>
          </a:xfrm>
        </p:spPr>
        <p:txBody>
          <a:bodyPr/>
          <a:lstStyle>
            <a:lvl1pPr>
              <a:defRPr sz="1800">
                <a:solidFill>
                  <a:schemeClr val="bg2"/>
                </a:solidFill>
              </a:defRPr>
            </a:lvl1pPr>
          </a:lstStyle>
          <a:p>
            <a:r>
              <a:rPr lang="en-US"/>
              <a:t>Drag picture to placeholder or click icon to add</a:t>
            </a:r>
          </a:p>
        </p:txBody>
      </p:sp>
      <p:sp>
        <p:nvSpPr>
          <p:cNvPr id="22" name="Picture Placeholder 18"/>
          <p:cNvSpPr>
            <a:spLocks noGrp="1"/>
          </p:cNvSpPr>
          <p:nvPr>
            <p:ph type="pic" sz="quarter" idx="21"/>
          </p:nvPr>
        </p:nvSpPr>
        <p:spPr>
          <a:xfrm>
            <a:off x="8299451" y="1208088"/>
            <a:ext cx="3400552" cy="2317504"/>
          </a:xfrm>
        </p:spPr>
        <p:txBody>
          <a:bodyPr/>
          <a:lstStyle>
            <a:lvl1pPr>
              <a:defRPr sz="1800">
                <a:solidFill>
                  <a:schemeClr val="bg2"/>
                </a:solidFill>
              </a:defRPr>
            </a:lvl1pPr>
          </a:lstStyle>
          <a:p>
            <a:r>
              <a:rPr lang="en-US"/>
              <a:t>Drag picture to placeholder or click icon to add</a:t>
            </a:r>
          </a:p>
        </p:txBody>
      </p:sp>
      <p:sp>
        <p:nvSpPr>
          <p:cNvPr id="14" name="Content Placeholder 5"/>
          <p:cNvSpPr>
            <a:spLocks noGrp="1"/>
          </p:cNvSpPr>
          <p:nvPr>
            <p:ph sz="quarter" idx="17"/>
          </p:nvPr>
        </p:nvSpPr>
        <p:spPr>
          <a:xfrm>
            <a:off x="486707" y="3692708"/>
            <a:ext cx="3405614" cy="225406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8"/>
          </p:nvPr>
        </p:nvSpPr>
        <p:spPr>
          <a:xfrm>
            <a:off x="4393497" y="3692708"/>
            <a:ext cx="3405614" cy="2254067"/>
          </a:xfrm>
        </p:spPr>
        <p:txBody>
          <a:bodyPr lIns="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9"/>
          </p:nvPr>
        </p:nvSpPr>
        <p:spPr>
          <a:xfrm>
            <a:off x="8300289" y="3692708"/>
            <a:ext cx="3405614" cy="2254067"/>
          </a:xfrm>
        </p:spPr>
        <p:txBody>
          <a:bodyPr lIns="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3602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4" name="Straight Connector 13"/>
          <p:cNvCxnSpPr/>
          <p:nvPr userDrawn="1"/>
        </p:nvCxnSpPr>
        <p:spPr>
          <a:xfrm>
            <a:off x="3167640"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8645" y="1209675"/>
            <a:ext cx="0" cy="4652786"/>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19071"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24" name="Picture Placeholder 18"/>
          <p:cNvSpPr>
            <a:spLocks noGrp="1"/>
          </p:cNvSpPr>
          <p:nvPr>
            <p:ph type="pic" sz="quarter" idx="14"/>
          </p:nvPr>
        </p:nvSpPr>
        <p:spPr>
          <a:xfrm>
            <a:off x="486707" y="1208088"/>
            <a:ext cx="2460086" cy="2317504"/>
          </a:xfrm>
        </p:spPr>
        <p:txBody>
          <a:bodyPr/>
          <a:lstStyle>
            <a:lvl1pPr>
              <a:defRPr sz="1800">
                <a:solidFill>
                  <a:schemeClr val="bg2"/>
                </a:solidFill>
              </a:defRPr>
            </a:lvl1pPr>
          </a:lstStyle>
          <a:p>
            <a:r>
              <a:rPr lang="en-US"/>
              <a:t>Drag picture to placeholder or click icon to add</a:t>
            </a:r>
          </a:p>
        </p:txBody>
      </p:sp>
      <p:sp>
        <p:nvSpPr>
          <p:cNvPr id="25" name="Picture Placeholder 18"/>
          <p:cNvSpPr>
            <a:spLocks noGrp="1"/>
          </p:cNvSpPr>
          <p:nvPr>
            <p:ph type="pic" sz="quarter" idx="21"/>
          </p:nvPr>
        </p:nvSpPr>
        <p:spPr>
          <a:xfrm>
            <a:off x="3412422" y="1208088"/>
            <a:ext cx="2460086" cy="2317504"/>
          </a:xfrm>
        </p:spPr>
        <p:txBody>
          <a:bodyPr/>
          <a:lstStyle>
            <a:lvl1pPr>
              <a:defRPr sz="1800">
                <a:solidFill>
                  <a:schemeClr val="bg2"/>
                </a:solidFill>
              </a:defRPr>
            </a:lvl1pPr>
          </a:lstStyle>
          <a:p>
            <a:r>
              <a:rPr lang="en-US"/>
              <a:t>Drag picture to placeholder or click icon to add</a:t>
            </a:r>
          </a:p>
        </p:txBody>
      </p:sp>
      <p:sp>
        <p:nvSpPr>
          <p:cNvPr id="26" name="Picture Placeholder 18"/>
          <p:cNvSpPr>
            <a:spLocks noGrp="1"/>
          </p:cNvSpPr>
          <p:nvPr>
            <p:ph type="pic" sz="quarter" idx="22"/>
          </p:nvPr>
        </p:nvSpPr>
        <p:spPr>
          <a:xfrm>
            <a:off x="6332423" y="1208088"/>
            <a:ext cx="2460086" cy="2317504"/>
          </a:xfrm>
        </p:spPr>
        <p:txBody>
          <a:bodyPr/>
          <a:lstStyle>
            <a:lvl1pPr>
              <a:defRPr sz="1800">
                <a:solidFill>
                  <a:schemeClr val="bg2"/>
                </a:solidFill>
              </a:defRPr>
            </a:lvl1pPr>
          </a:lstStyle>
          <a:p>
            <a:r>
              <a:rPr lang="en-US"/>
              <a:t>Drag picture to placeholder or click icon to add</a:t>
            </a:r>
          </a:p>
        </p:txBody>
      </p:sp>
      <p:sp>
        <p:nvSpPr>
          <p:cNvPr id="27" name="Picture Placeholder 18"/>
          <p:cNvSpPr>
            <a:spLocks noGrp="1"/>
          </p:cNvSpPr>
          <p:nvPr>
            <p:ph type="pic" sz="quarter" idx="23"/>
          </p:nvPr>
        </p:nvSpPr>
        <p:spPr>
          <a:xfrm>
            <a:off x="9239918" y="1208088"/>
            <a:ext cx="2460086" cy="2317504"/>
          </a:xfrm>
        </p:spPr>
        <p:txBody>
          <a:bodyPr/>
          <a:lstStyle>
            <a:lvl1pPr>
              <a:defRPr sz="1800">
                <a:solidFill>
                  <a:schemeClr val="bg2"/>
                </a:solidFill>
              </a:defRPr>
            </a:lvl1pPr>
          </a:lstStyle>
          <a:p>
            <a:r>
              <a:rPr lang="en-US"/>
              <a:t>Drag picture to placeholder or click icon to add</a:t>
            </a:r>
          </a:p>
        </p:txBody>
      </p:sp>
      <p:sp>
        <p:nvSpPr>
          <p:cNvPr id="13" name="Content Placeholder 5"/>
          <p:cNvSpPr>
            <a:spLocks noGrp="1"/>
          </p:cNvSpPr>
          <p:nvPr>
            <p:ph sz="quarter" idx="17"/>
          </p:nvPr>
        </p:nvSpPr>
        <p:spPr>
          <a:xfrm>
            <a:off x="486707" y="3684588"/>
            <a:ext cx="2436152" cy="2262187"/>
          </a:xfrm>
        </p:spPr>
        <p:txBody>
          <a:bodyPr lIns="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3412422" y="3684588"/>
            <a:ext cx="2436152" cy="2262187"/>
          </a:xfrm>
        </p:spPr>
        <p:txBody>
          <a:bodyPr lIns="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9"/>
          </p:nvPr>
        </p:nvSpPr>
        <p:spPr>
          <a:xfrm>
            <a:off x="6332423" y="3684588"/>
            <a:ext cx="2436152" cy="2262187"/>
          </a:xfrm>
        </p:spPr>
        <p:txBody>
          <a:bodyPr lIns="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20"/>
          </p:nvPr>
        </p:nvSpPr>
        <p:spPr>
          <a:xfrm>
            <a:off x="9255280" y="3684588"/>
            <a:ext cx="2436152" cy="2262187"/>
          </a:xfrm>
        </p:spPr>
        <p:txBody>
          <a:bodyPr lIns="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1537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2686647"/>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5"/>
          <p:cNvSpPr>
            <a:spLocks noGrp="1"/>
          </p:cNvSpPr>
          <p:nvPr>
            <p:ph sz="quarter" idx="14"/>
          </p:nvPr>
        </p:nvSpPr>
        <p:spPr>
          <a:xfrm>
            <a:off x="486707" y="1118870"/>
            <a:ext cx="11209064" cy="1340190"/>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86707" y="2624603"/>
            <a:ext cx="5363083" cy="3315823"/>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2623099"/>
            <a:ext cx="5363083" cy="3317327"/>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157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4142909" y="2686647"/>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49699" y="2686647"/>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490939" y="1117981"/>
            <a:ext cx="11209064" cy="1344168"/>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86707" y="2623098"/>
            <a:ext cx="3405614"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5"/>
          </p:nvPr>
        </p:nvSpPr>
        <p:spPr>
          <a:xfrm>
            <a:off x="4393497" y="2623098"/>
            <a:ext cx="3405614"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6"/>
          </p:nvPr>
        </p:nvSpPr>
        <p:spPr>
          <a:xfrm>
            <a:off x="8300289" y="2623098"/>
            <a:ext cx="3405614"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659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2" name="Straight Connector 11"/>
          <p:cNvCxnSpPr/>
          <p:nvPr userDrawn="1"/>
        </p:nvCxnSpPr>
        <p:spPr>
          <a:xfrm>
            <a:off x="3167640" y="2690651"/>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3355" y="2690651"/>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019071" y="2690651"/>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490939" y="1117981"/>
            <a:ext cx="11209064" cy="1344168"/>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5"/>
          </p:nvPr>
        </p:nvSpPr>
        <p:spPr>
          <a:xfrm>
            <a:off x="486707"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6"/>
          </p:nvPr>
        </p:nvSpPr>
        <p:spPr>
          <a:xfrm>
            <a:off x="3412422"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7"/>
          </p:nvPr>
        </p:nvSpPr>
        <p:spPr>
          <a:xfrm>
            <a:off x="6338137"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9263851"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748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490940" y="1210471"/>
            <a:ext cx="1121329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90939" y="1769550"/>
            <a:ext cx="5372818"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6"/>
          </p:nvPr>
        </p:nvSpPr>
        <p:spPr>
          <a:xfrm>
            <a:off x="6327186" y="1769550"/>
            <a:ext cx="5372818"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90939" y="2624603"/>
            <a:ext cx="5363083" cy="3315823"/>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2623099"/>
            <a:ext cx="5363083" cy="3317327"/>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2819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2" name="Straight Connector 11"/>
          <p:cNvCxnSpPr/>
          <p:nvPr userDrawn="1"/>
        </p:nvCxnSpPr>
        <p:spPr>
          <a:xfrm>
            <a:off x="4142909"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049699"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490940" y="1210471"/>
            <a:ext cx="1121329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90939" y="1769550"/>
            <a:ext cx="3405614"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9"/>
          <p:cNvSpPr>
            <a:spLocks noGrp="1"/>
          </p:cNvSpPr>
          <p:nvPr>
            <p:ph type="body" sz="quarter" idx="20"/>
          </p:nvPr>
        </p:nvSpPr>
        <p:spPr>
          <a:xfrm>
            <a:off x="4393498" y="1769550"/>
            <a:ext cx="3405614"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9"/>
          <p:cNvSpPr>
            <a:spLocks noGrp="1"/>
          </p:cNvSpPr>
          <p:nvPr>
            <p:ph type="body" sz="quarter" idx="21"/>
          </p:nvPr>
        </p:nvSpPr>
        <p:spPr>
          <a:xfrm>
            <a:off x="8300289" y="1769550"/>
            <a:ext cx="3405614"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7"/>
          </p:nvPr>
        </p:nvSpPr>
        <p:spPr>
          <a:xfrm>
            <a:off x="490939" y="2623098"/>
            <a:ext cx="3405614" cy="3317328"/>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8"/>
          </p:nvPr>
        </p:nvSpPr>
        <p:spPr>
          <a:xfrm>
            <a:off x="4393497" y="2623098"/>
            <a:ext cx="3405614" cy="3317328"/>
          </a:xfrm>
        </p:spPr>
        <p:txBody>
          <a:bodyPr lIns="9144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9"/>
          </p:nvPr>
        </p:nvSpPr>
        <p:spPr>
          <a:xfrm>
            <a:off x="8300289" y="2623098"/>
            <a:ext cx="3405614" cy="3317328"/>
          </a:xfrm>
        </p:spPr>
        <p:txBody>
          <a:bodyPr lIns="91440"/>
          <a:lstStyle>
            <a:lvl1pPr>
              <a:defRPr sz="2200">
                <a:solidFill>
                  <a:srgbClr val="4C8AB8"/>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819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4">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 y="0"/>
            <a:ext cx="2994376" cy="1645920"/>
          </a:xfrm>
        </p:spPr>
        <p:txBody>
          <a:bodyPr/>
          <a:lstStyle>
            <a:lvl1pPr>
              <a:defRPr sz="1800">
                <a:solidFill>
                  <a:schemeClr val="bg2"/>
                </a:solidFill>
              </a:defRPr>
            </a:lvl1pPr>
          </a:lstStyle>
          <a:p>
            <a:r>
              <a:rPr lang="en-US"/>
              <a:t>Drag picture to placeholder or click icon to add</a:t>
            </a:r>
          </a:p>
        </p:txBody>
      </p:sp>
      <p:sp>
        <p:nvSpPr>
          <p:cNvPr id="21" name="Picture Placeholder 3"/>
          <p:cNvSpPr>
            <a:spLocks noGrp="1"/>
          </p:cNvSpPr>
          <p:nvPr>
            <p:ph type="pic" sz="quarter" idx="16"/>
          </p:nvPr>
        </p:nvSpPr>
        <p:spPr>
          <a:xfrm>
            <a:off x="3068052" y="0"/>
            <a:ext cx="2989522" cy="1645920"/>
          </a:xfrm>
        </p:spPr>
        <p:txBody>
          <a:bodyPr/>
          <a:lstStyle>
            <a:lvl1pPr>
              <a:defRPr sz="1800">
                <a:solidFill>
                  <a:schemeClr val="bg2"/>
                </a:solidFill>
              </a:defRPr>
            </a:lvl1pPr>
          </a:lstStyle>
          <a:p>
            <a:r>
              <a:rPr lang="en-US"/>
              <a:t>Drag picture to placeholder or click icon to add</a:t>
            </a:r>
          </a:p>
        </p:txBody>
      </p:sp>
      <p:sp>
        <p:nvSpPr>
          <p:cNvPr id="22" name="Picture Placeholder 3"/>
          <p:cNvSpPr>
            <a:spLocks noGrp="1"/>
          </p:cNvSpPr>
          <p:nvPr>
            <p:ph type="pic" sz="quarter" idx="17"/>
          </p:nvPr>
        </p:nvSpPr>
        <p:spPr>
          <a:xfrm>
            <a:off x="6126394" y="0"/>
            <a:ext cx="2989523" cy="1645920"/>
          </a:xfrm>
        </p:spPr>
        <p:txBody>
          <a:bodyPr/>
          <a:lstStyle>
            <a:lvl1pPr>
              <a:defRPr sz="1800">
                <a:solidFill>
                  <a:schemeClr val="bg2"/>
                </a:solidFill>
              </a:defRPr>
            </a:lvl1pPr>
          </a:lstStyle>
          <a:p>
            <a:r>
              <a:rPr lang="en-US"/>
              <a:t>Drag picture to placeholder or click icon to add</a:t>
            </a:r>
            <a:endParaRPr lang="en-US" dirty="0"/>
          </a:p>
        </p:txBody>
      </p:sp>
      <p:sp>
        <p:nvSpPr>
          <p:cNvPr id="23" name="Picture Placeholder 3"/>
          <p:cNvSpPr>
            <a:spLocks noGrp="1"/>
          </p:cNvSpPr>
          <p:nvPr>
            <p:ph type="pic" sz="quarter" idx="18"/>
          </p:nvPr>
        </p:nvSpPr>
        <p:spPr>
          <a:xfrm>
            <a:off x="9194447" y="0"/>
            <a:ext cx="2994377" cy="1645920"/>
          </a:xfrm>
        </p:spPr>
        <p:txBody>
          <a:bodyPr/>
          <a:lstStyle>
            <a:lvl1pPr>
              <a:defRPr sz="1800">
                <a:solidFill>
                  <a:schemeClr val="bg2"/>
                </a:solidFill>
              </a:defRPr>
            </a:lvl1pPr>
          </a:lstStyle>
          <a:p>
            <a:r>
              <a:rPr lang="en-US"/>
              <a:t>Drag picture to placeholder or click icon to add</a:t>
            </a:r>
          </a:p>
        </p:txBody>
      </p:sp>
      <p:sp>
        <p:nvSpPr>
          <p:cNvPr id="24" name="Picture Placeholder 3"/>
          <p:cNvSpPr>
            <a:spLocks noGrp="1"/>
          </p:cNvSpPr>
          <p:nvPr>
            <p:ph type="pic" sz="quarter" idx="19"/>
          </p:nvPr>
        </p:nvSpPr>
        <p:spPr>
          <a:xfrm>
            <a:off x="-1" y="1719596"/>
            <a:ext cx="2994376" cy="1645920"/>
          </a:xfrm>
        </p:spPr>
        <p:txBody>
          <a:bodyPr/>
          <a:lstStyle>
            <a:lvl1pPr>
              <a:defRPr sz="1800">
                <a:solidFill>
                  <a:schemeClr val="bg2"/>
                </a:solidFill>
              </a:defRPr>
            </a:lvl1pPr>
          </a:lstStyle>
          <a:p>
            <a:r>
              <a:rPr lang="en-US"/>
              <a:t>Drag picture to placeholder or click icon to add</a:t>
            </a:r>
          </a:p>
        </p:txBody>
      </p:sp>
      <p:sp>
        <p:nvSpPr>
          <p:cNvPr id="25" name="Picture Placeholder 3"/>
          <p:cNvSpPr>
            <a:spLocks noGrp="1"/>
          </p:cNvSpPr>
          <p:nvPr>
            <p:ph type="pic" sz="quarter" idx="20"/>
          </p:nvPr>
        </p:nvSpPr>
        <p:spPr>
          <a:xfrm>
            <a:off x="3068052" y="1719596"/>
            <a:ext cx="2989522" cy="1645920"/>
          </a:xfrm>
        </p:spPr>
        <p:txBody>
          <a:bodyPr/>
          <a:lstStyle>
            <a:lvl1pPr>
              <a:defRPr sz="1800">
                <a:solidFill>
                  <a:schemeClr val="bg2"/>
                </a:solidFill>
              </a:defRPr>
            </a:lvl1pPr>
          </a:lstStyle>
          <a:p>
            <a:r>
              <a:rPr lang="en-US"/>
              <a:t>Drag picture to placeholder or click icon to add</a:t>
            </a:r>
          </a:p>
        </p:txBody>
      </p:sp>
      <p:sp>
        <p:nvSpPr>
          <p:cNvPr id="26" name="Picture Placeholder 3"/>
          <p:cNvSpPr>
            <a:spLocks noGrp="1"/>
          </p:cNvSpPr>
          <p:nvPr>
            <p:ph type="pic" sz="quarter" idx="21"/>
          </p:nvPr>
        </p:nvSpPr>
        <p:spPr>
          <a:xfrm>
            <a:off x="6126394" y="1719596"/>
            <a:ext cx="2989523" cy="1645920"/>
          </a:xfrm>
        </p:spPr>
        <p:txBody>
          <a:bodyPr/>
          <a:lstStyle>
            <a:lvl1pPr>
              <a:defRPr sz="1800">
                <a:solidFill>
                  <a:schemeClr val="bg2"/>
                </a:solidFill>
              </a:defRPr>
            </a:lvl1pPr>
          </a:lstStyle>
          <a:p>
            <a:r>
              <a:rPr lang="en-US"/>
              <a:t>Drag picture to placeholder or click icon to add</a:t>
            </a:r>
          </a:p>
        </p:txBody>
      </p:sp>
      <p:sp>
        <p:nvSpPr>
          <p:cNvPr id="27" name="Picture Placeholder 3"/>
          <p:cNvSpPr>
            <a:spLocks noGrp="1"/>
          </p:cNvSpPr>
          <p:nvPr>
            <p:ph type="pic" sz="quarter" idx="22"/>
          </p:nvPr>
        </p:nvSpPr>
        <p:spPr>
          <a:xfrm>
            <a:off x="9194447" y="1719596"/>
            <a:ext cx="2994377" cy="1645920"/>
          </a:xfrm>
        </p:spPr>
        <p:txBody>
          <a:bodyPr/>
          <a:lstStyle>
            <a:lvl1pPr>
              <a:defRPr sz="1800">
                <a:solidFill>
                  <a:schemeClr val="bg2"/>
                </a:solidFill>
              </a:defRPr>
            </a:lvl1pPr>
          </a:lstStyle>
          <a:p>
            <a:r>
              <a:rPr lang="en-US"/>
              <a:t>Drag picture to placeholder or click icon to add</a:t>
            </a:r>
          </a:p>
        </p:txBody>
      </p:sp>
      <p:sp>
        <p:nvSpPr>
          <p:cNvPr id="2" name="Title 1"/>
          <p:cNvSpPr>
            <a:spLocks noGrp="1"/>
          </p:cNvSpPr>
          <p:nvPr>
            <p:ph type="title" hasCustomPrompt="1"/>
          </p:nvPr>
        </p:nvSpPr>
        <p:spPr>
          <a:xfrm>
            <a:off x="499742" y="3657600"/>
            <a:ext cx="11209064" cy="1517904"/>
          </a:xfrm>
        </p:spPr>
        <p:txBody>
          <a:bodyPr anchor="t" anchorCtr="0"/>
          <a:lstStyle>
            <a:lvl1pPr>
              <a:lnSpc>
                <a:spcPct val="82000"/>
              </a:lnSpc>
              <a:spcAft>
                <a:spcPts val="800"/>
              </a:spcAft>
              <a:defRPr sz="3600">
                <a:solidFill>
                  <a:schemeClr val="tx1"/>
                </a:solidFill>
              </a:defRPr>
            </a:lvl1pPr>
          </a:lstStyle>
          <a:p>
            <a:r>
              <a:rPr lang="en-US" dirty="0"/>
              <a:t>Click to edit Master title style</a:t>
            </a:r>
            <a:br>
              <a:rPr lang="en-US" dirty="0"/>
            </a:br>
            <a:r>
              <a:rPr lang="en-US" dirty="0"/>
              <a:t>type style</a:t>
            </a:r>
          </a:p>
        </p:txBody>
      </p:sp>
      <p:sp>
        <p:nvSpPr>
          <p:cNvPr id="5" name="Text Placeholder 4"/>
          <p:cNvSpPr>
            <a:spLocks noGrp="1"/>
          </p:cNvSpPr>
          <p:nvPr>
            <p:ph type="body" sz="quarter" idx="23"/>
          </p:nvPr>
        </p:nvSpPr>
        <p:spPr>
          <a:xfrm>
            <a:off x="499742" y="4581144"/>
            <a:ext cx="11213719"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9743" y="5303520"/>
            <a:ext cx="8651774" cy="820952"/>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userDrawn="1"/>
        </p:nvSpPr>
        <p:spPr>
          <a:xfrm>
            <a:off x="499065" y="6329844"/>
            <a:ext cx="8749710"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t>
            </a:r>
            <a:r>
              <a:rPr lang="en-US" sz="800" i="1" kern="1200">
                <a:solidFill>
                  <a:schemeClr val="tx2"/>
                </a:solidFill>
                <a:effectLst/>
                <a:latin typeface="+mn-lt"/>
                <a:ea typeface="+mn-ea"/>
                <a:cs typeface="+mn-cs"/>
              </a:rPr>
              <a:t>All other marks are the property of their respective owners.</a:t>
            </a:r>
            <a:endParaRPr lang="en-US" sz="800" kern="1200">
              <a:solidFill>
                <a:schemeClr val="tx2"/>
              </a:solidFill>
              <a:effectLst/>
              <a:latin typeface="+mn-lt"/>
              <a:ea typeface="+mn-ea"/>
              <a:cs typeface="+mn-cs"/>
            </a:endParaRPr>
          </a:p>
        </p:txBody>
      </p:sp>
      <p:grpSp>
        <p:nvGrpSpPr>
          <p:cNvPr id="16" name="Group 15"/>
          <p:cNvGrpSpPr/>
          <p:nvPr userDrawn="1"/>
        </p:nvGrpSpPr>
        <p:grpSpPr>
          <a:xfrm>
            <a:off x="10297520" y="6214533"/>
            <a:ext cx="1481599" cy="428198"/>
            <a:chOff x="1269248" y="1131135"/>
            <a:chExt cx="5503863" cy="1590676"/>
          </a:xfrm>
        </p:grpSpPr>
        <p:sp>
          <p:nvSpPr>
            <p:cNvPr id="18" name="Freeform 17"/>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32"/>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Rectangle 35"/>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8"/>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Rectangle 48"/>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49"/>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Rectangle 50"/>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52"/>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53"/>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822788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cxnSp>
        <p:nvCxnSpPr>
          <p:cNvPr id="14" name="Straight Connector 13"/>
          <p:cNvCxnSpPr/>
          <p:nvPr userDrawn="1"/>
        </p:nvCxnSpPr>
        <p:spPr>
          <a:xfrm>
            <a:off x="3167640" y="1791167"/>
            <a:ext cx="0" cy="4073058"/>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4413"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19071" y="1780313"/>
            <a:ext cx="0" cy="408391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490940" y="1210471"/>
            <a:ext cx="1121329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90939"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9"/>
          <p:cNvSpPr>
            <a:spLocks noGrp="1"/>
          </p:cNvSpPr>
          <p:nvPr>
            <p:ph type="body" sz="quarter" idx="21"/>
          </p:nvPr>
        </p:nvSpPr>
        <p:spPr>
          <a:xfrm>
            <a:off x="3412422"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9"/>
          <p:cNvSpPr>
            <a:spLocks noGrp="1"/>
          </p:cNvSpPr>
          <p:nvPr>
            <p:ph type="body" sz="quarter" idx="22"/>
          </p:nvPr>
        </p:nvSpPr>
        <p:spPr>
          <a:xfrm>
            <a:off x="6332423"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9"/>
          <p:cNvSpPr>
            <a:spLocks noGrp="1"/>
          </p:cNvSpPr>
          <p:nvPr>
            <p:ph type="body" sz="quarter" idx="23"/>
          </p:nvPr>
        </p:nvSpPr>
        <p:spPr>
          <a:xfrm>
            <a:off x="9255280"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7"/>
          </p:nvPr>
        </p:nvSpPr>
        <p:spPr>
          <a:xfrm>
            <a:off x="490939" y="2623098"/>
            <a:ext cx="2436152" cy="3328184"/>
          </a:xfrm>
        </p:spPr>
        <p:txBody>
          <a:bodyPr lIns="91440"/>
          <a:lstStyle>
            <a:lvl1pPr>
              <a:defRPr sz="2200">
                <a:solidFill>
                  <a:schemeClr val="accent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3412422" y="2623098"/>
            <a:ext cx="2436152" cy="3328184"/>
          </a:xfrm>
        </p:spPr>
        <p:txBody>
          <a:bodyPr lIns="91440"/>
          <a:lstStyle>
            <a:lvl1pPr>
              <a:defRPr sz="2200">
                <a:solidFill>
                  <a:schemeClr val="accent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9"/>
          </p:nvPr>
        </p:nvSpPr>
        <p:spPr>
          <a:xfrm>
            <a:off x="6332423" y="2623098"/>
            <a:ext cx="2436152" cy="3328184"/>
          </a:xfrm>
        </p:spPr>
        <p:txBody>
          <a:bodyPr lIns="91440"/>
          <a:lstStyle>
            <a:lvl1pPr>
              <a:defRPr sz="2200">
                <a:solidFill>
                  <a:schemeClr val="accent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20"/>
          </p:nvPr>
        </p:nvSpPr>
        <p:spPr>
          <a:xfrm>
            <a:off x="9255280" y="2623098"/>
            <a:ext cx="2436152" cy="3328184"/>
          </a:xfrm>
        </p:spPr>
        <p:txBody>
          <a:bodyPr lIns="91440"/>
          <a:lstStyle>
            <a:lvl1pPr>
              <a:defRPr sz="2200">
                <a:solidFill>
                  <a:schemeClr val="accent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2849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8" y="1139825"/>
            <a:ext cx="7942744" cy="480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4"/>
          </p:nvPr>
        </p:nvSpPr>
        <p:spPr>
          <a:xfrm>
            <a:off x="8658470" y="1206500"/>
            <a:ext cx="3041533" cy="4648200"/>
          </a:xfrm>
          <a:solidFill>
            <a:srgbClr val="E8E8E8"/>
          </a:solidFill>
        </p:spPr>
        <p:txBody>
          <a:bodyPr lIns="274320" tIns="182880" rIns="274320" bIns="182880"/>
          <a:lstStyle>
            <a:lvl1pPr>
              <a:lnSpc>
                <a:spcPct val="100000"/>
              </a:lnSpc>
              <a:spcAft>
                <a:spcPts val="600"/>
              </a:spcAft>
              <a:defRPr sz="1600" baseline="0">
                <a:solidFill>
                  <a:schemeClr val="tx2"/>
                </a:solidFill>
              </a:defRPr>
            </a:lvl1pPr>
            <a:lvl2pPr>
              <a:lnSpc>
                <a:spcPct val="100000"/>
              </a:lnSpc>
              <a:spcAft>
                <a:spcPts val="600"/>
              </a:spcAft>
              <a:defRPr sz="1600" i="1" baseline="0"/>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326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8658470" y="1206500"/>
            <a:ext cx="3041533" cy="4648200"/>
          </a:xfrm>
          <a:solidFill>
            <a:srgbClr val="E8E8E8"/>
          </a:solidFill>
        </p:spPr>
        <p:txBody>
          <a:bodyPr lIns="274320" tIns="182880" rIns="274320" bIns="182880"/>
          <a:lstStyle>
            <a:lvl1pPr>
              <a:lnSpc>
                <a:spcPct val="100000"/>
              </a:lnSpc>
              <a:spcAft>
                <a:spcPts val="600"/>
              </a:spcAft>
              <a:defRPr sz="1600" baseline="0">
                <a:solidFill>
                  <a:schemeClr val="tx2"/>
                </a:solidFill>
              </a:defRPr>
            </a:lvl1pPr>
            <a:lvl2pPr>
              <a:lnSpc>
                <a:spcPct val="100000"/>
              </a:lnSpc>
              <a:spcAft>
                <a:spcPts val="600"/>
              </a:spcAft>
              <a:defRPr sz="1600" i="1" baseline="0"/>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5"/>
          </p:nvPr>
        </p:nvSpPr>
        <p:spPr>
          <a:xfrm>
            <a:off x="490939" y="1206500"/>
            <a:ext cx="7937550" cy="4648200"/>
          </a:xfrm>
        </p:spPr>
        <p:txBody>
          <a:bodyPr/>
          <a:lstStyle>
            <a:lvl1pPr>
              <a:defRPr sz="1800">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3356460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m 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5" name="Rectangle 4"/>
          <p:cNvSpPr/>
          <p:nvPr userDrawn="1"/>
        </p:nvSpPr>
        <p:spPr>
          <a:xfrm>
            <a:off x="489338" y="1458409"/>
            <a:ext cx="5347794"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Rectangle 14"/>
          <p:cNvSpPr/>
          <p:nvPr userDrawn="1"/>
        </p:nvSpPr>
        <p:spPr>
          <a:xfrm>
            <a:off x="6352209" y="1458409"/>
            <a:ext cx="5347794"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83968" y="3217928"/>
            <a:ext cx="253934" cy="596900"/>
          </a:xfrm>
          <a:prstGeom prst="rect">
            <a:avLst/>
          </a:prstGeom>
        </p:spPr>
      </p:pic>
      <p:sp>
        <p:nvSpPr>
          <p:cNvPr id="4" name="Text Placeholder 3"/>
          <p:cNvSpPr>
            <a:spLocks noGrp="1"/>
          </p:cNvSpPr>
          <p:nvPr>
            <p:ph type="body" sz="quarter" idx="14"/>
          </p:nvPr>
        </p:nvSpPr>
        <p:spPr>
          <a:xfrm>
            <a:off x="489339" y="1142212"/>
            <a:ext cx="5347755" cy="316199"/>
          </a:xfrm>
        </p:spPr>
        <p:txBody>
          <a:bodyPr/>
          <a:lstStyle>
            <a:lvl1pPr marL="0" indent="0">
              <a:lnSpc>
                <a:spcPct val="100000"/>
              </a:lnSpc>
              <a:spcAft>
                <a:spcPts val="0"/>
              </a:spcAft>
              <a:buFontTx/>
              <a:buNone/>
              <a:defRPr sz="1600" b="0" i="1">
                <a:solidFill>
                  <a:schemeClr val="tx2"/>
                </a:solidFill>
              </a:defRPr>
            </a:lvl1pPr>
            <a:lvl2pPr marL="0" indent="0">
              <a:lnSpc>
                <a:spcPct val="100000"/>
              </a:lnSpc>
              <a:spcAft>
                <a:spcPts val="0"/>
              </a:spcAft>
              <a:buFontTx/>
              <a:buNone/>
              <a:defRPr sz="1600" b="0" i="1">
                <a:solidFill>
                  <a:schemeClr val="tx2"/>
                </a:solidFill>
              </a:defRPr>
            </a:lvl2pPr>
            <a:lvl3pPr marL="0" indent="0">
              <a:lnSpc>
                <a:spcPct val="100000"/>
              </a:lnSpc>
              <a:spcAft>
                <a:spcPts val="0"/>
              </a:spcAft>
              <a:buFontTx/>
              <a:buNone/>
              <a:defRPr sz="1600" b="0" i="1">
                <a:solidFill>
                  <a:schemeClr val="tx2"/>
                </a:solidFill>
              </a:defRPr>
            </a:lvl3pPr>
            <a:lvl4pPr marL="0" indent="0">
              <a:lnSpc>
                <a:spcPct val="100000"/>
              </a:lnSpc>
              <a:spcAft>
                <a:spcPts val="0"/>
              </a:spcAft>
              <a:buFontTx/>
              <a:buNone/>
              <a:defRPr sz="1600" b="0" i="1">
                <a:solidFill>
                  <a:schemeClr val="tx2"/>
                </a:solidFill>
              </a:defRPr>
            </a:lvl4pPr>
            <a:lvl5pPr marL="0" indent="0">
              <a:lnSpc>
                <a:spcPct val="100000"/>
              </a:lnSpc>
              <a:spcAft>
                <a:spcPts val="0"/>
              </a:spcAft>
              <a:buFontTx/>
              <a:buNone/>
              <a:defRPr sz="16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729005" y="1587384"/>
            <a:ext cx="487553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6361399" y="1142212"/>
            <a:ext cx="5338604" cy="316199"/>
          </a:xfrm>
        </p:spPr>
        <p:txBody>
          <a:bodyPr/>
          <a:lstStyle>
            <a:lvl1pPr marL="0" indent="0">
              <a:lnSpc>
                <a:spcPct val="100000"/>
              </a:lnSpc>
              <a:spcAft>
                <a:spcPts val="0"/>
              </a:spcAft>
              <a:buFontTx/>
              <a:buNone/>
              <a:defRPr sz="1600" b="0" i="1">
                <a:solidFill>
                  <a:schemeClr val="tx2"/>
                </a:solidFill>
              </a:defRPr>
            </a:lvl1pPr>
            <a:lvl2pPr marL="0" indent="0">
              <a:lnSpc>
                <a:spcPct val="100000"/>
              </a:lnSpc>
              <a:spcAft>
                <a:spcPts val="0"/>
              </a:spcAft>
              <a:buFontTx/>
              <a:buNone/>
              <a:defRPr sz="1600" b="0" i="1">
                <a:solidFill>
                  <a:schemeClr val="tx2"/>
                </a:solidFill>
              </a:defRPr>
            </a:lvl2pPr>
            <a:lvl3pPr marL="0" indent="0">
              <a:lnSpc>
                <a:spcPct val="100000"/>
              </a:lnSpc>
              <a:spcAft>
                <a:spcPts val="0"/>
              </a:spcAft>
              <a:buFontTx/>
              <a:buNone/>
              <a:defRPr sz="1600" b="0" i="1">
                <a:solidFill>
                  <a:schemeClr val="tx2"/>
                </a:solidFill>
              </a:defRPr>
            </a:lvl3pPr>
            <a:lvl4pPr marL="0" indent="0">
              <a:lnSpc>
                <a:spcPct val="100000"/>
              </a:lnSpc>
              <a:spcAft>
                <a:spcPts val="0"/>
              </a:spcAft>
              <a:buFontTx/>
              <a:buNone/>
              <a:defRPr sz="1600" b="0" i="1">
                <a:solidFill>
                  <a:schemeClr val="tx2"/>
                </a:solidFill>
              </a:defRPr>
            </a:lvl4pPr>
            <a:lvl5pPr marL="0" indent="0">
              <a:lnSpc>
                <a:spcPct val="100000"/>
              </a:lnSpc>
              <a:spcAft>
                <a:spcPts val="0"/>
              </a:spcAft>
              <a:buFontTx/>
              <a:buNone/>
              <a:defRPr sz="16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6"/>
          </p:nvPr>
        </p:nvSpPr>
        <p:spPr>
          <a:xfrm>
            <a:off x="6586412" y="1587384"/>
            <a:ext cx="487553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24993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4040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3" name="Title 1"/>
          <p:cNvSpPr>
            <a:spLocks noGrp="1"/>
          </p:cNvSpPr>
          <p:nvPr>
            <p:ph type="title"/>
          </p:nvPr>
        </p:nvSpPr>
        <p:spPr>
          <a:xfrm>
            <a:off x="490939" y="310308"/>
            <a:ext cx="11209064"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01498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YW White Background">
    <p:spTree>
      <p:nvGrpSpPr>
        <p:cNvPr id="1" name=""/>
        <p:cNvGrpSpPr/>
        <p:nvPr/>
      </p:nvGrpSpPr>
      <p:grpSpPr>
        <a:xfrm>
          <a:off x="0" y="0"/>
          <a:ext cx="0" cy="0"/>
          <a:chOff x="0" y="0"/>
          <a:chExt cx="0" cy="0"/>
        </a:xfrm>
      </p:grpSpPr>
      <p:sp>
        <p:nvSpPr>
          <p:cNvPr id="7" name="Rectangle 6"/>
          <p:cNvSpPr/>
          <p:nvPr userDrawn="1"/>
        </p:nvSpPr>
        <p:spPr bwMode="white">
          <a:xfrm>
            <a:off x="0" y="0"/>
            <a:ext cx="1225126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Rectangle 14"/>
          <p:cNvSpPr/>
          <p:nvPr userDrawn="1"/>
        </p:nvSpPr>
        <p:spPr bwMode="white">
          <a:xfrm>
            <a:off x="11177323" y="6078715"/>
            <a:ext cx="1011502" cy="474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nvGrpSpPr>
          <p:cNvPr id="6" name="Group 5"/>
          <p:cNvGrpSpPr/>
          <p:nvPr userDrawn="1"/>
        </p:nvGrpSpPr>
        <p:grpSpPr>
          <a:xfrm>
            <a:off x="3881043" y="2548458"/>
            <a:ext cx="4528344" cy="1308740"/>
            <a:chOff x="1269248" y="1131135"/>
            <a:chExt cx="5503863" cy="1590676"/>
          </a:xfrm>
        </p:grpSpPr>
        <p:sp>
          <p:nvSpPr>
            <p:cNvPr id="8" name="Freeform 7"/>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Rectangle 16"/>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3"/>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32"/>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Rectangle 34"/>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8"/>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891919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4C8AB8"/>
        </a:solidFill>
        <a:effectLst/>
      </p:bgPr>
    </p:bg>
    <p:spTree>
      <p:nvGrpSpPr>
        <p:cNvPr id="1" name=""/>
        <p:cNvGrpSpPr/>
        <p:nvPr/>
      </p:nvGrpSpPr>
      <p:grpSpPr>
        <a:xfrm>
          <a:off x="0" y="0"/>
          <a:ext cx="0" cy="0"/>
          <a:chOff x="0" y="0"/>
          <a:chExt cx="0" cy="0"/>
        </a:xfrm>
      </p:grpSpPr>
      <p:sp>
        <p:nvSpPr>
          <p:cNvPr id="4" name="Rectangle 3"/>
          <p:cNvSpPr/>
          <p:nvPr userDrawn="1"/>
        </p:nvSpPr>
        <p:spPr>
          <a:xfrm>
            <a:off x="0" y="6473372"/>
            <a:ext cx="12188825" cy="384628"/>
          </a:xfrm>
          <a:prstGeom prst="rect">
            <a:avLst/>
          </a:prstGeom>
          <a:solidFill>
            <a:srgbClr val="4C8AB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 name="Title 1"/>
          <p:cNvSpPr>
            <a:spLocks noGrp="1"/>
          </p:cNvSpPr>
          <p:nvPr>
            <p:ph type="ctrTitle" hasCustomPrompt="1"/>
          </p:nvPr>
        </p:nvSpPr>
        <p:spPr>
          <a:xfrm>
            <a:off x="388338" y="1686560"/>
            <a:ext cx="10276884" cy="705248"/>
          </a:xfrm>
        </p:spPr>
        <p:txBody>
          <a:bodyPr anchor="t">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Subtitle 2"/>
          <p:cNvSpPr>
            <a:spLocks noGrp="1"/>
          </p:cNvSpPr>
          <p:nvPr>
            <p:ph type="subTitle" idx="1"/>
          </p:nvPr>
        </p:nvSpPr>
        <p:spPr>
          <a:xfrm>
            <a:off x="388337" y="2422293"/>
            <a:ext cx="10276884" cy="53872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338" y="316154"/>
            <a:ext cx="3570670" cy="1032895"/>
          </a:xfrm>
          <a:prstGeom prst="rect">
            <a:avLst/>
          </a:prstGeom>
        </p:spPr>
      </p:pic>
      <p:sp>
        <p:nvSpPr>
          <p:cNvPr id="10" name="Rectangle 9"/>
          <p:cNvSpPr/>
          <p:nvPr userDrawn="1"/>
        </p:nvSpPr>
        <p:spPr>
          <a:xfrm>
            <a:off x="8715010" y="230745"/>
            <a:ext cx="2701856" cy="891618"/>
          </a:xfrm>
          <a:prstGeom prst="rect">
            <a:avLst/>
          </a:prstGeom>
          <a:solidFill>
            <a:srgbClr val="4C8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0" hasCustomPrompt="1"/>
          </p:nvPr>
        </p:nvSpPr>
        <p:spPr>
          <a:xfrm>
            <a:off x="388336" y="2995772"/>
            <a:ext cx="10276884" cy="387508"/>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Presenter</a:t>
            </a:r>
            <a:endParaRPr lang="en-US" dirty="0"/>
          </a:p>
        </p:txBody>
      </p:sp>
      <p:sp>
        <p:nvSpPr>
          <p:cNvPr id="18" name="Date Placeholder 3"/>
          <p:cNvSpPr>
            <a:spLocks noGrp="1"/>
          </p:cNvSpPr>
          <p:nvPr>
            <p:ph type="dt" sz="half" idx="2"/>
          </p:nvPr>
        </p:nvSpPr>
        <p:spPr>
          <a:xfrm>
            <a:off x="388337" y="3797610"/>
            <a:ext cx="4507326" cy="365125"/>
          </a:xfrm>
          <a:prstGeom prst="rect">
            <a:avLst/>
          </a:prstGeom>
        </p:spPr>
        <p:txBody>
          <a:bodyPr vert="horz" lIns="91440" tIns="45720" rIns="91440" bIns="45720" rtlCol="0" anchor="ctr"/>
          <a:lstStyle>
            <a:lvl1pPr algn="l">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8845AB2-C6DF-284A-BB03-A6337CF441A6}" type="datetime1">
              <a:rPr lang="en-US" smtClean="0"/>
              <a:pPr/>
              <a:t>11/2/2017</a:t>
            </a:fld>
            <a:endParaRPr lang="en-US"/>
          </a:p>
        </p:txBody>
      </p:sp>
      <p:sp>
        <p:nvSpPr>
          <p:cNvPr id="20" name="Text Placeholder 19"/>
          <p:cNvSpPr>
            <a:spLocks noGrp="1"/>
          </p:cNvSpPr>
          <p:nvPr>
            <p:ph type="body" sz="quarter" idx="11" hasCustomPrompt="1"/>
          </p:nvPr>
        </p:nvSpPr>
        <p:spPr>
          <a:xfrm>
            <a:off x="388337" y="3418038"/>
            <a:ext cx="10276883" cy="346075"/>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Presenter Title</a:t>
            </a:r>
            <a:endParaRPr lang="en-US" dirty="0"/>
          </a:p>
        </p:txBody>
      </p:sp>
      <p:sp>
        <p:nvSpPr>
          <p:cNvPr id="11" name="TextBox 10"/>
          <p:cNvSpPr txBox="1"/>
          <p:nvPr userDrawn="1"/>
        </p:nvSpPr>
        <p:spPr>
          <a:xfrm>
            <a:off x="511789" y="6523441"/>
            <a:ext cx="10905077" cy="274157"/>
          </a:xfrm>
          <a:prstGeom prst="rect">
            <a:avLst/>
          </a:prstGeom>
          <a:noFill/>
          <a:ln>
            <a:noFill/>
          </a:ln>
        </p:spPr>
        <p:txBody>
          <a:bodyPr wrap="square" lIns="0" tIns="0" rIns="0" bIns="0" rtlCol="0">
            <a:noAutofit/>
          </a:bodyPr>
          <a:lstStyle/>
          <a:p>
            <a:r>
              <a:rPr lang="en-US" sz="900" i="1" kern="1200" dirty="0">
                <a:solidFill>
                  <a:schemeClr val="bg1"/>
                </a:solidFill>
                <a:effectLst/>
                <a:latin typeface="Arial" panose="020B0604020202020204" pitchFamily="34" charset="0"/>
                <a:ea typeface="+mn-ea"/>
                <a:cs typeface="Arial" panose="020B0604020202020204" pitchFamily="34" charset="0"/>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900" kern="1200" dirty="0">
              <a:solidFill>
                <a:schemeClr val="bg1"/>
              </a:solidFill>
              <a:effectLst/>
              <a:latin typeface="Arial" panose="020B0604020202020204" pitchFamily="34" charset="0"/>
              <a:ea typeface="+mn-ea"/>
              <a:cs typeface="Arial" panose="020B0604020202020204" pitchFamily="34"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352379"/>
            <a:ext cx="12188825" cy="2115652"/>
          </a:xfrm>
          <a:prstGeom prst="rect">
            <a:avLst/>
          </a:prstGeom>
        </p:spPr>
      </p:pic>
    </p:spTree>
    <p:extLst>
      <p:ext uri="{BB962C8B-B14F-4D97-AF65-F5344CB8AC3E}">
        <p14:creationId xmlns:p14="http://schemas.microsoft.com/office/powerpoint/2010/main" val="351721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ption 5">
    <p:spTree>
      <p:nvGrpSpPr>
        <p:cNvPr id="1" name=""/>
        <p:cNvGrpSpPr/>
        <p:nvPr/>
      </p:nvGrpSpPr>
      <p:grpSpPr>
        <a:xfrm>
          <a:off x="0" y="0"/>
          <a:ext cx="0" cy="0"/>
          <a:chOff x="0" y="0"/>
          <a:chExt cx="0" cy="0"/>
        </a:xfrm>
      </p:grpSpPr>
      <p:sp>
        <p:nvSpPr>
          <p:cNvPr id="12" name="Picture Placeholder 3"/>
          <p:cNvSpPr>
            <a:spLocks noGrp="1"/>
          </p:cNvSpPr>
          <p:nvPr>
            <p:ph type="pic" sz="quarter" idx="16"/>
          </p:nvPr>
        </p:nvSpPr>
        <p:spPr>
          <a:xfrm>
            <a:off x="0" y="1"/>
            <a:ext cx="12188825" cy="3425825"/>
          </a:xfrm>
        </p:spPr>
        <p:txBody>
          <a:bodyPr/>
          <a:lstStyle>
            <a:lvl1pPr>
              <a:defRPr sz="1800">
                <a:solidFill>
                  <a:schemeClr val="bg2"/>
                </a:solidFill>
              </a:defRPr>
            </a:lvl1pPr>
          </a:lstStyle>
          <a:p>
            <a:r>
              <a:rPr lang="en-US"/>
              <a:t>Drag picture to placeholder or click icon to add</a:t>
            </a:r>
            <a:endParaRPr lang="en-US" dirty="0"/>
          </a:p>
        </p:txBody>
      </p:sp>
      <p:sp>
        <p:nvSpPr>
          <p:cNvPr id="2" name="Title 1"/>
          <p:cNvSpPr>
            <a:spLocks noGrp="1"/>
          </p:cNvSpPr>
          <p:nvPr>
            <p:ph type="title"/>
          </p:nvPr>
        </p:nvSpPr>
        <p:spPr>
          <a:xfrm>
            <a:off x="498798" y="3657600"/>
            <a:ext cx="1120906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7"/>
          </p:nvPr>
        </p:nvSpPr>
        <p:spPr>
          <a:xfrm>
            <a:off x="498798" y="4581144"/>
            <a:ext cx="11213719"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8799" y="5303520"/>
            <a:ext cx="8651774" cy="820952"/>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499065" y="6329844"/>
            <a:ext cx="8749710"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800" kern="1200" dirty="0">
              <a:solidFill>
                <a:schemeClr val="tx2"/>
              </a:solidFill>
              <a:effectLst/>
              <a:latin typeface="+mn-lt"/>
              <a:ea typeface="+mn-ea"/>
              <a:cs typeface="+mn-cs"/>
            </a:endParaRPr>
          </a:p>
        </p:txBody>
      </p:sp>
      <p:grpSp>
        <p:nvGrpSpPr>
          <p:cNvPr id="9" name="Group 8"/>
          <p:cNvGrpSpPr/>
          <p:nvPr userDrawn="1"/>
        </p:nvGrpSpPr>
        <p:grpSpPr>
          <a:xfrm>
            <a:off x="10297520" y="6214533"/>
            <a:ext cx="1481599" cy="428198"/>
            <a:chOff x="1269248" y="1131135"/>
            <a:chExt cx="5503863" cy="1590676"/>
          </a:xfrm>
        </p:grpSpPr>
        <p:sp>
          <p:nvSpPr>
            <p:cNvPr id="13" name="Freeform 12"/>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Rectangle 36"/>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Rectangle 38"/>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2328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3" name="Rectangle 2"/>
          <p:cNvSpPr/>
          <p:nvPr userDrawn="1"/>
        </p:nvSpPr>
        <p:spPr>
          <a:xfrm>
            <a:off x="0" y="774701"/>
            <a:ext cx="12188825" cy="6083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 name="Title 1"/>
          <p:cNvSpPr>
            <a:spLocks noGrp="1"/>
          </p:cNvSpPr>
          <p:nvPr>
            <p:ph type="title" hasCustomPrompt="1"/>
          </p:nvPr>
        </p:nvSpPr>
        <p:spPr bwMode="white">
          <a:xfrm>
            <a:off x="503030" y="1642533"/>
            <a:ext cx="11209064" cy="1512147"/>
          </a:xfrm>
        </p:spPr>
        <p:txBody>
          <a:bodyPr anchor="b" anchorCtr="0"/>
          <a:lstStyle>
            <a:lvl1pPr>
              <a:lnSpc>
                <a:spcPct val="82000"/>
              </a:lnSpc>
              <a:spcAft>
                <a:spcPts val="800"/>
              </a:spcAft>
              <a:defRPr sz="3600">
                <a:solidFill>
                  <a:schemeClr val="bg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498799" y="3608390"/>
            <a:ext cx="5609823"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488897" y="6398261"/>
            <a:ext cx="294066" cy="224790"/>
          </a:xfrm>
          <a:prstGeom prst="rect">
            <a:avLst/>
          </a:prstGeom>
        </p:spPr>
        <p:txBody>
          <a:bodyPr vert="horz" lIns="0" tIns="0" rIns="0" bIns="0" rtlCol="0" anchor="t"/>
          <a:lstStyle>
            <a:lvl1pPr algn="l">
              <a:lnSpc>
                <a:spcPts val="1000"/>
              </a:lnSpc>
              <a:defRPr sz="800" b="0">
                <a:solidFill>
                  <a:schemeClr val="tx2"/>
                </a:solidFill>
              </a:defRPr>
            </a:lvl1pPr>
          </a:lstStyle>
          <a:p>
            <a:fld id="{12CB907E-C602-C34B-93F7-CA9E40714286}" type="slidenum">
              <a:rPr lang="en-US" smtClean="0"/>
              <a:pPr/>
              <a:t>‹#›</a:t>
            </a:fld>
            <a:r>
              <a:rPr lang="en-US"/>
              <a:t> </a:t>
            </a:r>
            <a:endParaRPr lang="en-US" dirty="0"/>
          </a:p>
        </p:txBody>
      </p:sp>
      <p:sp>
        <p:nvSpPr>
          <p:cNvPr id="8" name="TextBox 7"/>
          <p:cNvSpPr txBox="1"/>
          <p:nvPr userDrawn="1"/>
        </p:nvSpPr>
        <p:spPr>
          <a:xfrm>
            <a:off x="782962" y="6329846"/>
            <a:ext cx="8703938"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800" kern="1200" dirty="0">
              <a:solidFill>
                <a:schemeClr val="tx2"/>
              </a:solidFill>
              <a:effectLst/>
              <a:latin typeface="+mn-lt"/>
              <a:ea typeface="+mn-ea"/>
              <a:cs typeface="+mn-cs"/>
            </a:endParaRPr>
          </a:p>
        </p:txBody>
      </p:sp>
      <p:grpSp>
        <p:nvGrpSpPr>
          <p:cNvPr id="9" name="Group 8"/>
          <p:cNvGrpSpPr/>
          <p:nvPr userDrawn="1"/>
        </p:nvGrpSpPr>
        <p:grpSpPr>
          <a:xfrm>
            <a:off x="10295468" y="6210302"/>
            <a:ext cx="1485900" cy="440266"/>
            <a:chOff x="790575" y="4337050"/>
            <a:chExt cx="5503863" cy="1590676"/>
          </a:xfrm>
        </p:grpSpPr>
        <p:sp>
          <p:nvSpPr>
            <p:cNvPr id="10" name="Freeform 24"/>
            <p:cNvSpPr>
              <a:spLocks/>
            </p:cNvSpPr>
            <p:nvPr/>
          </p:nvSpPr>
          <p:spPr bwMode="auto">
            <a:xfrm>
              <a:off x="2559050" y="4748213"/>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5"/>
            <p:cNvSpPr>
              <a:spLocks noEditPoints="1"/>
            </p:cNvSpPr>
            <p:nvPr/>
          </p:nvSpPr>
          <p:spPr bwMode="auto">
            <a:xfrm>
              <a:off x="3062288" y="4718050"/>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auto">
            <a:xfrm>
              <a:off x="3317875" y="4940300"/>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p:cNvSpPr>
            <p:nvPr/>
          </p:nvSpPr>
          <p:spPr bwMode="auto">
            <a:xfrm>
              <a:off x="3663952" y="4925840"/>
              <a:ext cx="407987"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nvSpPr>
          <p:spPr bwMode="auto">
            <a:xfrm>
              <a:off x="4078288" y="4799013"/>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p:cNvSpPr>
            <p:nvPr/>
          </p:nvSpPr>
          <p:spPr bwMode="auto">
            <a:xfrm>
              <a:off x="4491038" y="4748213"/>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
            <p:cNvSpPr>
              <a:spLocks noEditPoints="1"/>
            </p:cNvSpPr>
            <p:nvPr/>
          </p:nvSpPr>
          <p:spPr bwMode="auto">
            <a:xfrm>
              <a:off x="5165726" y="4925840"/>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1"/>
            <p:cNvSpPr>
              <a:spLocks/>
            </p:cNvSpPr>
            <p:nvPr/>
          </p:nvSpPr>
          <p:spPr bwMode="auto">
            <a:xfrm>
              <a:off x="5683249" y="4799014"/>
              <a:ext cx="357188" cy="704849"/>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2"/>
            <p:cNvSpPr>
              <a:spLocks noEditPoints="1"/>
            </p:cNvSpPr>
            <p:nvPr/>
          </p:nvSpPr>
          <p:spPr bwMode="auto">
            <a:xfrm>
              <a:off x="1606550" y="5151438"/>
              <a:ext cx="774700" cy="776288"/>
            </a:xfrm>
            <a:custGeom>
              <a:avLst/>
              <a:gdLst>
                <a:gd name="T0" fmla="*/ 245 w 488"/>
                <a:gd name="T1" fmla="*/ 424 h 489"/>
                <a:gd name="T2" fmla="*/ 270 w 488"/>
                <a:gd name="T3" fmla="*/ 350 h 489"/>
                <a:gd name="T4" fmla="*/ 283 w 488"/>
                <a:gd name="T5" fmla="*/ 373 h 489"/>
                <a:gd name="T6" fmla="*/ 279 w 488"/>
                <a:gd name="T7" fmla="*/ 392 h 489"/>
                <a:gd name="T8" fmla="*/ 261 w 488"/>
                <a:gd name="T9" fmla="*/ 409 h 489"/>
                <a:gd name="T10" fmla="*/ 243 w 488"/>
                <a:gd name="T11" fmla="*/ 419 h 489"/>
                <a:gd name="T12" fmla="*/ 232 w 488"/>
                <a:gd name="T13" fmla="*/ 422 h 489"/>
                <a:gd name="T14" fmla="*/ 223 w 488"/>
                <a:gd name="T15" fmla="*/ 423 h 489"/>
                <a:gd name="T16" fmla="*/ 219 w 488"/>
                <a:gd name="T17" fmla="*/ 422 h 489"/>
                <a:gd name="T18" fmla="*/ 221 w 488"/>
                <a:gd name="T19" fmla="*/ 417 h 489"/>
                <a:gd name="T20" fmla="*/ 239 w 488"/>
                <a:gd name="T21" fmla="*/ 408 h 489"/>
                <a:gd name="T22" fmla="*/ 258 w 488"/>
                <a:gd name="T23" fmla="*/ 396 h 489"/>
                <a:gd name="T24" fmla="*/ 266 w 488"/>
                <a:gd name="T25" fmla="*/ 374 h 489"/>
                <a:gd name="T26" fmla="*/ 254 w 488"/>
                <a:gd name="T27" fmla="*/ 360 h 489"/>
                <a:gd name="T28" fmla="*/ 248 w 488"/>
                <a:gd name="T29" fmla="*/ 356 h 489"/>
                <a:gd name="T30" fmla="*/ 238 w 488"/>
                <a:gd name="T31" fmla="*/ 402 h 489"/>
                <a:gd name="T32" fmla="*/ 237 w 488"/>
                <a:gd name="T33" fmla="*/ 294 h 489"/>
                <a:gd name="T34" fmla="*/ 250 w 488"/>
                <a:gd name="T35" fmla="*/ 283 h 489"/>
                <a:gd name="T36" fmla="*/ 280 w 488"/>
                <a:gd name="T37" fmla="*/ 164 h 489"/>
                <a:gd name="T38" fmla="*/ 298 w 488"/>
                <a:gd name="T39" fmla="*/ 198 h 489"/>
                <a:gd name="T40" fmla="*/ 293 w 488"/>
                <a:gd name="T41" fmla="*/ 234 h 489"/>
                <a:gd name="T42" fmla="*/ 267 w 488"/>
                <a:gd name="T43" fmla="*/ 265 h 489"/>
                <a:gd name="T44" fmla="*/ 240 w 488"/>
                <a:gd name="T45" fmla="*/ 283 h 489"/>
                <a:gd name="T46" fmla="*/ 227 w 488"/>
                <a:gd name="T47" fmla="*/ 302 h 489"/>
                <a:gd name="T48" fmla="*/ 231 w 488"/>
                <a:gd name="T49" fmla="*/ 346 h 489"/>
                <a:gd name="T50" fmla="*/ 210 w 488"/>
                <a:gd name="T51" fmla="*/ 325 h 489"/>
                <a:gd name="T52" fmla="*/ 208 w 488"/>
                <a:gd name="T53" fmla="*/ 292 h 489"/>
                <a:gd name="T54" fmla="*/ 243 w 488"/>
                <a:gd name="T55" fmla="*/ 250 h 489"/>
                <a:gd name="T56" fmla="*/ 265 w 488"/>
                <a:gd name="T57" fmla="*/ 231 h 489"/>
                <a:gd name="T58" fmla="*/ 268 w 488"/>
                <a:gd name="T59" fmla="*/ 205 h 489"/>
                <a:gd name="T60" fmla="*/ 258 w 488"/>
                <a:gd name="T61" fmla="*/ 182 h 489"/>
                <a:gd name="T62" fmla="*/ 252 w 488"/>
                <a:gd name="T63" fmla="*/ 143 h 489"/>
                <a:gd name="T64" fmla="*/ 240 w 488"/>
                <a:gd name="T65" fmla="*/ 245 h 489"/>
                <a:gd name="T66" fmla="*/ 234 w 488"/>
                <a:gd name="T67" fmla="*/ 132 h 489"/>
                <a:gd name="T68" fmla="*/ 252 w 488"/>
                <a:gd name="T69" fmla="*/ 78 h 489"/>
                <a:gd name="T70" fmla="*/ 292 w 488"/>
                <a:gd name="T71" fmla="*/ 49 h 489"/>
                <a:gd name="T72" fmla="*/ 298 w 488"/>
                <a:gd name="T73" fmla="*/ 63 h 489"/>
                <a:gd name="T74" fmla="*/ 293 w 488"/>
                <a:gd name="T75" fmla="*/ 66 h 489"/>
                <a:gd name="T76" fmla="*/ 286 w 488"/>
                <a:gd name="T77" fmla="*/ 68 h 489"/>
                <a:gd name="T78" fmla="*/ 274 w 488"/>
                <a:gd name="T79" fmla="*/ 68 h 489"/>
                <a:gd name="T80" fmla="*/ 253 w 488"/>
                <a:gd name="T81" fmla="*/ 71 h 489"/>
                <a:gd name="T82" fmla="*/ 233 w 488"/>
                <a:gd name="T83" fmla="*/ 79 h 489"/>
                <a:gd name="T84" fmla="*/ 214 w 488"/>
                <a:gd name="T85" fmla="*/ 109 h 489"/>
                <a:gd name="T86" fmla="*/ 228 w 488"/>
                <a:gd name="T87" fmla="*/ 128 h 489"/>
                <a:gd name="T88" fmla="*/ 211 w 488"/>
                <a:gd name="T89" fmla="*/ 151 h 489"/>
                <a:gd name="T90" fmla="*/ 194 w 488"/>
                <a:gd name="T91" fmla="*/ 127 h 489"/>
                <a:gd name="T92" fmla="*/ 191 w 488"/>
                <a:gd name="T93" fmla="*/ 90 h 489"/>
                <a:gd name="T94" fmla="*/ 227 w 488"/>
                <a:gd name="T95" fmla="*/ 52 h 489"/>
                <a:gd name="T96" fmla="*/ 243 w 488"/>
                <a:gd name="T97" fmla="*/ 46 h 489"/>
                <a:gd name="T98" fmla="*/ 249 w 488"/>
                <a:gd name="T99" fmla="*/ 45 h 489"/>
                <a:gd name="T100" fmla="*/ 258 w 488"/>
                <a:gd name="T101" fmla="*/ 44 h 489"/>
                <a:gd name="T102" fmla="*/ 232 w 488"/>
                <a:gd name="T103" fmla="*/ 13 h 489"/>
                <a:gd name="T104" fmla="*/ 244 w 488"/>
                <a:gd name="T105" fmla="*/ 41 h 489"/>
                <a:gd name="T106" fmla="*/ 232 w 488"/>
                <a:gd name="T107" fmla="*/ 13 h 489"/>
                <a:gd name="T108" fmla="*/ 118 w 488"/>
                <a:gd name="T109" fmla="*/ 245 h 489"/>
                <a:gd name="T110" fmla="*/ 307 w 488"/>
                <a:gd name="T111" fmla="*/ 485 h 489"/>
                <a:gd name="T112" fmla="*/ 478 w 488"/>
                <a:gd name="T113" fmla="*/ 181 h 489"/>
                <a:gd name="T114" fmla="*/ 0 w 488"/>
                <a:gd name="T11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89">
                  <a:moveTo>
                    <a:pt x="248" y="423"/>
                  </a:moveTo>
                  <a:lnTo>
                    <a:pt x="247" y="473"/>
                  </a:lnTo>
                  <a:lnTo>
                    <a:pt x="239" y="473"/>
                  </a:lnTo>
                  <a:lnTo>
                    <a:pt x="239" y="426"/>
                  </a:lnTo>
                  <a:lnTo>
                    <a:pt x="245" y="424"/>
                  </a:lnTo>
                  <a:lnTo>
                    <a:pt x="248" y="423"/>
                  </a:lnTo>
                  <a:close/>
                  <a:moveTo>
                    <a:pt x="254" y="337"/>
                  </a:moveTo>
                  <a:lnTo>
                    <a:pt x="258" y="340"/>
                  </a:lnTo>
                  <a:lnTo>
                    <a:pt x="264" y="345"/>
                  </a:lnTo>
                  <a:lnTo>
                    <a:pt x="270" y="350"/>
                  </a:lnTo>
                  <a:lnTo>
                    <a:pt x="276" y="355"/>
                  </a:lnTo>
                  <a:lnTo>
                    <a:pt x="280" y="362"/>
                  </a:lnTo>
                  <a:lnTo>
                    <a:pt x="281" y="366"/>
                  </a:lnTo>
                  <a:lnTo>
                    <a:pt x="282" y="369"/>
                  </a:lnTo>
                  <a:lnTo>
                    <a:pt x="283" y="373"/>
                  </a:lnTo>
                  <a:lnTo>
                    <a:pt x="283" y="377"/>
                  </a:lnTo>
                  <a:lnTo>
                    <a:pt x="283" y="382"/>
                  </a:lnTo>
                  <a:lnTo>
                    <a:pt x="282" y="385"/>
                  </a:lnTo>
                  <a:lnTo>
                    <a:pt x="281" y="389"/>
                  </a:lnTo>
                  <a:lnTo>
                    <a:pt x="279" y="392"/>
                  </a:lnTo>
                  <a:lnTo>
                    <a:pt x="277" y="395"/>
                  </a:lnTo>
                  <a:lnTo>
                    <a:pt x="273" y="399"/>
                  </a:lnTo>
                  <a:lnTo>
                    <a:pt x="270" y="402"/>
                  </a:lnTo>
                  <a:lnTo>
                    <a:pt x="268" y="404"/>
                  </a:lnTo>
                  <a:lnTo>
                    <a:pt x="261" y="409"/>
                  </a:lnTo>
                  <a:lnTo>
                    <a:pt x="254" y="412"/>
                  </a:lnTo>
                  <a:lnTo>
                    <a:pt x="253" y="413"/>
                  </a:lnTo>
                  <a:lnTo>
                    <a:pt x="248" y="415"/>
                  </a:lnTo>
                  <a:lnTo>
                    <a:pt x="248" y="416"/>
                  </a:lnTo>
                  <a:lnTo>
                    <a:pt x="243" y="419"/>
                  </a:lnTo>
                  <a:lnTo>
                    <a:pt x="239" y="420"/>
                  </a:lnTo>
                  <a:lnTo>
                    <a:pt x="238" y="420"/>
                  </a:lnTo>
                  <a:lnTo>
                    <a:pt x="236" y="421"/>
                  </a:lnTo>
                  <a:lnTo>
                    <a:pt x="232" y="422"/>
                  </a:lnTo>
                  <a:lnTo>
                    <a:pt x="232" y="422"/>
                  </a:lnTo>
                  <a:lnTo>
                    <a:pt x="231" y="422"/>
                  </a:lnTo>
                  <a:lnTo>
                    <a:pt x="228" y="423"/>
                  </a:lnTo>
                  <a:lnTo>
                    <a:pt x="227" y="423"/>
                  </a:lnTo>
                  <a:lnTo>
                    <a:pt x="224" y="423"/>
                  </a:lnTo>
                  <a:lnTo>
                    <a:pt x="223" y="423"/>
                  </a:lnTo>
                  <a:lnTo>
                    <a:pt x="223" y="423"/>
                  </a:lnTo>
                  <a:lnTo>
                    <a:pt x="222" y="423"/>
                  </a:lnTo>
                  <a:lnTo>
                    <a:pt x="221" y="423"/>
                  </a:lnTo>
                  <a:lnTo>
                    <a:pt x="220" y="423"/>
                  </a:lnTo>
                  <a:lnTo>
                    <a:pt x="219" y="422"/>
                  </a:lnTo>
                  <a:lnTo>
                    <a:pt x="219" y="422"/>
                  </a:lnTo>
                  <a:lnTo>
                    <a:pt x="219" y="421"/>
                  </a:lnTo>
                  <a:lnTo>
                    <a:pt x="219" y="421"/>
                  </a:lnTo>
                  <a:lnTo>
                    <a:pt x="219" y="419"/>
                  </a:lnTo>
                  <a:lnTo>
                    <a:pt x="221" y="417"/>
                  </a:lnTo>
                  <a:lnTo>
                    <a:pt x="224" y="415"/>
                  </a:lnTo>
                  <a:lnTo>
                    <a:pt x="227" y="413"/>
                  </a:lnTo>
                  <a:lnTo>
                    <a:pt x="230" y="412"/>
                  </a:lnTo>
                  <a:lnTo>
                    <a:pt x="232" y="411"/>
                  </a:lnTo>
                  <a:lnTo>
                    <a:pt x="239" y="408"/>
                  </a:lnTo>
                  <a:lnTo>
                    <a:pt x="239" y="408"/>
                  </a:lnTo>
                  <a:lnTo>
                    <a:pt x="243" y="406"/>
                  </a:lnTo>
                  <a:lnTo>
                    <a:pt x="248" y="404"/>
                  </a:lnTo>
                  <a:lnTo>
                    <a:pt x="254" y="400"/>
                  </a:lnTo>
                  <a:lnTo>
                    <a:pt x="258" y="396"/>
                  </a:lnTo>
                  <a:lnTo>
                    <a:pt x="261" y="392"/>
                  </a:lnTo>
                  <a:lnTo>
                    <a:pt x="264" y="388"/>
                  </a:lnTo>
                  <a:lnTo>
                    <a:pt x="265" y="384"/>
                  </a:lnTo>
                  <a:lnTo>
                    <a:pt x="266" y="379"/>
                  </a:lnTo>
                  <a:lnTo>
                    <a:pt x="266" y="374"/>
                  </a:lnTo>
                  <a:lnTo>
                    <a:pt x="265" y="370"/>
                  </a:lnTo>
                  <a:lnTo>
                    <a:pt x="263" y="367"/>
                  </a:lnTo>
                  <a:lnTo>
                    <a:pt x="261" y="364"/>
                  </a:lnTo>
                  <a:lnTo>
                    <a:pt x="258" y="362"/>
                  </a:lnTo>
                  <a:lnTo>
                    <a:pt x="254" y="360"/>
                  </a:lnTo>
                  <a:lnTo>
                    <a:pt x="254" y="337"/>
                  </a:lnTo>
                  <a:close/>
                  <a:moveTo>
                    <a:pt x="250" y="283"/>
                  </a:moveTo>
                  <a:lnTo>
                    <a:pt x="249" y="327"/>
                  </a:lnTo>
                  <a:lnTo>
                    <a:pt x="249" y="334"/>
                  </a:lnTo>
                  <a:lnTo>
                    <a:pt x="248" y="356"/>
                  </a:lnTo>
                  <a:lnTo>
                    <a:pt x="248" y="363"/>
                  </a:lnTo>
                  <a:lnTo>
                    <a:pt x="248" y="396"/>
                  </a:lnTo>
                  <a:lnTo>
                    <a:pt x="245" y="399"/>
                  </a:lnTo>
                  <a:lnTo>
                    <a:pt x="241" y="401"/>
                  </a:lnTo>
                  <a:lnTo>
                    <a:pt x="238" y="402"/>
                  </a:lnTo>
                  <a:lnTo>
                    <a:pt x="238" y="356"/>
                  </a:lnTo>
                  <a:lnTo>
                    <a:pt x="238" y="350"/>
                  </a:lnTo>
                  <a:lnTo>
                    <a:pt x="237" y="327"/>
                  </a:lnTo>
                  <a:lnTo>
                    <a:pt x="237" y="317"/>
                  </a:lnTo>
                  <a:lnTo>
                    <a:pt x="237" y="294"/>
                  </a:lnTo>
                  <a:lnTo>
                    <a:pt x="239" y="291"/>
                  </a:lnTo>
                  <a:lnTo>
                    <a:pt x="243" y="288"/>
                  </a:lnTo>
                  <a:lnTo>
                    <a:pt x="246" y="285"/>
                  </a:lnTo>
                  <a:lnTo>
                    <a:pt x="248" y="284"/>
                  </a:lnTo>
                  <a:lnTo>
                    <a:pt x="250" y="283"/>
                  </a:lnTo>
                  <a:close/>
                  <a:moveTo>
                    <a:pt x="258" y="146"/>
                  </a:moveTo>
                  <a:lnTo>
                    <a:pt x="262" y="149"/>
                  </a:lnTo>
                  <a:lnTo>
                    <a:pt x="271" y="155"/>
                  </a:lnTo>
                  <a:lnTo>
                    <a:pt x="276" y="160"/>
                  </a:lnTo>
                  <a:lnTo>
                    <a:pt x="280" y="164"/>
                  </a:lnTo>
                  <a:lnTo>
                    <a:pt x="286" y="170"/>
                  </a:lnTo>
                  <a:lnTo>
                    <a:pt x="290" y="176"/>
                  </a:lnTo>
                  <a:lnTo>
                    <a:pt x="293" y="184"/>
                  </a:lnTo>
                  <a:lnTo>
                    <a:pt x="296" y="190"/>
                  </a:lnTo>
                  <a:lnTo>
                    <a:pt x="298" y="198"/>
                  </a:lnTo>
                  <a:lnTo>
                    <a:pt x="299" y="205"/>
                  </a:lnTo>
                  <a:lnTo>
                    <a:pt x="299" y="212"/>
                  </a:lnTo>
                  <a:lnTo>
                    <a:pt x="298" y="221"/>
                  </a:lnTo>
                  <a:lnTo>
                    <a:pt x="297" y="228"/>
                  </a:lnTo>
                  <a:lnTo>
                    <a:pt x="293" y="234"/>
                  </a:lnTo>
                  <a:lnTo>
                    <a:pt x="290" y="241"/>
                  </a:lnTo>
                  <a:lnTo>
                    <a:pt x="287" y="246"/>
                  </a:lnTo>
                  <a:lnTo>
                    <a:pt x="283" y="251"/>
                  </a:lnTo>
                  <a:lnTo>
                    <a:pt x="279" y="255"/>
                  </a:lnTo>
                  <a:lnTo>
                    <a:pt x="267" y="265"/>
                  </a:lnTo>
                  <a:lnTo>
                    <a:pt x="256" y="272"/>
                  </a:lnTo>
                  <a:lnTo>
                    <a:pt x="250" y="275"/>
                  </a:lnTo>
                  <a:lnTo>
                    <a:pt x="246" y="278"/>
                  </a:lnTo>
                  <a:lnTo>
                    <a:pt x="243" y="280"/>
                  </a:lnTo>
                  <a:lnTo>
                    <a:pt x="240" y="283"/>
                  </a:lnTo>
                  <a:lnTo>
                    <a:pt x="237" y="285"/>
                  </a:lnTo>
                  <a:lnTo>
                    <a:pt x="233" y="289"/>
                  </a:lnTo>
                  <a:lnTo>
                    <a:pt x="230" y="293"/>
                  </a:lnTo>
                  <a:lnTo>
                    <a:pt x="228" y="298"/>
                  </a:lnTo>
                  <a:lnTo>
                    <a:pt x="227" y="302"/>
                  </a:lnTo>
                  <a:lnTo>
                    <a:pt x="227" y="306"/>
                  </a:lnTo>
                  <a:lnTo>
                    <a:pt x="227" y="310"/>
                  </a:lnTo>
                  <a:lnTo>
                    <a:pt x="228" y="315"/>
                  </a:lnTo>
                  <a:lnTo>
                    <a:pt x="231" y="320"/>
                  </a:lnTo>
                  <a:lnTo>
                    <a:pt x="231" y="346"/>
                  </a:lnTo>
                  <a:lnTo>
                    <a:pt x="225" y="342"/>
                  </a:lnTo>
                  <a:lnTo>
                    <a:pt x="220" y="337"/>
                  </a:lnTo>
                  <a:lnTo>
                    <a:pt x="216" y="333"/>
                  </a:lnTo>
                  <a:lnTo>
                    <a:pt x="212" y="329"/>
                  </a:lnTo>
                  <a:lnTo>
                    <a:pt x="210" y="325"/>
                  </a:lnTo>
                  <a:lnTo>
                    <a:pt x="209" y="323"/>
                  </a:lnTo>
                  <a:lnTo>
                    <a:pt x="208" y="316"/>
                  </a:lnTo>
                  <a:lnTo>
                    <a:pt x="207" y="312"/>
                  </a:lnTo>
                  <a:lnTo>
                    <a:pt x="207" y="307"/>
                  </a:lnTo>
                  <a:lnTo>
                    <a:pt x="208" y="292"/>
                  </a:lnTo>
                  <a:lnTo>
                    <a:pt x="212" y="281"/>
                  </a:lnTo>
                  <a:lnTo>
                    <a:pt x="220" y="269"/>
                  </a:lnTo>
                  <a:lnTo>
                    <a:pt x="230" y="259"/>
                  </a:lnTo>
                  <a:lnTo>
                    <a:pt x="236" y="254"/>
                  </a:lnTo>
                  <a:lnTo>
                    <a:pt x="243" y="250"/>
                  </a:lnTo>
                  <a:lnTo>
                    <a:pt x="247" y="247"/>
                  </a:lnTo>
                  <a:lnTo>
                    <a:pt x="250" y="245"/>
                  </a:lnTo>
                  <a:lnTo>
                    <a:pt x="257" y="241"/>
                  </a:lnTo>
                  <a:lnTo>
                    <a:pt x="262" y="236"/>
                  </a:lnTo>
                  <a:lnTo>
                    <a:pt x="265" y="231"/>
                  </a:lnTo>
                  <a:lnTo>
                    <a:pt x="268" y="227"/>
                  </a:lnTo>
                  <a:lnTo>
                    <a:pt x="269" y="222"/>
                  </a:lnTo>
                  <a:lnTo>
                    <a:pt x="269" y="216"/>
                  </a:lnTo>
                  <a:lnTo>
                    <a:pt x="269" y="211"/>
                  </a:lnTo>
                  <a:lnTo>
                    <a:pt x="268" y="205"/>
                  </a:lnTo>
                  <a:lnTo>
                    <a:pt x="267" y="199"/>
                  </a:lnTo>
                  <a:lnTo>
                    <a:pt x="264" y="192"/>
                  </a:lnTo>
                  <a:lnTo>
                    <a:pt x="262" y="188"/>
                  </a:lnTo>
                  <a:lnTo>
                    <a:pt x="259" y="184"/>
                  </a:lnTo>
                  <a:lnTo>
                    <a:pt x="258" y="182"/>
                  </a:lnTo>
                  <a:lnTo>
                    <a:pt x="258" y="182"/>
                  </a:lnTo>
                  <a:lnTo>
                    <a:pt x="258" y="146"/>
                  </a:lnTo>
                  <a:close/>
                  <a:moveTo>
                    <a:pt x="252" y="78"/>
                  </a:moveTo>
                  <a:lnTo>
                    <a:pt x="252" y="135"/>
                  </a:lnTo>
                  <a:lnTo>
                    <a:pt x="252" y="143"/>
                  </a:lnTo>
                  <a:lnTo>
                    <a:pt x="251" y="176"/>
                  </a:lnTo>
                  <a:lnTo>
                    <a:pt x="251" y="185"/>
                  </a:lnTo>
                  <a:lnTo>
                    <a:pt x="250" y="238"/>
                  </a:lnTo>
                  <a:lnTo>
                    <a:pt x="246" y="241"/>
                  </a:lnTo>
                  <a:lnTo>
                    <a:pt x="240" y="245"/>
                  </a:lnTo>
                  <a:lnTo>
                    <a:pt x="236" y="247"/>
                  </a:lnTo>
                  <a:lnTo>
                    <a:pt x="234" y="174"/>
                  </a:lnTo>
                  <a:lnTo>
                    <a:pt x="234" y="168"/>
                  </a:lnTo>
                  <a:lnTo>
                    <a:pt x="234" y="132"/>
                  </a:lnTo>
                  <a:lnTo>
                    <a:pt x="234" y="132"/>
                  </a:lnTo>
                  <a:lnTo>
                    <a:pt x="234" y="125"/>
                  </a:lnTo>
                  <a:lnTo>
                    <a:pt x="233" y="85"/>
                  </a:lnTo>
                  <a:lnTo>
                    <a:pt x="240" y="82"/>
                  </a:lnTo>
                  <a:lnTo>
                    <a:pt x="246" y="80"/>
                  </a:lnTo>
                  <a:lnTo>
                    <a:pt x="252" y="78"/>
                  </a:lnTo>
                  <a:close/>
                  <a:moveTo>
                    <a:pt x="267" y="44"/>
                  </a:moveTo>
                  <a:lnTo>
                    <a:pt x="267" y="44"/>
                  </a:lnTo>
                  <a:lnTo>
                    <a:pt x="272" y="44"/>
                  </a:lnTo>
                  <a:lnTo>
                    <a:pt x="283" y="46"/>
                  </a:lnTo>
                  <a:lnTo>
                    <a:pt x="292" y="49"/>
                  </a:lnTo>
                  <a:lnTo>
                    <a:pt x="296" y="51"/>
                  </a:lnTo>
                  <a:lnTo>
                    <a:pt x="298" y="54"/>
                  </a:lnTo>
                  <a:lnTo>
                    <a:pt x="299" y="57"/>
                  </a:lnTo>
                  <a:lnTo>
                    <a:pt x="299" y="60"/>
                  </a:lnTo>
                  <a:lnTo>
                    <a:pt x="298" y="63"/>
                  </a:lnTo>
                  <a:lnTo>
                    <a:pt x="298" y="63"/>
                  </a:lnTo>
                  <a:lnTo>
                    <a:pt x="297" y="65"/>
                  </a:lnTo>
                  <a:lnTo>
                    <a:pt x="296" y="65"/>
                  </a:lnTo>
                  <a:lnTo>
                    <a:pt x="294" y="66"/>
                  </a:lnTo>
                  <a:lnTo>
                    <a:pt x="293" y="66"/>
                  </a:lnTo>
                  <a:lnTo>
                    <a:pt x="292" y="67"/>
                  </a:lnTo>
                  <a:lnTo>
                    <a:pt x="291" y="67"/>
                  </a:lnTo>
                  <a:lnTo>
                    <a:pt x="289" y="67"/>
                  </a:lnTo>
                  <a:lnTo>
                    <a:pt x="288" y="67"/>
                  </a:lnTo>
                  <a:lnTo>
                    <a:pt x="286" y="68"/>
                  </a:lnTo>
                  <a:lnTo>
                    <a:pt x="285" y="68"/>
                  </a:lnTo>
                  <a:lnTo>
                    <a:pt x="282" y="68"/>
                  </a:lnTo>
                  <a:lnTo>
                    <a:pt x="282" y="68"/>
                  </a:lnTo>
                  <a:lnTo>
                    <a:pt x="278" y="68"/>
                  </a:lnTo>
                  <a:lnTo>
                    <a:pt x="274" y="68"/>
                  </a:lnTo>
                  <a:lnTo>
                    <a:pt x="269" y="68"/>
                  </a:lnTo>
                  <a:lnTo>
                    <a:pt x="265" y="68"/>
                  </a:lnTo>
                  <a:lnTo>
                    <a:pt x="259" y="69"/>
                  </a:lnTo>
                  <a:lnTo>
                    <a:pt x="253" y="71"/>
                  </a:lnTo>
                  <a:lnTo>
                    <a:pt x="253" y="71"/>
                  </a:lnTo>
                  <a:lnTo>
                    <a:pt x="249" y="72"/>
                  </a:lnTo>
                  <a:lnTo>
                    <a:pt x="245" y="73"/>
                  </a:lnTo>
                  <a:lnTo>
                    <a:pt x="244" y="73"/>
                  </a:lnTo>
                  <a:lnTo>
                    <a:pt x="239" y="75"/>
                  </a:lnTo>
                  <a:lnTo>
                    <a:pt x="233" y="79"/>
                  </a:lnTo>
                  <a:lnTo>
                    <a:pt x="227" y="82"/>
                  </a:lnTo>
                  <a:lnTo>
                    <a:pt x="221" y="87"/>
                  </a:lnTo>
                  <a:lnTo>
                    <a:pt x="217" y="94"/>
                  </a:lnTo>
                  <a:lnTo>
                    <a:pt x="214" y="103"/>
                  </a:lnTo>
                  <a:lnTo>
                    <a:pt x="214" y="109"/>
                  </a:lnTo>
                  <a:lnTo>
                    <a:pt x="216" y="113"/>
                  </a:lnTo>
                  <a:lnTo>
                    <a:pt x="218" y="118"/>
                  </a:lnTo>
                  <a:lnTo>
                    <a:pt x="220" y="122"/>
                  </a:lnTo>
                  <a:lnTo>
                    <a:pt x="224" y="125"/>
                  </a:lnTo>
                  <a:lnTo>
                    <a:pt x="228" y="128"/>
                  </a:lnTo>
                  <a:lnTo>
                    <a:pt x="228" y="164"/>
                  </a:lnTo>
                  <a:lnTo>
                    <a:pt x="226" y="163"/>
                  </a:lnTo>
                  <a:lnTo>
                    <a:pt x="221" y="160"/>
                  </a:lnTo>
                  <a:lnTo>
                    <a:pt x="216" y="155"/>
                  </a:lnTo>
                  <a:lnTo>
                    <a:pt x="211" y="151"/>
                  </a:lnTo>
                  <a:lnTo>
                    <a:pt x="207" y="147"/>
                  </a:lnTo>
                  <a:lnTo>
                    <a:pt x="203" y="142"/>
                  </a:lnTo>
                  <a:lnTo>
                    <a:pt x="199" y="137"/>
                  </a:lnTo>
                  <a:lnTo>
                    <a:pt x="196" y="130"/>
                  </a:lnTo>
                  <a:lnTo>
                    <a:pt x="194" y="127"/>
                  </a:lnTo>
                  <a:lnTo>
                    <a:pt x="192" y="121"/>
                  </a:lnTo>
                  <a:lnTo>
                    <a:pt x="190" y="113"/>
                  </a:lnTo>
                  <a:lnTo>
                    <a:pt x="189" y="108"/>
                  </a:lnTo>
                  <a:lnTo>
                    <a:pt x="189" y="103"/>
                  </a:lnTo>
                  <a:lnTo>
                    <a:pt x="191" y="90"/>
                  </a:lnTo>
                  <a:lnTo>
                    <a:pt x="197" y="79"/>
                  </a:lnTo>
                  <a:lnTo>
                    <a:pt x="204" y="69"/>
                  </a:lnTo>
                  <a:lnTo>
                    <a:pt x="213" y="61"/>
                  </a:lnTo>
                  <a:lnTo>
                    <a:pt x="220" y="55"/>
                  </a:lnTo>
                  <a:lnTo>
                    <a:pt x="227" y="52"/>
                  </a:lnTo>
                  <a:lnTo>
                    <a:pt x="229" y="51"/>
                  </a:lnTo>
                  <a:lnTo>
                    <a:pt x="232" y="50"/>
                  </a:lnTo>
                  <a:lnTo>
                    <a:pt x="238" y="48"/>
                  </a:lnTo>
                  <a:lnTo>
                    <a:pt x="243" y="47"/>
                  </a:lnTo>
                  <a:lnTo>
                    <a:pt x="243" y="46"/>
                  </a:lnTo>
                  <a:lnTo>
                    <a:pt x="244" y="46"/>
                  </a:lnTo>
                  <a:lnTo>
                    <a:pt x="245" y="46"/>
                  </a:lnTo>
                  <a:lnTo>
                    <a:pt x="246" y="46"/>
                  </a:lnTo>
                  <a:lnTo>
                    <a:pt x="248" y="46"/>
                  </a:lnTo>
                  <a:lnTo>
                    <a:pt x="249" y="45"/>
                  </a:lnTo>
                  <a:lnTo>
                    <a:pt x="251" y="45"/>
                  </a:lnTo>
                  <a:lnTo>
                    <a:pt x="252" y="45"/>
                  </a:lnTo>
                  <a:lnTo>
                    <a:pt x="253" y="45"/>
                  </a:lnTo>
                  <a:lnTo>
                    <a:pt x="256" y="44"/>
                  </a:lnTo>
                  <a:lnTo>
                    <a:pt x="258" y="44"/>
                  </a:lnTo>
                  <a:lnTo>
                    <a:pt x="260" y="44"/>
                  </a:lnTo>
                  <a:lnTo>
                    <a:pt x="261" y="44"/>
                  </a:lnTo>
                  <a:lnTo>
                    <a:pt x="262" y="44"/>
                  </a:lnTo>
                  <a:lnTo>
                    <a:pt x="267" y="44"/>
                  </a:lnTo>
                  <a:close/>
                  <a:moveTo>
                    <a:pt x="232" y="13"/>
                  </a:moveTo>
                  <a:lnTo>
                    <a:pt x="253" y="13"/>
                  </a:lnTo>
                  <a:lnTo>
                    <a:pt x="253" y="39"/>
                  </a:lnTo>
                  <a:lnTo>
                    <a:pt x="249" y="39"/>
                  </a:lnTo>
                  <a:lnTo>
                    <a:pt x="246" y="40"/>
                  </a:lnTo>
                  <a:lnTo>
                    <a:pt x="244" y="41"/>
                  </a:lnTo>
                  <a:lnTo>
                    <a:pt x="242" y="41"/>
                  </a:lnTo>
                  <a:lnTo>
                    <a:pt x="241" y="41"/>
                  </a:lnTo>
                  <a:lnTo>
                    <a:pt x="237" y="42"/>
                  </a:lnTo>
                  <a:lnTo>
                    <a:pt x="232" y="43"/>
                  </a:lnTo>
                  <a:lnTo>
                    <a:pt x="232" y="13"/>
                  </a:lnTo>
                  <a:close/>
                  <a:moveTo>
                    <a:pt x="181" y="4"/>
                  </a:moveTo>
                  <a:lnTo>
                    <a:pt x="181" y="131"/>
                  </a:lnTo>
                  <a:lnTo>
                    <a:pt x="74" y="68"/>
                  </a:lnTo>
                  <a:lnTo>
                    <a:pt x="11" y="181"/>
                  </a:lnTo>
                  <a:lnTo>
                    <a:pt x="118" y="245"/>
                  </a:lnTo>
                  <a:lnTo>
                    <a:pt x="11" y="308"/>
                  </a:lnTo>
                  <a:lnTo>
                    <a:pt x="74" y="422"/>
                  </a:lnTo>
                  <a:lnTo>
                    <a:pt x="181" y="357"/>
                  </a:lnTo>
                  <a:lnTo>
                    <a:pt x="181" y="485"/>
                  </a:lnTo>
                  <a:lnTo>
                    <a:pt x="307" y="485"/>
                  </a:lnTo>
                  <a:lnTo>
                    <a:pt x="307" y="357"/>
                  </a:lnTo>
                  <a:lnTo>
                    <a:pt x="413" y="422"/>
                  </a:lnTo>
                  <a:lnTo>
                    <a:pt x="478" y="308"/>
                  </a:lnTo>
                  <a:lnTo>
                    <a:pt x="370" y="245"/>
                  </a:lnTo>
                  <a:lnTo>
                    <a:pt x="478" y="181"/>
                  </a:lnTo>
                  <a:lnTo>
                    <a:pt x="413" y="68"/>
                  </a:lnTo>
                  <a:lnTo>
                    <a:pt x="307" y="131"/>
                  </a:lnTo>
                  <a:lnTo>
                    <a:pt x="307" y="4"/>
                  </a:lnTo>
                  <a:lnTo>
                    <a:pt x="181" y="4"/>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3"/>
            <p:cNvSpPr>
              <a:spLocks/>
            </p:cNvSpPr>
            <p:nvPr/>
          </p:nvSpPr>
          <p:spPr bwMode="auto">
            <a:xfrm>
              <a:off x="790575" y="5151438"/>
              <a:ext cx="777875" cy="776288"/>
            </a:xfrm>
            <a:custGeom>
              <a:avLst/>
              <a:gdLst>
                <a:gd name="T0" fmla="*/ 490 w 490"/>
                <a:gd name="T1" fmla="*/ 489 h 489"/>
                <a:gd name="T2" fmla="*/ 482 w 490"/>
                <a:gd name="T3" fmla="*/ 396 h 489"/>
                <a:gd name="T4" fmla="*/ 456 w 490"/>
                <a:gd name="T5" fmla="*/ 256 h 489"/>
                <a:gd name="T6" fmla="*/ 384 w 490"/>
                <a:gd name="T7" fmla="*/ 139 h 489"/>
                <a:gd name="T8" fmla="*/ 277 w 490"/>
                <a:gd name="T9" fmla="*/ 54 h 489"/>
                <a:gd name="T10" fmla="*/ 143 w 490"/>
                <a:gd name="T11" fmla="*/ 11 h 489"/>
                <a:gd name="T12" fmla="*/ 0 w 490"/>
                <a:gd name="T13" fmla="*/ 21 h 489"/>
                <a:gd name="T14" fmla="*/ 93 w 490"/>
                <a:gd name="T15" fmla="*/ 28 h 489"/>
                <a:gd name="T16" fmla="*/ 240 w 490"/>
                <a:gd name="T17" fmla="*/ 74 h 489"/>
                <a:gd name="T18" fmla="*/ 358 w 490"/>
                <a:gd name="T19" fmla="*/ 168 h 489"/>
                <a:gd name="T20" fmla="*/ 437 w 490"/>
                <a:gd name="T21" fmla="*/ 298 h 489"/>
                <a:gd name="T22" fmla="*/ 466 w 490"/>
                <a:gd name="T23" fmla="*/ 451 h 489"/>
                <a:gd name="T24" fmla="*/ 420 w 490"/>
                <a:gd name="T25" fmla="*/ 449 h 489"/>
                <a:gd name="T26" fmla="*/ 411 w 490"/>
                <a:gd name="T27" fmla="*/ 317 h 489"/>
                <a:gd name="T28" fmla="*/ 352 w 490"/>
                <a:gd name="T29" fmla="*/ 201 h 489"/>
                <a:gd name="T30" fmla="*/ 254 w 490"/>
                <a:gd name="T31" fmla="*/ 114 h 489"/>
                <a:gd name="T32" fmla="*/ 128 w 490"/>
                <a:gd name="T33" fmla="*/ 71 h 489"/>
                <a:gd name="T34" fmla="*/ 0 w 490"/>
                <a:gd name="T35" fmla="*/ 78 h 489"/>
                <a:gd name="T36" fmla="*/ 80 w 490"/>
                <a:gd name="T37" fmla="*/ 85 h 489"/>
                <a:gd name="T38" fmla="*/ 209 w 490"/>
                <a:gd name="T39" fmla="*/ 126 h 489"/>
                <a:gd name="T40" fmla="*/ 314 w 490"/>
                <a:gd name="T41" fmla="*/ 208 h 489"/>
                <a:gd name="T42" fmla="*/ 383 w 490"/>
                <a:gd name="T43" fmla="*/ 322 h 489"/>
                <a:gd name="T44" fmla="*/ 408 w 490"/>
                <a:gd name="T45" fmla="*/ 457 h 489"/>
                <a:gd name="T46" fmla="*/ 361 w 490"/>
                <a:gd name="T47" fmla="*/ 455 h 489"/>
                <a:gd name="T48" fmla="*/ 351 w 490"/>
                <a:gd name="T49" fmla="*/ 336 h 489"/>
                <a:gd name="T50" fmla="*/ 291 w 490"/>
                <a:gd name="T51" fmla="*/ 228 h 489"/>
                <a:gd name="T52" fmla="*/ 193 w 490"/>
                <a:gd name="T53" fmla="*/ 154 h 489"/>
                <a:gd name="T54" fmla="*/ 69 w 490"/>
                <a:gd name="T55" fmla="*/ 127 h 489"/>
                <a:gd name="T56" fmla="*/ 0 w 490"/>
                <a:gd name="T57" fmla="*/ 141 h 489"/>
                <a:gd name="T58" fmla="*/ 114 w 490"/>
                <a:gd name="T59" fmla="*/ 151 h 489"/>
                <a:gd name="T60" fmla="*/ 225 w 490"/>
                <a:gd name="T61" fmla="*/ 207 h 489"/>
                <a:gd name="T62" fmla="*/ 306 w 490"/>
                <a:gd name="T63" fmla="*/ 300 h 489"/>
                <a:gd name="T64" fmla="*/ 348 w 490"/>
                <a:gd name="T65" fmla="*/ 420 h 489"/>
                <a:gd name="T66" fmla="*/ 298 w 490"/>
                <a:gd name="T67" fmla="*/ 489 h 489"/>
                <a:gd name="T68" fmla="*/ 300 w 490"/>
                <a:gd name="T69" fmla="*/ 393 h 489"/>
                <a:gd name="T70" fmla="*/ 256 w 490"/>
                <a:gd name="T71" fmla="*/ 288 h 489"/>
                <a:gd name="T72" fmla="*/ 171 w 490"/>
                <a:gd name="T73" fmla="*/ 214 h 489"/>
                <a:gd name="T74" fmla="*/ 57 w 490"/>
                <a:gd name="T75" fmla="*/ 187 h 489"/>
                <a:gd name="T76" fmla="*/ 0 w 490"/>
                <a:gd name="T77" fmla="*/ 198 h 489"/>
                <a:gd name="T78" fmla="*/ 100 w 490"/>
                <a:gd name="T79" fmla="*/ 208 h 489"/>
                <a:gd name="T80" fmla="*/ 200 w 490"/>
                <a:gd name="T81" fmla="*/ 264 h 489"/>
                <a:gd name="T82" fmla="*/ 268 w 490"/>
                <a:gd name="T83" fmla="*/ 354 h 489"/>
                <a:gd name="T84" fmla="*/ 294 w 490"/>
                <a:gd name="T85" fmla="*/ 469 h 489"/>
                <a:gd name="T86" fmla="*/ 243 w 490"/>
                <a:gd name="T87" fmla="*/ 468 h 489"/>
                <a:gd name="T88" fmla="*/ 232 w 490"/>
                <a:gd name="T89" fmla="*/ 376 h 489"/>
                <a:gd name="T90" fmla="*/ 173 w 490"/>
                <a:gd name="T91" fmla="*/ 293 h 489"/>
                <a:gd name="T92" fmla="*/ 80 w 490"/>
                <a:gd name="T93" fmla="*/ 249 h 489"/>
                <a:gd name="T94" fmla="*/ 0 w 490"/>
                <a:gd name="T95" fmla="*/ 251 h 489"/>
                <a:gd name="T96" fmla="*/ 52 w 490"/>
                <a:gd name="T97" fmla="*/ 258 h 489"/>
                <a:gd name="T98" fmla="*/ 146 w 490"/>
                <a:gd name="T99" fmla="*/ 296 h 489"/>
                <a:gd name="T100" fmla="*/ 212 w 490"/>
                <a:gd name="T101" fmla="*/ 373 h 489"/>
                <a:gd name="T102" fmla="*/ 236 w 490"/>
                <a:gd name="T103" fmla="*/ 474 h 489"/>
                <a:gd name="T104" fmla="*/ 184 w 490"/>
                <a:gd name="T105" fmla="*/ 474 h 489"/>
                <a:gd name="T106" fmla="*/ 173 w 490"/>
                <a:gd name="T107" fmla="*/ 399 h 489"/>
                <a:gd name="T108" fmla="*/ 118 w 490"/>
                <a:gd name="T109" fmla="*/ 331 h 489"/>
                <a:gd name="T110" fmla="*/ 32 w 490"/>
                <a:gd name="T111" fmla="*/ 305 h 489"/>
                <a:gd name="T112" fmla="*/ 0 w 490"/>
                <a:gd name="T113" fmla="*/ 312 h 489"/>
                <a:gd name="T114" fmla="*/ 68 w 490"/>
                <a:gd name="T115" fmla="*/ 322 h 489"/>
                <a:gd name="T116" fmla="*/ 139 w 490"/>
                <a:gd name="T117" fmla="*/ 372 h 489"/>
                <a:gd name="T118" fmla="*/ 176 w 490"/>
                <a:gd name="T119" fmla="*/ 450 h 489"/>
                <a:gd name="T120" fmla="*/ 0 w 490"/>
                <a:gd name="T1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89">
                  <a:moveTo>
                    <a:pt x="0" y="0"/>
                  </a:moveTo>
                  <a:lnTo>
                    <a:pt x="490" y="0"/>
                  </a:lnTo>
                  <a:lnTo>
                    <a:pt x="490" y="489"/>
                  </a:lnTo>
                  <a:lnTo>
                    <a:pt x="471" y="489"/>
                  </a:lnTo>
                  <a:lnTo>
                    <a:pt x="479" y="444"/>
                  </a:lnTo>
                  <a:lnTo>
                    <a:pt x="482" y="396"/>
                  </a:lnTo>
                  <a:lnTo>
                    <a:pt x="479" y="347"/>
                  </a:lnTo>
                  <a:lnTo>
                    <a:pt x="470" y="301"/>
                  </a:lnTo>
                  <a:lnTo>
                    <a:pt x="456" y="256"/>
                  </a:lnTo>
                  <a:lnTo>
                    <a:pt x="437" y="214"/>
                  </a:lnTo>
                  <a:lnTo>
                    <a:pt x="413" y="174"/>
                  </a:lnTo>
                  <a:lnTo>
                    <a:pt x="384" y="139"/>
                  </a:lnTo>
                  <a:lnTo>
                    <a:pt x="352" y="106"/>
                  </a:lnTo>
                  <a:lnTo>
                    <a:pt x="316" y="78"/>
                  </a:lnTo>
                  <a:lnTo>
                    <a:pt x="277" y="54"/>
                  </a:lnTo>
                  <a:lnTo>
                    <a:pt x="235" y="34"/>
                  </a:lnTo>
                  <a:lnTo>
                    <a:pt x="189" y="21"/>
                  </a:lnTo>
                  <a:lnTo>
                    <a:pt x="143" y="11"/>
                  </a:lnTo>
                  <a:lnTo>
                    <a:pt x="95" y="8"/>
                  </a:lnTo>
                  <a:lnTo>
                    <a:pt x="46" y="11"/>
                  </a:lnTo>
                  <a:lnTo>
                    <a:pt x="0" y="21"/>
                  </a:lnTo>
                  <a:lnTo>
                    <a:pt x="0" y="26"/>
                  </a:lnTo>
                  <a:lnTo>
                    <a:pt x="39" y="25"/>
                  </a:lnTo>
                  <a:lnTo>
                    <a:pt x="93" y="28"/>
                  </a:lnTo>
                  <a:lnTo>
                    <a:pt x="144" y="38"/>
                  </a:lnTo>
                  <a:lnTo>
                    <a:pt x="194" y="53"/>
                  </a:lnTo>
                  <a:lnTo>
                    <a:pt x="240" y="74"/>
                  </a:lnTo>
                  <a:lnTo>
                    <a:pt x="283" y="101"/>
                  </a:lnTo>
                  <a:lnTo>
                    <a:pt x="322" y="132"/>
                  </a:lnTo>
                  <a:lnTo>
                    <a:pt x="358" y="168"/>
                  </a:lnTo>
                  <a:lnTo>
                    <a:pt x="390" y="207"/>
                  </a:lnTo>
                  <a:lnTo>
                    <a:pt x="416" y="251"/>
                  </a:lnTo>
                  <a:lnTo>
                    <a:pt x="437" y="298"/>
                  </a:lnTo>
                  <a:lnTo>
                    <a:pt x="453" y="346"/>
                  </a:lnTo>
                  <a:lnTo>
                    <a:pt x="462" y="397"/>
                  </a:lnTo>
                  <a:lnTo>
                    <a:pt x="466" y="451"/>
                  </a:lnTo>
                  <a:lnTo>
                    <a:pt x="464" y="489"/>
                  </a:lnTo>
                  <a:lnTo>
                    <a:pt x="413" y="489"/>
                  </a:lnTo>
                  <a:lnTo>
                    <a:pt x="420" y="449"/>
                  </a:lnTo>
                  <a:lnTo>
                    <a:pt x="422" y="408"/>
                  </a:lnTo>
                  <a:lnTo>
                    <a:pt x="419" y="363"/>
                  </a:lnTo>
                  <a:lnTo>
                    <a:pt x="411" y="317"/>
                  </a:lnTo>
                  <a:lnTo>
                    <a:pt x="396" y="275"/>
                  </a:lnTo>
                  <a:lnTo>
                    <a:pt x="376" y="236"/>
                  </a:lnTo>
                  <a:lnTo>
                    <a:pt x="352" y="201"/>
                  </a:lnTo>
                  <a:lnTo>
                    <a:pt x="323" y="168"/>
                  </a:lnTo>
                  <a:lnTo>
                    <a:pt x="290" y="139"/>
                  </a:lnTo>
                  <a:lnTo>
                    <a:pt x="254" y="114"/>
                  </a:lnTo>
                  <a:lnTo>
                    <a:pt x="215" y="94"/>
                  </a:lnTo>
                  <a:lnTo>
                    <a:pt x="173" y="80"/>
                  </a:lnTo>
                  <a:lnTo>
                    <a:pt x="128" y="71"/>
                  </a:lnTo>
                  <a:lnTo>
                    <a:pt x="82" y="68"/>
                  </a:lnTo>
                  <a:lnTo>
                    <a:pt x="40" y="70"/>
                  </a:lnTo>
                  <a:lnTo>
                    <a:pt x="0" y="78"/>
                  </a:lnTo>
                  <a:lnTo>
                    <a:pt x="0" y="84"/>
                  </a:lnTo>
                  <a:lnTo>
                    <a:pt x="33" y="82"/>
                  </a:lnTo>
                  <a:lnTo>
                    <a:pt x="80" y="85"/>
                  </a:lnTo>
                  <a:lnTo>
                    <a:pt x="125" y="93"/>
                  </a:lnTo>
                  <a:lnTo>
                    <a:pt x="168" y="107"/>
                  </a:lnTo>
                  <a:lnTo>
                    <a:pt x="209" y="126"/>
                  </a:lnTo>
                  <a:lnTo>
                    <a:pt x="247" y="149"/>
                  </a:lnTo>
                  <a:lnTo>
                    <a:pt x="282" y="176"/>
                  </a:lnTo>
                  <a:lnTo>
                    <a:pt x="314" y="208"/>
                  </a:lnTo>
                  <a:lnTo>
                    <a:pt x="341" y="243"/>
                  </a:lnTo>
                  <a:lnTo>
                    <a:pt x="364" y="281"/>
                  </a:lnTo>
                  <a:lnTo>
                    <a:pt x="383" y="322"/>
                  </a:lnTo>
                  <a:lnTo>
                    <a:pt x="397" y="365"/>
                  </a:lnTo>
                  <a:lnTo>
                    <a:pt x="405" y="410"/>
                  </a:lnTo>
                  <a:lnTo>
                    <a:pt x="408" y="457"/>
                  </a:lnTo>
                  <a:lnTo>
                    <a:pt x="407" y="489"/>
                  </a:lnTo>
                  <a:lnTo>
                    <a:pt x="355" y="489"/>
                  </a:lnTo>
                  <a:lnTo>
                    <a:pt x="361" y="455"/>
                  </a:lnTo>
                  <a:lnTo>
                    <a:pt x="363" y="421"/>
                  </a:lnTo>
                  <a:lnTo>
                    <a:pt x="360" y="377"/>
                  </a:lnTo>
                  <a:lnTo>
                    <a:pt x="351" y="336"/>
                  </a:lnTo>
                  <a:lnTo>
                    <a:pt x="336" y="298"/>
                  </a:lnTo>
                  <a:lnTo>
                    <a:pt x="316" y="261"/>
                  </a:lnTo>
                  <a:lnTo>
                    <a:pt x="291" y="228"/>
                  </a:lnTo>
                  <a:lnTo>
                    <a:pt x="262" y="200"/>
                  </a:lnTo>
                  <a:lnTo>
                    <a:pt x="229" y="174"/>
                  </a:lnTo>
                  <a:lnTo>
                    <a:pt x="193" y="154"/>
                  </a:lnTo>
                  <a:lnTo>
                    <a:pt x="154" y="140"/>
                  </a:lnTo>
                  <a:lnTo>
                    <a:pt x="113" y="130"/>
                  </a:lnTo>
                  <a:lnTo>
                    <a:pt x="69" y="127"/>
                  </a:lnTo>
                  <a:lnTo>
                    <a:pt x="34" y="129"/>
                  </a:lnTo>
                  <a:lnTo>
                    <a:pt x="0" y="135"/>
                  </a:lnTo>
                  <a:lnTo>
                    <a:pt x="0" y="141"/>
                  </a:lnTo>
                  <a:lnTo>
                    <a:pt x="27" y="140"/>
                  </a:lnTo>
                  <a:lnTo>
                    <a:pt x="72" y="143"/>
                  </a:lnTo>
                  <a:lnTo>
                    <a:pt x="114" y="151"/>
                  </a:lnTo>
                  <a:lnTo>
                    <a:pt x="154" y="165"/>
                  </a:lnTo>
                  <a:lnTo>
                    <a:pt x="191" y="184"/>
                  </a:lnTo>
                  <a:lnTo>
                    <a:pt x="225" y="207"/>
                  </a:lnTo>
                  <a:lnTo>
                    <a:pt x="256" y="234"/>
                  </a:lnTo>
                  <a:lnTo>
                    <a:pt x="283" y="265"/>
                  </a:lnTo>
                  <a:lnTo>
                    <a:pt x="306" y="300"/>
                  </a:lnTo>
                  <a:lnTo>
                    <a:pt x="325" y="337"/>
                  </a:lnTo>
                  <a:lnTo>
                    <a:pt x="339" y="377"/>
                  </a:lnTo>
                  <a:lnTo>
                    <a:pt x="348" y="420"/>
                  </a:lnTo>
                  <a:lnTo>
                    <a:pt x="351" y="463"/>
                  </a:lnTo>
                  <a:lnTo>
                    <a:pt x="350" y="489"/>
                  </a:lnTo>
                  <a:lnTo>
                    <a:pt x="298" y="489"/>
                  </a:lnTo>
                  <a:lnTo>
                    <a:pt x="302" y="462"/>
                  </a:lnTo>
                  <a:lnTo>
                    <a:pt x="304" y="433"/>
                  </a:lnTo>
                  <a:lnTo>
                    <a:pt x="300" y="393"/>
                  </a:lnTo>
                  <a:lnTo>
                    <a:pt x="292" y="355"/>
                  </a:lnTo>
                  <a:lnTo>
                    <a:pt x="276" y="320"/>
                  </a:lnTo>
                  <a:lnTo>
                    <a:pt x="256" y="288"/>
                  </a:lnTo>
                  <a:lnTo>
                    <a:pt x="232" y="259"/>
                  </a:lnTo>
                  <a:lnTo>
                    <a:pt x="202" y="234"/>
                  </a:lnTo>
                  <a:lnTo>
                    <a:pt x="171" y="214"/>
                  </a:lnTo>
                  <a:lnTo>
                    <a:pt x="135" y="200"/>
                  </a:lnTo>
                  <a:lnTo>
                    <a:pt x="97" y="190"/>
                  </a:lnTo>
                  <a:lnTo>
                    <a:pt x="57" y="187"/>
                  </a:lnTo>
                  <a:lnTo>
                    <a:pt x="27" y="188"/>
                  </a:lnTo>
                  <a:lnTo>
                    <a:pt x="0" y="193"/>
                  </a:lnTo>
                  <a:lnTo>
                    <a:pt x="0" y="198"/>
                  </a:lnTo>
                  <a:lnTo>
                    <a:pt x="21" y="196"/>
                  </a:lnTo>
                  <a:lnTo>
                    <a:pt x="62" y="200"/>
                  </a:lnTo>
                  <a:lnTo>
                    <a:pt x="100" y="208"/>
                  </a:lnTo>
                  <a:lnTo>
                    <a:pt x="136" y="222"/>
                  </a:lnTo>
                  <a:lnTo>
                    <a:pt x="169" y="241"/>
                  </a:lnTo>
                  <a:lnTo>
                    <a:pt x="200" y="264"/>
                  </a:lnTo>
                  <a:lnTo>
                    <a:pt x="226" y="290"/>
                  </a:lnTo>
                  <a:lnTo>
                    <a:pt x="249" y="321"/>
                  </a:lnTo>
                  <a:lnTo>
                    <a:pt x="268" y="354"/>
                  </a:lnTo>
                  <a:lnTo>
                    <a:pt x="282" y="390"/>
                  </a:lnTo>
                  <a:lnTo>
                    <a:pt x="291" y="429"/>
                  </a:lnTo>
                  <a:lnTo>
                    <a:pt x="294" y="469"/>
                  </a:lnTo>
                  <a:lnTo>
                    <a:pt x="293" y="489"/>
                  </a:lnTo>
                  <a:lnTo>
                    <a:pt x="240" y="489"/>
                  </a:lnTo>
                  <a:lnTo>
                    <a:pt x="243" y="468"/>
                  </a:lnTo>
                  <a:lnTo>
                    <a:pt x="244" y="446"/>
                  </a:lnTo>
                  <a:lnTo>
                    <a:pt x="241" y="410"/>
                  </a:lnTo>
                  <a:lnTo>
                    <a:pt x="232" y="376"/>
                  </a:lnTo>
                  <a:lnTo>
                    <a:pt x="217" y="345"/>
                  </a:lnTo>
                  <a:lnTo>
                    <a:pt x="197" y="317"/>
                  </a:lnTo>
                  <a:lnTo>
                    <a:pt x="173" y="293"/>
                  </a:lnTo>
                  <a:lnTo>
                    <a:pt x="145" y="273"/>
                  </a:lnTo>
                  <a:lnTo>
                    <a:pt x="114" y="259"/>
                  </a:lnTo>
                  <a:lnTo>
                    <a:pt x="80" y="249"/>
                  </a:lnTo>
                  <a:lnTo>
                    <a:pt x="44" y="246"/>
                  </a:lnTo>
                  <a:lnTo>
                    <a:pt x="22" y="247"/>
                  </a:lnTo>
                  <a:lnTo>
                    <a:pt x="0" y="251"/>
                  </a:lnTo>
                  <a:lnTo>
                    <a:pt x="0" y="254"/>
                  </a:lnTo>
                  <a:lnTo>
                    <a:pt x="16" y="254"/>
                  </a:lnTo>
                  <a:lnTo>
                    <a:pt x="52" y="258"/>
                  </a:lnTo>
                  <a:lnTo>
                    <a:pt x="85" y="266"/>
                  </a:lnTo>
                  <a:lnTo>
                    <a:pt x="117" y="279"/>
                  </a:lnTo>
                  <a:lnTo>
                    <a:pt x="146" y="296"/>
                  </a:lnTo>
                  <a:lnTo>
                    <a:pt x="172" y="319"/>
                  </a:lnTo>
                  <a:lnTo>
                    <a:pt x="194" y="345"/>
                  </a:lnTo>
                  <a:lnTo>
                    <a:pt x="212" y="373"/>
                  </a:lnTo>
                  <a:lnTo>
                    <a:pt x="225" y="405"/>
                  </a:lnTo>
                  <a:lnTo>
                    <a:pt x="234" y="438"/>
                  </a:lnTo>
                  <a:lnTo>
                    <a:pt x="236" y="474"/>
                  </a:lnTo>
                  <a:lnTo>
                    <a:pt x="236" y="489"/>
                  </a:lnTo>
                  <a:lnTo>
                    <a:pt x="182" y="489"/>
                  </a:lnTo>
                  <a:lnTo>
                    <a:pt x="184" y="474"/>
                  </a:lnTo>
                  <a:lnTo>
                    <a:pt x="185" y="458"/>
                  </a:lnTo>
                  <a:lnTo>
                    <a:pt x="182" y="428"/>
                  </a:lnTo>
                  <a:lnTo>
                    <a:pt x="173" y="399"/>
                  </a:lnTo>
                  <a:lnTo>
                    <a:pt x="159" y="373"/>
                  </a:lnTo>
                  <a:lnTo>
                    <a:pt x="140" y="350"/>
                  </a:lnTo>
                  <a:lnTo>
                    <a:pt x="118" y="331"/>
                  </a:lnTo>
                  <a:lnTo>
                    <a:pt x="92" y="317"/>
                  </a:lnTo>
                  <a:lnTo>
                    <a:pt x="62" y="308"/>
                  </a:lnTo>
                  <a:lnTo>
                    <a:pt x="32" y="305"/>
                  </a:lnTo>
                  <a:lnTo>
                    <a:pt x="16" y="306"/>
                  </a:lnTo>
                  <a:lnTo>
                    <a:pt x="0" y="309"/>
                  </a:lnTo>
                  <a:lnTo>
                    <a:pt x="0" y="312"/>
                  </a:lnTo>
                  <a:lnTo>
                    <a:pt x="9" y="311"/>
                  </a:lnTo>
                  <a:lnTo>
                    <a:pt x="40" y="314"/>
                  </a:lnTo>
                  <a:lnTo>
                    <a:pt x="68" y="322"/>
                  </a:lnTo>
                  <a:lnTo>
                    <a:pt x="95" y="334"/>
                  </a:lnTo>
                  <a:lnTo>
                    <a:pt x="119" y="351"/>
                  </a:lnTo>
                  <a:lnTo>
                    <a:pt x="139" y="372"/>
                  </a:lnTo>
                  <a:lnTo>
                    <a:pt x="156" y="395"/>
                  </a:lnTo>
                  <a:lnTo>
                    <a:pt x="168" y="422"/>
                  </a:lnTo>
                  <a:lnTo>
                    <a:pt x="176" y="450"/>
                  </a:lnTo>
                  <a:lnTo>
                    <a:pt x="179" y="481"/>
                  </a:lnTo>
                  <a:lnTo>
                    <a:pt x="17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4"/>
            <p:cNvSpPr>
              <a:spLocks noEditPoints="1"/>
            </p:cNvSpPr>
            <p:nvPr/>
          </p:nvSpPr>
          <p:spPr bwMode="auto">
            <a:xfrm>
              <a:off x="1606550" y="4337050"/>
              <a:ext cx="774700" cy="776288"/>
            </a:xfrm>
            <a:custGeom>
              <a:avLst/>
              <a:gdLst>
                <a:gd name="T0" fmla="*/ 272 w 488"/>
                <a:gd name="T1" fmla="*/ 40 h 489"/>
                <a:gd name="T2" fmla="*/ 243 w 488"/>
                <a:gd name="T3" fmla="*/ 100 h 489"/>
                <a:gd name="T4" fmla="*/ 208 w 488"/>
                <a:gd name="T5" fmla="*/ 128 h 489"/>
                <a:gd name="T6" fmla="*/ 184 w 488"/>
                <a:gd name="T7" fmla="*/ 135 h 489"/>
                <a:gd name="T8" fmla="*/ 177 w 488"/>
                <a:gd name="T9" fmla="*/ 156 h 489"/>
                <a:gd name="T10" fmla="*/ 154 w 488"/>
                <a:gd name="T11" fmla="*/ 199 h 489"/>
                <a:gd name="T12" fmla="*/ 143 w 488"/>
                <a:gd name="T13" fmla="*/ 201 h 489"/>
                <a:gd name="T14" fmla="*/ 149 w 488"/>
                <a:gd name="T15" fmla="*/ 157 h 489"/>
                <a:gd name="T16" fmla="*/ 152 w 488"/>
                <a:gd name="T17" fmla="*/ 137 h 489"/>
                <a:gd name="T18" fmla="*/ 96 w 488"/>
                <a:gd name="T19" fmla="*/ 197 h 489"/>
                <a:gd name="T20" fmla="*/ 53 w 488"/>
                <a:gd name="T21" fmla="*/ 278 h 489"/>
                <a:gd name="T22" fmla="*/ 52 w 488"/>
                <a:gd name="T23" fmla="*/ 348 h 489"/>
                <a:gd name="T24" fmla="*/ 76 w 488"/>
                <a:gd name="T25" fmla="*/ 404 h 489"/>
                <a:gd name="T26" fmla="*/ 110 w 488"/>
                <a:gd name="T27" fmla="*/ 446 h 489"/>
                <a:gd name="T28" fmla="*/ 141 w 488"/>
                <a:gd name="T29" fmla="*/ 472 h 489"/>
                <a:gd name="T30" fmla="*/ 152 w 488"/>
                <a:gd name="T31" fmla="*/ 479 h 489"/>
                <a:gd name="T32" fmla="*/ 143 w 488"/>
                <a:gd name="T33" fmla="*/ 421 h 489"/>
                <a:gd name="T34" fmla="*/ 158 w 488"/>
                <a:gd name="T35" fmla="*/ 350 h 489"/>
                <a:gd name="T36" fmla="*/ 189 w 488"/>
                <a:gd name="T37" fmla="*/ 299 h 489"/>
                <a:gd name="T38" fmla="*/ 221 w 488"/>
                <a:gd name="T39" fmla="*/ 272 h 489"/>
                <a:gd name="T40" fmla="*/ 234 w 488"/>
                <a:gd name="T41" fmla="*/ 273 h 489"/>
                <a:gd name="T42" fmla="*/ 239 w 488"/>
                <a:gd name="T43" fmla="*/ 310 h 489"/>
                <a:gd name="T44" fmla="*/ 253 w 488"/>
                <a:gd name="T45" fmla="*/ 355 h 489"/>
                <a:gd name="T46" fmla="*/ 286 w 488"/>
                <a:gd name="T47" fmla="*/ 380 h 489"/>
                <a:gd name="T48" fmla="*/ 343 w 488"/>
                <a:gd name="T49" fmla="*/ 398 h 489"/>
                <a:gd name="T50" fmla="*/ 366 w 488"/>
                <a:gd name="T51" fmla="*/ 424 h 489"/>
                <a:gd name="T52" fmla="*/ 368 w 488"/>
                <a:gd name="T53" fmla="*/ 450 h 489"/>
                <a:gd name="T54" fmla="*/ 365 w 488"/>
                <a:gd name="T55" fmla="*/ 463 h 489"/>
                <a:gd name="T56" fmla="*/ 395 w 488"/>
                <a:gd name="T57" fmla="*/ 447 h 489"/>
                <a:gd name="T58" fmla="*/ 443 w 488"/>
                <a:gd name="T59" fmla="*/ 396 h 489"/>
                <a:gd name="T60" fmla="*/ 447 w 488"/>
                <a:gd name="T61" fmla="*/ 344 h 489"/>
                <a:gd name="T62" fmla="*/ 422 w 488"/>
                <a:gd name="T63" fmla="*/ 297 h 489"/>
                <a:gd name="T64" fmla="*/ 385 w 488"/>
                <a:gd name="T65" fmla="*/ 259 h 489"/>
                <a:gd name="T66" fmla="*/ 350 w 488"/>
                <a:gd name="T67" fmla="*/ 237 h 489"/>
                <a:gd name="T68" fmla="*/ 333 w 488"/>
                <a:gd name="T69" fmla="*/ 234 h 489"/>
                <a:gd name="T70" fmla="*/ 318 w 488"/>
                <a:gd name="T71" fmla="*/ 253 h 489"/>
                <a:gd name="T72" fmla="*/ 294 w 488"/>
                <a:gd name="T73" fmla="*/ 267 h 489"/>
                <a:gd name="T74" fmla="*/ 286 w 488"/>
                <a:gd name="T75" fmla="*/ 265 h 489"/>
                <a:gd name="T76" fmla="*/ 323 w 488"/>
                <a:gd name="T77" fmla="*/ 173 h 489"/>
                <a:gd name="T78" fmla="*/ 323 w 488"/>
                <a:gd name="T79" fmla="*/ 98 h 489"/>
                <a:gd name="T80" fmla="*/ 303 w 488"/>
                <a:gd name="T81" fmla="*/ 45 h 489"/>
                <a:gd name="T82" fmla="*/ 283 w 488"/>
                <a:gd name="T83" fmla="*/ 15 h 489"/>
                <a:gd name="T84" fmla="*/ 0 w 488"/>
                <a:gd name="T85" fmla="*/ 0 h 489"/>
                <a:gd name="T86" fmla="*/ 0 w 488"/>
                <a:gd name="T8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489">
                  <a:moveTo>
                    <a:pt x="279" y="11"/>
                  </a:moveTo>
                  <a:lnTo>
                    <a:pt x="279" y="11"/>
                  </a:lnTo>
                  <a:lnTo>
                    <a:pt x="272" y="40"/>
                  </a:lnTo>
                  <a:lnTo>
                    <a:pt x="264" y="64"/>
                  </a:lnTo>
                  <a:lnTo>
                    <a:pt x="253" y="84"/>
                  </a:lnTo>
                  <a:lnTo>
                    <a:pt x="243" y="100"/>
                  </a:lnTo>
                  <a:lnTo>
                    <a:pt x="231" y="112"/>
                  </a:lnTo>
                  <a:lnTo>
                    <a:pt x="220" y="121"/>
                  </a:lnTo>
                  <a:lnTo>
                    <a:pt x="208" y="128"/>
                  </a:lnTo>
                  <a:lnTo>
                    <a:pt x="199" y="132"/>
                  </a:lnTo>
                  <a:lnTo>
                    <a:pt x="190" y="134"/>
                  </a:lnTo>
                  <a:lnTo>
                    <a:pt x="184" y="135"/>
                  </a:lnTo>
                  <a:lnTo>
                    <a:pt x="181" y="135"/>
                  </a:lnTo>
                  <a:lnTo>
                    <a:pt x="181" y="136"/>
                  </a:lnTo>
                  <a:lnTo>
                    <a:pt x="177" y="156"/>
                  </a:lnTo>
                  <a:lnTo>
                    <a:pt x="170" y="174"/>
                  </a:lnTo>
                  <a:lnTo>
                    <a:pt x="162" y="189"/>
                  </a:lnTo>
                  <a:lnTo>
                    <a:pt x="154" y="199"/>
                  </a:lnTo>
                  <a:lnTo>
                    <a:pt x="147" y="208"/>
                  </a:lnTo>
                  <a:lnTo>
                    <a:pt x="143" y="212"/>
                  </a:lnTo>
                  <a:lnTo>
                    <a:pt x="143" y="201"/>
                  </a:lnTo>
                  <a:lnTo>
                    <a:pt x="144" y="188"/>
                  </a:lnTo>
                  <a:lnTo>
                    <a:pt x="146" y="172"/>
                  </a:lnTo>
                  <a:lnTo>
                    <a:pt x="149" y="157"/>
                  </a:lnTo>
                  <a:lnTo>
                    <a:pt x="151" y="146"/>
                  </a:lnTo>
                  <a:lnTo>
                    <a:pt x="152" y="137"/>
                  </a:lnTo>
                  <a:lnTo>
                    <a:pt x="152" y="137"/>
                  </a:lnTo>
                  <a:lnTo>
                    <a:pt x="151" y="137"/>
                  </a:lnTo>
                  <a:lnTo>
                    <a:pt x="120" y="168"/>
                  </a:lnTo>
                  <a:lnTo>
                    <a:pt x="96" y="197"/>
                  </a:lnTo>
                  <a:lnTo>
                    <a:pt x="76" y="225"/>
                  </a:lnTo>
                  <a:lnTo>
                    <a:pt x="63" y="253"/>
                  </a:lnTo>
                  <a:lnTo>
                    <a:pt x="53" y="278"/>
                  </a:lnTo>
                  <a:lnTo>
                    <a:pt x="49" y="303"/>
                  </a:lnTo>
                  <a:lnTo>
                    <a:pt x="49" y="326"/>
                  </a:lnTo>
                  <a:lnTo>
                    <a:pt x="52" y="348"/>
                  </a:lnTo>
                  <a:lnTo>
                    <a:pt x="58" y="369"/>
                  </a:lnTo>
                  <a:lnTo>
                    <a:pt x="66" y="388"/>
                  </a:lnTo>
                  <a:lnTo>
                    <a:pt x="76" y="404"/>
                  </a:lnTo>
                  <a:lnTo>
                    <a:pt x="86" y="420"/>
                  </a:lnTo>
                  <a:lnTo>
                    <a:pt x="98" y="434"/>
                  </a:lnTo>
                  <a:lnTo>
                    <a:pt x="110" y="446"/>
                  </a:lnTo>
                  <a:lnTo>
                    <a:pt x="121" y="457"/>
                  </a:lnTo>
                  <a:lnTo>
                    <a:pt x="131" y="465"/>
                  </a:lnTo>
                  <a:lnTo>
                    <a:pt x="141" y="472"/>
                  </a:lnTo>
                  <a:lnTo>
                    <a:pt x="147" y="477"/>
                  </a:lnTo>
                  <a:lnTo>
                    <a:pt x="151" y="479"/>
                  </a:lnTo>
                  <a:lnTo>
                    <a:pt x="152" y="479"/>
                  </a:lnTo>
                  <a:lnTo>
                    <a:pt x="152" y="479"/>
                  </a:lnTo>
                  <a:lnTo>
                    <a:pt x="146" y="450"/>
                  </a:lnTo>
                  <a:lnTo>
                    <a:pt x="143" y="421"/>
                  </a:lnTo>
                  <a:lnTo>
                    <a:pt x="145" y="396"/>
                  </a:lnTo>
                  <a:lnTo>
                    <a:pt x="150" y="372"/>
                  </a:lnTo>
                  <a:lnTo>
                    <a:pt x="158" y="350"/>
                  </a:lnTo>
                  <a:lnTo>
                    <a:pt x="167" y="331"/>
                  </a:lnTo>
                  <a:lnTo>
                    <a:pt x="178" y="314"/>
                  </a:lnTo>
                  <a:lnTo>
                    <a:pt x="189" y="299"/>
                  </a:lnTo>
                  <a:lnTo>
                    <a:pt x="200" y="287"/>
                  </a:lnTo>
                  <a:lnTo>
                    <a:pt x="211" y="278"/>
                  </a:lnTo>
                  <a:lnTo>
                    <a:pt x="221" y="272"/>
                  </a:lnTo>
                  <a:lnTo>
                    <a:pt x="228" y="269"/>
                  </a:lnTo>
                  <a:lnTo>
                    <a:pt x="233" y="269"/>
                  </a:lnTo>
                  <a:lnTo>
                    <a:pt x="234" y="273"/>
                  </a:lnTo>
                  <a:lnTo>
                    <a:pt x="236" y="282"/>
                  </a:lnTo>
                  <a:lnTo>
                    <a:pt x="237" y="296"/>
                  </a:lnTo>
                  <a:lnTo>
                    <a:pt x="239" y="310"/>
                  </a:lnTo>
                  <a:lnTo>
                    <a:pt x="242" y="325"/>
                  </a:lnTo>
                  <a:lnTo>
                    <a:pt x="247" y="341"/>
                  </a:lnTo>
                  <a:lnTo>
                    <a:pt x="253" y="355"/>
                  </a:lnTo>
                  <a:lnTo>
                    <a:pt x="262" y="366"/>
                  </a:lnTo>
                  <a:lnTo>
                    <a:pt x="273" y="376"/>
                  </a:lnTo>
                  <a:lnTo>
                    <a:pt x="286" y="380"/>
                  </a:lnTo>
                  <a:lnTo>
                    <a:pt x="310" y="384"/>
                  </a:lnTo>
                  <a:lnTo>
                    <a:pt x="329" y="391"/>
                  </a:lnTo>
                  <a:lnTo>
                    <a:pt x="343" y="398"/>
                  </a:lnTo>
                  <a:lnTo>
                    <a:pt x="353" y="406"/>
                  </a:lnTo>
                  <a:lnTo>
                    <a:pt x="361" y="416"/>
                  </a:lnTo>
                  <a:lnTo>
                    <a:pt x="366" y="424"/>
                  </a:lnTo>
                  <a:lnTo>
                    <a:pt x="368" y="434"/>
                  </a:lnTo>
                  <a:lnTo>
                    <a:pt x="369" y="442"/>
                  </a:lnTo>
                  <a:lnTo>
                    <a:pt x="368" y="450"/>
                  </a:lnTo>
                  <a:lnTo>
                    <a:pt x="367" y="456"/>
                  </a:lnTo>
                  <a:lnTo>
                    <a:pt x="366" y="460"/>
                  </a:lnTo>
                  <a:lnTo>
                    <a:pt x="365" y="463"/>
                  </a:lnTo>
                  <a:lnTo>
                    <a:pt x="366" y="463"/>
                  </a:lnTo>
                  <a:lnTo>
                    <a:pt x="366" y="463"/>
                  </a:lnTo>
                  <a:lnTo>
                    <a:pt x="395" y="447"/>
                  </a:lnTo>
                  <a:lnTo>
                    <a:pt x="417" y="431"/>
                  </a:lnTo>
                  <a:lnTo>
                    <a:pt x="432" y="414"/>
                  </a:lnTo>
                  <a:lnTo>
                    <a:pt x="443" y="396"/>
                  </a:lnTo>
                  <a:lnTo>
                    <a:pt x="448" y="378"/>
                  </a:lnTo>
                  <a:lnTo>
                    <a:pt x="449" y="361"/>
                  </a:lnTo>
                  <a:lnTo>
                    <a:pt x="447" y="344"/>
                  </a:lnTo>
                  <a:lnTo>
                    <a:pt x="441" y="328"/>
                  </a:lnTo>
                  <a:lnTo>
                    <a:pt x="432" y="312"/>
                  </a:lnTo>
                  <a:lnTo>
                    <a:pt x="422" y="297"/>
                  </a:lnTo>
                  <a:lnTo>
                    <a:pt x="410" y="283"/>
                  </a:lnTo>
                  <a:lnTo>
                    <a:pt x="398" y="271"/>
                  </a:lnTo>
                  <a:lnTo>
                    <a:pt x="385" y="259"/>
                  </a:lnTo>
                  <a:lnTo>
                    <a:pt x="372" y="250"/>
                  </a:lnTo>
                  <a:lnTo>
                    <a:pt x="360" y="242"/>
                  </a:lnTo>
                  <a:lnTo>
                    <a:pt x="350" y="237"/>
                  </a:lnTo>
                  <a:lnTo>
                    <a:pt x="342" y="233"/>
                  </a:lnTo>
                  <a:lnTo>
                    <a:pt x="336" y="232"/>
                  </a:lnTo>
                  <a:lnTo>
                    <a:pt x="333" y="234"/>
                  </a:lnTo>
                  <a:lnTo>
                    <a:pt x="330" y="240"/>
                  </a:lnTo>
                  <a:lnTo>
                    <a:pt x="325" y="247"/>
                  </a:lnTo>
                  <a:lnTo>
                    <a:pt x="318" y="253"/>
                  </a:lnTo>
                  <a:lnTo>
                    <a:pt x="309" y="258"/>
                  </a:lnTo>
                  <a:lnTo>
                    <a:pt x="301" y="263"/>
                  </a:lnTo>
                  <a:lnTo>
                    <a:pt x="294" y="267"/>
                  </a:lnTo>
                  <a:lnTo>
                    <a:pt x="288" y="269"/>
                  </a:lnTo>
                  <a:lnTo>
                    <a:pt x="286" y="269"/>
                  </a:lnTo>
                  <a:lnTo>
                    <a:pt x="286" y="265"/>
                  </a:lnTo>
                  <a:lnTo>
                    <a:pt x="304" y="233"/>
                  </a:lnTo>
                  <a:lnTo>
                    <a:pt x="316" y="202"/>
                  </a:lnTo>
                  <a:lnTo>
                    <a:pt x="323" y="173"/>
                  </a:lnTo>
                  <a:lnTo>
                    <a:pt x="326" y="147"/>
                  </a:lnTo>
                  <a:lnTo>
                    <a:pt x="326" y="121"/>
                  </a:lnTo>
                  <a:lnTo>
                    <a:pt x="323" y="98"/>
                  </a:lnTo>
                  <a:lnTo>
                    <a:pt x="318" y="78"/>
                  </a:lnTo>
                  <a:lnTo>
                    <a:pt x="310" y="60"/>
                  </a:lnTo>
                  <a:lnTo>
                    <a:pt x="303" y="45"/>
                  </a:lnTo>
                  <a:lnTo>
                    <a:pt x="296" y="32"/>
                  </a:lnTo>
                  <a:lnTo>
                    <a:pt x="288" y="21"/>
                  </a:lnTo>
                  <a:lnTo>
                    <a:pt x="283" y="15"/>
                  </a:lnTo>
                  <a:lnTo>
                    <a:pt x="280" y="11"/>
                  </a:lnTo>
                  <a:lnTo>
                    <a:pt x="279" y="11"/>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5"/>
            <p:cNvSpPr>
              <a:spLocks noEditPoints="1"/>
            </p:cNvSpPr>
            <p:nvPr/>
          </p:nvSpPr>
          <p:spPr bwMode="auto">
            <a:xfrm>
              <a:off x="790575" y="4337050"/>
              <a:ext cx="777875" cy="776288"/>
            </a:xfrm>
            <a:custGeom>
              <a:avLst/>
              <a:gdLst>
                <a:gd name="T0" fmla="*/ 240 w 490"/>
                <a:gd name="T1" fmla="*/ 128 h 489"/>
                <a:gd name="T2" fmla="*/ 324 w 490"/>
                <a:gd name="T3" fmla="*/ 168 h 489"/>
                <a:gd name="T4" fmla="*/ 345 w 490"/>
                <a:gd name="T5" fmla="*/ 258 h 489"/>
                <a:gd name="T6" fmla="*/ 286 w 490"/>
                <a:gd name="T7" fmla="*/ 331 h 489"/>
                <a:gd name="T8" fmla="*/ 194 w 490"/>
                <a:gd name="T9" fmla="*/ 331 h 489"/>
                <a:gd name="T10" fmla="*/ 136 w 490"/>
                <a:gd name="T11" fmla="*/ 258 h 489"/>
                <a:gd name="T12" fmla="*/ 157 w 490"/>
                <a:gd name="T13" fmla="*/ 168 h 489"/>
                <a:gd name="T14" fmla="*/ 246 w 490"/>
                <a:gd name="T15" fmla="*/ 32 h 489"/>
                <a:gd name="T16" fmla="*/ 225 w 490"/>
                <a:gd name="T17" fmla="*/ 46 h 489"/>
                <a:gd name="T18" fmla="*/ 188 w 490"/>
                <a:gd name="T19" fmla="*/ 56 h 489"/>
                <a:gd name="T20" fmla="*/ 144 w 490"/>
                <a:gd name="T21" fmla="*/ 59 h 489"/>
                <a:gd name="T22" fmla="*/ 102 w 490"/>
                <a:gd name="T23" fmla="*/ 57 h 489"/>
                <a:gd name="T24" fmla="*/ 69 w 490"/>
                <a:gd name="T25" fmla="*/ 53 h 489"/>
                <a:gd name="T26" fmla="*/ 57 w 490"/>
                <a:gd name="T27" fmla="*/ 52 h 489"/>
                <a:gd name="T28" fmla="*/ 58 w 490"/>
                <a:gd name="T29" fmla="*/ 304 h 489"/>
                <a:gd name="T30" fmla="*/ 68 w 490"/>
                <a:gd name="T31" fmla="*/ 335 h 489"/>
                <a:gd name="T32" fmla="*/ 89 w 490"/>
                <a:gd name="T33" fmla="*/ 370 h 489"/>
                <a:gd name="T34" fmla="*/ 124 w 490"/>
                <a:gd name="T35" fmla="*/ 404 h 489"/>
                <a:gd name="T36" fmla="*/ 175 w 490"/>
                <a:gd name="T37" fmla="*/ 436 h 489"/>
                <a:gd name="T38" fmla="*/ 240 w 490"/>
                <a:gd name="T39" fmla="*/ 459 h 489"/>
                <a:gd name="T40" fmla="*/ 249 w 490"/>
                <a:gd name="T41" fmla="*/ 457 h 489"/>
                <a:gd name="T42" fmla="*/ 275 w 490"/>
                <a:gd name="T43" fmla="*/ 451 h 489"/>
                <a:gd name="T44" fmla="*/ 310 w 490"/>
                <a:gd name="T45" fmla="*/ 439 h 489"/>
                <a:gd name="T46" fmla="*/ 347 w 490"/>
                <a:gd name="T47" fmla="*/ 420 h 489"/>
                <a:gd name="T48" fmla="*/ 385 w 490"/>
                <a:gd name="T49" fmla="*/ 395 h 489"/>
                <a:gd name="T50" fmla="*/ 415 w 490"/>
                <a:gd name="T51" fmla="*/ 361 h 489"/>
                <a:gd name="T52" fmla="*/ 433 w 490"/>
                <a:gd name="T53" fmla="*/ 318 h 489"/>
                <a:gd name="T54" fmla="*/ 436 w 490"/>
                <a:gd name="T55" fmla="*/ 52 h 489"/>
                <a:gd name="T56" fmla="*/ 424 w 490"/>
                <a:gd name="T57" fmla="*/ 53 h 489"/>
                <a:gd name="T58" fmla="*/ 395 w 490"/>
                <a:gd name="T59" fmla="*/ 57 h 489"/>
                <a:gd name="T60" fmla="*/ 354 w 490"/>
                <a:gd name="T61" fmla="*/ 59 h 489"/>
                <a:gd name="T62" fmla="*/ 310 w 490"/>
                <a:gd name="T63" fmla="*/ 56 h 489"/>
                <a:gd name="T64" fmla="*/ 269 w 490"/>
                <a:gd name="T65" fmla="*/ 46 h 489"/>
                <a:gd name="T66" fmla="*/ 246 w 490"/>
                <a:gd name="T67" fmla="*/ 32 h 489"/>
                <a:gd name="T68" fmla="*/ 490 w 490"/>
                <a:gd name="T69" fmla="*/ 0 h 489"/>
                <a:gd name="T70" fmla="*/ 0 w 490"/>
                <a:gd name="T7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89">
                  <a:moveTo>
                    <a:pt x="171" y="90"/>
                  </a:moveTo>
                  <a:lnTo>
                    <a:pt x="240" y="128"/>
                  </a:lnTo>
                  <a:lnTo>
                    <a:pt x="311" y="90"/>
                  </a:lnTo>
                  <a:lnTo>
                    <a:pt x="324" y="168"/>
                  </a:lnTo>
                  <a:lnTo>
                    <a:pt x="397" y="198"/>
                  </a:lnTo>
                  <a:lnTo>
                    <a:pt x="345" y="258"/>
                  </a:lnTo>
                  <a:lnTo>
                    <a:pt x="366" y="335"/>
                  </a:lnTo>
                  <a:lnTo>
                    <a:pt x="286" y="331"/>
                  </a:lnTo>
                  <a:lnTo>
                    <a:pt x="240" y="395"/>
                  </a:lnTo>
                  <a:lnTo>
                    <a:pt x="194" y="331"/>
                  </a:lnTo>
                  <a:lnTo>
                    <a:pt x="115" y="335"/>
                  </a:lnTo>
                  <a:lnTo>
                    <a:pt x="136" y="258"/>
                  </a:lnTo>
                  <a:lnTo>
                    <a:pt x="83" y="198"/>
                  </a:lnTo>
                  <a:lnTo>
                    <a:pt x="157" y="168"/>
                  </a:lnTo>
                  <a:lnTo>
                    <a:pt x="171" y="90"/>
                  </a:lnTo>
                  <a:close/>
                  <a:moveTo>
                    <a:pt x="246" y="32"/>
                  </a:moveTo>
                  <a:lnTo>
                    <a:pt x="239" y="37"/>
                  </a:lnTo>
                  <a:lnTo>
                    <a:pt x="225" y="46"/>
                  </a:lnTo>
                  <a:lnTo>
                    <a:pt x="208" y="52"/>
                  </a:lnTo>
                  <a:lnTo>
                    <a:pt x="188" y="56"/>
                  </a:lnTo>
                  <a:lnTo>
                    <a:pt x="167" y="58"/>
                  </a:lnTo>
                  <a:lnTo>
                    <a:pt x="144" y="59"/>
                  </a:lnTo>
                  <a:lnTo>
                    <a:pt x="122" y="58"/>
                  </a:lnTo>
                  <a:lnTo>
                    <a:pt x="102" y="57"/>
                  </a:lnTo>
                  <a:lnTo>
                    <a:pt x="83" y="55"/>
                  </a:lnTo>
                  <a:lnTo>
                    <a:pt x="69" y="53"/>
                  </a:lnTo>
                  <a:lnTo>
                    <a:pt x="60" y="52"/>
                  </a:lnTo>
                  <a:lnTo>
                    <a:pt x="57" y="52"/>
                  </a:lnTo>
                  <a:lnTo>
                    <a:pt x="57" y="292"/>
                  </a:lnTo>
                  <a:lnTo>
                    <a:pt x="58" y="304"/>
                  </a:lnTo>
                  <a:lnTo>
                    <a:pt x="62" y="319"/>
                  </a:lnTo>
                  <a:lnTo>
                    <a:pt x="68" y="335"/>
                  </a:lnTo>
                  <a:lnTo>
                    <a:pt x="77" y="352"/>
                  </a:lnTo>
                  <a:lnTo>
                    <a:pt x="89" y="370"/>
                  </a:lnTo>
                  <a:lnTo>
                    <a:pt x="105" y="388"/>
                  </a:lnTo>
                  <a:lnTo>
                    <a:pt x="124" y="404"/>
                  </a:lnTo>
                  <a:lnTo>
                    <a:pt x="147" y="421"/>
                  </a:lnTo>
                  <a:lnTo>
                    <a:pt x="175" y="436"/>
                  </a:lnTo>
                  <a:lnTo>
                    <a:pt x="205" y="449"/>
                  </a:lnTo>
                  <a:lnTo>
                    <a:pt x="240" y="459"/>
                  </a:lnTo>
                  <a:lnTo>
                    <a:pt x="243" y="458"/>
                  </a:lnTo>
                  <a:lnTo>
                    <a:pt x="249" y="457"/>
                  </a:lnTo>
                  <a:lnTo>
                    <a:pt x="261" y="454"/>
                  </a:lnTo>
                  <a:lnTo>
                    <a:pt x="275" y="451"/>
                  </a:lnTo>
                  <a:lnTo>
                    <a:pt x="291" y="445"/>
                  </a:lnTo>
                  <a:lnTo>
                    <a:pt x="310" y="439"/>
                  </a:lnTo>
                  <a:lnTo>
                    <a:pt x="328" y="431"/>
                  </a:lnTo>
                  <a:lnTo>
                    <a:pt x="347" y="420"/>
                  </a:lnTo>
                  <a:lnTo>
                    <a:pt x="366" y="409"/>
                  </a:lnTo>
                  <a:lnTo>
                    <a:pt x="385" y="395"/>
                  </a:lnTo>
                  <a:lnTo>
                    <a:pt x="401" y="379"/>
                  </a:lnTo>
                  <a:lnTo>
                    <a:pt x="415" y="361"/>
                  </a:lnTo>
                  <a:lnTo>
                    <a:pt x="426" y="340"/>
                  </a:lnTo>
                  <a:lnTo>
                    <a:pt x="433" y="318"/>
                  </a:lnTo>
                  <a:lnTo>
                    <a:pt x="436" y="292"/>
                  </a:lnTo>
                  <a:lnTo>
                    <a:pt x="436" y="52"/>
                  </a:lnTo>
                  <a:lnTo>
                    <a:pt x="433" y="52"/>
                  </a:lnTo>
                  <a:lnTo>
                    <a:pt x="424" y="53"/>
                  </a:lnTo>
                  <a:lnTo>
                    <a:pt x="411" y="55"/>
                  </a:lnTo>
                  <a:lnTo>
                    <a:pt x="395" y="57"/>
                  </a:lnTo>
                  <a:lnTo>
                    <a:pt x="375" y="58"/>
                  </a:lnTo>
                  <a:lnTo>
                    <a:pt x="354" y="59"/>
                  </a:lnTo>
                  <a:lnTo>
                    <a:pt x="332" y="58"/>
                  </a:lnTo>
                  <a:lnTo>
                    <a:pt x="310" y="56"/>
                  </a:lnTo>
                  <a:lnTo>
                    <a:pt x="288" y="52"/>
                  </a:lnTo>
                  <a:lnTo>
                    <a:pt x="269" y="46"/>
                  </a:lnTo>
                  <a:lnTo>
                    <a:pt x="254" y="37"/>
                  </a:lnTo>
                  <a:lnTo>
                    <a:pt x="246" y="32"/>
                  </a:lnTo>
                  <a:close/>
                  <a:moveTo>
                    <a:pt x="0" y="0"/>
                  </a:moveTo>
                  <a:lnTo>
                    <a:pt x="490" y="0"/>
                  </a:lnTo>
                  <a:lnTo>
                    <a:pt x="490"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6"/>
            <p:cNvSpPr>
              <a:spLocks/>
            </p:cNvSpPr>
            <p:nvPr/>
          </p:nvSpPr>
          <p:spPr bwMode="auto">
            <a:xfrm>
              <a:off x="6056313" y="4745038"/>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7"/>
            <p:cNvSpPr>
              <a:spLocks/>
            </p:cNvSpPr>
            <p:nvPr/>
          </p:nvSpPr>
          <p:spPr bwMode="auto">
            <a:xfrm>
              <a:off x="6159500" y="4745038"/>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2903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ion 4">
    <p:spTree>
      <p:nvGrpSpPr>
        <p:cNvPr id="1" name=""/>
        <p:cNvGrpSpPr/>
        <p:nvPr/>
      </p:nvGrpSpPr>
      <p:grpSpPr>
        <a:xfrm>
          <a:off x="0" y="0"/>
          <a:ext cx="0" cy="0"/>
          <a:chOff x="0" y="0"/>
          <a:chExt cx="0" cy="0"/>
        </a:xfrm>
      </p:grpSpPr>
      <p:sp>
        <p:nvSpPr>
          <p:cNvPr id="4" name="Rectangle 3"/>
          <p:cNvSpPr/>
          <p:nvPr userDrawn="1"/>
        </p:nvSpPr>
        <p:spPr>
          <a:xfrm>
            <a:off x="0" y="0"/>
            <a:ext cx="12188825" cy="116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 name="Title 1"/>
          <p:cNvSpPr>
            <a:spLocks noGrp="1"/>
          </p:cNvSpPr>
          <p:nvPr>
            <p:ph type="title" hasCustomPrompt="1"/>
          </p:nvPr>
        </p:nvSpPr>
        <p:spPr>
          <a:xfrm>
            <a:off x="498798" y="1642533"/>
            <a:ext cx="11209064" cy="1512147"/>
          </a:xfrm>
        </p:spPr>
        <p:txBody>
          <a:bodyPr anchor="b" anchorCtr="0"/>
          <a:lstStyle>
            <a:lvl1pPr>
              <a:lnSpc>
                <a:spcPct val="82000"/>
              </a:lnSpc>
              <a:spcAft>
                <a:spcPts val="800"/>
              </a:spcAft>
              <a:defRPr sz="3600">
                <a:solidFill>
                  <a:schemeClr val="tx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498799" y="3608390"/>
            <a:ext cx="5609823"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488897" y="6398261"/>
            <a:ext cx="294066" cy="224790"/>
          </a:xfrm>
          <a:prstGeom prst="rect">
            <a:avLst/>
          </a:prstGeom>
        </p:spPr>
        <p:txBody>
          <a:bodyPr vert="horz" lIns="0" tIns="0" rIns="0" bIns="0" rtlCol="0" anchor="t"/>
          <a:lstStyle>
            <a:lvl1pPr algn="l">
              <a:lnSpc>
                <a:spcPts val="1000"/>
              </a:lnSpc>
              <a:defRPr sz="800" b="0">
                <a:solidFill>
                  <a:schemeClr val="accent6"/>
                </a:solidFill>
              </a:defRPr>
            </a:lvl1pPr>
          </a:lstStyle>
          <a:p>
            <a:fld id="{12CB907E-C602-C34B-93F7-CA9E40714286}" type="slidenum">
              <a:rPr lang="en-US" smtClean="0"/>
              <a:pPr/>
              <a:t>‹#›</a:t>
            </a:fld>
            <a:r>
              <a:rPr lang="en-US"/>
              <a:t> </a:t>
            </a:r>
            <a:endParaRPr lang="en-US" dirty="0"/>
          </a:p>
        </p:txBody>
      </p:sp>
    </p:spTree>
    <p:extLst>
      <p:ext uri="{BB962C8B-B14F-4D97-AF65-F5344CB8AC3E}">
        <p14:creationId xmlns:p14="http://schemas.microsoft.com/office/powerpoint/2010/main" val="62946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3" name="Rectangle 2"/>
          <p:cNvSpPr/>
          <p:nvPr userDrawn="1"/>
        </p:nvSpPr>
        <p:spPr>
          <a:xfrm>
            <a:off x="1" y="0"/>
            <a:ext cx="1218882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prstClr val="white"/>
              </a:solidFill>
            </a:endParaRPr>
          </a:p>
        </p:txBody>
      </p:sp>
      <p:sp>
        <p:nvSpPr>
          <p:cNvPr id="9" name="Rectangle 8"/>
          <p:cNvSpPr/>
          <p:nvPr userDrawn="1"/>
        </p:nvSpPr>
        <p:spPr>
          <a:xfrm>
            <a:off x="1" y="0"/>
            <a:ext cx="3352799"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prstClr val="white"/>
              </a:solidFill>
            </a:endParaRPr>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a:xfrm>
            <a:off x="490939" y="262683"/>
            <a:ext cx="2718986" cy="342206"/>
          </a:xfrm>
        </p:spPr>
        <p:txBody>
          <a:bodyPr anchor="t" anchorCtr="0"/>
          <a:lstStyle>
            <a:lvl1pPr>
              <a:lnSpc>
                <a:spcPct val="100000"/>
              </a:lnSpc>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3744987" y="1139370"/>
            <a:ext cx="7955016" cy="4812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3743858" y="6329846"/>
            <a:ext cx="6523637" cy="274157"/>
          </a:xfrm>
          <a:prstGeom prst="rect">
            <a:avLst/>
          </a:prstGeom>
          <a:noFill/>
          <a:ln>
            <a:noFill/>
          </a:ln>
        </p:spPr>
        <p:txBody>
          <a:bodyPr wrap="square" lIns="0" tIns="0" rIns="0" bIns="0" rtlCol="0">
            <a:noAutofit/>
          </a:bodyPr>
          <a:lstStyle/>
          <a:p>
            <a:pPr marL="0" marR="0" lvl="0" indent="0" algn="l" defTabSz="457200" rtl="0" eaLnBrk="1" fontAlgn="auto" latinLnBrk="0" hangingPunct="1">
              <a:lnSpc>
                <a:spcPts val="1050"/>
              </a:lnSpc>
              <a:spcBef>
                <a:spcPts val="0"/>
              </a:spcBef>
              <a:spcAft>
                <a:spcPts val="0"/>
              </a:spcAft>
              <a:buClrTx/>
              <a:buSzTx/>
              <a:buFontTx/>
              <a:buNone/>
              <a:tabLst/>
              <a:defRPr/>
            </a:pPr>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800" kern="1200" dirty="0">
              <a:solidFill>
                <a:schemeClr val="tx2"/>
              </a:solidFill>
              <a:effectLst/>
              <a:latin typeface="+mn-lt"/>
              <a:ea typeface="+mn-ea"/>
              <a:cs typeface="+mn-cs"/>
            </a:endParaRPr>
          </a:p>
          <a:p>
            <a:pPr>
              <a:lnSpc>
                <a:spcPts val="1050"/>
              </a:lnSpc>
              <a:defRPr/>
            </a:pPr>
            <a:r>
              <a:rPr lang="en-US" sz="800" kern="1200" dirty="0">
                <a:solidFill>
                  <a:schemeClr val="tx2"/>
                </a:solidFill>
                <a:latin typeface="+mn-lt"/>
                <a:ea typeface="+mn-ea"/>
                <a:cs typeface="+mn-cs"/>
              </a:rPr>
              <a:t/>
            </a:r>
            <a:br>
              <a:rPr lang="en-US" sz="800" kern="1200" dirty="0">
                <a:solidFill>
                  <a:schemeClr val="tx2"/>
                </a:solidFill>
                <a:latin typeface="+mn-lt"/>
                <a:ea typeface="+mn-ea"/>
                <a:cs typeface="+mn-cs"/>
              </a:rPr>
            </a:br>
            <a:r>
              <a:rPr lang="en-US" sz="800" kern="1200" dirty="0">
                <a:solidFill>
                  <a:schemeClr val="tx2"/>
                </a:solidFill>
                <a:latin typeface="+mn-lt"/>
                <a:ea typeface="+mn-ea"/>
                <a:cs typeface="+mn-cs"/>
              </a:rPr>
              <a:t>authority within the U.S. Department of Commerce. All other marks are the property of their respective owners.</a:t>
            </a:r>
            <a:endParaRPr lang="en-US" sz="800" dirty="0">
              <a:solidFill>
                <a:schemeClr val="tx2"/>
              </a:solidFill>
            </a:endParaRPr>
          </a:p>
        </p:txBody>
      </p:sp>
      <p:grpSp>
        <p:nvGrpSpPr>
          <p:cNvPr id="11" name="Group 10"/>
          <p:cNvGrpSpPr/>
          <p:nvPr userDrawn="1"/>
        </p:nvGrpSpPr>
        <p:grpSpPr>
          <a:xfrm>
            <a:off x="10297520" y="6214533"/>
            <a:ext cx="1481599" cy="428198"/>
            <a:chOff x="1269248" y="1131135"/>
            <a:chExt cx="5503863" cy="1590676"/>
          </a:xfrm>
        </p:grpSpPr>
        <p:sp>
          <p:nvSpPr>
            <p:cNvPr id="12" name="Freeform 11"/>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Rectangle 36"/>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Rectangle 38"/>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7987457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490939" y="1139370"/>
            <a:ext cx="11209064" cy="4812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472222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4"/>
          <p:cNvSpPr>
            <a:spLocks noGrp="1"/>
          </p:cNvSpPr>
          <p:nvPr>
            <p:ph sz="quarter" idx="12"/>
          </p:nvPr>
        </p:nvSpPr>
        <p:spPr>
          <a:xfrm>
            <a:off x="490939" y="1139629"/>
            <a:ext cx="11209064" cy="4800600"/>
          </a:xfrm>
        </p:spPr>
        <p:txBody>
          <a:bodyPr/>
          <a:lstStyle>
            <a:lvl1pPr>
              <a:lnSpc>
                <a:spcPct val="90000"/>
              </a:lnSpc>
              <a:spcAft>
                <a:spcPts val="600"/>
              </a:spcAft>
              <a:defRPr sz="2400" baseline="0"/>
            </a:lvl1pPr>
            <a:lvl2pPr>
              <a:defRPr b="1">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270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88897" y="6398261"/>
            <a:ext cx="294066" cy="224790"/>
          </a:xfrm>
          <a:prstGeom prst="rect">
            <a:avLst/>
          </a:prstGeom>
        </p:spPr>
        <p:txBody>
          <a:bodyPr vert="horz" lIns="0" tIns="0" rIns="0" bIns="0" rtlCol="0" anchor="t"/>
          <a:lstStyle>
            <a:lvl1pPr algn="l">
              <a:lnSpc>
                <a:spcPts val="1000"/>
              </a:lnSpc>
              <a:defRPr sz="800" b="0">
                <a:solidFill>
                  <a:schemeClr val="accent6"/>
                </a:solidFill>
              </a:defRPr>
            </a:lvl1pPr>
          </a:lstStyle>
          <a:p>
            <a:fld id="{12CB907E-C602-C34B-93F7-CA9E40714286}" type="slidenum">
              <a:rPr lang="en-US" smtClean="0"/>
              <a:pPr/>
              <a:t>‹#›</a:t>
            </a:fld>
            <a:r>
              <a:rPr lang="en-US"/>
              <a:t> </a:t>
            </a:r>
            <a:endParaRPr lang="en-US" dirty="0"/>
          </a:p>
        </p:txBody>
      </p:sp>
      <p:sp>
        <p:nvSpPr>
          <p:cNvPr id="10" name="TextBox 9"/>
          <p:cNvSpPr txBox="1"/>
          <p:nvPr/>
        </p:nvSpPr>
        <p:spPr>
          <a:xfrm>
            <a:off x="490939" y="226831"/>
            <a:ext cx="11209064" cy="182744"/>
          </a:xfrm>
          <a:prstGeom prst="rect">
            <a:avLst/>
          </a:prstGeom>
          <a:noFill/>
          <a:ln>
            <a:noFill/>
          </a:ln>
        </p:spPr>
        <p:txBody>
          <a:bodyPr wrap="square" lIns="0" tIns="0" rIns="0" bIns="0" rtlCol="0">
            <a:noAutofit/>
          </a:bodyPr>
          <a:lstStyle/>
          <a:p>
            <a:r>
              <a:rPr lang="en-US" sz="1100" dirty="0">
                <a:solidFill>
                  <a:schemeClr val="tx2"/>
                </a:solidFill>
              </a:rPr>
              <a:t>Presentation title here—edit on Slide Master</a:t>
            </a:r>
          </a:p>
        </p:txBody>
      </p:sp>
      <p:sp>
        <p:nvSpPr>
          <p:cNvPr id="3" name="Text Placeholder 2"/>
          <p:cNvSpPr>
            <a:spLocks noGrp="1"/>
          </p:cNvSpPr>
          <p:nvPr>
            <p:ph type="body" idx="1"/>
          </p:nvPr>
        </p:nvSpPr>
        <p:spPr>
          <a:xfrm>
            <a:off x="490939" y="1139001"/>
            <a:ext cx="11209064" cy="4803012"/>
          </a:xfrm>
          <a:prstGeom prst="rect">
            <a:avLst/>
          </a:prstGeom>
        </p:spPr>
        <p:txBody>
          <a:bodyPr vert="horz" lIns="0" tIns="0" rIns="0" bIns="0" rtlCol="0">
            <a:noAutofit/>
          </a:body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7" name="Rectangle 6"/>
          <p:cNvSpPr/>
          <p:nvPr userDrawn="1"/>
        </p:nvSpPr>
        <p:spPr>
          <a:xfrm>
            <a:off x="0" y="775"/>
            <a:ext cx="12188825" cy="9571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6834"/>
            <a:endParaRPr lang="en-US">
              <a:solidFill>
                <a:prstClr val="white"/>
              </a:solidFill>
              <a:latin typeface="+mj-lt"/>
            </a:endParaRPr>
          </a:p>
        </p:txBody>
      </p:sp>
      <p:sp>
        <p:nvSpPr>
          <p:cNvPr id="11" name="TextBox 10"/>
          <p:cNvSpPr txBox="1"/>
          <p:nvPr userDrawn="1"/>
        </p:nvSpPr>
        <p:spPr>
          <a:xfrm>
            <a:off x="782963" y="6329846"/>
            <a:ext cx="9258578" cy="274157"/>
          </a:xfrm>
          <a:prstGeom prst="rect">
            <a:avLst/>
          </a:prstGeom>
          <a:noFill/>
          <a:ln>
            <a:noFill/>
          </a:ln>
        </p:spPr>
        <p:txBody>
          <a:bodyPr wrap="square" lIns="0" tIns="0" rIns="0" bIns="0" rtlCol="0">
            <a:noAutofit/>
          </a:bodyPr>
          <a:lstStyle/>
          <a:p>
            <a:r>
              <a:rPr lang="en-US" sz="8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800" kern="1200" dirty="0">
              <a:solidFill>
                <a:schemeClr val="tx2"/>
              </a:solidFill>
              <a:effectLst/>
              <a:latin typeface="+mn-lt"/>
              <a:ea typeface="+mn-ea"/>
              <a:cs typeface="+mn-cs"/>
            </a:endParaRPr>
          </a:p>
        </p:txBody>
      </p:sp>
      <p:sp>
        <p:nvSpPr>
          <p:cNvPr id="2" name="Title Placeholder 1"/>
          <p:cNvSpPr>
            <a:spLocks noGrp="1"/>
          </p:cNvSpPr>
          <p:nvPr>
            <p:ph type="title"/>
          </p:nvPr>
        </p:nvSpPr>
        <p:spPr>
          <a:xfrm>
            <a:off x="490939" y="310308"/>
            <a:ext cx="11209064" cy="342206"/>
          </a:xfrm>
          <a:prstGeom prst="rect">
            <a:avLst/>
          </a:prstGeom>
        </p:spPr>
        <p:txBody>
          <a:bodyPr vert="horz" lIns="0" tIns="0" rIns="0" bIns="0" rtlCol="0" anchor="ctr">
            <a:noAutofit/>
          </a:bodyPr>
          <a:lstStyle/>
          <a:p>
            <a:pPr marL="0" lvl="0"/>
            <a:r>
              <a:rPr lang="en-US"/>
              <a:t>Click to edit Master title style</a:t>
            </a:r>
            <a:endParaRPr lang="en-US" dirty="0"/>
          </a:p>
        </p:txBody>
      </p:sp>
      <p:grpSp>
        <p:nvGrpSpPr>
          <p:cNvPr id="9" name="Group 8"/>
          <p:cNvGrpSpPr/>
          <p:nvPr userDrawn="1"/>
        </p:nvGrpSpPr>
        <p:grpSpPr>
          <a:xfrm>
            <a:off x="10297520" y="6214533"/>
            <a:ext cx="1481599" cy="428198"/>
            <a:chOff x="1269248" y="1131135"/>
            <a:chExt cx="5503863" cy="1590676"/>
          </a:xfrm>
        </p:grpSpPr>
        <p:sp>
          <p:nvSpPr>
            <p:cNvPr id="12" name="Freeform 11"/>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Rectangle 20"/>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Rectangle 36"/>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Rectangle 38"/>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217863250"/>
      </p:ext>
    </p:extLst>
  </p:cSld>
  <p:clrMap bg1="lt1" tx1="dk1" bg2="lt2" tx2="dk2" accent1="accent1" accent2="accent2" accent3="accent3" accent4="accent4" accent5="accent5" accent6="accent6" hlink="hlink" folHlink="folHlink"/>
  <p:sldLayoutIdLst>
    <p:sldLayoutId id="2147483725" r:id="rId1"/>
    <p:sldLayoutId id="2147483715" r:id="rId2"/>
    <p:sldLayoutId id="2147483721" r:id="rId3"/>
    <p:sldLayoutId id="2147483717" r:id="rId4"/>
    <p:sldLayoutId id="2147483718" r:id="rId5"/>
    <p:sldLayoutId id="2147483728" r:id="rId6"/>
    <p:sldLayoutId id="2147483769" r:id="rId7"/>
    <p:sldLayoutId id="2147483650" r:id="rId8"/>
    <p:sldLayoutId id="2147483701" r:id="rId9"/>
    <p:sldLayoutId id="2147483691" r:id="rId10"/>
    <p:sldLayoutId id="2147483731" r:id="rId11"/>
    <p:sldLayoutId id="2147483698" r:id="rId12"/>
    <p:sldLayoutId id="2147483695" r:id="rId13"/>
    <p:sldLayoutId id="2147483732" r:id="rId14"/>
    <p:sldLayoutId id="2147483699" r:id="rId15"/>
    <p:sldLayoutId id="2147483700" r:id="rId16"/>
    <p:sldLayoutId id="2147483702" r:id="rId17"/>
    <p:sldLayoutId id="2147483679" r:id="rId18"/>
    <p:sldLayoutId id="2147483697" r:id="rId19"/>
    <p:sldLayoutId id="2147483689" r:id="rId20"/>
    <p:sldLayoutId id="2147483703" r:id="rId21"/>
    <p:sldLayoutId id="2147483707" r:id="rId22"/>
    <p:sldLayoutId id="2147483713" r:id="rId23"/>
    <p:sldLayoutId id="2147483714" r:id="rId24"/>
    <p:sldLayoutId id="2147483704" r:id="rId25"/>
    <p:sldLayoutId id="2147483705" r:id="rId26"/>
    <p:sldLayoutId id="2147483706" r:id="rId27"/>
    <p:sldLayoutId id="2147483712" r:id="rId28"/>
    <p:sldLayoutId id="2147483710" r:id="rId29"/>
    <p:sldLayoutId id="2147483711" r:id="rId30"/>
    <p:sldLayoutId id="2147483723" r:id="rId31"/>
    <p:sldLayoutId id="2147483733" r:id="rId32"/>
    <p:sldLayoutId id="2147483696" r:id="rId33"/>
    <p:sldLayoutId id="2147483654" r:id="rId34"/>
    <p:sldLayoutId id="2147483655" r:id="rId35"/>
    <p:sldLayoutId id="2147483726" r:id="rId36"/>
    <p:sldLayoutId id="2147483770" r:id="rId37"/>
  </p:sldLayoutIdLst>
  <p:hf hdr="0" ftr="0" dt="0"/>
  <p:txStyles>
    <p:titleStyle>
      <a:lvl1pPr algn="l" defTabSz="457200" rtl="0" eaLnBrk="1" latinLnBrk="0" hangingPunct="1">
        <a:lnSpc>
          <a:spcPct val="110000"/>
        </a:lnSpc>
        <a:spcBef>
          <a:spcPct val="0"/>
        </a:spcBef>
        <a:spcAft>
          <a:spcPts val="1000"/>
        </a:spcAft>
        <a:buNone/>
        <a:defRPr lang="en-US" sz="2798" kern="1200" dirty="0">
          <a:solidFill>
            <a:schemeClr val="bg1"/>
          </a:solidFill>
          <a:latin typeface="+mj-lt"/>
          <a:ea typeface="+mj-ea"/>
          <a:cs typeface="+mj-cs"/>
        </a:defRPr>
      </a:lvl1pPr>
    </p:titleStyle>
    <p:bodyStyle>
      <a:lvl1pPr marL="0" indent="0" algn="l" defTabSz="457200" rtl="0" eaLnBrk="1" latinLnBrk="0" hangingPunct="1">
        <a:lnSpc>
          <a:spcPct val="90000"/>
        </a:lnSpc>
        <a:spcBef>
          <a:spcPts val="0"/>
        </a:spcBef>
        <a:spcAft>
          <a:spcPts val="600"/>
        </a:spcAft>
        <a:buClr>
          <a:schemeClr val="tx1"/>
        </a:buClr>
        <a:buFont typeface="Arial"/>
        <a:buNone/>
        <a:defRPr sz="2400" kern="120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kern="1200" baseline="0">
          <a:solidFill>
            <a:schemeClr val="tx2"/>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5" userDrawn="1">
          <p15:clr>
            <a:srgbClr val="F26B43"/>
          </p15:clr>
        </p15:guide>
        <p15:guide id="2" pos="3839" userDrawn="1">
          <p15:clr>
            <a:srgbClr val="F26B43"/>
          </p15:clr>
        </p15:guide>
        <p15:guide id="3" orient="horz" pos="473" userDrawn="1">
          <p15:clr>
            <a:srgbClr val="F26B43"/>
          </p15:clr>
        </p15:guide>
        <p15:guide id="4" orient="horz" pos="743" userDrawn="1">
          <p15:clr>
            <a:srgbClr val="F26B43"/>
          </p15:clr>
        </p15:guide>
        <p15:guide id="5" orient="horz" pos="2160" userDrawn="1">
          <p15:clr>
            <a:srgbClr val="F26B43"/>
          </p15:clr>
        </p15:guide>
        <p15:guide id="6" orient="horz" pos="3936" userDrawn="1">
          <p15:clr>
            <a:srgbClr val="F26B43"/>
          </p15:clr>
        </p15:guide>
        <p15:guide id="7" pos="231" userDrawn="1">
          <p15:clr>
            <a:srgbClr val="F26B43"/>
          </p15:clr>
        </p15:guide>
        <p15:guide id="8" pos="55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88338" y="1717045"/>
            <a:ext cx="11800487" cy="705248"/>
          </a:xfrm>
        </p:spPr>
        <p:txBody>
          <a:bodyPr>
            <a:noAutofit/>
          </a:bodyPr>
          <a:lstStyle/>
          <a:p>
            <a:r>
              <a:rPr lang="en-US" sz="4000" dirty="0"/>
              <a:t>FirstNet Update – October 2017</a:t>
            </a:r>
          </a:p>
        </p:txBody>
      </p:sp>
    </p:spTree>
    <p:extLst>
      <p:ext uri="{BB962C8B-B14F-4D97-AF65-F5344CB8AC3E}">
        <p14:creationId xmlns:p14="http://schemas.microsoft.com/office/powerpoint/2010/main" val="232240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BBD5C7F-0327-4D27-8B79-04B17EE0B9CF}"/>
              </a:ext>
            </a:extLst>
          </p:cNvPr>
          <p:cNvSpPr>
            <a:spLocks noGrp="1"/>
          </p:cNvSpPr>
          <p:nvPr>
            <p:ph type="sldNum" sz="quarter" idx="11"/>
          </p:nvPr>
        </p:nvSpPr>
        <p:spPr/>
        <p:txBody>
          <a:bodyPr/>
          <a:lstStyle/>
          <a:p>
            <a:fld id="{12CB907E-C602-C34B-93F7-CA9E40714286}" type="slidenum">
              <a:rPr lang="en-US" smtClean="0"/>
              <a:pPr/>
              <a:t>2</a:t>
            </a:fld>
            <a:r>
              <a:rPr lang="en-US"/>
              <a:t> </a:t>
            </a:r>
            <a:endParaRPr lang="en-US" dirty="0"/>
          </a:p>
        </p:txBody>
      </p:sp>
      <p:sp>
        <p:nvSpPr>
          <p:cNvPr id="3" name="Title 2">
            <a:extLst>
              <a:ext uri="{FF2B5EF4-FFF2-40B4-BE49-F238E27FC236}">
                <a16:creationId xmlns:a16="http://schemas.microsoft.com/office/drawing/2014/main" xmlns="" id="{AE5FDB74-4942-486E-8115-70D8BB4A09DC}"/>
              </a:ext>
            </a:extLst>
          </p:cNvPr>
          <p:cNvSpPr>
            <a:spLocks noGrp="1"/>
          </p:cNvSpPr>
          <p:nvPr>
            <p:ph type="title"/>
          </p:nvPr>
        </p:nvSpPr>
        <p:spPr/>
        <p:txBody>
          <a:bodyPr/>
          <a:lstStyle/>
          <a:p>
            <a:r>
              <a:rPr lang="en-US" dirty="0"/>
              <a:t>FirstNet Update</a:t>
            </a:r>
          </a:p>
        </p:txBody>
      </p:sp>
      <p:sp>
        <p:nvSpPr>
          <p:cNvPr id="4" name="Content Placeholder 3">
            <a:extLst>
              <a:ext uri="{FF2B5EF4-FFF2-40B4-BE49-F238E27FC236}">
                <a16:creationId xmlns:a16="http://schemas.microsoft.com/office/drawing/2014/main" xmlns="" id="{5A78364E-FE4F-40B5-882D-C6023B76A735}"/>
              </a:ext>
            </a:extLst>
          </p:cNvPr>
          <p:cNvSpPr>
            <a:spLocks noGrp="1"/>
          </p:cNvSpPr>
          <p:nvPr>
            <p:ph sz="quarter" idx="12"/>
          </p:nvPr>
        </p:nvSpPr>
        <p:spPr/>
        <p:txBody>
          <a:bodyPr/>
          <a:lstStyle/>
          <a:p>
            <a:r>
              <a:rPr lang="en-US" b="1" dirty="0"/>
              <a:t>Subscription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 has been signed by state as of 10/25/17</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Will be countersigned and loaded into AT&amp;T systems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New account migration and creation</a:t>
            </a:r>
          </a:p>
          <a:p>
            <a:endParaRPr lang="en-US" dirty="0"/>
          </a:p>
          <a:p>
            <a:r>
              <a:rPr lang="en-US" b="1" dirty="0"/>
              <a:t>Tower Updates</a:t>
            </a:r>
          </a:p>
          <a:p>
            <a:pPr marL="342900" indent="-342900">
              <a:buFont typeface="Arial" panose="020B0604020202020204" pitchFamily="34" charset="0"/>
              <a:buChar char="•"/>
            </a:pPr>
            <a:r>
              <a:rPr lang="en-US" dirty="0"/>
              <a:t>New Towers in October: </a:t>
            </a:r>
            <a:r>
              <a:rPr lang="fr-FR" dirty="0"/>
              <a:t>St. Martins (</a:t>
            </a:r>
            <a:r>
              <a:rPr lang="fr-FR" dirty="0" err="1"/>
              <a:t>Metairie</a:t>
            </a:r>
            <a:r>
              <a:rPr lang="fr-FR" dirty="0"/>
              <a:t>, LA), Wimbledon (Alexandria), </a:t>
            </a:r>
            <a:r>
              <a:rPr lang="en-US" dirty="0"/>
              <a:t>Thibodeaux, Lafayette, Sulphur</a:t>
            </a:r>
          </a:p>
        </p:txBody>
      </p:sp>
    </p:spTree>
    <p:extLst>
      <p:ext uri="{BB962C8B-B14F-4D97-AF65-F5344CB8AC3E}">
        <p14:creationId xmlns:p14="http://schemas.microsoft.com/office/powerpoint/2010/main" val="40497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BBC39DB-67EE-40C9-AB23-00046EF96AF4}"/>
              </a:ext>
            </a:extLst>
          </p:cNvPr>
          <p:cNvSpPr>
            <a:spLocks noGrp="1"/>
          </p:cNvSpPr>
          <p:nvPr>
            <p:ph type="sldNum" sz="quarter" idx="11"/>
          </p:nvPr>
        </p:nvSpPr>
        <p:spPr/>
        <p:txBody>
          <a:bodyPr/>
          <a:lstStyle/>
          <a:p>
            <a:fld id="{12CB907E-C602-C34B-93F7-CA9E40714286}" type="slidenum">
              <a:rPr lang="en-US" smtClean="0"/>
              <a:pPr/>
              <a:t>3</a:t>
            </a:fld>
            <a:r>
              <a:rPr lang="en-US"/>
              <a:t> </a:t>
            </a:r>
            <a:endParaRPr lang="en-US" dirty="0"/>
          </a:p>
        </p:txBody>
      </p:sp>
      <p:sp>
        <p:nvSpPr>
          <p:cNvPr id="3" name="Title 2">
            <a:extLst>
              <a:ext uri="{FF2B5EF4-FFF2-40B4-BE49-F238E27FC236}">
                <a16:creationId xmlns:a16="http://schemas.microsoft.com/office/drawing/2014/main" xmlns="" id="{DE742415-1E4A-4866-800B-834919862A28}"/>
              </a:ext>
            </a:extLst>
          </p:cNvPr>
          <p:cNvSpPr>
            <a:spLocks noGrp="1"/>
          </p:cNvSpPr>
          <p:nvPr>
            <p:ph type="title"/>
          </p:nvPr>
        </p:nvSpPr>
        <p:spPr/>
        <p:txBody>
          <a:bodyPr/>
          <a:lstStyle/>
          <a:p>
            <a:r>
              <a:rPr lang="en-US" dirty="0"/>
              <a:t>New Towers – Projected through end of 2017</a:t>
            </a:r>
          </a:p>
        </p:txBody>
      </p:sp>
      <p:graphicFrame>
        <p:nvGraphicFramePr>
          <p:cNvPr id="5" name="Content Placeholder 4">
            <a:extLst>
              <a:ext uri="{FF2B5EF4-FFF2-40B4-BE49-F238E27FC236}">
                <a16:creationId xmlns:a16="http://schemas.microsoft.com/office/drawing/2014/main" xmlns="" id="{E8EA0BD1-6DCA-4F93-8327-FA39C70D2749}"/>
              </a:ext>
            </a:extLst>
          </p:cNvPr>
          <p:cNvGraphicFramePr>
            <a:graphicFrameLocks noGrp="1"/>
          </p:cNvGraphicFramePr>
          <p:nvPr>
            <p:ph sz="quarter" idx="12"/>
          </p:nvPr>
        </p:nvGraphicFramePr>
        <p:xfrm>
          <a:off x="2869406" y="1154112"/>
          <a:ext cx="6451600" cy="4772025"/>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xmlns="" val="1906179036"/>
                    </a:ext>
                  </a:extLst>
                </a:gridCol>
                <a:gridCol w="1727200">
                  <a:extLst>
                    <a:ext uri="{9D8B030D-6E8A-4147-A177-3AD203B41FA5}">
                      <a16:colId xmlns:a16="http://schemas.microsoft.com/office/drawing/2014/main" xmlns="" val="1374111877"/>
                    </a:ext>
                  </a:extLst>
                </a:gridCol>
                <a:gridCol w="1193800">
                  <a:extLst>
                    <a:ext uri="{9D8B030D-6E8A-4147-A177-3AD203B41FA5}">
                      <a16:colId xmlns:a16="http://schemas.microsoft.com/office/drawing/2014/main" xmlns="" val="2017257347"/>
                    </a:ext>
                  </a:extLst>
                </a:gridCol>
                <a:gridCol w="1460500">
                  <a:extLst>
                    <a:ext uri="{9D8B030D-6E8A-4147-A177-3AD203B41FA5}">
                      <a16:colId xmlns:a16="http://schemas.microsoft.com/office/drawing/2014/main" xmlns="" val="3748861084"/>
                    </a:ext>
                  </a:extLst>
                </a:gridCol>
                <a:gridCol w="1460500">
                  <a:extLst>
                    <a:ext uri="{9D8B030D-6E8A-4147-A177-3AD203B41FA5}">
                      <a16:colId xmlns:a16="http://schemas.microsoft.com/office/drawing/2014/main" xmlns="" val="2146566622"/>
                    </a:ext>
                  </a:extLst>
                </a:gridCol>
              </a:tblGrid>
              <a:tr h="771525">
                <a:tc>
                  <a:txBody>
                    <a:bodyPr/>
                    <a:lstStyle/>
                    <a:p>
                      <a:pPr marL="0" marR="0" algn="ctr">
                        <a:spcBef>
                          <a:spcPts val="0"/>
                        </a:spcBef>
                        <a:spcAft>
                          <a:spcPts val="0"/>
                        </a:spcAft>
                      </a:pPr>
                      <a:r>
                        <a:rPr lang="en-US" sz="1100">
                          <a:effectLst/>
                        </a:rPr>
                        <a:t>State</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dirty="0">
                          <a:effectLst/>
                        </a:rPr>
                        <a:t>Site Name</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a:effectLst/>
                        </a:rPr>
                        <a:t>City</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a:effectLst/>
                        </a:rPr>
                        <a:t>Parish</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a:effectLst/>
                        </a:rPr>
                        <a:t>GOHSEP Region</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3156970199"/>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Turchin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NEW ORLEANS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ORLEANS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68125708"/>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PHOENIX RELO - WLL</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PORT SULPHUR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PLAQUEMINES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887790258"/>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ZACHARY CROSSROADS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ZACHARY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EAST BATON ROUGE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110843498"/>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FERDINAND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PLAQUEMINE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IBERVILLE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686561107"/>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LAMAR DIXON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GEISMAR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ASCENSION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868505430"/>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CHOCTAW DRIVE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BATON ROUGE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EAST BATON ROUGE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233674536"/>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Nicholls University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THIBODAUX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LAFOURCHE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458509932"/>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HAHNVILLE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HAHNVILLE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SAINT CHARLES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080497764"/>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Little Bayou</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HOUMA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TERREBONNE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854047330"/>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Les Vieux Chenes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YOUNGSVILLE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LAFAYETTE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432034484"/>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INDEPENDENT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NEW IBERIA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IBERIA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712516606"/>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PETE SEAY ROAD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SULPHUR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CALCASIEU</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079073701"/>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BUNDICK CIRCLE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DERIDDER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BEAUREGARD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940852624"/>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PARADISE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PINEVILLE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RAPIDES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112892184"/>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PRINCETON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HAUGHTON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BOSSIER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368907620"/>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SALINE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SALINE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BIENVILLE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807269137"/>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BELCHER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OIL CITY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CADDO</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698013365"/>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Highway 572</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GILBERT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FRANKLIN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484218503"/>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DENNIS BOOTH ROAD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WISNER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FRANKLIN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978634569"/>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JACK FALLS BAYOU</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LAKE PROVIDENCE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EAST CARROLL</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815169736"/>
                  </a:ext>
                </a:extLst>
              </a:tr>
              <a:tr h="190500">
                <a:tc>
                  <a:txBody>
                    <a:bodyPr/>
                    <a:lstStyle/>
                    <a:p>
                      <a:pPr marL="0" marR="0" algn="ctr">
                        <a:spcBef>
                          <a:spcPts val="0"/>
                        </a:spcBef>
                        <a:spcAft>
                          <a:spcPts val="0"/>
                        </a:spcAft>
                      </a:pPr>
                      <a:r>
                        <a:rPr lang="en-US" sz="1100">
                          <a:effectLst/>
                        </a:rPr>
                        <a:t>LA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State Hwy 562</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WISNER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FRANKLIN</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966314157"/>
                  </a:ext>
                </a:extLst>
              </a:tr>
            </a:tbl>
          </a:graphicData>
        </a:graphic>
      </p:graphicFrame>
    </p:spTree>
    <p:extLst>
      <p:ext uri="{BB962C8B-B14F-4D97-AF65-F5344CB8AC3E}">
        <p14:creationId xmlns:p14="http://schemas.microsoft.com/office/powerpoint/2010/main" val="4178145883"/>
      </p:ext>
    </p:extLst>
  </p:cSld>
  <p:clrMapOvr>
    <a:masterClrMapping/>
  </p:clrMapOvr>
</p:sld>
</file>

<file path=ppt/theme/theme1.xml><?xml version="1.0" encoding="utf-8"?>
<a:theme xmlns:a="http://schemas.openxmlformats.org/drawingml/2006/main" name="att_ext_wde_globe_alone">
  <a:themeElements>
    <a:clrScheme name="FirstNet Color Theme">
      <a:dk1>
        <a:srgbClr val="4C8AB8"/>
      </a:dk1>
      <a:lt1>
        <a:sysClr val="window" lastClr="FFFFFF"/>
      </a:lt1>
      <a:dk2>
        <a:srgbClr val="000000"/>
      </a:dk2>
      <a:lt2>
        <a:srgbClr val="D2D2D2"/>
      </a:lt2>
      <a:accent1>
        <a:srgbClr val="4C8AB8"/>
      </a:accent1>
      <a:accent2>
        <a:srgbClr val="E04825"/>
      </a:accent2>
      <a:accent3>
        <a:srgbClr val="66A8D9"/>
      </a:accent3>
      <a:accent4>
        <a:srgbClr val="367199"/>
      </a:accent4>
      <a:accent5>
        <a:srgbClr val="D5D5D4"/>
      </a:accent5>
      <a:accent6>
        <a:srgbClr val="5A5A5A"/>
      </a:accent6>
      <a:hlink>
        <a:srgbClr val="0B1763"/>
      </a:hlink>
      <a:folHlink>
        <a:srgbClr val="056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0" tIns="0" rIns="0" bIns="0" rtlCol="0">
        <a:no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Presentation1" id="{287E9129-04E1-449A-8C28-6CE1F87A32B9}" vid="{D7FA441F-4FE2-40AE-8F68-98786547D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6614AE74122041899E68CE26B14C0E" ma:contentTypeVersion="0" ma:contentTypeDescription="Create a new document." ma:contentTypeScope="" ma:versionID="f8a4fd2145c988357b819cf2293a71b3">
  <xsd:schema xmlns:xsd="http://www.w3.org/2001/XMLSchema" xmlns:xs="http://www.w3.org/2001/XMLSchema" xmlns:p="http://schemas.microsoft.com/office/2006/metadata/properties" targetNamespace="http://schemas.microsoft.com/office/2006/metadata/properties" ma:root="true" ma:fieldsID="ee8b10a63c2c203d63fb5202d385b6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Requesto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C5F815-FA95-4D6F-A633-AD0A3A5AD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529B658-F76E-4C36-8904-D37918FEAF7A}">
  <ds:schemaRefs>
    <ds:schemaRef ds:uri="http://schemas.microsoft.com/sharepoint/v3/contenttype/forms"/>
  </ds:schemaRefs>
</ds:datastoreItem>
</file>

<file path=customXml/itemProps3.xml><?xml version="1.0" encoding="utf-8"?>
<ds:datastoreItem xmlns:ds="http://schemas.openxmlformats.org/officeDocument/2006/customXml" ds:itemID="{77DEE35B-CC49-4029-90EE-03CC43E2A336}">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FirstNet External Wide Template - Blue Title Bar - 4-24-2017</Template>
  <TotalTime>5285</TotalTime>
  <Words>210</Words>
  <Application>Microsoft Office PowerPoint</Application>
  <PresentationFormat>Custom</PresentationFormat>
  <Paragraphs>126</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Lucida Grande</vt:lpstr>
      <vt:lpstr>att_ext_wde_globe_alone</vt:lpstr>
      <vt:lpstr>FirstNet Update – October 2017</vt:lpstr>
      <vt:lpstr>FirstNet Update</vt:lpstr>
      <vt:lpstr>New Towers – Projected through end of 2017</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 text only title can be two lines</dc:title>
  <dc:creator>PRESSON, RANDAL</dc:creator>
  <cp:lastModifiedBy>Dayries, Christina</cp:lastModifiedBy>
  <cp:revision>122</cp:revision>
  <dcterms:created xsi:type="dcterms:W3CDTF">2017-04-24T15:56:16Z</dcterms:created>
  <dcterms:modified xsi:type="dcterms:W3CDTF">2017-11-02T13:23:17Z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0x0101005C6614AE74122041899E68CE26B14C0E</vt:lpwstr>
  </property>
</Properties>
</file>