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5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6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7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8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9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10.xml" ContentType="application/vnd.openxmlformats-officedocument.theme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theme/theme11.xml" ContentType="application/vnd.openxmlformats-officedocument.theme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theme/theme12.xml" ContentType="application/vnd.openxmlformats-officedocument.theme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theme/theme13.xml" ContentType="application/vnd.openxmlformats-officedocument.theme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theme/theme14.xml" ContentType="application/vnd.openxmlformats-officedocument.theme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theme/theme15.xml" ContentType="application/vnd.openxmlformats-officedocument.theme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theme/theme16.xml" ContentType="application/vnd.openxmlformats-officedocument.theme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theme/theme17.xml" ContentType="application/vnd.openxmlformats-officedocument.theme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18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theme/theme19.xml" ContentType="application/vnd.openxmlformats-officedocument.theme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theme/theme20.xml" ContentType="application/vnd.openxmlformats-officedocument.theme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theme/theme21.xml" ContentType="application/vnd.openxmlformats-officedocument.theme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theme/theme22.xml" ContentType="application/vnd.openxmlformats-officedocument.theme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theme/theme23.xml" ContentType="application/vnd.openxmlformats-officedocument.theme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theme/theme24.xml" ContentType="application/vnd.openxmlformats-officedocument.theme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theme/theme25.xml" ContentType="application/vnd.openxmlformats-officedocument.theme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theme/theme26.xml" ContentType="application/vnd.openxmlformats-officedocument.theme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theme/theme27.xml" ContentType="application/vnd.openxmlformats-officedocument.theme+xml"/>
  <Override PartName="/ppt/theme/theme2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1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13" r:id="rId2"/>
    <p:sldMasterId id="2147484093" r:id="rId3"/>
    <p:sldMasterId id="2147484107" r:id="rId4"/>
    <p:sldMasterId id="2147484120" r:id="rId5"/>
    <p:sldMasterId id="2147484133" r:id="rId6"/>
    <p:sldMasterId id="2147484147" r:id="rId7"/>
    <p:sldMasterId id="2147484160" r:id="rId8"/>
    <p:sldMasterId id="2147484173" r:id="rId9"/>
    <p:sldMasterId id="2147484187" r:id="rId10"/>
    <p:sldMasterId id="2147484200" r:id="rId11"/>
    <p:sldMasterId id="2147484213" r:id="rId12"/>
    <p:sldMasterId id="2147484227" r:id="rId13"/>
    <p:sldMasterId id="2147484240" r:id="rId14"/>
    <p:sldMasterId id="2147484277" r:id="rId15"/>
    <p:sldMasterId id="2147484291" r:id="rId16"/>
    <p:sldMasterId id="2147484305" r:id="rId17"/>
    <p:sldMasterId id="2147484318" r:id="rId18"/>
    <p:sldMasterId id="2147484331" r:id="rId19"/>
    <p:sldMasterId id="2147484345" r:id="rId20"/>
    <p:sldMasterId id="2147484358" r:id="rId21"/>
    <p:sldMasterId id="2147484371" r:id="rId22"/>
    <p:sldMasterId id="2147484385" r:id="rId23"/>
    <p:sldMasterId id="2147484398" r:id="rId24"/>
    <p:sldMasterId id="2147484411" r:id="rId25"/>
    <p:sldMasterId id="2147484425" r:id="rId26"/>
    <p:sldMasterId id="2147484438" r:id="rId27"/>
  </p:sldMasterIdLst>
  <p:notesMasterIdLst>
    <p:notesMasterId r:id="rId52"/>
  </p:notesMasterIdLst>
  <p:sldIdLst>
    <p:sldId id="339" r:id="rId28"/>
    <p:sldId id="320" r:id="rId29"/>
    <p:sldId id="292" r:id="rId30"/>
    <p:sldId id="450" r:id="rId31"/>
    <p:sldId id="465" r:id="rId32"/>
    <p:sldId id="454" r:id="rId33"/>
    <p:sldId id="466" r:id="rId34"/>
    <p:sldId id="294" r:id="rId35"/>
    <p:sldId id="321" r:id="rId36"/>
    <p:sldId id="460" r:id="rId37"/>
    <p:sldId id="313" r:id="rId38"/>
    <p:sldId id="405" r:id="rId39"/>
    <p:sldId id="476" r:id="rId40"/>
    <p:sldId id="499" r:id="rId41"/>
    <p:sldId id="502" r:id="rId42"/>
    <p:sldId id="503" r:id="rId43"/>
    <p:sldId id="500" r:id="rId44"/>
    <p:sldId id="501" r:id="rId45"/>
    <p:sldId id="297" r:id="rId46"/>
    <p:sldId id="463" r:id="rId47"/>
    <p:sldId id="262" r:id="rId48"/>
    <p:sldId id="419" r:id="rId49"/>
    <p:sldId id="429" r:id="rId50"/>
    <p:sldId id="305" r:id="rId51"/>
  </p:sldIdLst>
  <p:sldSz cx="9144000" cy="6858000" type="screen4x3"/>
  <p:notesSz cx="7023100" cy="9309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00"/>
    <a:srgbClr val="F26516"/>
    <a:srgbClr val="FFFFCC"/>
    <a:srgbClr val="FFFFFF"/>
    <a:srgbClr val="EDF85A"/>
    <a:srgbClr val="B4AB00"/>
    <a:srgbClr val="676970"/>
    <a:srgbClr val="E7F9FF"/>
    <a:srgbClr val="D5F2FF"/>
    <a:srgbClr val="F3F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95205" autoAdjust="0"/>
  </p:normalViewPr>
  <p:slideViewPr>
    <p:cSldViewPr>
      <p:cViewPr varScale="1">
        <p:scale>
          <a:sx n="110" d="100"/>
          <a:sy n="110" d="100"/>
        </p:scale>
        <p:origin x="168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797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9" d="100"/>
          <a:sy n="69" d="100"/>
        </p:scale>
        <p:origin x="3048" y="8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Master" Target="slideMasters/slideMaster26.xml"/><Relationship Id="rId39" Type="http://schemas.openxmlformats.org/officeDocument/2006/relationships/slide" Target="slides/slide12.xml"/><Relationship Id="rId21" Type="http://schemas.openxmlformats.org/officeDocument/2006/relationships/slideMaster" Target="slideMasters/slideMaster21.xml"/><Relationship Id="rId34" Type="http://schemas.openxmlformats.org/officeDocument/2006/relationships/slide" Target="slides/slide7.xml"/><Relationship Id="rId42" Type="http://schemas.openxmlformats.org/officeDocument/2006/relationships/slide" Target="slides/slide15.xml"/><Relationship Id="rId47" Type="http://schemas.openxmlformats.org/officeDocument/2006/relationships/slide" Target="slides/slide20.xml"/><Relationship Id="rId50" Type="http://schemas.openxmlformats.org/officeDocument/2006/relationships/slide" Target="slides/slide23.xml"/><Relationship Id="rId55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" Target="slides/slide6.xml"/><Relationship Id="rId38" Type="http://schemas.openxmlformats.org/officeDocument/2006/relationships/slide" Target="slides/slide11.xml"/><Relationship Id="rId46" Type="http://schemas.openxmlformats.org/officeDocument/2006/relationships/slide" Target="slides/slide19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Master" Target="slideMasters/slideMaster20.xml"/><Relationship Id="rId29" Type="http://schemas.openxmlformats.org/officeDocument/2006/relationships/slide" Target="slides/slide2.xml"/><Relationship Id="rId41" Type="http://schemas.openxmlformats.org/officeDocument/2006/relationships/slide" Target="slides/slide14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" Target="slides/slide5.xml"/><Relationship Id="rId37" Type="http://schemas.openxmlformats.org/officeDocument/2006/relationships/slide" Target="slides/slide10.xml"/><Relationship Id="rId40" Type="http://schemas.openxmlformats.org/officeDocument/2006/relationships/slide" Target="slides/slide13.xml"/><Relationship Id="rId45" Type="http://schemas.openxmlformats.org/officeDocument/2006/relationships/slide" Target="slides/slide18.xml"/><Relationship Id="rId53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1.xml"/><Relationship Id="rId36" Type="http://schemas.openxmlformats.org/officeDocument/2006/relationships/slide" Target="slides/slide9.xml"/><Relationship Id="rId49" Type="http://schemas.openxmlformats.org/officeDocument/2006/relationships/slide" Target="slides/slide22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4.xml"/><Relationship Id="rId44" Type="http://schemas.openxmlformats.org/officeDocument/2006/relationships/slide" Target="slides/slide17.xml"/><Relationship Id="rId52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" Target="slides/slide3.xml"/><Relationship Id="rId35" Type="http://schemas.openxmlformats.org/officeDocument/2006/relationships/slide" Target="slides/slide8.xml"/><Relationship Id="rId43" Type="http://schemas.openxmlformats.org/officeDocument/2006/relationships/slide" Target="slides/slide16.xml"/><Relationship Id="rId48" Type="http://schemas.openxmlformats.org/officeDocument/2006/relationships/slide" Target="slides/slide21.xml"/><Relationship Id="rId56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4.xml"/><Relationship Id="rId3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rgbClr val="CC9900"/>
                </a:solidFill>
                <a:latin typeface="+mn-lt"/>
                <a:ea typeface="+mn-ea"/>
                <a:cs typeface="+mn-cs"/>
              </a:defRPr>
            </a:pPr>
            <a:r>
              <a:rPr lang="en-US" sz="2400" b="1" baseline="0" dirty="0">
                <a:solidFill>
                  <a:srgbClr val="CC9900"/>
                </a:solidFill>
              </a:rPr>
              <a:t>What were the Issues?</a:t>
            </a:r>
          </a:p>
        </c:rich>
      </c:tx>
      <c:layout>
        <c:manualLayout>
          <c:xMode val="edge"/>
          <c:yMode val="edge"/>
          <c:x val="0.29390673319300437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rgbClr val="CC99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D01-4571-B144-2A9C6C318DB8}"/>
              </c:ext>
            </c:extLst>
          </c:dPt>
          <c:dPt>
            <c:idx val="1"/>
            <c:bubble3D val="0"/>
            <c:spPr>
              <a:solidFill>
                <a:srgbClr val="CC9900"/>
              </a:solidFill>
              <a:ln w="19050">
                <a:solidFill>
                  <a:schemeClr val="accent1">
                    <a:lumMod val="20000"/>
                    <a:lumOff val="8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D01-4571-B144-2A9C6C318DB8}"/>
              </c:ext>
            </c:extLst>
          </c:dPt>
          <c:dPt>
            <c:idx val="2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D01-4571-B144-2A9C6C318DB8}"/>
              </c:ext>
            </c:extLst>
          </c:dPt>
          <c:dPt>
            <c:idx val="3"/>
            <c:bubble3D val="0"/>
            <c:spPr>
              <a:solidFill>
                <a:schemeClr val="accent4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D01-4571-B144-2A9C6C318DB8}"/>
              </c:ext>
            </c:extLst>
          </c:dPt>
          <c:cat>
            <c:strRef>
              <c:f>'Monthly Down Time'!$A$5:$A$7</c:f>
              <c:strCache>
                <c:ptCount val="3"/>
                <c:pt idx="0">
                  <c:v>TELCO</c:v>
                </c:pt>
                <c:pt idx="1">
                  <c:v>POWER</c:v>
                </c:pt>
                <c:pt idx="2">
                  <c:v>EQUIPMENT</c:v>
                </c:pt>
              </c:strCache>
            </c:strRef>
          </c:cat>
          <c:val>
            <c:numRef>
              <c:f>'Monthly Down Time'!$B$5:$B$7</c:f>
              <c:numCache>
                <c:formatCode>General</c:formatCode>
                <c:ptCount val="3"/>
                <c:pt idx="0">
                  <c:v>75</c:v>
                </c:pt>
                <c:pt idx="1">
                  <c:v>12</c:v>
                </c:pt>
                <c:pt idx="2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D01-4571-B144-2A9C6C318D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 rtl="0">
              <a:defRPr sz="1100" b="1" i="0" u="none" strike="noStrike" kern="1200" baseline="0"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 rtl="0">
              <a:defRPr sz="1100" b="1" i="0" u="none" strike="noStrike" kern="1200" baseline="0">
                <a:solidFill>
                  <a:srgbClr val="CC99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 rtl="0">
              <a:defRPr sz="1100" b="1" i="0" u="none" strike="noStrike" kern="120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rgbClr val="FF0000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rgbClr val="FFFFCC"/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rgbClr val="FFFFCC"/>
                </a:solidFill>
              </a:rPr>
              <a:t>Percentage of All Sites IN WIDE AREA operations</a:t>
            </a:r>
          </a:p>
        </c:rich>
      </c:tx>
      <c:layout>
        <c:manualLayout>
          <c:xMode val="edge"/>
          <c:yMode val="edge"/>
          <c:x val="0.19627399516236937"/>
          <c:y val="6.06060606060606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rgbClr val="FFFFCC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1666666666666664E-2"/>
          <c:y val="0.19226851851851851"/>
          <c:w val="0.93888888888888888"/>
          <c:h val="0.62776975794692325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Sheet1!$B$7</c:f>
              <c:strCache>
                <c:ptCount val="1"/>
                <c:pt idx="0">
                  <c:v>Percentage of System Uptime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Sheet1!$A$8:$A$12</c:f>
              <c:strCache>
                <c:ptCount val="5"/>
                <c:pt idx="0">
                  <c:v>January</c:v>
                </c:pt>
                <c:pt idx="1">
                  <c:v>February </c:v>
                </c:pt>
                <c:pt idx="2">
                  <c:v>March </c:v>
                </c:pt>
                <c:pt idx="3">
                  <c:v>April</c:v>
                </c:pt>
                <c:pt idx="4">
                  <c:v>Average Uptime</c:v>
                </c:pt>
              </c:strCache>
            </c:strRef>
          </c:cat>
          <c:val>
            <c:numRef>
              <c:f>Sheet1!$B$8:$B$12</c:f>
              <c:numCache>
                <c:formatCode>General</c:formatCode>
                <c:ptCount val="5"/>
                <c:pt idx="0">
                  <c:v>99.48</c:v>
                </c:pt>
                <c:pt idx="1">
                  <c:v>99.13</c:v>
                </c:pt>
                <c:pt idx="2">
                  <c:v>99.33</c:v>
                </c:pt>
                <c:pt idx="3">
                  <c:v>99.58</c:v>
                </c:pt>
                <c:pt idx="4">
                  <c:v>99.38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F4-494F-A370-02CFAA9AB41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33522944"/>
        <c:axId val="133529984"/>
        <c:axId val="0"/>
      </c:bar3DChart>
      <c:catAx>
        <c:axId val="133522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FFFFCC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3529984"/>
        <c:crosses val="autoZero"/>
        <c:auto val="1"/>
        <c:lblAlgn val="ctr"/>
        <c:lblOffset val="100"/>
        <c:noMultiLvlLbl val="0"/>
      </c:catAx>
      <c:valAx>
        <c:axId val="133529984"/>
        <c:scaling>
          <c:orientation val="minMax"/>
          <c:min val="9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35229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50000"/>
            <a:lumOff val="50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4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5.png"/><Relationship Id="rId4" Type="http://schemas.openxmlformats.org/officeDocument/2006/relationships/image" Target="../media/image16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5.png"/><Relationship Id="rId4" Type="http://schemas.openxmlformats.org/officeDocument/2006/relationships/image" Target="../media/image1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7929649-0EA2-4F85-AC91-AD862724B441}" type="doc">
      <dgm:prSet loTypeId="urn:microsoft.com/office/officeart/2018/2/layout/IconLabelDescription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98C0B84F-418D-49FC-B520-4F7880A4FDEC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sz="2000" b="1" dirty="0">
              <a:solidFill>
                <a:schemeClr val="accent5">
                  <a:lumMod val="50000"/>
                </a:schemeClr>
              </a:solidFill>
              <a:latin typeface="Perpetua" panose="02020502060401020303" pitchFamily="18" charset="0"/>
            </a:rPr>
            <a:t>Security</a:t>
          </a:r>
          <a:r>
            <a:rPr lang="en-US" sz="1800" b="1" dirty="0">
              <a:solidFill>
                <a:schemeClr val="accent5">
                  <a:lumMod val="50000"/>
                </a:schemeClr>
              </a:solidFill>
              <a:latin typeface="Perpetua" panose="02020502060401020303" pitchFamily="18" charset="0"/>
            </a:rPr>
            <a:t> Groups</a:t>
          </a:r>
        </a:p>
      </dgm:t>
    </dgm:pt>
    <dgm:pt modelId="{88564D1F-623D-45DA-82D7-93BBA6E5AB2C}" type="parTrans" cxnId="{49CE0257-39C9-4212-BC8F-D833DE19566E}">
      <dgm:prSet/>
      <dgm:spPr/>
      <dgm:t>
        <a:bodyPr/>
        <a:lstStyle/>
        <a:p>
          <a:endParaRPr lang="en-US"/>
        </a:p>
      </dgm:t>
    </dgm:pt>
    <dgm:pt modelId="{A39F5705-877E-404B-88B9-22396A2A96BD}" type="sibTrans" cxnId="{49CE0257-39C9-4212-BC8F-D833DE19566E}">
      <dgm:prSet/>
      <dgm:spPr/>
      <dgm:t>
        <a:bodyPr/>
        <a:lstStyle/>
        <a:p>
          <a:endParaRPr lang="en-US"/>
        </a:p>
      </dgm:t>
    </dgm:pt>
    <dgm:pt modelId="{29BBA8C2-5C93-4DFE-AD39-33322EDC47F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b="1" dirty="0">
              <a:solidFill>
                <a:schemeClr val="accent5">
                  <a:lumMod val="50000"/>
                </a:schemeClr>
              </a:solidFill>
              <a:latin typeface="Perpetua" panose="02020502060401020303" pitchFamily="18" charset="0"/>
            </a:rPr>
            <a:t>     </a:t>
          </a:r>
          <a:r>
            <a:rPr lang="en-US" sz="2000" b="1" dirty="0" smtClean="0">
              <a:solidFill>
                <a:schemeClr val="accent5">
                  <a:lumMod val="50000"/>
                </a:schemeClr>
              </a:solidFill>
              <a:latin typeface="Perpetua" panose="02020502060401020303" pitchFamily="18" charset="0"/>
            </a:rPr>
            <a:t>192</a:t>
          </a:r>
          <a:endParaRPr lang="en-US" sz="2000" b="1" dirty="0">
            <a:solidFill>
              <a:schemeClr val="accent5">
                <a:lumMod val="50000"/>
              </a:schemeClr>
            </a:solidFill>
            <a:latin typeface="Perpetua" panose="02020502060401020303" pitchFamily="18" charset="0"/>
          </a:endParaRPr>
        </a:p>
      </dgm:t>
    </dgm:pt>
    <dgm:pt modelId="{DA792307-BE60-4DDD-BD80-F5B039099034}" type="parTrans" cxnId="{66182C47-25FD-4B57-9A52-8E2E154E1CE2}">
      <dgm:prSet/>
      <dgm:spPr/>
      <dgm:t>
        <a:bodyPr/>
        <a:lstStyle/>
        <a:p>
          <a:endParaRPr lang="en-US"/>
        </a:p>
      </dgm:t>
    </dgm:pt>
    <dgm:pt modelId="{C085F233-CE48-43D6-B23B-4D67F15F446D}" type="sibTrans" cxnId="{66182C47-25FD-4B57-9A52-8E2E154E1CE2}">
      <dgm:prSet/>
      <dgm:spPr/>
      <dgm:t>
        <a:bodyPr/>
        <a:lstStyle/>
        <a:p>
          <a:endParaRPr lang="en-US"/>
        </a:p>
      </dgm:t>
    </dgm:pt>
    <dgm:pt modelId="{DF8840C8-678B-4816-8F7A-975FD17F3F69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dirty="0">
              <a:solidFill>
                <a:schemeClr val="accent5">
                  <a:lumMod val="50000"/>
                </a:schemeClr>
              </a:solidFill>
              <a:latin typeface="Perpetua" panose="02020502060401020303" pitchFamily="18" charset="0"/>
            </a:rPr>
            <a:t>Agencies</a:t>
          </a:r>
          <a:r>
            <a:rPr lang="en-US" dirty="0">
              <a:latin typeface="Perpetua" panose="02020502060401020303" pitchFamily="18" charset="0"/>
            </a:rPr>
            <a:t> </a:t>
          </a:r>
        </a:p>
      </dgm:t>
    </dgm:pt>
    <dgm:pt modelId="{38ECF62B-2DD9-49A4-A559-4A9C55E07747}" type="parTrans" cxnId="{5BFC32DF-B465-4EFC-A97A-5A3D92678AFC}">
      <dgm:prSet/>
      <dgm:spPr/>
      <dgm:t>
        <a:bodyPr/>
        <a:lstStyle/>
        <a:p>
          <a:endParaRPr lang="en-US"/>
        </a:p>
      </dgm:t>
    </dgm:pt>
    <dgm:pt modelId="{0ACFA2CD-FC99-4479-B843-347575C2A2B1}" type="sibTrans" cxnId="{5BFC32DF-B465-4EFC-A97A-5A3D92678AFC}">
      <dgm:prSet/>
      <dgm:spPr/>
      <dgm:t>
        <a:bodyPr/>
        <a:lstStyle/>
        <a:p>
          <a:endParaRPr lang="en-US"/>
        </a:p>
      </dgm:t>
    </dgm:pt>
    <dgm:pt modelId="{88ACB95D-AAF9-4571-9217-54015D7274C1}">
      <dgm:prSet custT="1"/>
      <dgm:spPr/>
      <dgm:t>
        <a:bodyPr/>
        <a:lstStyle/>
        <a:p>
          <a:pPr algn="l">
            <a:lnSpc>
              <a:spcPct val="100000"/>
            </a:lnSpc>
          </a:pPr>
          <a:r>
            <a:rPr lang="en-US" sz="2000" b="1" dirty="0" smtClean="0">
              <a:solidFill>
                <a:schemeClr val="accent5">
                  <a:lumMod val="50000"/>
                </a:schemeClr>
              </a:solidFill>
              <a:latin typeface="Perpetua" panose="02020502060401020303" pitchFamily="18" charset="0"/>
            </a:rPr>
            <a:t>602</a:t>
          </a:r>
          <a:endParaRPr lang="en-US" sz="2000" b="1" dirty="0">
            <a:solidFill>
              <a:schemeClr val="accent5">
                <a:lumMod val="50000"/>
              </a:schemeClr>
            </a:solidFill>
            <a:latin typeface="Perpetua" panose="02020502060401020303" pitchFamily="18" charset="0"/>
          </a:endParaRPr>
        </a:p>
      </dgm:t>
    </dgm:pt>
    <dgm:pt modelId="{E4976C0F-84C3-419D-85CA-5C45674719D2}" type="parTrans" cxnId="{5EEB6050-EB22-4B7D-8043-FD82A7378107}">
      <dgm:prSet/>
      <dgm:spPr/>
      <dgm:t>
        <a:bodyPr/>
        <a:lstStyle/>
        <a:p>
          <a:endParaRPr lang="en-US"/>
        </a:p>
      </dgm:t>
    </dgm:pt>
    <dgm:pt modelId="{177DFFB5-7AAC-4596-A45F-C82E00D65E5F}" type="sibTrans" cxnId="{5EEB6050-EB22-4B7D-8043-FD82A7378107}">
      <dgm:prSet/>
      <dgm:spPr/>
      <dgm:t>
        <a:bodyPr/>
        <a:lstStyle/>
        <a:p>
          <a:endParaRPr lang="en-US"/>
        </a:p>
      </dgm:t>
    </dgm:pt>
    <dgm:pt modelId="{1DB330BF-6883-469D-827E-75CB53C4BA9D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sz="2000" dirty="0">
              <a:solidFill>
                <a:schemeClr val="accent5">
                  <a:lumMod val="50000"/>
                </a:schemeClr>
              </a:solidFill>
              <a:latin typeface="Perpetua" panose="02020502060401020303" pitchFamily="18" charset="0"/>
            </a:rPr>
            <a:t>Talkgroups</a:t>
          </a:r>
        </a:p>
      </dgm:t>
    </dgm:pt>
    <dgm:pt modelId="{8800FAE4-794C-402A-9068-C2126408A9BB}" type="parTrans" cxnId="{4DE6B165-6F63-4B23-A420-DBF265166E67}">
      <dgm:prSet/>
      <dgm:spPr/>
      <dgm:t>
        <a:bodyPr/>
        <a:lstStyle/>
        <a:p>
          <a:endParaRPr lang="en-US"/>
        </a:p>
      </dgm:t>
    </dgm:pt>
    <dgm:pt modelId="{B3F9E5CC-B0B8-4FB5-BA30-BB832EF9DA50}" type="sibTrans" cxnId="{4DE6B165-6F63-4B23-A420-DBF265166E67}">
      <dgm:prSet/>
      <dgm:spPr/>
      <dgm:t>
        <a:bodyPr/>
        <a:lstStyle/>
        <a:p>
          <a:endParaRPr lang="en-US"/>
        </a:p>
      </dgm:t>
    </dgm:pt>
    <dgm:pt modelId="{66D715C4-0BC8-4D1C-8AF5-6D3D9729E6E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b="1" dirty="0" smtClean="0">
              <a:solidFill>
                <a:schemeClr val="accent5">
                  <a:lumMod val="50000"/>
                </a:schemeClr>
              </a:solidFill>
              <a:latin typeface="Perpetua" panose="02020502060401020303" pitchFamily="18" charset="0"/>
            </a:rPr>
            <a:t>       6376</a:t>
          </a:r>
          <a:endParaRPr lang="en-US" sz="2000" b="1" dirty="0">
            <a:solidFill>
              <a:schemeClr val="accent5">
                <a:lumMod val="50000"/>
              </a:schemeClr>
            </a:solidFill>
            <a:latin typeface="Perpetua" panose="02020502060401020303" pitchFamily="18" charset="0"/>
          </a:endParaRPr>
        </a:p>
      </dgm:t>
    </dgm:pt>
    <dgm:pt modelId="{009156F0-F60D-4C61-87CD-5015ED4E8C04}" type="parTrans" cxnId="{45B3DFEE-7E97-44BC-89A7-41DD81057937}">
      <dgm:prSet/>
      <dgm:spPr/>
      <dgm:t>
        <a:bodyPr/>
        <a:lstStyle/>
        <a:p>
          <a:endParaRPr lang="en-US"/>
        </a:p>
      </dgm:t>
    </dgm:pt>
    <dgm:pt modelId="{7FC18CB6-3D17-4389-9525-67DC11076114}" type="sibTrans" cxnId="{45B3DFEE-7E97-44BC-89A7-41DD81057937}">
      <dgm:prSet/>
      <dgm:spPr/>
      <dgm:t>
        <a:bodyPr/>
        <a:lstStyle/>
        <a:p>
          <a:endParaRPr lang="en-US"/>
        </a:p>
      </dgm:t>
    </dgm:pt>
    <dgm:pt modelId="{1E6D94A9-C2D1-408C-BED9-8A12BCA3817D}" type="pres">
      <dgm:prSet presAssocID="{37929649-0EA2-4F85-AC91-AD862724B441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F9FEE5B-0DFC-46E8-88F6-BF6A7D3E1468}" type="pres">
      <dgm:prSet presAssocID="{98C0B84F-418D-49FC-B520-4F7880A4FDEC}" presName="compNode" presStyleCnt="0"/>
      <dgm:spPr/>
    </dgm:pt>
    <dgm:pt modelId="{2AD77B80-49CB-4136-B15B-8D1A81285FC0}" type="pres">
      <dgm:prSet presAssocID="{98C0B84F-418D-49FC-B520-4F7880A4FDEC}" presName="iconRect" presStyleLbl="node1" presStyleIdx="0" presStyleCnt="3" custScaleX="108407" custScaleY="104789" custLinFactNeighborX="86036" custLinFactNeighborY="3776"/>
      <dgm:spPr>
        <a:blipFill>
          <a:blip xmlns:r="http://schemas.openxmlformats.org/officeDocument/2006/relationships" r:embed="rId1">
            <a:extLst>
              <a:ext uri="{96DAC541-7B7A-43D3-8B79-37D633B846F1}">
                <asvg:svgBlip xmlns="" xmlns:asvg="http://schemas.microsoft.com/office/drawing/2016/SVG/main" r:embed="rId2"/>
              </a:ext>
            </a:extLst>
          </a:blip>
          <a:srcRect/>
          <a:stretch>
            <a:fillRect t="-2000" b="-2000"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ecurity camera"/>
        </a:ext>
      </dgm:extLst>
    </dgm:pt>
    <dgm:pt modelId="{E6E5361F-FB09-4105-848B-5B6B9584DEF9}" type="pres">
      <dgm:prSet presAssocID="{98C0B84F-418D-49FC-B520-4F7880A4FDEC}" presName="iconSpace" presStyleCnt="0"/>
      <dgm:spPr/>
    </dgm:pt>
    <dgm:pt modelId="{CCF8B312-F1D4-4D5F-B268-1379C27612D5}" type="pres">
      <dgm:prSet presAssocID="{98C0B84F-418D-49FC-B520-4F7880A4FDEC}" presName="parTx" presStyleLbl="revTx" presStyleIdx="0" presStyleCnt="6" custScaleX="67002" custScaleY="158352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DDFCDFE4-1C02-485E-9061-6024D77C133A}" type="pres">
      <dgm:prSet presAssocID="{98C0B84F-418D-49FC-B520-4F7880A4FDEC}" presName="txSpace" presStyleCnt="0"/>
      <dgm:spPr/>
    </dgm:pt>
    <dgm:pt modelId="{789046AE-0A39-4592-89FB-64A9102EED0C}" type="pres">
      <dgm:prSet presAssocID="{98C0B84F-418D-49FC-B520-4F7880A4FDEC}" presName="desTx" presStyleLbl="revTx" presStyleIdx="1" presStyleCnt="6" custScaleX="43576" custScaleY="172862">
        <dgm:presLayoutVars/>
      </dgm:prSet>
      <dgm:spPr/>
      <dgm:t>
        <a:bodyPr/>
        <a:lstStyle/>
        <a:p>
          <a:endParaRPr lang="en-US"/>
        </a:p>
      </dgm:t>
    </dgm:pt>
    <dgm:pt modelId="{10B59DED-3C64-4460-9103-1501A896C484}" type="pres">
      <dgm:prSet presAssocID="{A39F5705-877E-404B-88B9-22396A2A96BD}" presName="sibTrans" presStyleCnt="0"/>
      <dgm:spPr/>
    </dgm:pt>
    <dgm:pt modelId="{D253E490-4EB7-4F85-B778-9AACD13FE3B2}" type="pres">
      <dgm:prSet presAssocID="{DF8840C8-678B-4816-8F7A-975FD17F3F69}" presName="compNode" presStyleCnt="0"/>
      <dgm:spPr/>
    </dgm:pt>
    <dgm:pt modelId="{63D9FCB6-27F5-402E-BEA8-8A797144EAA3}" type="pres">
      <dgm:prSet presAssocID="{DF8840C8-678B-4816-8F7A-975FD17F3F69}" presName="iconRect" presStyleLbl="node1" presStyleIdx="1" presStyleCnt="3" custLinFactNeighborX="84379" custLinFactNeighborY="6670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Bank"/>
        </a:ext>
      </dgm:extLst>
    </dgm:pt>
    <dgm:pt modelId="{D9DBA5B0-FEA0-4882-B5CE-D9CD2512A513}" type="pres">
      <dgm:prSet presAssocID="{DF8840C8-678B-4816-8F7A-975FD17F3F69}" presName="iconSpace" presStyleCnt="0"/>
      <dgm:spPr/>
    </dgm:pt>
    <dgm:pt modelId="{0E922CAA-BE8A-4A77-90A4-DF845747F5B2}" type="pres">
      <dgm:prSet presAssocID="{DF8840C8-678B-4816-8F7A-975FD17F3F69}" presName="parTx" presStyleLbl="revTx" presStyleIdx="2" presStyleCnt="6" custAng="0" custScaleX="48570" custScaleY="92125" custLinFactNeighborX="782" custLinFactNeighborY="-40476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1924DA59-836E-496D-93D8-1F8424828803}" type="pres">
      <dgm:prSet presAssocID="{DF8840C8-678B-4816-8F7A-975FD17F3F69}" presName="txSpace" presStyleCnt="0"/>
      <dgm:spPr/>
    </dgm:pt>
    <dgm:pt modelId="{7CE4CA94-CD85-4338-B416-72E4D77EB94C}" type="pres">
      <dgm:prSet presAssocID="{DF8840C8-678B-4816-8F7A-975FD17F3F69}" presName="desTx" presStyleLbl="revTx" presStyleIdx="3" presStyleCnt="6" custScaleX="54512" custScaleY="202822" custLinFactNeighborX="16026" custLinFactNeighborY="15961">
        <dgm:presLayoutVars/>
      </dgm:prSet>
      <dgm:spPr/>
      <dgm:t>
        <a:bodyPr/>
        <a:lstStyle/>
        <a:p>
          <a:endParaRPr lang="en-US"/>
        </a:p>
      </dgm:t>
    </dgm:pt>
    <dgm:pt modelId="{B0322CE4-44C3-473B-A0EF-7A940837A621}" type="pres">
      <dgm:prSet presAssocID="{0ACFA2CD-FC99-4479-B843-347575C2A2B1}" presName="sibTrans" presStyleCnt="0"/>
      <dgm:spPr/>
    </dgm:pt>
    <dgm:pt modelId="{7B3E06D1-C061-4227-A54D-86FC53388552}" type="pres">
      <dgm:prSet presAssocID="{1DB330BF-6883-469D-827E-75CB53C4BA9D}" presName="compNode" presStyleCnt="0"/>
      <dgm:spPr/>
    </dgm:pt>
    <dgm:pt modelId="{BD21A5C0-2B4B-4B62-AFE6-BE7E093B89C5}" type="pres">
      <dgm:prSet presAssocID="{1DB330BF-6883-469D-827E-75CB53C4BA9D}" presName="iconRect" presStyleLbl="node1" presStyleIdx="2" presStyleCnt="3" custLinFactNeighborX="48229" custLinFactNeighborY="-1228"/>
      <dgm:spPr>
        <a:blipFill>
          <a:blip xmlns:r="http://schemas.openxmlformats.org/officeDocument/2006/relationships"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ocial network"/>
        </a:ext>
      </dgm:extLst>
    </dgm:pt>
    <dgm:pt modelId="{DE5ED4F6-4ABD-49AD-BA55-983D91E88968}" type="pres">
      <dgm:prSet presAssocID="{1DB330BF-6883-469D-827E-75CB53C4BA9D}" presName="iconSpace" presStyleCnt="0"/>
      <dgm:spPr/>
    </dgm:pt>
    <dgm:pt modelId="{B9BF01C2-DF94-40B5-84FD-B139B9B04182}" type="pres">
      <dgm:prSet presAssocID="{1DB330BF-6883-469D-827E-75CB53C4BA9D}" presName="parTx" presStyleLbl="revTx" presStyleIdx="4" presStyleCnt="6" custScaleX="75581" custScaleY="170787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C3FF075F-C0FC-4354-B11E-C0A8A3271DCB}" type="pres">
      <dgm:prSet presAssocID="{1DB330BF-6883-469D-827E-75CB53C4BA9D}" presName="txSpace" presStyleCnt="0"/>
      <dgm:spPr/>
    </dgm:pt>
    <dgm:pt modelId="{914824B2-2066-406E-B121-41D6DD0392FD}" type="pres">
      <dgm:prSet presAssocID="{1DB330BF-6883-469D-827E-75CB53C4BA9D}" presName="desTx" presStyleLbl="revTx" presStyleIdx="5" presStyleCnt="6" custScaleX="51295" custScaleY="144991" custLinFactNeighborX="-12143" custLinFactNeighborY="-26638">
        <dgm:presLayoutVars/>
      </dgm:prSet>
      <dgm:spPr/>
      <dgm:t>
        <a:bodyPr/>
        <a:lstStyle/>
        <a:p>
          <a:endParaRPr lang="en-US"/>
        </a:p>
      </dgm:t>
    </dgm:pt>
  </dgm:ptLst>
  <dgm:cxnLst>
    <dgm:cxn modelId="{1CCD4D4F-A602-4A32-B789-CE78EB7416F1}" type="presOf" srcId="{DF8840C8-678B-4816-8F7A-975FD17F3F69}" destId="{0E922CAA-BE8A-4A77-90A4-DF845747F5B2}" srcOrd="0" destOrd="0" presId="urn:microsoft.com/office/officeart/2018/2/layout/IconLabelDescriptionList"/>
    <dgm:cxn modelId="{6056E721-63B5-4A14-BD35-B1A6517DFA66}" type="presOf" srcId="{98C0B84F-418D-49FC-B520-4F7880A4FDEC}" destId="{CCF8B312-F1D4-4D5F-B268-1379C27612D5}" srcOrd="0" destOrd="0" presId="urn:microsoft.com/office/officeart/2018/2/layout/IconLabelDescriptionList"/>
    <dgm:cxn modelId="{4DE6B165-6F63-4B23-A420-DBF265166E67}" srcId="{37929649-0EA2-4F85-AC91-AD862724B441}" destId="{1DB330BF-6883-469D-827E-75CB53C4BA9D}" srcOrd="2" destOrd="0" parTransId="{8800FAE4-794C-402A-9068-C2126408A9BB}" sibTransId="{B3F9E5CC-B0B8-4FB5-BA30-BB832EF9DA50}"/>
    <dgm:cxn modelId="{5BFC32DF-B465-4EFC-A97A-5A3D92678AFC}" srcId="{37929649-0EA2-4F85-AC91-AD862724B441}" destId="{DF8840C8-678B-4816-8F7A-975FD17F3F69}" srcOrd="1" destOrd="0" parTransId="{38ECF62B-2DD9-49A4-A559-4A9C55E07747}" sibTransId="{0ACFA2CD-FC99-4479-B843-347575C2A2B1}"/>
    <dgm:cxn modelId="{49CE0257-39C9-4212-BC8F-D833DE19566E}" srcId="{37929649-0EA2-4F85-AC91-AD862724B441}" destId="{98C0B84F-418D-49FC-B520-4F7880A4FDEC}" srcOrd="0" destOrd="0" parTransId="{88564D1F-623D-45DA-82D7-93BBA6E5AB2C}" sibTransId="{A39F5705-877E-404B-88B9-22396A2A96BD}"/>
    <dgm:cxn modelId="{C133C1A6-8B59-4990-B2C6-3FA0D7332FF9}" type="presOf" srcId="{66D715C4-0BC8-4D1C-8AF5-6D3D9729E6EC}" destId="{914824B2-2066-406E-B121-41D6DD0392FD}" srcOrd="0" destOrd="0" presId="urn:microsoft.com/office/officeart/2018/2/layout/IconLabelDescriptionList"/>
    <dgm:cxn modelId="{6C7D2426-B1C6-434C-A8E1-6D6BF531668A}" type="presOf" srcId="{29BBA8C2-5C93-4DFE-AD39-33322EDC47FA}" destId="{789046AE-0A39-4592-89FB-64A9102EED0C}" srcOrd="0" destOrd="0" presId="urn:microsoft.com/office/officeart/2018/2/layout/IconLabelDescriptionList"/>
    <dgm:cxn modelId="{5EEB6050-EB22-4B7D-8043-FD82A7378107}" srcId="{DF8840C8-678B-4816-8F7A-975FD17F3F69}" destId="{88ACB95D-AAF9-4571-9217-54015D7274C1}" srcOrd="0" destOrd="0" parTransId="{E4976C0F-84C3-419D-85CA-5C45674719D2}" sibTransId="{177DFFB5-7AAC-4596-A45F-C82E00D65E5F}"/>
    <dgm:cxn modelId="{B5B1CCC1-B801-4872-A470-1C6D25AC4071}" type="presOf" srcId="{88ACB95D-AAF9-4571-9217-54015D7274C1}" destId="{7CE4CA94-CD85-4338-B416-72E4D77EB94C}" srcOrd="0" destOrd="0" presId="urn:microsoft.com/office/officeart/2018/2/layout/IconLabelDescriptionList"/>
    <dgm:cxn modelId="{3809BFBA-862D-43C7-90CB-35907218605F}" type="presOf" srcId="{37929649-0EA2-4F85-AC91-AD862724B441}" destId="{1E6D94A9-C2D1-408C-BED9-8A12BCA3817D}" srcOrd="0" destOrd="0" presId="urn:microsoft.com/office/officeart/2018/2/layout/IconLabelDescriptionList"/>
    <dgm:cxn modelId="{66182C47-25FD-4B57-9A52-8E2E154E1CE2}" srcId="{98C0B84F-418D-49FC-B520-4F7880A4FDEC}" destId="{29BBA8C2-5C93-4DFE-AD39-33322EDC47FA}" srcOrd="0" destOrd="0" parTransId="{DA792307-BE60-4DDD-BD80-F5B039099034}" sibTransId="{C085F233-CE48-43D6-B23B-4D67F15F446D}"/>
    <dgm:cxn modelId="{B347E461-C021-4444-85ED-963E00497FE3}" type="presOf" srcId="{1DB330BF-6883-469D-827E-75CB53C4BA9D}" destId="{B9BF01C2-DF94-40B5-84FD-B139B9B04182}" srcOrd="0" destOrd="0" presId="urn:microsoft.com/office/officeart/2018/2/layout/IconLabelDescriptionList"/>
    <dgm:cxn modelId="{45B3DFEE-7E97-44BC-89A7-41DD81057937}" srcId="{1DB330BF-6883-469D-827E-75CB53C4BA9D}" destId="{66D715C4-0BC8-4D1C-8AF5-6D3D9729E6EC}" srcOrd="0" destOrd="0" parTransId="{009156F0-F60D-4C61-87CD-5015ED4E8C04}" sibTransId="{7FC18CB6-3D17-4389-9525-67DC11076114}"/>
    <dgm:cxn modelId="{C7DB9A71-7CC7-4BD6-AA56-FF15B228D0D4}" type="presParOf" srcId="{1E6D94A9-C2D1-408C-BED9-8A12BCA3817D}" destId="{4F9FEE5B-0DFC-46E8-88F6-BF6A7D3E1468}" srcOrd="0" destOrd="0" presId="urn:microsoft.com/office/officeart/2018/2/layout/IconLabelDescriptionList"/>
    <dgm:cxn modelId="{F0279C36-A6E5-4CBF-8630-2FF832EAB82A}" type="presParOf" srcId="{4F9FEE5B-0DFC-46E8-88F6-BF6A7D3E1468}" destId="{2AD77B80-49CB-4136-B15B-8D1A81285FC0}" srcOrd="0" destOrd="0" presId="urn:microsoft.com/office/officeart/2018/2/layout/IconLabelDescriptionList"/>
    <dgm:cxn modelId="{63DD6AF5-206F-42BA-AA9C-BD6B658A7DC9}" type="presParOf" srcId="{4F9FEE5B-0DFC-46E8-88F6-BF6A7D3E1468}" destId="{E6E5361F-FB09-4105-848B-5B6B9584DEF9}" srcOrd="1" destOrd="0" presId="urn:microsoft.com/office/officeart/2018/2/layout/IconLabelDescriptionList"/>
    <dgm:cxn modelId="{02ABAA55-9F78-431A-9C93-1A324BC32B73}" type="presParOf" srcId="{4F9FEE5B-0DFC-46E8-88F6-BF6A7D3E1468}" destId="{CCF8B312-F1D4-4D5F-B268-1379C27612D5}" srcOrd="2" destOrd="0" presId="urn:microsoft.com/office/officeart/2018/2/layout/IconLabelDescriptionList"/>
    <dgm:cxn modelId="{70E472A0-209F-4E9F-A51C-29BAAE7B84BC}" type="presParOf" srcId="{4F9FEE5B-0DFC-46E8-88F6-BF6A7D3E1468}" destId="{DDFCDFE4-1C02-485E-9061-6024D77C133A}" srcOrd="3" destOrd="0" presId="urn:microsoft.com/office/officeart/2018/2/layout/IconLabelDescriptionList"/>
    <dgm:cxn modelId="{8604E333-B36F-4185-9A19-E37BCEE0BC08}" type="presParOf" srcId="{4F9FEE5B-0DFC-46E8-88F6-BF6A7D3E1468}" destId="{789046AE-0A39-4592-89FB-64A9102EED0C}" srcOrd="4" destOrd="0" presId="urn:microsoft.com/office/officeart/2018/2/layout/IconLabelDescriptionList"/>
    <dgm:cxn modelId="{91EA1FAB-BF52-4823-B0B3-271613899115}" type="presParOf" srcId="{1E6D94A9-C2D1-408C-BED9-8A12BCA3817D}" destId="{10B59DED-3C64-4460-9103-1501A896C484}" srcOrd="1" destOrd="0" presId="urn:microsoft.com/office/officeart/2018/2/layout/IconLabelDescriptionList"/>
    <dgm:cxn modelId="{BFC3633A-67BE-48B4-ACD5-1DFC904C4D59}" type="presParOf" srcId="{1E6D94A9-C2D1-408C-BED9-8A12BCA3817D}" destId="{D253E490-4EB7-4F85-B778-9AACD13FE3B2}" srcOrd="2" destOrd="0" presId="urn:microsoft.com/office/officeart/2018/2/layout/IconLabelDescriptionList"/>
    <dgm:cxn modelId="{8032304E-17C4-45F2-AA55-D5034322F9E0}" type="presParOf" srcId="{D253E490-4EB7-4F85-B778-9AACD13FE3B2}" destId="{63D9FCB6-27F5-402E-BEA8-8A797144EAA3}" srcOrd="0" destOrd="0" presId="urn:microsoft.com/office/officeart/2018/2/layout/IconLabelDescriptionList"/>
    <dgm:cxn modelId="{FC2A52D6-58EB-4A6E-8472-23FEE1D087C4}" type="presParOf" srcId="{D253E490-4EB7-4F85-B778-9AACD13FE3B2}" destId="{D9DBA5B0-FEA0-4882-B5CE-D9CD2512A513}" srcOrd="1" destOrd="0" presId="urn:microsoft.com/office/officeart/2018/2/layout/IconLabelDescriptionList"/>
    <dgm:cxn modelId="{5C3CC748-0DF6-4A2F-BFB3-9B8D5257BBDC}" type="presParOf" srcId="{D253E490-4EB7-4F85-B778-9AACD13FE3B2}" destId="{0E922CAA-BE8A-4A77-90A4-DF845747F5B2}" srcOrd="2" destOrd="0" presId="urn:microsoft.com/office/officeart/2018/2/layout/IconLabelDescriptionList"/>
    <dgm:cxn modelId="{C9EBCF7B-2243-4111-8C07-B8DB80AB2208}" type="presParOf" srcId="{D253E490-4EB7-4F85-B778-9AACD13FE3B2}" destId="{1924DA59-836E-496D-93D8-1F8424828803}" srcOrd="3" destOrd="0" presId="urn:microsoft.com/office/officeart/2018/2/layout/IconLabelDescriptionList"/>
    <dgm:cxn modelId="{410C29C8-D098-4AEE-8264-2F490D9D85C4}" type="presParOf" srcId="{D253E490-4EB7-4F85-B778-9AACD13FE3B2}" destId="{7CE4CA94-CD85-4338-B416-72E4D77EB94C}" srcOrd="4" destOrd="0" presId="urn:microsoft.com/office/officeart/2018/2/layout/IconLabelDescriptionList"/>
    <dgm:cxn modelId="{6FDDC924-9C7A-4D16-A1B4-C677049AFE0E}" type="presParOf" srcId="{1E6D94A9-C2D1-408C-BED9-8A12BCA3817D}" destId="{B0322CE4-44C3-473B-A0EF-7A940837A621}" srcOrd="3" destOrd="0" presId="urn:microsoft.com/office/officeart/2018/2/layout/IconLabelDescriptionList"/>
    <dgm:cxn modelId="{C093C9AC-7E3F-42BA-A17A-1BF18225E3B6}" type="presParOf" srcId="{1E6D94A9-C2D1-408C-BED9-8A12BCA3817D}" destId="{7B3E06D1-C061-4227-A54D-86FC53388552}" srcOrd="4" destOrd="0" presId="urn:microsoft.com/office/officeart/2018/2/layout/IconLabelDescriptionList"/>
    <dgm:cxn modelId="{37220416-924E-420C-BB7C-7F7723B8188A}" type="presParOf" srcId="{7B3E06D1-C061-4227-A54D-86FC53388552}" destId="{BD21A5C0-2B4B-4B62-AFE6-BE7E093B89C5}" srcOrd="0" destOrd="0" presId="urn:microsoft.com/office/officeart/2018/2/layout/IconLabelDescriptionList"/>
    <dgm:cxn modelId="{85DBB19B-2DDE-485A-9804-670A3C001B5E}" type="presParOf" srcId="{7B3E06D1-C061-4227-A54D-86FC53388552}" destId="{DE5ED4F6-4ABD-49AD-BA55-983D91E88968}" srcOrd="1" destOrd="0" presId="urn:microsoft.com/office/officeart/2018/2/layout/IconLabelDescriptionList"/>
    <dgm:cxn modelId="{81527215-E2C1-4895-A5A9-2DBB6BAC38EA}" type="presParOf" srcId="{7B3E06D1-C061-4227-A54D-86FC53388552}" destId="{B9BF01C2-DF94-40B5-84FD-B139B9B04182}" srcOrd="2" destOrd="0" presId="urn:microsoft.com/office/officeart/2018/2/layout/IconLabelDescriptionList"/>
    <dgm:cxn modelId="{CB7C1180-C58D-4172-8423-76E14058907E}" type="presParOf" srcId="{7B3E06D1-C061-4227-A54D-86FC53388552}" destId="{C3FF075F-C0FC-4354-B11E-C0A8A3271DCB}" srcOrd="3" destOrd="0" presId="urn:microsoft.com/office/officeart/2018/2/layout/IconLabelDescriptionList"/>
    <dgm:cxn modelId="{241A8936-67E4-4744-80AA-4C723F74F357}" type="presParOf" srcId="{7B3E06D1-C061-4227-A54D-86FC53388552}" destId="{914824B2-2066-406E-B121-41D6DD0392FD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D77B80-49CB-4136-B15B-8D1A81285FC0}">
      <dsp:nvSpPr>
        <dsp:cNvPr id="0" name=""/>
        <dsp:cNvSpPr/>
      </dsp:nvSpPr>
      <dsp:spPr>
        <a:xfrm>
          <a:off x="761996" y="1051702"/>
          <a:ext cx="952414" cy="92062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="" xmlns:asvg="http://schemas.microsoft.com/office/drawing/2016/SVG/main" r:embed="rId2"/>
              </a:ext>
            </a:extLst>
          </a:blip>
          <a:srcRect/>
          <a:stretch>
            <a:fillRect t="-2000" b="-2000"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F8B312-F1D4-4D5F-B268-1379C27612D5}">
      <dsp:nvSpPr>
        <dsp:cNvPr id="0" name=""/>
        <dsp:cNvSpPr/>
      </dsp:nvSpPr>
      <dsp:spPr>
        <a:xfrm>
          <a:off x="457203" y="1886412"/>
          <a:ext cx="1681854" cy="5962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en-US" sz="2000" b="1" kern="1200" dirty="0">
              <a:solidFill>
                <a:schemeClr val="accent5">
                  <a:lumMod val="50000"/>
                </a:schemeClr>
              </a:solidFill>
              <a:latin typeface="Perpetua" panose="02020502060401020303" pitchFamily="18" charset="0"/>
            </a:rPr>
            <a:t>Security</a:t>
          </a:r>
          <a:r>
            <a:rPr lang="en-US" sz="1800" b="1" kern="1200" dirty="0">
              <a:solidFill>
                <a:schemeClr val="accent5">
                  <a:lumMod val="50000"/>
                </a:schemeClr>
              </a:solidFill>
              <a:latin typeface="Perpetua" panose="02020502060401020303" pitchFamily="18" charset="0"/>
            </a:rPr>
            <a:t> Groups</a:t>
          </a:r>
        </a:p>
      </dsp:txBody>
      <dsp:txXfrm>
        <a:off x="457203" y="1886412"/>
        <a:ext cx="1681854" cy="596232"/>
      </dsp:txXfrm>
    </dsp:sp>
    <dsp:sp modelId="{789046AE-0A39-4592-89FB-64A9102EED0C}">
      <dsp:nvSpPr>
        <dsp:cNvPr id="0" name=""/>
        <dsp:cNvSpPr/>
      </dsp:nvSpPr>
      <dsp:spPr>
        <a:xfrm>
          <a:off x="751218" y="2246000"/>
          <a:ext cx="1093825" cy="7740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>
              <a:solidFill>
                <a:schemeClr val="accent5">
                  <a:lumMod val="50000"/>
                </a:schemeClr>
              </a:solidFill>
              <a:latin typeface="Perpetua" panose="02020502060401020303" pitchFamily="18" charset="0"/>
            </a:rPr>
            <a:t>     </a:t>
          </a:r>
          <a:r>
            <a:rPr lang="en-US" sz="2000" b="1" kern="1200" dirty="0" smtClean="0">
              <a:solidFill>
                <a:schemeClr val="accent5">
                  <a:lumMod val="50000"/>
                </a:schemeClr>
              </a:solidFill>
              <a:latin typeface="Perpetua" panose="02020502060401020303" pitchFamily="18" charset="0"/>
            </a:rPr>
            <a:t>192</a:t>
          </a:r>
          <a:endParaRPr lang="en-US" sz="2000" b="1" kern="1200" dirty="0">
            <a:solidFill>
              <a:schemeClr val="accent5">
                <a:lumMod val="50000"/>
              </a:schemeClr>
            </a:solidFill>
            <a:latin typeface="Perpetua" panose="02020502060401020303" pitchFamily="18" charset="0"/>
          </a:endParaRPr>
        </a:p>
      </dsp:txBody>
      <dsp:txXfrm>
        <a:off x="751218" y="2246000"/>
        <a:ext cx="1093825" cy="774071"/>
      </dsp:txXfrm>
    </dsp:sp>
    <dsp:sp modelId="{63D9FCB6-27F5-402E-BEA8-8A797144EAA3}">
      <dsp:nvSpPr>
        <dsp:cNvPr id="0" name=""/>
        <dsp:cNvSpPr/>
      </dsp:nvSpPr>
      <dsp:spPr>
        <a:xfrm>
          <a:off x="3733802" y="1054105"/>
          <a:ext cx="878554" cy="878554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922CAA-BE8A-4A77-90A4-DF845747F5B2}">
      <dsp:nvSpPr>
        <dsp:cNvPr id="0" name=""/>
        <dsp:cNvSpPr/>
      </dsp:nvSpPr>
      <dsp:spPr>
        <a:xfrm>
          <a:off x="3657602" y="1814631"/>
          <a:ext cx="1219182" cy="3468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en-US" sz="2300" kern="1200" dirty="0">
              <a:solidFill>
                <a:schemeClr val="accent5">
                  <a:lumMod val="50000"/>
                </a:schemeClr>
              </a:solidFill>
              <a:latin typeface="Perpetua" panose="02020502060401020303" pitchFamily="18" charset="0"/>
            </a:rPr>
            <a:t>Agencies</a:t>
          </a:r>
          <a:r>
            <a:rPr lang="en-US" sz="2300" kern="1200" dirty="0">
              <a:latin typeface="Perpetua" panose="02020502060401020303" pitchFamily="18" charset="0"/>
            </a:rPr>
            <a:t> </a:t>
          </a:r>
        </a:p>
      </dsp:txBody>
      <dsp:txXfrm>
        <a:off x="3657602" y="1814631"/>
        <a:ext cx="1219182" cy="346872"/>
      </dsp:txXfrm>
    </dsp:sp>
    <dsp:sp modelId="{7CE4CA94-CD85-4338-B416-72E4D77EB94C}">
      <dsp:nvSpPr>
        <dsp:cNvPr id="0" name=""/>
        <dsp:cNvSpPr/>
      </dsp:nvSpPr>
      <dsp:spPr>
        <a:xfrm>
          <a:off x="3965674" y="2206334"/>
          <a:ext cx="1368336" cy="9082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accent5">
                  <a:lumMod val="50000"/>
                </a:schemeClr>
              </a:solidFill>
              <a:latin typeface="Perpetua" panose="02020502060401020303" pitchFamily="18" charset="0"/>
            </a:rPr>
            <a:t>602</a:t>
          </a:r>
          <a:endParaRPr lang="en-US" sz="2000" b="1" kern="1200" dirty="0">
            <a:solidFill>
              <a:schemeClr val="accent5">
                <a:lumMod val="50000"/>
              </a:schemeClr>
            </a:solidFill>
            <a:latin typeface="Perpetua" panose="02020502060401020303" pitchFamily="18" charset="0"/>
          </a:endParaRPr>
        </a:p>
      </dsp:txBody>
      <dsp:txXfrm>
        <a:off x="3965674" y="2206334"/>
        <a:ext cx="1368336" cy="908231"/>
      </dsp:txXfrm>
    </dsp:sp>
    <dsp:sp modelId="{BD21A5C0-2B4B-4B62-AFE6-BE7E093B89C5}">
      <dsp:nvSpPr>
        <dsp:cNvPr id="0" name=""/>
        <dsp:cNvSpPr/>
      </dsp:nvSpPr>
      <dsp:spPr>
        <a:xfrm>
          <a:off x="6365638" y="1049459"/>
          <a:ext cx="878554" cy="87855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BF01C2-DF94-40B5-84FD-B139B9B04182}">
      <dsp:nvSpPr>
        <dsp:cNvPr id="0" name=""/>
        <dsp:cNvSpPr/>
      </dsp:nvSpPr>
      <dsp:spPr>
        <a:xfrm>
          <a:off x="6248398" y="1883684"/>
          <a:ext cx="1897201" cy="6430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en-US" sz="2000" kern="1200" dirty="0">
              <a:solidFill>
                <a:schemeClr val="accent5">
                  <a:lumMod val="50000"/>
                </a:schemeClr>
              </a:solidFill>
              <a:latin typeface="Perpetua" panose="02020502060401020303" pitchFamily="18" charset="0"/>
            </a:rPr>
            <a:t>Talkgroups</a:t>
          </a:r>
        </a:p>
      </dsp:txBody>
      <dsp:txXfrm>
        <a:off x="6248398" y="1883684"/>
        <a:ext cx="1897201" cy="643053"/>
      </dsp:txXfrm>
    </dsp:sp>
    <dsp:sp modelId="{914824B2-2066-406E-B121-41D6DD0392FD}">
      <dsp:nvSpPr>
        <dsp:cNvPr id="0" name=""/>
        <dsp:cNvSpPr/>
      </dsp:nvSpPr>
      <dsp:spPr>
        <a:xfrm>
          <a:off x="6248398" y="2209801"/>
          <a:ext cx="1287584" cy="6492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accent5">
                  <a:lumMod val="50000"/>
                </a:schemeClr>
              </a:solidFill>
              <a:latin typeface="Perpetua" panose="02020502060401020303" pitchFamily="18" charset="0"/>
            </a:rPr>
            <a:t>       6376</a:t>
          </a:r>
          <a:endParaRPr lang="en-US" sz="2000" b="1" kern="1200" dirty="0">
            <a:solidFill>
              <a:schemeClr val="accent5">
                <a:lumMod val="50000"/>
              </a:schemeClr>
            </a:solidFill>
            <a:latin typeface="Perpetua" panose="02020502060401020303" pitchFamily="18" charset="0"/>
          </a:endParaRPr>
        </a:p>
      </dsp:txBody>
      <dsp:txXfrm>
        <a:off x="6248398" y="2209801"/>
        <a:ext cx="1287584" cy="6492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0.33663</cdr:x>
      <cdr:y>0.42373</cdr:y>
    </cdr:from>
    <cdr:to>
      <cdr:x>0.42574</cdr:x>
      <cdr:y>0.5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590800" y="1905000"/>
          <a:ext cx="685800" cy="3429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0.33663</cdr:x>
      <cdr:y>0.38983</cdr:y>
    </cdr:from>
    <cdr:to>
      <cdr:x>0.44554</cdr:x>
      <cdr:y>0.44915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590800" y="1752600"/>
          <a:ext cx="838200" cy="2667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800" dirty="0">
            <a:solidFill>
              <a:srgbClr val="FFFFFF"/>
            </a:solidFill>
            <a:latin typeface="Arial Black" panose="020B0A04020102020204" pitchFamily="34" charset="0"/>
          </a:endParaRPr>
        </a:p>
      </cdr:txBody>
    </cdr:sp>
  </cdr:relSizeAnchor>
  <cdr:relSizeAnchor xmlns:cdr="http://schemas.openxmlformats.org/drawingml/2006/chartDrawing">
    <cdr:from>
      <cdr:x>0.00239</cdr:x>
      <cdr:y>0.33898</cdr:y>
    </cdr:from>
    <cdr:to>
      <cdr:x>0.34892</cdr:x>
      <cdr:y>0.42373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8360" y="1524000"/>
          <a:ext cx="2666965" cy="3810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b="1" dirty="0" smtClean="0">
              <a:solidFill>
                <a:srgbClr val="CC9900"/>
              </a:solidFill>
              <a:latin typeface="Arial" panose="020B0604020202020204" pitchFamily="34" charset="0"/>
              <a:cs typeface="Arial" panose="020B0604020202020204" pitchFamily="34" charset="0"/>
            </a:rPr>
            <a:t>Power 12%</a:t>
          </a:r>
          <a:endParaRPr lang="en-US" sz="1600" b="1" dirty="0">
            <a:solidFill>
              <a:srgbClr val="CC9900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0.15448</cdr:x>
      <cdr:y>0.37288</cdr:y>
    </cdr:from>
    <cdr:to>
      <cdr:x>0.28456</cdr:x>
      <cdr:y>0.37705</cdr:y>
    </cdr:to>
    <cdr:cxnSp macro="">
      <cdr:nvCxnSpPr>
        <cdr:cNvPr id="7" name="Straight Connector 6">
          <a:extLst xmlns:a="http://schemas.openxmlformats.org/drawingml/2006/main">
            <a:ext uri="{FF2B5EF4-FFF2-40B4-BE49-F238E27FC236}">
              <a16:creationId xmlns:a16="http://schemas.microsoft.com/office/drawing/2014/main" id="{84C2F7BD-0F22-498E-8CC1-35AD8AAF97A7}"/>
            </a:ext>
          </a:extLst>
        </cdr:cNvPr>
        <cdr:cNvCxnSpPr/>
      </cdr:nvCxnSpPr>
      <cdr:spPr>
        <a:xfrm xmlns:a="http://schemas.openxmlformats.org/drawingml/2006/main" flipV="1">
          <a:off x="1233270" y="1733221"/>
          <a:ext cx="1038492" cy="19379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CC9900"/>
          </a:solidFill>
        </a:ln>
      </cdr:spPr>
      <cdr:style>
        <a:lnRef xmlns:a="http://schemas.openxmlformats.org/drawingml/2006/main" idx="3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2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0.7587</cdr:x>
      <cdr:y>0.08475</cdr:y>
    </cdr:from>
    <cdr:to>
      <cdr:x>0.97652</cdr:x>
      <cdr:y>0.25121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5839097" y="381000"/>
          <a:ext cx="1676386" cy="7483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l"/>
          <a:endParaRPr lang="en-US" sz="1800" b="1" dirty="0">
            <a:solidFill>
              <a:srgbClr val="CC9900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0.22129</cdr:x>
      <cdr:y>0.14754</cdr:y>
    </cdr:from>
    <cdr:to>
      <cdr:x>0.43655</cdr:x>
      <cdr:y>0.14754</cdr:y>
    </cdr:to>
    <cdr:cxnSp macro="">
      <cdr:nvCxnSpPr>
        <cdr:cNvPr id="11" name="Straight Connector 10">
          <a:extLst xmlns:a="http://schemas.openxmlformats.org/drawingml/2006/main">
            <a:ext uri="{FF2B5EF4-FFF2-40B4-BE49-F238E27FC236}">
              <a16:creationId xmlns:a16="http://schemas.microsoft.com/office/drawing/2014/main" id="{CA3C7FFE-2841-4972-9CFB-6ECE79FFD379}"/>
            </a:ext>
          </a:extLst>
        </cdr:cNvPr>
        <cdr:cNvCxnSpPr/>
      </cdr:nvCxnSpPr>
      <cdr:spPr>
        <a:xfrm xmlns:a="http://schemas.openxmlformats.org/drawingml/2006/main">
          <a:off x="1766670" y="685800"/>
          <a:ext cx="1718455" cy="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3">
          <a:schemeClr val="accent3"/>
        </a:lnRef>
        <a:fillRef xmlns:a="http://schemas.openxmlformats.org/drawingml/2006/main" idx="0">
          <a:schemeClr val="accent3"/>
        </a:fillRef>
        <a:effectRef xmlns:a="http://schemas.openxmlformats.org/drawingml/2006/main" idx="2">
          <a:schemeClr val="accent3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0.02085</cdr:x>
      <cdr:y>0.09836</cdr:y>
    </cdr:from>
    <cdr:to>
      <cdr:x>0.23773</cdr:x>
      <cdr:y>0.19017</cdr:y>
    </cdr:to>
    <cdr:pic>
      <cdr:nvPicPr>
        <cdr:cNvPr id="4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166470" y="457200"/>
          <a:ext cx="1731414" cy="426757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4"/>
            <a:ext cx="3043979" cy="465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1" tIns="46502" rIns="93001" bIns="46502" numCol="1" anchor="t" anchorCtr="0" compatLnSpc="1">
            <a:prstTxWarp prst="textNoShape">
              <a:avLst/>
            </a:prstTxWarp>
          </a:bodyPr>
          <a:lstStyle>
            <a:lvl1pPr defTabSz="930146">
              <a:defRPr sz="1200" b="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7533" y="4"/>
            <a:ext cx="3043979" cy="465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1" tIns="46502" rIns="93001" bIns="46502" numCol="1" anchor="t" anchorCtr="0" compatLnSpc="1">
            <a:prstTxWarp prst="textNoShape">
              <a:avLst/>
            </a:prstTxWarp>
          </a:bodyPr>
          <a:lstStyle>
            <a:lvl1pPr algn="r" defTabSz="930146">
              <a:defRPr sz="1200" b="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2688" y="698500"/>
            <a:ext cx="4657725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2950" y="4422461"/>
            <a:ext cx="5617207" cy="4188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1" tIns="46502" rIns="93001" bIns="465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4" y="8841740"/>
            <a:ext cx="3043979" cy="465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1" tIns="46502" rIns="93001" bIns="46502" numCol="1" anchor="b" anchorCtr="0" compatLnSpc="1">
            <a:prstTxWarp prst="textNoShape">
              <a:avLst/>
            </a:prstTxWarp>
          </a:bodyPr>
          <a:lstStyle>
            <a:lvl1pPr defTabSz="930146">
              <a:defRPr sz="1200" b="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7533" y="8841740"/>
            <a:ext cx="3043979" cy="465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1" tIns="46502" rIns="93001" bIns="46502" numCol="1" anchor="b" anchorCtr="0" compatLnSpc="1">
            <a:prstTxWarp prst="textNoShape">
              <a:avLst/>
            </a:prstTxWarp>
          </a:bodyPr>
          <a:lstStyle>
            <a:lvl1pPr algn="r" defTabSz="930146">
              <a:defRPr sz="1200" b="0"/>
            </a:lvl1pPr>
          </a:lstStyle>
          <a:p>
            <a:pPr>
              <a:defRPr/>
            </a:pPr>
            <a:fld id="{8FC325C5-45B1-4D11-BF92-EF804C82A15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2179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8648"/>
            <a:fld id="{76CAF796-3A35-4D1F-9933-4E3D9651D8CD}" type="slidenum">
              <a:rPr lang="en-US" smtClean="0"/>
              <a:pPr defTabSz="928648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426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8648"/>
            <a:fld id="{2D7F1E86-666C-4181-AE65-194D44734F5D}" type="slidenum">
              <a:rPr lang="en-US" smtClean="0"/>
              <a:pPr defTabSz="928648"/>
              <a:t>3</a:t>
            </a:fld>
            <a:endParaRPr lang="en-US" dirty="0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2950" y="4422460"/>
            <a:ext cx="5617207" cy="4190367"/>
          </a:xfrm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520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5471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1833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2852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0838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90668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8992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8648"/>
            <a:fld id="{3BEC2A06-71DF-40BD-A274-7AA1D3D791BD}" type="slidenum">
              <a:rPr lang="en-US" smtClean="0">
                <a:solidFill>
                  <a:srgbClr val="000000"/>
                </a:solidFill>
              </a:rPr>
              <a:pPr defTabSz="928648"/>
              <a:t>15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2950" y="4422460"/>
            <a:ext cx="5617207" cy="4190367"/>
          </a:xfrm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45283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8648"/>
            <a:fld id="{3BEC2A06-71DF-40BD-A274-7AA1D3D791BD}" type="slidenum">
              <a:rPr lang="en-US" smtClean="0">
                <a:solidFill>
                  <a:srgbClr val="000000"/>
                </a:solidFill>
              </a:rPr>
              <a:pPr defTabSz="928648"/>
              <a:t>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2950" y="4422460"/>
            <a:ext cx="5617207" cy="4190367"/>
          </a:xfrm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5762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2725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BEC2A06-71DF-40BD-A274-7AA1D3D791B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2725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8" y="4416427"/>
            <a:ext cx="5607049" cy="4184650"/>
          </a:xfrm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9895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8648"/>
            <a:fld id="{3BEC2A06-71DF-40BD-A274-7AA1D3D791BD}" type="slidenum">
              <a:rPr lang="en-US" smtClean="0">
                <a:solidFill>
                  <a:srgbClr val="000000"/>
                </a:solidFill>
              </a:rPr>
              <a:pPr defTabSz="928648"/>
              <a:t>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2950" y="4422460"/>
            <a:ext cx="5617207" cy="4190367"/>
          </a:xfrm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5074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3578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5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.png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8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.png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Master" Target="../slideMasters/slideMaster11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.png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Master" Target="../slideMasters/slideMaster14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1.png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Master" Target="../slideMasters/slideMaster18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1.png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Master" Target="../slideMasters/slideMaster21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1.png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Master" Target="../slideMasters/slideMaster24.xml"/><Relationship Id="rId1" Type="http://schemas.openxmlformats.org/officeDocument/2006/relationships/vmlDrawing" Target="../drawings/vmlDrawing28.vml"/><Relationship Id="rId4" Type="http://schemas.openxmlformats.org/officeDocument/2006/relationships/image" Target="../media/image1.png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Master" Target="../slideMasters/slideMaster27.xml"/><Relationship Id="rId1" Type="http://schemas.openxmlformats.org/officeDocument/2006/relationships/vmlDrawing" Target="../drawings/vmlDrawing32.vml"/><Relationship Id="rId4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D8DAC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5" name="Rectangle 12"/>
          <p:cNvSpPr>
            <a:spLocks noChangeArrowheads="1"/>
          </p:cNvSpPr>
          <p:nvPr userDrawn="1"/>
        </p:nvSpPr>
        <p:spPr bwMode="auto">
          <a:xfrm>
            <a:off x="152400" y="2133600"/>
            <a:ext cx="8839200" cy="14478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noFill/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685800" y="2130425"/>
            <a:ext cx="7772400" cy="14700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96475C-0AFE-4C95-B11D-7F9ADC35CF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733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371600"/>
            <a:ext cx="3733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287962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2879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371600"/>
            <a:ext cx="7620000" cy="4191000"/>
          </a:xfrm>
        </p:spPr>
        <p:txBody>
          <a:bodyPr/>
          <a:lstStyle/>
          <a:p>
            <a:pPr lvl="0"/>
            <a:r>
              <a:rPr lang="en-US" noProof="0" dirty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673399-E6AE-417F-B948-A5E8AEBA748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8FF368-24D3-47CF-B066-E56F2AD115A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65587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D8DAC4"/>
              </a:gs>
              <a:gs pos="100000">
                <a:srgbClr val="D8DAC4">
                  <a:gamma/>
                  <a:tint val="87843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ChangeArrowheads="1"/>
          </p:cNvSpPr>
          <p:nvPr userDrawn="1"/>
        </p:nvSpPr>
        <p:spPr bwMode="auto">
          <a:xfrm>
            <a:off x="152400" y="2133600"/>
            <a:ext cx="8839200" cy="14478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noFill/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685800" y="2130425"/>
            <a:ext cx="7772400" cy="14700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96475C-0AFE-4C95-B11D-7F9ADC35CF6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8249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3300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0653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733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371600"/>
            <a:ext cx="3733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5407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62309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9079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92964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1543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3068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2381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287962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2879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9939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371600"/>
            <a:ext cx="7620000" cy="4191000"/>
          </a:xfrm>
        </p:spPr>
        <p:txBody>
          <a:bodyPr/>
          <a:lstStyle/>
          <a:p>
            <a:pPr lvl="0"/>
            <a:r>
              <a:rPr lang="en-US" noProof="0" dirty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673399-E6AE-417F-B948-A5E8AEBA748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0877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8FF368-24D3-47CF-B066-E56F2AD115A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7666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9397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4794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1122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5099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71178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4159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22713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19474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06974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70593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41802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5604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80634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47414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16012454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9279796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384433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47182404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49303668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34482085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14503172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02405561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42742095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21693933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43542744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3072440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58307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5369993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9701550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1683345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3529915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4523732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0627479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2302908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00926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141198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873756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6531816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2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4547337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06268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7430893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305195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926623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8052769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4220388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87C948-69F0-4D2A-8FFE-FAF3DD08ACAB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5640476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3990495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5637649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5853345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4770841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8190337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8352544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2602482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98338036"/>
      </p:ext>
    </p:extLst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53847666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402198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4602838"/>
      </p:ext>
    </p:extLst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6973306"/>
      </p:ext>
    </p:extLst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33945462"/>
      </p:ext>
    </p:extLst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68416289"/>
      </p:ext>
    </p:extLst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49096907"/>
      </p:ext>
    </p:extLst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71225525"/>
      </p:ext>
    </p:extLst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48847191"/>
      </p:ext>
    </p:extLst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22690216"/>
      </p:ext>
    </p:extLst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5780231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3533001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5352925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6340519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3176523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3897402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1370166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8627931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8029649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1593694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2397264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5602163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67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0497790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02316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5067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0576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147357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3092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55465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20222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27161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44641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62638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74627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58332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83850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45733707"/>
      </p:ext>
    </p:extLst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67446926"/>
      </p:ext>
    </p:extLst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014140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08764534"/>
      </p:ext>
    </p:extLst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6124952"/>
      </p:ext>
    </p:extLst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12261758"/>
      </p:ext>
    </p:extLst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81144741"/>
      </p:ext>
    </p:extLst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80863311"/>
      </p:ext>
    </p:extLst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17491892"/>
      </p:ext>
    </p:extLst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54002275"/>
      </p:ext>
    </p:extLst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52362739"/>
      </p:ext>
    </p:extLst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2120669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408465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87400223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2822786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62862109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76197029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26621017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22764389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931762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51214898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622893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633034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06031077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62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3411116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269063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073236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2611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80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66522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3695522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465894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247978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6410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588916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099562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106411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739293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991093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09400795"/>
      </p:ext>
    </p:extLst>
  </p:cSld>
  <p:clrMapOvr>
    <a:masterClrMapping/>
  </p:clrMapOvr>
  <p:transition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31703399"/>
      </p:ext>
    </p:extLst>
  </p:cSld>
  <p:clrMapOvr>
    <a:masterClrMapping/>
  </p:clrMapOvr>
  <p:transition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602170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43993861"/>
      </p:ext>
    </p:extLst>
  </p:cSld>
  <p:clrMapOvr>
    <a:masterClrMapping/>
  </p:clrMapOvr>
  <p:transition/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807159"/>
      </p:ext>
    </p:extLst>
  </p:cSld>
  <p:clrMapOvr>
    <a:masterClrMapping/>
  </p:clrMapOvr>
  <p:transition/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00765208"/>
      </p:ext>
    </p:extLst>
  </p:cSld>
  <p:clrMapOvr>
    <a:masterClrMapping/>
  </p:clrMapOvr>
  <p:transition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02270638"/>
      </p:ext>
    </p:extLst>
  </p:cSld>
  <p:clrMapOvr>
    <a:masterClrMapping/>
  </p:clrMapOvr>
  <p:transition/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09760957"/>
      </p:ext>
    </p:extLst>
  </p:cSld>
  <p:clrMapOvr>
    <a:masterClrMapping/>
  </p:clrMapOvr>
  <p:transition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84762605"/>
      </p:ext>
    </p:extLst>
  </p:cSld>
  <p:clrMapOvr>
    <a:masterClrMapping/>
  </p:clrMapOvr>
  <p:transition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79491698"/>
      </p:ext>
    </p:extLst>
  </p:cSld>
  <p:clrMapOvr>
    <a:masterClrMapping/>
  </p:clrMapOvr>
  <p:transition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08059111"/>
      </p:ext>
    </p:extLst>
  </p:cSld>
  <p:clrMapOvr>
    <a:masterClrMapping/>
  </p:clrMapOvr>
  <p:transition/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13647685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6803115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80812568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77385916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16977467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8880211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9923635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97379576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73451305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15566640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39101577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47382288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05483895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58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79091714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120957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D8DAC4"/>
              </a:gs>
              <a:gs pos="100000">
                <a:srgbClr val="D8DAC4">
                  <a:gamma/>
                  <a:tint val="87843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ChangeArrowheads="1"/>
          </p:cNvSpPr>
          <p:nvPr userDrawn="1"/>
        </p:nvSpPr>
        <p:spPr bwMode="auto">
          <a:xfrm>
            <a:off x="152400" y="2133600"/>
            <a:ext cx="8839200" cy="14478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noFill/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685800" y="2130425"/>
            <a:ext cx="7772400" cy="14700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96475C-0AFE-4C95-B11D-7F9ADC35CF6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938860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07763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366125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733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371600"/>
            <a:ext cx="3733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7429305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344772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779442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919080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225777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195876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201867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287962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2879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4417722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371600"/>
            <a:ext cx="7620000" cy="4191000"/>
          </a:xfrm>
        </p:spPr>
        <p:txBody>
          <a:bodyPr/>
          <a:lstStyle/>
          <a:p>
            <a:pPr lvl="0"/>
            <a:r>
              <a:rPr lang="en-US" noProof="0" dirty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673399-E6AE-417F-B948-A5E8AEBA748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3304093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8FF368-24D3-47CF-B066-E56F2AD115A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452137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173211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788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0574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329479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627308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663792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822873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983848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234957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4094426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525441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397018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621024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61958982"/>
      </p:ext>
    </p:extLst>
  </p:cSld>
  <p:clrMapOvr>
    <a:masterClrMapping/>
  </p:clrMapOvr>
  <p:transition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37564715"/>
      </p:ext>
    </p:extLst>
  </p:cSld>
  <p:clrMapOvr>
    <a:masterClrMapping/>
  </p:clrMapOvr>
  <p:transition/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857402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46234170"/>
      </p:ext>
    </p:extLst>
  </p:cSld>
  <p:clrMapOvr>
    <a:masterClrMapping/>
  </p:clrMapOvr>
  <p:transition/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34593506"/>
      </p:ext>
    </p:extLst>
  </p:cSld>
  <p:clrMapOvr>
    <a:masterClrMapping/>
  </p:clrMapOvr>
  <p:transition/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34219223"/>
      </p:ext>
    </p:extLst>
  </p:cSld>
  <p:clrMapOvr>
    <a:masterClrMapping/>
  </p:clrMapOvr>
  <p:transition/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74996112"/>
      </p:ext>
    </p:extLst>
  </p:cSld>
  <p:clrMapOvr>
    <a:masterClrMapping/>
  </p:clrMapOvr>
  <p:transition/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02375745"/>
      </p:ext>
    </p:extLst>
  </p:cSld>
  <p:clrMapOvr>
    <a:masterClrMapping/>
  </p:clrMapOvr>
  <p:transition/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22141821"/>
      </p:ext>
    </p:extLst>
  </p:cSld>
  <p:clrMapOvr>
    <a:masterClrMapping/>
  </p:clrMapOvr>
  <p:transition/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93346766"/>
      </p:ext>
    </p:extLst>
  </p:cSld>
  <p:clrMapOvr>
    <a:masterClrMapping/>
  </p:clrMapOvr>
  <p:transition/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35437379"/>
      </p:ext>
    </p:extLst>
  </p:cSld>
  <p:clrMapOvr>
    <a:masterClrMapping/>
  </p:clrMapOvr>
  <p:transition/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45591309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62759509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72301628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91004618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33537345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26150328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56517887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96947304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4257827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81311573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62848303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41780114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93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82473349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086068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3758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5265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559558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206387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305365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456358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2690960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763246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48442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142409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822191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007787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37597541"/>
      </p:ext>
    </p:extLst>
  </p:cSld>
  <p:clrMapOvr>
    <a:masterClrMapping/>
  </p:clrMapOvr>
  <p:transition/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2512895"/>
      </p:ext>
    </p:extLst>
  </p:cSld>
  <p:clrMapOvr>
    <a:masterClrMapping/>
  </p:clrMapOvr>
  <p:transition/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731902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24456351"/>
      </p:ext>
    </p:extLst>
  </p:cSld>
  <p:clrMapOvr>
    <a:masterClrMapping/>
  </p:clrMapOvr>
  <p:transition/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8136449"/>
      </p:ext>
    </p:extLst>
  </p:cSld>
  <p:clrMapOvr>
    <a:masterClrMapping/>
  </p:clrMapOvr>
  <p:transition/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83605589"/>
      </p:ext>
    </p:extLst>
  </p:cSld>
  <p:clrMapOvr>
    <a:masterClrMapping/>
  </p:clrMapOvr>
  <p:transition/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63034835"/>
      </p:ext>
    </p:extLst>
  </p:cSld>
  <p:clrMapOvr>
    <a:masterClrMapping/>
  </p:clrMapOvr>
  <p:transition/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09736287"/>
      </p:ext>
    </p:extLst>
  </p:cSld>
  <p:clrMapOvr>
    <a:masterClrMapping/>
  </p:clrMapOvr>
  <p:transition/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78471813"/>
      </p:ext>
    </p:extLst>
  </p:cSld>
  <p:clrMapOvr>
    <a:masterClrMapping/>
  </p:clrMapOvr>
  <p:transition/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49702583"/>
      </p:ext>
    </p:extLst>
  </p:cSld>
  <p:clrMapOvr>
    <a:masterClrMapping/>
  </p:clrMapOvr>
  <p:transition/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05107616"/>
      </p:ext>
    </p:extLst>
  </p:cSld>
  <p:clrMapOvr>
    <a:masterClrMapping/>
  </p:clrMapOvr>
  <p:transition/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3208835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94659374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2708819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71465740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53489235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40230741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16898332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44234067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40746998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09036842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13348871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95159837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89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62344738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815540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8786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75841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2666186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852136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577502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83425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083784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667180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789258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949711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593244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1875187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85569351"/>
      </p:ext>
    </p:extLst>
  </p:cSld>
  <p:clrMapOvr>
    <a:masterClrMapping/>
  </p:clrMapOvr>
  <p:transition/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68167118"/>
      </p:ext>
    </p:extLst>
  </p:cSld>
  <p:clrMapOvr>
    <a:masterClrMapping/>
  </p:clrMapOvr>
  <p:transition/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07416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33397139"/>
      </p:ext>
    </p:extLst>
  </p:cSld>
  <p:clrMapOvr>
    <a:masterClrMapping/>
  </p:clrMapOvr>
  <p:transition/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1895014"/>
      </p:ext>
    </p:extLst>
  </p:cSld>
  <p:clrMapOvr>
    <a:masterClrMapping/>
  </p:clrMapOvr>
  <p:transition/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6614264"/>
      </p:ext>
    </p:extLst>
  </p:cSld>
  <p:clrMapOvr>
    <a:masterClrMapping/>
  </p:clrMapOvr>
  <p:transition/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3534429"/>
      </p:ext>
    </p:extLst>
  </p:cSld>
  <p:clrMapOvr>
    <a:masterClrMapping/>
  </p:clrMapOvr>
  <p:transition/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80247157"/>
      </p:ext>
    </p:extLst>
  </p:cSld>
  <p:clrMapOvr>
    <a:masterClrMapping/>
  </p:clrMapOvr>
  <p:transition/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49221054"/>
      </p:ext>
    </p:extLst>
  </p:cSld>
  <p:clrMapOvr>
    <a:masterClrMapping/>
  </p:clrMapOvr>
  <p:transition/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04722334"/>
      </p:ext>
    </p:extLst>
  </p:cSld>
  <p:clrMapOvr>
    <a:masterClrMapping/>
  </p:clrMapOvr>
  <p:transition/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0209367"/>
      </p:ext>
    </p:extLst>
  </p:cSld>
  <p:clrMapOvr>
    <a:masterClrMapping/>
  </p:clrMapOvr>
  <p:transition/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56704540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81405364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5481100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18111782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93075456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56387930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03648312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63700190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16063077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96263580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66928727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05185104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85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14491668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4699348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0122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7418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225413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89321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755287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866384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993798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436065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954662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2407215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30887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966506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78500522"/>
      </p:ext>
    </p:extLst>
  </p:cSld>
  <p:clrMapOvr>
    <a:masterClrMapping/>
  </p:clrMapOvr>
  <p:transition/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70797970"/>
      </p:ext>
    </p:extLst>
  </p:cSld>
  <p:clrMapOvr>
    <a:masterClrMapping/>
  </p:clrMapOvr>
  <p:transition/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955081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44476083"/>
      </p:ext>
    </p:extLst>
  </p:cSld>
  <p:clrMapOvr>
    <a:masterClrMapping/>
  </p:clrMapOvr>
  <p:transition/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54232577"/>
      </p:ext>
    </p:extLst>
  </p:cSld>
  <p:clrMapOvr>
    <a:masterClrMapping/>
  </p:clrMapOvr>
  <p:transition/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33028012"/>
      </p:ext>
    </p:extLst>
  </p:cSld>
  <p:clrMapOvr>
    <a:masterClrMapping/>
  </p:clrMapOvr>
  <p:transition/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45881949"/>
      </p:ext>
    </p:extLst>
  </p:cSld>
  <p:clrMapOvr>
    <a:masterClrMapping/>
  </p:clrMapOvr>
  <p:transition/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96146057"/>
      </p:ext>
    </p:extLst>
  </p:cSld>
  <p:clrMapOvr>
    <a:masterClrMapping/>
  </p:clrMapOvr>
  <p:transition/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4356690"/>
      </p:ext>
    </p:extLst>
  </p:cSld>
  <p:clrMapOvr>
    <a:masterClrMapping/>
  </p:clrMapOvr>
  <p:transition/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16542575"/>
      </p:ext>
    </p:extLst>
  </p:cSld>
  <p:clrMapOvr>
    <a:masterClrMapping/>
  </p:clrMapOvr>
  <p:transition/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07749691"/>
      </p:ext>
    </p:extLst>
  </p:cSld>
  <p:clrMapOvr>
    <a:masterClrMapping/>
  </p:clrMapOvr>
  <p:transition/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05690440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54704792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17645440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86709095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3271724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42770075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94435206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06345110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66382297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65769971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72568793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25040975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79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94596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9.xml"/><Relationship Id="rId16" Type="http://schemas.openxmlformats.org/officeDocument/2006/relationships/oleObject" Target="../embeddings/oleObject1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vmlDrawing" Target="../drawings/vmlDrawing1.vml"/><Relationship Id="rId10" Type="http://schemas.openxmlformats.org/officeDocument/2006/relationships/slideLayout" Target="../slideLayouts/slideLayout37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42.xml"/><Relationship Id="rId16" Type="http://schemas.openxmlformats.org/officeDocument/2006/relationships/oleObject" Target="../embeddings/oleObject2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vmlDrawing" Target="../drawings/vmlDrawing2.vml"/><Relationship Id="rId10" Type="http://schemas.openxmlformats.org/officeDocument/2006/relationships/slideLayout" Target="../slideLayouts/slideLayout5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55.xml"/><Relationship Id="rId16" Type="http://schemas.openxmlformats.org/officeDocument/2006/relationships/oleObject" Target="../embeddings/oleObject3.bin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5" Type="http://schemas.openxmlformats.org/officeDocument/2006/relationships/vmlDrawing" Target="../drawings/vmlDrawing3.vml"/><Relationship Id="rId10" Type="http://schemas.openxmlformats.org/officeDocument/2006/relationships/slideLayout" Target="../slideLayouts/slideLayout63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68.xml"/><Relationship Id="rId16" Type="http://schemas.openxmlformats.org/officeDocument/2006/relationships/oleObject" Target="../embeddings/oleObject5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vmlDrawing" Target="../drawings/vmlDrawing5.vml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theme" Target="../theme/theme7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81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5" Type="http://schemas.openxmlformats.org/officeDocument/2006/relationships/oleObject" Target="../embeddings/oleObject6.bin"/><Relationship Id="rId10" Type="http://schemas.openxmlformats.org/officeDocument/2006/relationships/slideLayout" Target="../slideLayouts/slideLayout89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vmlDrawing" Target="../drawings/vmlDrawing6.v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93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96.xml"/><Relationship Id="rId15" Type="http://schemas.openxmlformats.org/officeDocument/2006/relationships/oleObject" Target="../embeddings/oleObject7.bin"/><Relationship Id="rId10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Relationship Id="rId14" Type="http://schemas.openxmlformats.org/officeDocument/2006/relationships/vmlDrawing" Target="../drawings/vmlDrawing7.v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slideLayout" Target="../slideLayouts/slideLayout116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slideLayout" Target="../slideLayouts/slideLayout115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05.xml"/><Relationship Id="rId16" Type="http://schemas.openxmlformats.org/officeDocument/2006/relationships/oleObject" Target="../embeddings/oleObject9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5" Type="http://schemas.openxmlformats.org/officeDocument/2006/relationships/vmlDrawing" Target="../drawings/vmlDrawing9.vml"/><Relationship Id="rId10" Type="http://schemas.openxmlformats.org/officeDocument/2006/relationships/slideLayout" Target="../slideLayouts/slideLayout113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Relationship Id="rId1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slideLayout" Target="../slideLayouts/slideLayout129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12" Type="http://schemas.openxmlformats.org/officeDocument/2006/relationships/slideLayout" Target="../slideLayouts/slideLayout128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18.xml"/><Relationship Id="rId16" Type="http://schemas.openxmlformats.org/officeDocument/2006/relationships/oleObject" Target="../embeddings/oleObject10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121.xml"/><Relationship Id="rId15" Type="http://schemas.openxmlformats.org/officeDocument/2006/relationships/vmlDrawing" Target="../drawings/vmlDrawing10.vml"/><Relationship Id="rId10" Type="http://schemas.openxmlformats.org/officeDocument/2006/relationships/slideLayout" Target="../slideLayouts/slideLayout126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7.xml"/><Relationship Id="rId13" Type="http://schemas.openxmlformats.org/officeDocument/2006/relationships/slideLayout" Target="../slideLayouts/slideLayout142.xml"/><Relationship Id="rId3" Type="http://schemas.openxmlformats.org/officeDocument/2006/relationships/slideLayout" Target="../slideLayouts/slideLayout132.xml"/><Relationship Id="rId7" Type="http://schemas.openxmlformats.org/officeDocument/2006/relationships/slideLayout" Target="../slideLayouts/slideLayout136.xml"/><Relationship Id="rId12" Type="http://schemas.openxmlformats.org/officeDocument/2006/relationships/slideLayout" Target="../slideLayouts/slideLayout141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31.xml"/><Relationship Id="rId16" Type="http://schemas.openxmlformats.org/officeDocument/2006/relationships/oleObject" Target="../embeddings/oleObject11.bin"/><Relationship Id="rId1" Type="http://schemas.openxmlformats.org/officeDocument/2006/relationships/slideLayout" Target="../slideLayouts/slideLayout130.xml"/><Relationship Id="rId6" Type="http://schemas.openxmlformats.org/officeDocument/2006/relationships/slideLayout" Target="../slideLayouts/slideLayout135.xml"/><Relationship Id="rId11" Type="http://schemas.openxmlformats.org/officeDocument/2006/relationships/slideLayout" Target="../slideLayouts/slideLayout140.xml"/><Relationship Id="rId5" Type="http://schemas.openxmlformats.org/officeDocument/2006/relationships/slideLayout" Target="../slideLayouts/slideLayout134.xml"/><Relationship Id="rId15" Type="http://schemas.openxmlformats.org/officeDocument/2006/relationships/vmlDrawing" Target="../drawings/vmlDrawing11.vml"/><Relationship Id="rId10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133.xml"/><Relationship Id="rId9" Type="http://schemas.openxmlformats.org/officeDocument/2006/relationships/slideLayout" Target="../slideLayouts/slideLayout138.xml"/><Relationship Id="rId1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0.xml"/><Relationship Id="rId13" Type="http://schemas.openxmlformats.org/officeDocument/2006/relationships/slideLayout" Target="../slideLayouts/slideLayout155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45.xml"/><Relationship Id="rId7" Type="http://schemas.openxmlformats.org/officeDocument/2006/relationships/slideLayout" Target="../slideLayouts/slideLayout149.xml"/><Relationship Id="rId12" Type="http://schemas.openxmlformats.org/officeDocument/2006/relationships/slideLayout" Target="../slideLayouts/slideLayout154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44.xml"/><Relationship Id="rId16" Type="http://schemas.openxmlformats.org/officeDocument/2006/relationships/oleObject" Target="../embeddings/oleObject13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43.xml"/><Relationship Id="rId6" Type="http://schemas.openxmlformats.org/officeDocument/2006/relationships/slideLayout" Target="../slideLayouts/slideLayout148.xml"/><Relationship Id="rId11" Type="http://schemas.openxmlformats.org/officeDocument/2006/relationships/slideLayout" Target="../slideLayouts/slideLayout153.xml"/><Relationship Id="rId5" Type="http://schemas.openxmlformats.org/officeDocument/2006/relationships/slideLayout" Target="../slideLayouts/slideLayout147.xml"/><Relationship Id="rId15" Type="http://schemas.openxmlformats.org/officeDocument/2006/relationships/vmlDrawing" Target="../drawings/vmlDrawing13.vml"/><Relationship Id="rId10" Type="http://schemas.openxmlformats.org/officeDocument/2006/relationships/slideLayout" Target="../slideLayouts/slideLayout152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46.xml"/><Relationship Id="rId9" Type="http://schemas.openxmlformats.org/officeDocument/2006/relationships/slideLayout" Target="../slideLayouts/slideLayout151.xml"/><Relationship Id="rId14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3.xml"/><Relationship Id="rId13" Type="http://schemas.openxmlformats.org/officeDocument/2006/relationships/slideLayout" Target="../slideLayouts/slideLayout168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58.xml"/><Relationship Id="rId7" Type="http://schemas.openxmlformats.org/officeDocument/2006/relationships/slideLayout" Target="../slideLayouts/slideLayout162.xml"/><Relationship Id="rId12" Type="http://schemas.openxmlformats.org/officeDocument/2006/relationships/slideLayout" Target="../slideLayouts/slideLayout167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57.xml"/><Relationship Id="rId16" Type="http://schemas.openxmlformats.org/officeDocument/2006/relationships/oleObject" Target="../embeddings/oleObject14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56.xml"/><Relationship Id="rId6" Type="http://schemas.openxmlformats.org/officeDocument/2006/relationships/slideLayout" Target="../slideLayouts/slideLayout161.xml"/><Relationship Id="rId11" Type="http://schemas.openxmlformats.org/officeDocument/2006/relationships/slideLayout" Target="../slideLayouts/slideLayout166.xml"/><Relationship Id="rId5" Type="http://schemas.openxmlformats.org/officeDocument/2006/relationships/slideLayout" Target="../slideLayouts/slideLayout160.xml"/><Relationship Id="rId15" Type="http://schemas.openxmlformats.org/officeDocument/2006/relationships/vmlDrawing" Target="../drawings/vmlDrawing14.vml"/><Relationship Id="rId10" Type="http://schemas.openxmlformats.org/officeDocument/2006/relationships/slideLayout" Target="../slideLayouts/slideLayout165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59.xml"/><Relationship Id="rId9" Type="http://schemas.openxmlformats.org/officeDocument/2006/relationships/slideLayout" Target="../slideLayouts/slideLayout164.xml"/><Relationship Id="rId14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6.xml"/><Relationship Id="rId13" Type="http://schemas.openxmlformats.org/officeDocument/2006/relationships/slideLayout" Target="../slideLayouts/slideLayout181.xml"/><Relationship Id="rId3" Type="http://schemas.openxmlformats.org/officeDocument/2006/relationships/slideLayout" Target="../slideLayouts/slideLayout171.xml"/><Relationship Id="rId7" Type="http://schemas.openxmlformats.org/officeDocument/2006/relationships/slideLayout" Target="../slideLayouts/slideLayout175.xml"/><Relationship Id="rId12" Type="http://schemas.openxmlformats.org/officeDocument/2006/relationships/slideLayout" Target="../slideLayouts/slideLayout180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70.xml"/><Relationship Id="rId16" Type="http://schemas.openxmlformats.org/officeDocument/2006/relationships/oleObject" Target="../embeddings/oleObject15.bin"/><Relationship Id="rId1" Type="http://schemas.openxmlformats.org/officeDocument/2006/relationships/slideLayout" Target="../slideLayouts/slideLayout169.xml"/><Relationship Id="rId6" Type="http://schemas.openxmlformats.org/officeDocument/2006/relationships/slideLayout" Target="../slideLayouts/slideLayout174.xml"/><Relationship Id="rId11" Type="http://schemas.openxmlformats.org/officeDocument/2006/relationships/slideLayout" Target="../slideLayouts/slideLayout179.xml"/><Relationship Id="rId5" Type="http://schemas.openxmlformats.org/officeDocument/2006/relationships/slideLayout" Target="../slideLayouts/slideLayout173.xml"/><Relationship Id="rId15" Type="http://schemas.openxmlformats.org/officeDocument/2006/relationships/vmlDrawing" Target="../drawings/vmlDrawing15.vml"/><Relationship Id="rId10" Type="http://schemas.openxmlformats.org/officeDocument/2006/relationships/slideLayout" Target="../slideLayouts/slideLayout178.xml"/><Relationship Id="rId4" Type="http://schemas.openxmlformats.org/officeDocument/2006/relationships/slideLayout" Target="../slideLayouts/slideLayout172.xml"/><Relationship Id="rId9" Type="http://schemas.openxmlformats.org/officeDocument/2006/relationships/slideLayout" Target="../slideLayouts/slideLayout177.xml"/><Relationship Id="rId14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9.xml"/><Relationship Id="rId13" Type="http://schemas.openxmlformats.org/officeDocument/2006/relationships/slideLayout" Target="../slideLayouts/slideLayout194.xml"/><Relationship Id="rId3" Type="http://schemas.openxmlformats.org/officeDocument/2006/relationships/slideLayout" Target="../slideLayouts/slideLayout184.xml"/><Relationship Id="rId7" Type="http://schemas.openxmlformats.org/officeDocument/2006/relationships/slideLayout" Target="../slideLayouts/slideLayout188.xml"/><Relationship Id="rId12" Type="http://schemas.openxmlformats.org/officeDocument/2006/relationships/slideLayout" Target="../slideLayouts/slideLayout193.xml"/><Relationship Id="rId2" Type="http://schemas.openxmlformats.org/officeDocument/2006/relationships/slideLayout" Target="../slideLayouts/slideLayout183.xml"/><Relationship Id="rId1" Type="http://schemas.openxmlformats.org/officeDocument/2006/relationships/slideLayout" Target="../slideLayouts/slideLayout182.xml"/><Relationship Id="rId6" Type="http://schemas.openxmlformats.org/officeDocument/2006/relationships/slideLayout" Target="../slideLayouts/slideLayout187.xml"/><Relationship Id="rId11" Type="http://schemas.openxmlformats.org/officeDocument/2006/relationships/slideLayout" Target="../slideLayouts/slideLayout192.xml"/><Relationship Id="rId5" Type="http://schemas.openxmlformats.org/officeDocument/2006/relationships/slideLayout" Target="../slideLayouts/slideLayout186.xml"/><Relationship Id="rId10" Type="http://schemas.openxmlformats.org/officeDocument/2006/relationships/slideLayout" Target="../slideLayouts/slideLayout191.xml"/><Relationship Id="rId4" Type="http://schemas.openxmlformats.org/officeDocument/2006/relationships/slideLayout" Target="../slideLayouts/slideLayout185.xml"/><Relationship Id="rId9" Type="http://schemas.openxmlformats.org/officeDocument/2006/relationships/slideLayout" Target="../slideLayouts/slideLayout190.xml"/><Relationship Id="rId1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2.xml"/><Relationship Id="rId13" Type="http://schemas.openxmlformats.org/officeDocument/2006/relationships/slideLayout" Target="../slideLayouts/slideLayout207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97.xml"/><Relationship Id="rId7" Type="http://schemas.openxmlformats.org/officeDocument/2006/relationships/slideLayout" Target="../slideLayouts/slideLayout201.xml"/><Relationship Id="rId12" Type="http://schemas.openxmlformats.org/officeDocument/2006/relationships/slideLayout" Target="../slideLayouts/slideLayout206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96.xml"/><Relationship Id="rId16" Type="http://schemas.openxmlformats.org/officeDocument/2006/relationships/oleObject" Target="../embeddings/oleObject17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95.xml"/><Relationship Id="rId6" Type="http://schemas.openxmlformats.org/officeDocument/2006/relationships/slideLayout" Target="../slideLayouts/slideLayout200.xml"/><Relationship Id="rId11" Type="http://schemas.openxmlformats.org/officeDocument/2006/relationships/slideLayout" Target="../slideLayouts/slideLayout205.xml"/><Relationship Id="rId5" Type="http://schemas.openxmlformats.org/officeDocument/2006/relationships/slideLayout" Target="../slideLayouts/slideLayout199.xml"/><Relationship Id="rId15" Type="http://schemas.openxmlformats.org/officeDocument/2006/relationships/vmlDrawing" Target="../drawings/vmlDrawing17.vml"/><Relationship Id="rId10" Type="http://schemas.openxmlformats.org/officeDocument/2006/relationships/slideLayout" Target="../slideLayouts/slideLayout204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98.xml"/><Relationship Id="rId9" Type="http://schemas.openxmlformats.org/officeDocument/2006/relationships/slideLayout" Target="../slideLayouts/slideLayout203.xml"/><Relationship Id="rId14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5.xml"/><Relationship Id="rId13" Type="http://schemas.openxmlformats.org/officeDocument/2006/relationships/theme" Target="../theme/theme17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210.xml"/><Relationship Id="rId7" Type="http://schemas.openxmlformats.org/officeDocument/2006/relationships/slideLayout" Target="../slideLayouts/slideLayout214.xml"/><Relationship Id="rId12" Type="http://schemas.openxmlformats.org/officeDocument/2006/relationships/slideLayout" Target="../slideLayouts/slideLayout219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09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08.xml"/><Relationship Id="rId6" Type="http://schemas.openxmlformats.org/officeDocument/2006/relationships/slideLayout" Target="../slideLayouts/slideLayout213.xml"/><Relationship Id="rId11" Type="http://schemas.openxmlformats.org/officeDocument/2006/relationships/slideLayout" Target="../slideLayouts/slideLayout218.xml"/><Relationship Id="rId5" Type="http://schemas.openxmlformats.org/officeDocument/2006/relationships/slideLayout" Target="../slideLayouts/slideLayout212.xml"/><Relationship Id="rId15" Type="http://schemas.openxmlformats.org/officeDocument/2006/relationships/oleObject" Target="../embeddings/oleObject18.bin"/><Relationship Id="rId10" Type="http://schemas.openxmlformats.org/officeDocument/2006/relationships/slideLayout" Target="../slideLayouts/slideLayout217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211.xml"/><Relationship Id="rId9" Type="http://schemas.openxmlformats.org/officeDocument/2006/relationships/slideLayout" Target="../slideLayouts/slideLayout216.xml"/><Relationship Id="rId14" Type="http://schemas.openxmlformats.org/officeDocument/2006/relationships/vmlDrawing" Target="../drawings/vmlDrawing18.v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7.xml"/><Relationship Id="rId13" Type="http://schemas.openxmlformats.org/officeDocument/2006/relationships/theme" Target="../theme/theme18.xml"/><Relationship Id="rId3" Type="http://schemas.openxmlformats.org/officeDocument/2006/relationships/slideLayout" Target="../slideLayouts/slideLayout222.xml"/><Relationship Id="rId7" Type="http://schemas.openxmlformats.org/officeDocument/2006/relationships/slideLayout" Target="../slideLayouts/slideLayout226.xml"/><Relationship Id="rId12" Type="http://schemas.openxmlformats.org/officeDocument/2006/relationships/slideLayout" Target="../slideLayouts/slideLayout231.xml"/><Relationship Id="rId2" Type="http://schemas.openxmlformats.org/officeDocument/2006/relationships/slideLayout" Target="../slideLayouts/slideLayout221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20.xml"/><Relationship Id="rId6" Type="http://schemas.openxmlformats.org/officeDocument/2006/relationships/slideLayout" Target="../slideLayouts/slideLayout225.xml"/><Relationship Id="rId11" Type="http://schemas.openxmlformats.org/officeDocument/2006/relationships/slideLayout" Target="../slideLayouts/slideLayout230.xml"/><Relationship Id="rId5" Type="http://schemas.openxmlformats.org/officeDocument/2006/relationships/slideLayout" Target="../slideLayouts/slideLayout224.xml"/><Relationship Id="rId15" Type="http://schemas.openxmlformats.org/officeDocument/2006/relationships/oleObject" Target="../embeddings/oleObject19.bin"/><Relationship Id="rId10" Type="http://schemas.openxmlformats.org/officeDocument/2006/relationships/slideLayout" Target="../slideLayouts/slideLayout229.xml"/><Relationship Id="rId4" Type="http://schemas.openxmlformats.org/officeDocument/2006/relationships/slideLayout" Target="../slideLayouts/slideLayout223.xml"/><Relationship Id="rId9" Type="http://schemas.openxmlformats.org/officeDocument/2006/relationships/slideLayout" Target="../slideLayouts/slideLayout228.xml"/><Relationship Id="rId14" Type="http://schemas.openxmlformats.org/officeDocument/2006/relationships/vmlDrawing" Target="../drawings/vmlDrawing19.v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13" Type="http://schemas.openxmlformats.org/officeDocument/2006/relationships/slideLayout" Target="../slideLayouts/slideLayout244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slideLayout" Target="../slideLayouts/slideLayout243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33.xml"/><Relationship Id="rId16" Type="http://schemas.openxmlformats.org/officeDocument/2006/relationships/oleObject" Target="../embeddings/oleObject21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5" Type="http://schemas.openxmlformats.org/officeDocument/2006/relationships/vmlDrawing" Target="../drawings/vmlDrawing21.vml"/><Relationship Id="rId10" Type="http://schemas.openxmlformats.org/officeDocument/2006/relationships/slideLayout" Target="../slideLayouts/slideLayout241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Relationship Id="rId14" Type="http://schemas.openxmlformats.org/officeDocument/2006/relationships/theme" Target="../theme/theme19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2.xml"/><Relationship Id="rId13" Type="http://schemas.openxmlformats.org/officeDocument/2006/relationships/theme" Target="../theme/theme20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247.xml"/><Relationship Id="rId7" Type="http://schemas.openxmlformats.org/officeDocument/2006/relationships/slideLayout" Target="../slideLayouts/slideLayout251.xml"/><Relationship Id="rId12" Type="http://schemas.openxmlformats.org/officeDocument/2006/relationships/slideLayout" Target="../slideLayouts/slideLayout256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46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45.xml"/><Relationship Id="rId6" Type="http://schemas.openxmlformats.org/officeDocument/2006/relationships/slideLayout" Target="../slideLayouts/slideLayout250.xml"/><Relationship Id="rId11" Type="http://schemas.openxmlformats.org/officeDocument/2006/relationships/slideLayout" Target="../slideLayouts/slideLayout255.xml"/><Relationship Id="rId5" Type="http://schemas.openxmlformats.org/officeDocument/2006/relationships/slideLayout" Target="../slideLayouts/slideLayout249.xml"/><Relationship Id="rId15" Type="http://schemas.openxmlformats.org/officeDocument/2006/relationships/oleObject" Target="../embeddings/oleObject22.bin"/><Relationship Id="rId10" Type="http://schemas.openxmlformats.org/officeDocument/2006/relationships/slideLayout" Target="../slideLayouts/slideLayout254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248.xml"/><Relationship Id="rId9" Type="http://schemas.openxmlformats.org/officeDocument/2006/relationships/slideLayout" Target="../slideLayouts/slideLayout253.xml"/><Relationship Id="rId14" Type="http://schemas.openxmlformats.org/officeDocument/2006/relationships/vmlDrawing" Target="../drawings/vmlDrawing22.v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4.xml"/><Relationship Id="rId13" Type="http://schemas.openxmlformats.org/officeDocument/2006/relationships/theme" Target="../theme/theme21.xml"/><Relationship Id="rId3" Type="http://schemas.openxmlformats.org/officeDocument/2006/relationships/slideLayout" Target="../slideLayouts/slideLayout259.xml"/><Relationship Id="rId7" Type="http://schemas.openxmlformats.org/officeDocument/2006/relationships/slideLayout" Target="../slideLayouts/slideLayout263.xml"/><Relationship Id="rId12" Type="http://schemas.openxmlformats.org/officeDocument/2006/relationships/slideLayout" Target="../slideLayouts/slideLayout268.xml"/><Relationship Id="rId2" Type="http://schemas.openxmlformats.org/officeDocument/2006/relationships/slideLayout" Target="../slideLayouts/slideLayout258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57.xml"/><Relationship Id="rId6" Type="http://schemas.openxmlformats.org/officeDocument/2006/relationships/slideLayout" Target="../slideLayouts/slideLayout262.xml"/><Relationship Id="rId11" Type="http://schemas.openxmlformats.org/officeDocument/2006/relationships/slideLayout" Target="../slideLayouts/slideLayout267.xml"/><Relationship Id="rId5" Type="http://schemas.openxmlformats.org/officeDocument/2006/relationships/slideLayout" Target="../slideLayouts/slideLayout261.xml"/><Relationship Id="rId15" Type="http://schemas.openxmlformats.org/officeDocument/2006/relationships/oleObject" Target="../embeddings/oleObject23.bin"/><Relationship Id="rId10" Type="http://schemas.openxmlformats.org/officeDocument/2006/relationships/slideLayout" Target="../slideLayouts/slideLayout266.xml"/><Relationship Id="rId4" Type="http://schemas.openxmlformats.org/officeDocument/2006/relationships/slideLayout" Target="../slideLayouts/slideLayout260.xml"/><Relationship Id="rId9" Type="http://schemas.openxmlformats.org/officeDocument/2006/relationships/slideLayout" Target="../slideLayouts/slideLayout265.xml"/><Relationship Id="rId14" Type="http://schemas.openxmlformats.org/officeDocument/2006/relationships/vmlDrawing" Target="../drawings/vmlDrawing23.v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6.xml"/><Relationship Id="rId13" Type="http://schemas.openxmlformats.org/officeDocument/2006/relationships/slideLayout" Target="../slideLayouts/slideLayout281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271.xml"/><Relationship Id="rId7" Type="http://schemas.openxmlformats.org/officeDocument/2006/relationships/slideLayout" Target="../slideLayouts/slideLayout275.xml"/><Relationship Id="rId12" Type="http://schemas.openxmlformats.org/officeDocument/2006/relationships/slideLayout" Target="../slideLayouts/slideLayout280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70.xml"/><Relationship Id="rId16" Type="http://schemas.openxmlformats.org/officeDocument/2006/relationships/oleObject" Target="../embeddings/oleObject25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269.xml"/><Relationship Id="rId6" Type="http://schemas.openxmlformats.org/officeDocument/2006/relationships/slideLayout" Target="../slideLayouts/slideLayout274.xml"/><Relationship Id="rId11" Type="http://schemas.openxmlformats.org/officeDocument/2006/relationships/slideLayout" Target="../slideLayouts/slideLayout279.xml"/><Relationship Id="rId5" Type="http://schemas.openxmlformats.org/officeDocument/2006/relationships/slideLayout" Target="../slideLayouts/slideLayout273.xml"/><Relationship Id="rId15" Type="http://schemas.openxmlformats.org/officeDocument/2006/relationships/vmlDrawing" Target="../drawings/vmlDrawing25.vml"/><Relationship Id="rId10" Type="http://schemas.openxmlformats.org/officeDocument/2006/relationships/slideLayout" Target="../slideLayouts/slideLayout278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272.xml"/><Relationship Id="rId9" Type="http://schemas.openxmlformats.org/officeDocument/2006/relationships/slideLayout" Target="../slideLayouts/slideLayout277.xml"/><Relationship Id="rId14" Type="http://schemas.openxmlformats.org/officeDocument/2006/relationships/theme" Target="../theme/theme22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9.xml"/><Relationship Id="rId13" Type="http://schemas.openxmlformats.org/officeDocument/2006/relationships/theme" Target="../theme/theme2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284.xml"/><Relationship Id="rId7" Type="http://schemas.openxmlformats.org/officeDocument/2006/relationships/slideLayout" Target="../slideLayouts/slideLayout288.xml"/><Relationship Id="rId12" Type="http://schemas.openxmlformats.org/officeDocument/2006/relationships/slideLayout" Target="../slideLayouts/slideLayout293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83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82.xml"/><Relationship Id="rId6" Type="http://schemas.openxmlformats.org/officeDocument/2006/relationships/slideLayout" Target="../slideLayouts/slideLayout287.xml"/><Relationship Id="rId11" Type="http://schemas.openxmlformats.org/officeDocument/2006/relationships/slideLayout" Target="../slideLayouts/slideLayout292.xml"/><Relationship Id="rId5" Type="http://schemas.openxmlformats.org/officeDocument/2006/relationships/slideLayout" Target="../slideLayouts/slideLayout286.xml"/><Relationship Id="rId15" Type="http://schemas.openxmlformats.org/officeDocument/2006/relationships/oleObject" Target="../embeddings/oleObject26.bin"/><Relationship Id="rId10" Type="http://schemas.openxmlformats.org/officeDocument/2006/relationships/slideLayout" Target="../slideLayouts/slideLayout291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285.xml"/><Relationship Id="rId9" Type="http://schemas.openxmlformats.org/officeDocument/2006/relationships/slideLayout" Target="../slideLayouts/slideLayout290.xml"/><Relationship Id="rId14" Type="http://schemas.openxmlformats.org/officeDocument/2006/relationships/vmlDrawing" Target="../drawings/vmlDrawing26.v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1.xml"/><Relationship Id="rId13" Type="http://schemas.openxmlformats.org/officeDocument/2006/relationships/theme" Target="../theme/theme24.xml"/><Relationship Id="rId3" Type="http://schemas.openxmlformats.org/officeDocument/2006/relationships/slideLayout" Target="../slideLayouts/slideLayout296.xml"/><Relationship Id="rId7" Type="http://schemas.openxmlformats.org/officeDocument/2006/relationships/slideLayout" Target="../slideLayouts/slideLayout300.xml"/><Relationship Id="rId12" Type="http://schemas.openxmlformats.org/officeDocument/2006/relationships/slideLayout" Target="../slideLayouts/slideLayout305.xml"/><Relationship Id="rId2" Type="http://schemas.openxmlformats.org/officeDocument/2006/relationships/slideLayout" Target="../slideLayouts/slideLayout295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94.xml"/><Relationship Id="rId6" Type="http://schemas.openxmlformats.org/officeDocument/2006/relationships/slideLayout" Target="../slideLayouts/slideLayout299.xml"/><Relationship Id="rId11" Type="http://schemas.openxmlformats.org/officeDocument/2006/relationships/slideLayout" Target="../slideLayouts/slideLayout304.xml"/><Relationship Id="rId5" Type="http://schemas.openxmlformats.org/officeDocument/2006/relationships/slideLayout" Target="../slideLayouts/slideLayout298.xml"/><Relationship Id="rId15" Type="http://schemas.openxmlformats.org/officeDocument/2006/relationships/oleObject" Target="../embeddings/oleObject27.bin"/><Relationship Id="rId10" Type="http://schemas.openxmlformats.org/officeDocument/2006/relationships/slideLayout" Target="../slideLayouts/slideLayout303.xml"/><Relationship Id="rId4" Type="http://schemas.openxmlformats.org/officeDocument/2006/relationships/slideLayout" Target="../slideLayouts/slideLayout297.xml"/><Relationship Id="rId9" Type="http://schemas.openxmlformats.org/officeDocument/2006/relationships/slideLayout" Target="../slideLayouts/slideLayout302.xml"/><Relationship Id="rId14" Type="http://schemas.openxmlformats.org/officeDocument/2006/relationships/vmlDrawing" Target="../drawings/vmlDrawing27.v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3.xml"/><Relationship Id="rId13" Type="http://schemas.openxmlformats.org/officeDocument/2006/relationships/slideLayout" Target="../slideLayouts/slideLayout318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08.xml"/><Relationship Id="rId7" Type="http://schemas.openxmlformats.org/officeDocument/2006/relationships/slideLayout" Target="../slideLayouts/slideLayout312.xml"/><Relationship Id="rId12" Type="http://schemas.openxmlformats.org/officeDocument/2006/relationships/slideLayout" Target="../slideLayouts/slideLayout317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307.xml"/><Relationship Id="rId16" Type="http://schemas.openxmlformats.org/officeDocument/2006/relationships/oleObject" Target="../embeddings/oleObject29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306.xml"/><Relationship Id="rId6" Type="http://schemas.openxmlformats.org/officeDocument/2006/relationships/slideLayout" Target="../slideLayouts/slideLayout311.xml"/><Relationship Id="rId11" Type="http://schemas.openxmlformats.org/officeDocument/2006/relationships/slideLayout" Target="../slideLayouts/slideLayout316.xml"/><Relationship Id="rId5" Type="http://schemas.openxmlformats.org/officeDocument/2006/relationships/slideLayout" Target="../slideLayouts/slideLayout310.xml"/><Relationship Id="rId15" Type="http://schemas.openxmlformats.org/officeDocument/2006/relationships/vmlDrawing" Target="../drawings/vmlDrawing29.vml"/><Relationship Id="rId10" Type="http://schemas.openxmlformats.org/officeDocument/2006/relationships/slideLayout" Target="../slideLayouts/slideLayout315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309.xml"/><Relationship Id="rId9" Type="http://schemas.openxmlformats.org/officeDocument/2006/relationships/slideLayout" Target="../slideLayouts/slideLayout314.xml"/><Relationship Id="rId14" Type="http://schemas.openxmlformats.org/officeDocument/2006/relationships/theme" Target="../theme/theme25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6.xml"/><Relationship Id="rId13" Type="http://schemas.openxmlformats.org/officeDocument/2006/relationships/theme" Target="../theme/theme26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21.xml"/><Relationship Id="rId7" Type="http://schemas.openxmlformats.org/officeDocument/2006/relationships/slideLayout" Target="../slideLayouts/slideLayout325.xml"/><Relationship Id="rId12" Type="http://schemas.openxmlformats.org/officeDocument/2006/relationships/slideLayout" Target="../slideLayouts/slideLayout330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320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319.xml"/><Relationship Id="rId6" Type="http://schemas.openxmlformats.org/officeDocument/2006/relationships/slideLayout" Target="../slideLayouts/slideLayout324.xml"/><Relationship Id="rId11" Type="http://schemas.openxmlformats.org/officeDocument/2006/relationships/slideLayout" Target="../slideLayouts/slideLayout329.xml"/><Relationship Id="rId5" Type="http://schemas.openxmlformats.org/officeDocument/2006/relationships/slideLayout" Target="../slideLayouts/slideLayout323.xml"/><Relationship Id="rId15" Type="http://schemas.openxmlformats.org/officeDocument/2006/relationships/oleObject" Target="../embeddings/oleObject30.bin"/><Relationship Id="rId10" Type="http://schemas.openxmlformats.org/officeDocument/2006/relationships/slideLayout" Target="../slideLayouts/slideLayout328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322.xml"/><Relationship Id="rId9" Type="http://schemas.openxmlformats.org/officeDocument/2006/relationships/slideLayout" Target="../slideLayouts/slideLayout327.xml"/><Relationship Id="rId14" Type="http://schemas.openxmlformats.org/officeDocument/2006/relationships/vmlDrawing" Target="../drawings/vmlDrawing30.v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8.xml"/><Relationship Id="rId13" Type="http://schemas.openxmlformats.org/officeDocument/2006/relationships/theme" Target="../theme/theme27.xml"/><Relationship Id="rId3" Type="http://schemas.openxmlformats.org/officeDocument/2006/relationships/slideLayout" Target="../slideLayouts/slideLayout333.xml"/><Relationship Id="rId7" Type="http://schemas.openxmlformats.org/officeDocument/2006/relationships/slideLayout" Target="../slideLayouts/slideLayout337.xml"/><Relationship Id="rId12" Type="http://schemas.openxmlformats.org/officeDocument/2006/relationships/slideLayout" Target="../slideLayouts/slideLayout342.xml"/><Relationship Id="rId2" Type="http://schemas.openxmlformats.org/officeDocument/2006/relationships/slideLayout" Target="../slideLayouts/slideLayout33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331.xml"/><Relationship Id="rId6" Type="http://schemas.openxmlformats.org/officeDocument/2006/relationships/slideLayout" Target="../slideLayouts/slideLayout336.xml"/><Relationship Id="rId11" Type="http://schemas.openxmlformats.org/officeDocument/2006/relationships/slideLayout" Target="../slideLayouts/slideLayout341.xml"/><Relationship Id="rId5" Type="http://schemas.openxmlformats.org/officeDocument/2006/relationships/slideLayout" Target="../slideLayouts/slideLayout335.xml"/><Relationship Id="rId15" Type="http://schemas.openxmlformats.org/officeDocument/2006/relationships/oleObject" Target="../embeddings/oleObject31.bin"/><Relationship Id="rId10" Type="http://schemas.openxmlformats.org/officeDocument/2006/relationships/slideLayout" Target="../slideLayouts/slideLayout340.xml"/><Relationship Id="rId4" Type="http://schemas.openxmlformats.org/officeDocument/2006/relationships/slideLayout" Target="../slideLayouts/slideLayout334.xml"/><Relationship Id="rId9" Type="http://schemas.openxmlformats.org/officeDocument/2006/relationships/slideLayout" Target="../slideLayouts/slideLayout339.xml"/><Relationship Id="rId14" Type="http://schemas.openxmlformats.org/officeDocument/2006/relationships/vmlDrawing" Target="../drawings/vmlDrawing3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D8DAC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71600"/>
            <a:ext cx="7620000" cy="4191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>
              <a:defRPr/>
            </a:pPr>
            <a:fld id="{9D378EBE-9593-48A3-909E-B50A553009A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152400" y="76200"/>
            <a:ext cx="8839200" cy="9144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59" r:id="rId3"/>
    <p:sldLayoutId id="2147483658" r:id="rId4"/>
    <p:sldLayoutId id="2147483657" r:id="rId5"/>
    <p:sldLayoutId id="2147483656" r:id="rId6"/>
    <p:sldLayoutId id="2147483655" r:id="rId7"/>
    <p:sldLayoutId id="2147483654" r:id="rId8"/>
    <p:sldLayoutId id="2147483653" r:id="rId9"/>
    <p:sldLayoutId id="2147483652" r:id="rId10"/>
    <p:sldLayoutId id="2147483651" r:id="rId11"/>
    <p:sldLayoutId id="2147483650" r:id="rId12"/>
    <p:sldLayoutId id="2147483768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D8DAC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71600"/>
            <a:ext cx="7620000" cy="4191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>
              <a:defRPr/>
            </a:pPr>
            <a:fld id="{9D378EBE-9593-48A3-909E-B50A553009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152400" y="76200"/>
            <a:ext cx="8839200" cy="9144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426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39" r:id="rId13"/>
    <p:sldLayoutId id="2147484254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200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9839318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094" r:id="rId1"/>
    <p:sldLayoutId id="2147484095" r:id="rId2"/>
    <p:sldLayoutId id="2147484096" r:id="rId3"/>
    <p:sldLayoutId id="2147484097" r:id="rId4"/>
    <p:sldLayoutId id="2147484098" r:id="rId5"/>
    <p:sldLayoutId id="2147484099" r:id="rId6"/>
    <p:sldLayoutId id="2147484100" r:id="rId7"/>
    <p:sldLayoutId id="2147484101" r:id="rId8"/>
    <p:sldLayoutId id="2147484102" r:id="rId9"/>
    <p:sldLayoutId id="2147484103" r:id="rId10"/>
    <p:sldLayoutId id="2147484104" r:id="rId11"/>
    <p:sldLayoutId id="2147484105" r:id="rId12"/>
    <p:sldLayoutId id="2147484106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24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9486159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08" r:id="rId1"/>
    <p:sldLayoutId id="2147484109" r:id="rId2"/>
    <p:sldLayoutId id="2147484110" r:id="rId3"/>
    <p:sldLayoutId id="2147484111" r:id="rId4"/>
    <p:sldLayoutId id="2147484112" r:id="rId5"/>
    <p:sldLayoutId id="2147484113" r:id="rId6"/>
    <p:sldLayoutId id="2147484114" r:id="rId7"/>
    <p:sldLayoutId id="2147484115" r:id="rId8"/>
    <p:sldLayoutId id="2147484116" r:id="rId9"/>
    <p:sldLayoutId id="2147484117" r:id="rId10"/>
    <p:sldLayoutId id="2147484118" r:id="rId11"/>
    <p:sldLayoutId id="2147484119" r:id="rId12"/>
    <p:sldLayoutId id="2147484255" r:id="rId13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48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3632120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21" r:id="rId1"/>
    <p:sldLayoutId id="2147484122" r:id="rId2"/>
    <p:sldLayoutId id="2147484123" r:id="rId3"/>
    <p:sldLayoutId id="2147484124" r:id="rId4"/>
    <p:sldLayoutId id="2147484125" r:id="rId5"/>
    <p:sldLayoutId id="2147484126" r:id="rId6"/>
    <p:sldLayoutId id="2147484127" r:id="rId7"/>
    <p:sldLayoutId id="2147484128" r:id="rId8"/>
    <p:sldLayoutId id="2147484129" r:id="rId9"/>
    <p:sldLayoutId id="2147484130" r:id="rId10"/>
    <p:sldLayoutId id="2147484131" r:id="rId11"/>
    <p:sldLayoutId id="2147484132" r:id="rId12"/>
    <p:sldLayoutId id="2147484259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95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73615696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34" r:id="rId1"/>
    <p:sldLayoutId id="2147484135" r:id="rId2"/>
    <p:sldLayoutId id="2147484136" r:id="rId3"/>
    <p:sldLayoutId id="2147484137" r:id="rId4"/>
    <p:sldLayoutId id="2147484138" r:id="rId5"/>
    <p:sldLayoutId id="2147484139" r:id="rId6"/>
    <p:sldLayoutId id="2147484140" r:id="rId7"/>
    <p:sldLayoutId id="2147484141" r:id="rId8"/>
    <p:sldLayoutId id="2147484142" r:id="rId9"/>
    <p:sldLayoutId id="2147484143" r:id="rId10"/>
    <p:sldLayoutId id="2147484144" r:id="rId11"/>
    <p:sldLayoutId id="2147484145" r:id="rId12"/>
    <p:sldLayoutId id="2147484146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19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8197563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48" r:id="rId1"/>
    <p:sldLayoutId id="2147484149" r:id="rId2"/>
    <p:sldLayoutId id="2147484150" r:id="rId3"/>
    <p:sldLayoutId id="2147484151" r:id="rId4"/>
    <p:sldLayoutId id="2147484152" r:id="rId5"/>
    <p:sldLayoutId id="2147484153" r:id="rId6"/>
    <p:sldLayoutId id="2147484154" r:id="rId7"/>
    <p:sldLayoutId id="2147484155" r:id="rId8"/>
    <p:sldLayoutId id="2147484156" r:id="rId9"/>
    <p:sldLayoutId id="2147484157" r:id="rId10"/>
    <p:sldLayoutId id="2147484158" r:id="rId11"/>
    <p:sldLayoutId id="2147484159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7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8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43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8529702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61" r:id="rId1"/>
    <p:sldLayoutId id="2147484162" r:id="rId2"/>
    <p:sldLayoutId id="2147484163" r:id="rId3"/>
    <p:sldLayoutId id="2147484164" r:id="rId4"/>
    <p:sldLayoutId id="2147484165" r:id="rId5"/>
    <p:sldLayoutId id="2147484166" r:id="rId6"/>
    <p:sldLayoutId id="2147484167" r:id="rId7"/>
    <p:sldLayoutId id="2147484168" r:id="rId8"/>
    <p:sldLayoutId id="2147484169" r:id="rId9"/>
    <p:sldLayoutId id="2147484170" r:id="rId10"/>
    <p:sldLayoutId id="2147484171" r:id="rId11"/>
    <p:sldLayoutId id="2147484172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90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4399583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74" r:id="rId1"/>
    <p:sldLayoutId id="2147484175" r:id="rId2"/>
    <p:sldLayoutId id="2147484176" r:id="rId3"/>
    <p:sldLayoutId id="2147484177" r:id="rId4"/>
    <p:sldLayoutId id="2147484178" r:id="rId5"/>
    <p:sldLayoutId id="2147484179" r:id="rId6"/>
    <p:sldLayoutId id="2147484180" r:id="rId7"/>
    <p:sldLayoutId id="2147484181" r:id="rId8"/>
    <p:sldLayoutId id="2147484182" r:id="rId9"/>
    <p:sldLayoutId id="2147484183" r:id="rId10"/>
    <p:sldLayoutId id="2147484184" r:id="rId11"/>
    <p:sldLayoutId id="2147484185" r:id="rId12"/>
    <p:sldLayoutId id="2147484186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14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7649540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88" r:id="rId1"/>
    <p:sldLayoutId id="2147484189" r:id="rId2"/>
    <p:sldLayoutId id="2147484190" r:id="rId3"/>
    <p:sldLayoutId id="2147484191" r:id="rId4"/>
    <p:sldLayoutId id="2147484192" r:id="rId5"/>
    <p:sldLayoutId id="2147484193" r:id="rId6"/>
    <p:sldLayoutId id="2147484194" r:id="rId7"/>
    <p:sldLayoutId id="2147484195" r:id="rId8"/>
    <p:sldLayoutId id="2147484196" r:id="rId9"/>
    <p:sldLayoutId id="2147484197" r:id="rId10"/>
    <p:sldLayoutId id="2147484198" r:id="rId11"/>
    <p:sldLayoutId id="2147484199" r:id="rId12"/>
    <p:sldLayoutId id="2147484253" r:id="rId13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38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1616631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01" r:id="rId1"/>
    <p:sldLayoutId id="2147484202" r:id="rId2"/>
    <p:sldLayoutId id="2147484203" r:id="rId3"/>
    <p:sldLayoutId id="2147484204" r:id="rId4"/>
    <p:sldLayoutId id="2147484205" r:id="rId5"/>
    <p:sldLayoutId id="2147484206" r:id="rId6"/>
    <p:sldLayoutId id="2147484207" r:id="rId7"/>
    <p:sldLayoutId id="2147484208" r:id="rId8"/>
    <p:sldLayoutId id="2147484209" r:id="rId9"/>
    <p:sldLayoutId id="2147484210" r:id="rId10"/>
    <p:sldLayoutId id="2147484211" r:id="rId11"/>
    <p:sldLayoutId id="2147484212" r:id="rId12"/>
    <p:sldLayoutId id="2147484256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86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8138632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14" r:id="rId1"/>
    <p:sldLayoutId id="2147484215" r:id="rId2"/>
    <p:sldLayoutId id="2147484216" r:id="rId3"/>
    <p:sldLayoutId id="2147484217" r:id="rId4"/>
    <p:sldLayoutId id="2147484218" r:id="rId5"/>
    <p:sldLayoutId id="2147484219" r:id="rId6"/>
    <p:sldLayoutId id="2147484220" r:id="rId7"/>
    <p:sldLayoutId id="2147484221" r:id="rId8"/>
    <p:sldLayoutId id="2147484222" r:id="rId9"/>
    <p:sldLayoutId id="2147484223" r:id="rId10"/>
    <p:sldLayoutId id="2147484224" r:id="rId11"/>
    <p:sldLayoutId id="2147484225" r:id="rId12"/>
    <p:sldLayoutId id="2147484226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10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9912041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28" r:id="rId1"/>
    <p:sldLayoutId id="2147484229" r:id="rId2"/>
    <p:sldLayoutId id="2147484230" r:id="rId3"/>
    <p:sldLayoutId id="2147484231" r:id="rId4"/>
    <p:sldLayoutId id="2147484232" r:id="rId5"/>
    <p:sldLayoutId id="2147484233" r:id="rId6"/>
    <p:sldLayoutId id="2147484234" r:id="rId7"/>
    <p:sldLayoutId id="2147484235" r:id="rId8"/>
    <p:sldLayoutId id="2147484236" r:id="rId9"/>
    <p:sldLayoutId id="2147484237" r:id="rId10"/>
    <p:sldLayoutId id="2147484238" r:id="rId11"/>
    <p:sldLayoutId id="2147484239" r:id="rId12"/>
    <p:sldLayoutId id="2147484257" r:id="rId13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34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3415274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41" r:id="rId1"/>
    <p:sldLayoutId id="2147484242" r:id="rId2"/>
    <p:sldLayoutId id="2147484243" r:id="rId3"/>
    <p:sldLayoutId id="2147484244" r:id="rId4"/>
    <p:sldLayoutId id="2147484245" r:id="rId5"/>
    <p:sldLayoutId id="2147484246" r:id="rId6"/>
    <p:sldLayoutId id="2147484247" r:id="rId7"/>
    <p:sldLayoutId id="2147484248" r:id="rId8"/>
    <p:sldLayoutId id="2147484249" r:id="rId9"/>
    <p:sldLayoutId id="2147484250" r:id="rId10"/>
    <p:sldLayoutId id="2147484251" r:id="rId11"/>
    <p:sldLayoutId id="2147484252" r:id="rId12"/>
    <p:sldLayoutId id="2147484258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100000">
              <a:srgbClr val="D5F2FF">
                <a:lumMod val="51000"/>
                <a:lumOff val="49000"/>
              </a:srgbClr>
            </a:gs>
            <a:gs pos="100000">
              <a:schemeClr val="bg2">
                <a:tint val="95000"/>
                <a:shade val="100000"/>
                <a:satMod val="130000"/>
                <a:lumMod val="130000"/>
              </a:schemeClr>
            </a:gs>
            <a:gs pos="100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D8DAC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71600"/>
            <a:ext cx="7620000" cy="4191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>
              <a:defRPr/>
            </a:pPr>
            <a:fld id="{9D378EBE-9593-48A3-909E-B50A553009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152400" y="76200"/>
            <a:ext cx="8839200" cy="9144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667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8" r:id="rId1"/>
    <p:sldLayoutId id="2147484279" r:id="rId2"/>
    <p:sldLayoutId id="2147484280" r:id="rId3"/>
    <p:sldLayoutId id="2147484281" r:id="rId4"/>
    <p:sldLayoutId id="2147484282" r:id="rId5"/>
    <p:sldLayoutId id="2147484283" r:id="rId6"/>
    <p:sldLayoutId id="2147484284" r:id="rId7"/>
    <p:sldLayoutId id="2147484285" r:id="rId8"/>
    <p:sldLayoutId id="2147484286" r:id="rId9"/>
    <p:sldLayoutId id="2147484287" r:id="rId10"/>
    <p:sldLayoutId id="2147484288" r:id="rId11"/>
    <p:sldLayoutId id="2147484289" r:id="rId12"/>
    <p:sldLayoutId id="2147484290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621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33670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92" r:id="rId1"/>
    <p:sldLayoutId id="2147484293" r:id="rId2"/>
    <p:sldLayoutId id="2147484294" r:id="rId3"/>
    <p:sldLayoutId id="2147484295" r:id="rId4"/>
    <p:sldLayoutId id="2147484296" r:id="rId5"/>
    <p:sldLayoutId id="2147484297" r:id="rId6"/>
    <p:sldLayoutId id="2147484298" r:id="rId7"/>
    <p:sldLayoutId id="2147484299" r:id="rId8"/>
    <p:sldLayoutId id="2147484300" r:id="rId9"/>
    <p:sldLayoutId id="2147484301" r:id="rId10"/>
    <p:sldLayoutId id="2147484302" r:id="rId11"/>
    <p:sldLayoutId id="2147484303" r:id="rId12"/>
    <p:sldLayoutId id="2147484304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45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1639273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06" r:id="rId1"/>
    <p:sldLayoutId id="2147484307" r:id="rId2"/>
    <p:sldLayoutId id="2147484308" r:id="rId3"/>
    <p:sldLayoutId id="2147484309" r:id="rId4"/>
    <p:sldLayoutId id="2147484310" r:id="rId5"/>
    <p:sldLayoutId id="2147484311" r:id="rId6"/>
    <p:sldLayoutId id="2147484312" r:id="rId7"/>
    <p:sldLayoutId id="2147484313" r:id="rId8"/>
    <p:sldLayoutId id="2147484314" r:id="rId9"/>
    <p:sldLayoutId id="2147484315" r:id="rId10"/>
    <p:sldLayoutId id="2147484316" r:id="rId11"/>
    <p:sldLayoutId id="2147484317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7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8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69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7539429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19" r:id="rId1"/>
    <p:sldLayoutId id="2147484320" r:id="rId2"/>
    <p:sldLayoutId id="2147484321" r:id="rId3"/>
    <p:sldLayoutId id="2147484322" r:id="rId4"/>
    <p:sldLayoutId id="2147484323" r:id="rId5"/>
    <p:sldLayoutId id="2147484324" r:id="rId6"/>
    <p:sldLayoutId id="2147484325" r:id="rId7"/>
    <p:sldLayoutId id="2147484326" r:id="rId8"/>
    <p:sldLayoutId id="2147484327" r:id="rId9"/>
    <p:sldLayoutId id="2147484328" r:id="rId10"/>
    <p:sldLayoutId id="2147484329" r:id="rId11"/>
    <p:sldLayoutId id="2147484330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17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9821493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32" r:id="rId1"/>
    <p:sldLayoutId id="2147484333" r:id="rId2"/>
    <p:sldLayoutId id="2147484334" r:id="rId3"/>
    <p:sldLayoutId id="2147484335" r:id="rId4"/>
    <p:sldLayoutId id="2147484336" r:id="rId5"/>
    <p:sldLayoutId id="2147484337" r:id="rId6"/>
    <p:sldLayoutId id="2147484338" r:id="rId7"/>
    <p:sldLayoutId id="2147484339" r:id="rId8"/>
    <p:sldLayoutId id="2147484340" r:id="rId9"/>
    <p:sldLayoutId id="2147484341" r:id="rId10"/>
    <p:sldLayoutId id="2147484342" r:id="rId11"/>
    <p:sldLayoutId id="2147484343" r:id="rId12"/>
    <p:sldLayoutId id="2147484344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41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2695969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46" r:id="rId1"/>
    <p:sldLayoutId id="2147484347" r:id="rId2"/>
    <p:sldLayoutId id="2147484348" r:id="rId3"/>
    <p:sldLayoutId id="2147484349" r:id="rId4"/>
    <p:sldLayoutId id="2147484350" r:id="rId5"/>
    <p:sldLayoutId id="2147484351" r:id="rId6"/>
    <p:sldLayoutId id="2147484352" r:id="rId7"/>
    <p:sldLayoutId id="2147484353" r:id="rId8"/>
    <p:sldLayoutId id="2147484354" r:id="rId9"/>
    <p:sldLayoutId id="2147484355" r:id="rId10"/>
    <p:sldLayoutId id="2147484356" r:id="rId11"/>
    <p:sldLayoutId id="2147484357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7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8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65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6899719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59" r:id="rId1"/>
    <p:sldLayoutId id="2147484360" r:id="rId2"/>
    <p:sldLayoutId id="2147484361" r:id="rId3"/>
    <p:sldLayoutId id="2147484362" r:id="rId4"/>
    <p:sldLayoutId id="2147484363" r:id="rId5"/>
    <p:sldLayoutId id="2147484364" r:id="rId6"/>
    <p:sldLayoutId id="2147484365" r:id="rId7"/>
    <p:sldLayoutId id="2147484366" r:id="rId8"/>
    <p:sldLayoutId id="2147484367" r:id="rId9"/>
    <p:sldLayoutId id="2147484368" r:id="rId10"/>
    <p:sldLayoutId id="2147484369" r:id="rId11"/>
    <p:sldLayoutId id="2147484370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13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3921072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72" r:id="rId1"/>
    <p:sldLayoutId id="2147484373" r:id="rId2"/>
    <p:sldLayoutId id="2147484374" r:id="rId3"/>
    <p:sldLayoutId id="2147484375" r:id="rId4"/>
    <p:sldLayoutId id="2147484376" r:id="rId5"/>
    <p:sldLayoutId id="2147484377" r:id="rId6"/>
    <p:sldLayoutId id="2147484378" r:id="rId7"/>
    <p:sldLayoutId id="2147484379" r:id="rId8"/>
    <p:sldLayoutId id="2147484380" r:id="rId9"/>
    <p:sldLayoutId id="2147484381" r:id="rId10"/>
    <p:sldLayoutId id="2147484382" r:id="rId11"/>
    <p:sldLayoutId id="2147484383" r:id="rId12"/>
    <p:sldLayoutId id="2147484384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37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8503911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86" r:id="rId1"/>
    <p:sldLayoutId id="2147484387" r:id="rId2"/>
    <p:sldLayoutId id="2147484388" r:id="rId3"/>
    <p:sldLayoutId id="2147484389" r:id="rId4"/>
    <p:sldLayoutId id="2147484390" r:id="rId5"/>
    <p:sldLayoutId id="2147484391" r:id="rId6"/>
    <p:sldLayoutId id="2147484392" r:id="rId7"/>
    <p:sldLayoutId id="2147484393" r:id="rId8"/>
    <p:sldLayoutId id="2147484394" r:id="rId9"/>
    <p:sldLayoutId id="2147484395" r:id="rId10"/>
    <p:sldLayoutId id="2147484396" r:id="rId11"/>
    <p:sldLayoutId id="2147484397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7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8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61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9068786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99" r:id="rId1"/>
    <p:sldLayoutId id="2147484400" r:id="rId2"/>
    <p:sldLayoutId id="2147484401" r:id="rId3"/>
    <p:sldLayoutId id="2147484402" r:id="rId4"/>
    <p:sldLayoutId id="2147484403" r:id="rId5"/>
    <p:sldLayoutId id="2147484404" r:id="rId6"/>
    <p:sldLayoutId id="2147484405" r:id="rId7"/>
    <p:sldLayoutId id="2147484406" r:id="rId8"/>
    <p:sldLayoutId id="2147484407" r:id="rId9"/>
    <p:sldLayoutId id="2147484408" r:id="rId10"/>
    <p:sldLayoutId id="2147484409" r:id="rId11"/>
    <p:sldLayoutId id="2147484410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907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6218627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412" r:id="rId1"/>
    <p:sldLayoutId id="2147484413" r:id="rId2"/>
    <p:sldLayoutId id="2147484414" r:id="rId3"/>
    <p:sldLayoutId id="2147484415" r:id="rId4"/>
    <p:sldLayoutId id="2147484416" r:id="rId5"/>
    <p:sldLayoutId id="2147484417" r:id="rId6"/>
    <p:sldLayoutId id="2147484418" r:id="rId7"/>
    <p:sldLayoutId id="2147484419" r:id="rId8"/>
    <p:sldLayoutId id="2147484420" r:id="rId9"/>
    <p:sldLayoutId id="2147484421" r:id="rId10"/>
    <p:sldLayoutId id="2147484422" r:id="rId11"/>
    <p:sldLayoutId id="2147484423" r:id="rId12"/>
    <p:sldLayoutId id="2147484424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31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5533102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426" r:id="rId1"/>
    <p:sldLayoutId id="2147484427" r:id="rId2"/>
    <p:sldLayoutId id="2147484428" r:id="rId3"/>
    <p:sldLayoutId id="2147484429" r:id="rId4"/>
    <p:sldLayoutId id="2147484430" r:id="rId5"/>
    <p:sldLayoutId id="2147484431" r:id="rId6"/>
    <p:sldLayoutId id="2147484432" r:id="rId7"/>
    <p:sldLayoutId id="2147484433" r:id="rId8"/>
    <p:sldLayoutId id="2147484434" r:id="rId9"/>
    <p:sldLayoutId id="2147484435" r:id="rId10"/>
    <p:sldLayoutId id="2147484436" r:id="rId11"/>
    <p:sldLayoutId id="2147484437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7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8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55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6708559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439" r:id="rId1"/>
    <p:sldLayoutId id="2147484440" r:id="rId2"/>
    <p:sldLayoutId id="2147484441" r:id="rId3"/>
    <p:sldLayoutId id="2147484442" r:id="rId4"/>
    <p:sldLayoutId id="2147484443" r:id="rId5"/>
    <p:sldLayoutId id="2147484444" r:id="rId6"/>
    <p:sldLayoutId id="2147484445" r:id="rId7"/>
    <p:sldLayoutId id="2147484446" r:id="rId8"/>
    <p:sldLayoutId id="2147484447" r:id="rId9"/>
    <p:sldLayoutId id="2147484448" r:id="rId10"/>
    <p:sldLayoutId id="2147484449" r:id="rId11"/>
    <p:sldLayoutId id="2147484450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4.xml"/><Relationship Id="rId1" Type="http://schemas.openxmlformats.org/officeDocument/2006/relationships/vmlDrawing" Target="../drawings/vmlDrawing33.v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33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4.xml"/><Relationship Id="rId1" Type="http://schemas.openxmlformats.org/officeDocument/2006/relationships/vmlDrawing" Target="../drawings/vmlDrawing34.v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34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4.xml"/><Relationship Id="rId1" Type="http://schemas.openxmlformats.org/officeDocument/2006/relationships/vmlDrawing" Target="../drawings/vmlDrawing35.v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35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4.xml"/><Relationship Id="rId1" Type="http://schemas.openxmlformats.org/officeDocument/2006/relationships/vmlDrawing" Target="../drawings/vmlDrawing36.v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36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 sz="quarter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marL="182880" indent="0"/>
            <a:r>
              <a:rPr lang="en-US" sz="9600" b="1" spc="100" dirty="0" smtClean="0">
                <a:solidFill>
                  <a:srgbClr val="CC9900"/>
                </a:solidFill>
                <a:effectLst/>
                <a:latin typeface="Perpetua" panose="02020502060401020303" pitchFamily="18" charset="0"/>
              </a:rPr>
              <a:t>L.W.I.N.</a:t>
            </a:r>
            <a:endParaRPr lang="en-US" sz="9600" b="1" spc="100" dirty="0">
              <a:solidFill>
                <a:srgbClr val="CC9900"/>
              </a:solidFill>
              <a:effectLst/>
              <a:latin typeface="Perpetua" panose="02020502060401020303" pitchFamily="18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sz="quarter" idx="1"/>
          </p:nvPr>
        </p:nvSpPr>
        <p:spPr>
          <a:solidFill>
            <a:schemeClr val="bg1"/>
          </a:solidFill>
        </p:spPr>
        <p:txBody>
          <a:bodyPr vert="horz" lIns="45720" tIns="45720" rIns="45720" bIns="45720" rtlCol="0" anchor="ctr">
            <a:normAutofit fontScale="92500" lnSpcReduction="20000"/>
          </a:bodyPr>
          <a:lstStyle/>
          <a:p>
            <a:pPr marL="0" indent="0" algn="ctr">
              <a:lnSpc>
                <a:spcPct val="90000"/>
              </a:lnSpc>
              <a:buNone/>
              <a:defRPr/>
            </a:pPr>
            <a:r>
              <a:rPr lang="en-US" sz="2400" dirty="0">
                <a:ln w="0"/>
                <a:solidFill>
                  <a:srgbClr val="CC99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Louisiana Wireless</a:t>
            </a:r>
            <a:br>
              <a:rPr lang="en-US" sz="2400" dirty="0">
                <a:ln w="0"/>
                <a:solidFill>
                  <a:srgbClr val="CC99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</a:br>
            <a:r>
              <a:rPr lang="en-US" sz="2400" dirty="0">
                <a:ln w="0"/>
                <a:solidFill>
                  <a:srgbClr val="CC99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Information Network</a:t>
            </a:r>
          </a:p>
          <a:p>
            <a:pPr marL="0" indent="0" algn="ctr">
              <a:lnSpc>
                <a:spcPct val="90000"/>
              </a:lnSpc>
              <a:buNone/>
              <a:defRPr/>
            </a:pPr>
            <a:r>
              <a:rPr lang="en-US" sz="2400" dirty="0">
                <a:ln w="0"/>
                <a:solidFill>
                  <a:srgbClr val="CC99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System Management &amp; Maintenance </a:t>
            </a:r>
            <a:r>
              <a:rPr lang="en-US" sz="2400" dirty="0" smtClean="0">
                <a:ln w="0"/>
                <a:solidFill>
                  <a:srgbClr val="CC99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Updated June 8, 2022</a:t>
            </a:r>
            <a:endParaRPr lang="en-US" sz="2400" dirty="0">
              <a:ln w="0"/>
              <a:solidFill>
                <a:srgbClr val="CC99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Perpetua" panose="02020502060401020303" pitchFamily="18" charset="0"/>
            </a:endParaRP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400" dirty="0" smtClean="0">
                <a:ln w="0"/>
                <a:solidFill>
                  <a:srgbClr val="CC99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Department of </a:t>
            </a:r>
            <a:r>
              <a:rPr lang="en-US" sz="2400" dirty="0">
                <a:ln w="0"/>
                <a:solidFill>
                  <a:srgbClr val="CC99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Public Safety-State </a:t>
            </a:r>
            <a:r>
              <a:rPr lang="en-US" sz="2400" dirty="0" smtClean="0">
                <a:ln w="0"/>
                <a:solidFill>
                  <a:srgbClr val="CC99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Police</a:t>
            </a:r>
            <a:endParaRPr lang="en-US" sz="2400" dirty="0">
              <a:ln w="0"/>
              <a:solidFill>
                <a:srgbClr val="CC99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Perpetua" panose="02020502060401020303" pitchFamily="18" charset="0"/>
            </a:endParaRP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400" dirty="0" smtClean="0">
                <a:ln w="0"/>
                <a:solidFill>
                  <a:srgbClr val="CC99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Mobility and Communication Services</a:t>
            </a:r>
            <a:endParaRPr lang="en-US" sz="2400" dirty="0">
              <a:ln w="0"/>
              <a:solidFill>
                <a:srgbClr val="CC99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Perpetua" panose="02020502060401020303" pitchFamily="18" charset="0"/>
            </a:endParaRPr>
          </a:p>
          <a:p>
            <a:pPr marL="0" indent="0" algn="ctr">
              <a:lnSpc>
                <a:spcPct val="90000"/>
              </a:lnSpc>
              <a:buNone/>
              <a:defRPr/>
            </a:pPr>
            <a:r>
              <a:rPr lang="en-US" sz="2400" dirty="0">
                <a:ln w="0"/>
                <a:solidFill>
                  <a:srgbClr val="CC99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(225) 925-6036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 sz="quarter" idx="4294967295"/>
          </p:nvPr>
        </p:nvSpPr>
        <p:spPr>
          <a:xfrm>
            <a:off x="304800" y="0"/>
            <a:ext cx="7924800" cy="1752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82880" indent="0" algn="ctr" eaLnBrk="1" hangingPunct="1">
              <a:buNone/>
              <a:defRPr/>
            </a:pPr>
            <a:r>
              <a:rPr lang="en-US" sz="3600" b="1" u="sng" cap="small" dirty="0" smtClean="0">
                <a:solidFill>
                  <a:srgbClr val="CC9900"/>
                </a:solidFill>
                <a:effectLst/>
                <a:latin typeface="+mn-lt"/>
                <a:cs typeface="Times New Roman" pitchFamily="18" charset="0"/>
              </a:rPr>
              <a:t>Infrastructure </a:t>
            </a:r>
            <a:r>
              <a:rPr lang="en-US" sz="3600" b="1" u="sng" cap="small" dirty="0">
                <a:solidFill>
                  <a:srgbClr val="CC9900"/>
                </a:solidFill>
                <a:effectLst/>
                <a:latin typeface="+mn-lt"/>
                <a:cs typeface="Times New Roman" pitchFamily="18" charset="0"/>
              </a:rPr>
              <a:t>Update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0233" y="1828800"/>
            <a:ext cx="5807368" cy="41662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533400"/>
            <a:ext cx="8229600" cy="1143000"/>
          </a:xfrm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0" indent="0" algn="ctr" eaLnBrk="1" hangingPunct="1">
              <a:buNone/>
            </a:pPr>
            <a:r>
              <a:rPr lang="en-US" sz="3600" b="1" u="sng" dirty="0">
                <a:solidFill>
                  <a:srgbClr val="CC9900"/>
                </a:solidFill>
                <a:effectLst/>
                <a:latin typeface="+mn-lt"/>
                <a:cs typeface="Times New Roman" pitchFamily="18" charset="0"/>
              </a:rPr>
              <a:t>SYSTEM SUMMARY</a:t>
            </a:r>
            <a:endParaRPr lang="en-US" sz="3600" u="sng" dirty="0">
              <a:solidFill>
                <a:srgbClr val="CC9900"/>
              </a:solidFill>
              <a:effectLst/>
              <a:latin typeface="+mn-lt"/>
              <a:cs typeface="Times New Roman" pitchFamily="18" charset="0"/>
            </a:endParaRPr>
          </a:p>
        </p:txBody>
      </p:sp>
      <p:sp>
        <p:nvSpPr>
          <p:cNvPr id="18434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609600" y="2514600"/>
            <a:ext cx="7962900" cy="2057400"/>
          </a:xfrm>
        </p:spPr>
        <p:txBody>
          <a:bodyPr>
            <a:normAutofit/>
          </a:bodyPr>
          <a:lstStyle/>
          <a:p>
            <a:pPr marL="0" indent="0" eaLnBrk="1" hangingPunct="1">
              <a:buClr>
                <a:srgbClr val="990000"/>
              </a:buClr>
              <a:buNone/>
            </a:pPr>
            <a:endParaRPr lang="en-US" sz="2000" dirty="0" smtClean="0">
              <a:solidFill>
                <a:srgbClr val="FFFFFF"/>
              </a:solidFill>
              <a:cs typeface="Times New Roman" pitchFamily="18" charset="0"/>
            </a:endParaRPr>
          </a:p>
          <a:p>
            <a:pPr eaLnBrk="1" hangingPunct="1">
              <a:buClr>
                <a:srgbClr val="990000"/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FFFFFF"/>
                </a:solidFill>
                <a:cs typeface="Times New Roman" pitchFamily="18" charset="0"/>
              </a:rPr>
              <a:t>	</a:t>
            </a:r>
            <a:r>
              <a:rPr lang="en-US" sz="2000" b="1" dirty="0" smtClean="0">
                <a:solidFill>
                  <a:srgbClr val="FF0000"/>
                </a:solidFill>
                <a:cs typeface="Times New Roman" pitchFamily="18" charset="0"/>
              </a:rPr>
              <a:t>144*  </a:t>
            </a:r>
            <a:r>
              <a:rPr lang="en-US" sz="2000" b="1" dirty="0" smtClean="0">
                <a:solidFill>
                  <a:srgbClr val="CC9900"/>
                </a:solidFill>
                <a:cs typeface="Times New Roman" pitchFamily="18" charset="0"/>
              </a:rPr>
              <a:t>Total Tower </a:t>
            </a:r>
            <a:r>
              <a:rPr lang="en-US" sz="2000" b="1" dirty="0">
                <a:solidFill>
                  <a:srgbClr val="CC9900"/>
                </a:solidFill>
                <a:cs typeface="Times New Roman" pitchFamily="18" charset="0"/>
              </a:rPr>
              <a:t>Sites in </a:t>
            </a:r>
            <a:r>
              <a:rPr lang="en-US" sz="2000" b="1" dirty="0" smtClean="0">
                <a:solidFill>
                  <a:srgbClr val="CC9900"/>
                </a:solidFill>
                <a:cs typeface="Times New Roman" pitchFamily="18" charset="0"/>
              </a:rPr>
              <a:t>Operation</a:t>
            </a:r>
            <a:endParaRPr lang="en-US" sz="2000" b="1" dirty="0">
              <a:solidFill>
                <a:srgbClr val="CC9900"/>
              </a:solidFill>
              <a:cs typeface="Times New Roman" pitchFamily="18" charset="0"/>
            </a:endParaRPr>
          </a:p>
          <a:p>
            <a:pPr eaLnBrk="1" hangingPunct="1">
              <a:buClr>
                <a:srgbClr val="990000"/>
              </a:buClr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rgbClr val="CC9900"/>
                </a:solidFill>
                <a:cs typeface="Times New Roman" pitchFamily="18" charset="0"/>
              </a:rPr>
              <a:t>	</a:t>
            </a:r>
            <a:r>
              <a:rPr lang="en-US" sz="2000" b="1" dirty="0" smtClean="0">
                <a:solidFill>
                  <a:srgbClr val="CC9900"/>
                </a:solidFill>
                <a:cs typeface="Times New Roman" pitchFamily="18" charset="0"/>
              </a:rPr>
              <a:t>6 Operational Mobile Sites</a:t>
            </a:r>
            <a:endParaRPr lang="en-US" sz="2000" b="1" dirty="0">
              <a:solidFill>
                <a:srgbClr val="CC9900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85800" y="1905000"/>
            <a:ext cx="6781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1517928"/>
            <a:ext cx="8458200" cy="5355312"/>
          </a:xfrm>
          <a:prstGeom prst="rect">
            <a:avLst/>
          </a:prstGeom>
          <a:noFill/>
        </p:spPr>
        <p:txBody>
          <a:bodyPr wrap="square" numCol="3" spcCol="731520" rtlCol="0" anchor="b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9900"/>
                </a:solidFill>
              </a:rPr>
              <a:t>Pan Am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9900"/>
                </a:solidFill>
              </a:rPr>
              <a:t>Bridge City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9900"/>
                </a:solidFill>
              </a:rPr>
              <a:t>Livonia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9900"/>
                </a:solidFill>
              </a:rPr>
              <a:t>Laplace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9900"/>
                </a:solidFill>
              </a:rPr>
              <a:t>St. Tammany Simulcast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rgbClr val="CC9900"/>
                </a:solidFill>
              </a:rPr>
              <a:t>Lacombe</a:t>
            </a:r>
            <a:endParaRPr lang="en-US" dirty="0">
              <a:solidFill>
                <a:srgbClr val="CC9900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rgbClr val="CC9900"/>
                </a:solidFill>
              </a:rPr>
              <a:t>Abita Springs</a:t>
            </a:r>
            <a:endParaRPr lang="en-US" dirty="0">
              <a:solidFill>
                <a:srgbClr val="CC9900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CC9900"/>
                </a:solidFill>
              </a:rPr>
              <a:t>Waldheim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CC9900"/>
                </a:solidFill>
              </a:rPr>
              <a:t>Pearl River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CC9900"/>
                </a:solidFill>
              </a:rPr>
              <a:t>Covington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CC9900"/>
                </a:solidFill>
              </a:rPr>
              <a:t>Slidell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CC9900"/>
                </a:solidFill>
              </a:rPr>
              <a:t>Talisheek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CC9900"/>
                </a:solidFill>
              </a:rPr>
              <a:t>Blond</a:t>
            </a:r>
            <a:endParaRPr lang="en-US" b="0" dirty="0">
              <a:solidFill>
                <a:srgbClr val="CC990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9900"/>
                </a:solidFill>
              </a:rPr>
              <a:t>Sheridan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9900"/>
                </a:solidFill>
              </a:rPr>
              <a:t>Geismar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9900"/>
                </a:solidFill>
              </a:rPr>
              <a:t>St. James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9900"/>
                </a:solidFill>
              </a:rPr>
              <a:t>Larose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9900"/>
                </a:solidFill>
              </a:rPr>
              <a:t>Gibson</a:t>
            </a:r>
          </a:p>
          <a:p>
            <a:endParaRPr lang="en-US" dirty="0">
              <a:solidFill>
                <a:srgbClr val="CC990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9900"/>
                </a:solidFill>
              </a:rPr>
              <a:t>BR Simulcast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CC9900"/>
                </a:solidFill>
              </a:rPr>
              <a:t>BR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CC9900"/>
                </a:solidFill>
              </a:rPr>
              <a:t>Central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CC9900"/>
                </a:solidFill>
              </a:rPr>
              <a:t>LSU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CC9900"/>
                </a:solidFill>
              </a:rPr>
              <a:t>WBR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9900"/>
                </a:solidFill>
              </a:rPr>
              <a:t>Hammond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9900"/>
                </a:solidFill>
              </a:rPr>
              <a:t>Gray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9900"/>
                </a:solidFill>
              </a:rPr>
              <a:t>Berwick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9900"/>
                </a:solidFill>
              </a:rPr>
              <a:t>Baywood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9900"/>
                </a:solidFill>
              </a:rPr>
              <a:t>Ramah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9900"/>
                </a:solidFill>
              </a:rPr>
              <a:t>Sage Hill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9900"/>
                </a:solidFill>
              </a:rPr>
              <a:t>Parker Road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9900"/>
                </a:solidFill>
              </a:rPr>
              <a:t>Iberville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9900"/>
                </a:solidFill>
              </a:rPr>
              <a:t>Livingston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9900"/>
                </a:solidFill>
              </a:rPr>
              <a:t>Jackson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9900"/>
                </a:solidFill>
              </a:rPr>
              <a:t>Greensburg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9900"/>
                </a:solidFill>
              </a:rPr>
              <a:t>Superdome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9900"/>
                </a:solidFill>
              </a:rPr>
              <a:t>South Baton Rouge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9900"/>
                </a:solidFill>
              </a:rPr>
              <a:t>Baldwin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9900"/>
                </a:solidFill>
              </a:rPr>
              <a:t>Pointe Coupee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9900"/>
                </a:solidFill>
              </a:rPr>
              <a:t>Theriot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9900"/>
                </a:solidFill>
              </a:rPr>
              <a:t>Paincourtville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9900"/>
                </a:solidFill>
              </a:rPr>
              <a:t>Boothville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9900"/>
                </a:solidFill>
              </a:rPr>
              <a:t>Mobile Units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CC9900"/>
                </a:solidFill>
              </a:rPr>
              <a:t>94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CC9900"/>
                </a:solidFill>
              </a:rPr>
              <a:t>96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CC9900"/>
                </a:solidFill>
              </a:rPr>
              <a:t>97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CC9900"/>
                </a:solidFill>
              </a:rPr>
              <a:t>98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CC9900"/>
                </a:solidFill>
              </a:rPr>
              <a:t>99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CC9900"/>
                </a:solidFill>
              </a:rPr>
              <a:t>100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9900"/>
                </a:solidFill>
              </a:rPr>
              <a:t>Denham Springs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9900"/>
                </a:solidFill>
              </a:rPr>
              <a:t>Clinton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9900"/>
                </a:solidFill>
              </a:rPr>
              <a:t>St. George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>
              <a:solidFill>
                <a:srgbClr val="CC99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90600" y="194489"/>
            <a:ext cx="66141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rgbClr val="CC9900"/>
                </a:solidFill>
                <a:latin typeface="+mj-lt"/>
              </a:rPr>
              <a:t>Zone 1: </a:t>
            </a:r>
            <a:br>
              <a:rPr lang="en-US" sz="3600" dirty="0">
                <a:solidFill>
                  <a:srgbClr val="CC9900"/>
                </a:solidFill>
                <a:latin typeface="+mj-lt"/>
              </a:rPr>
            </a:br>
            <a:r>
              <a:rPr lang="en-US" sz="3600" dirty="0">
                <a:solidFill>
                  <a:srgbClr val="CC9900"/>
                </a:solidFill>
                <a:latin typeface="+mj-lt"/>
              </a:rPr>
              <a:t>42 Sites in Full Operation</a:t>
            </a:r>
            <a:endParaRPr lang="en-US" sz="3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31170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305800" cy="205740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CC9900"/>
                </a:solidFill>
              </a:rPr>
              <a:t>Zone 2: </a:t>
            </a:r>
            <a:br>
              <a:rPr lang="en-US" sz="3600" b="1" dirty="0" smtClean="0">
                <a:solidFill>
                  <a:srgbClr val="CC9900"/>
                </a:solidFill>
              </a:rPr>
            </a:br>
            <a:r>
              <a:rPr lang="en-US" sz="3600" b="1" dirty="0" smtClean="0">
                <a:solidFill>
                  <a:srgbClr val="CC9900"/>
                </a:solidFill>
              </a:rPr>
              <a:t>17 Sites in Full Operation</a:t>
            </a:r>
            <a:endParaRPr lang="en-US" sz="3600" dirty="0">
              <a:solidFill>
                <a:srgbClr val="CC99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2362200"/>
            <a:ext cx="7696200" cy="3477875"/>
          </a:xfrm>
          <a:prstGeom prst="rect">
            <a:avLst/>
          </a:prstGeom>
          <a:noFill/>
        </p:spPr>
        <p:txBody>
          <a:bodyPr wrap="square" numCol="3" spcCol="731520" rtlCol="0">
            <a:spAutoFit/>
          </a:bodyPr>
          <a:lstStyle/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</a:rPr>
              <a:t>N.</a:t>
            </a:r>
            <a:r>
              <a:rPr kumimoji="0" lang="en-US" sz="2000" b="1" i="0" u="none" strike="noStrike" kern="1200" cap="none" spc="0" normalizeH="0" noProof="0" dirty="0" smtClean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</a:rPr>
              <a:t>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</a:rPr>
              <a:t>Simulcast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CC9900"/>
              </a:solidFill>
              <a:effectLst/>
              <a:uLnTx/>
              <a:uFillTx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</a:rPr>
              <a:t>Gretna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CC9900"/>
              </a:solidFill>
              <a:effectLst/>
              <a:uLnTx/>
              <a:uFillTx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</a:rPr>
              <a:t>Galleria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CC9900"/>
              </a:solidFill>
              <a:effectLst/>
              <a:uLnTx/>
              <a:uFillTx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</a:rPr>
              <a:t>NO East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</a:rPr>
              <a:t>Lafitte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Bayou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 Gauche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</a:rPr>
              <a:t>Hahnville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</a:rPr>
              <a:t>St. Rosalie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</a:rPr>
              <a:t>Kenner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</a:rPr>
              <a:t>Airport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</a:rPr>
              <a:t>Port Fourchon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</a:rPr>
              <a:t>Reggio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</a:rPr>
              <a:t>Montegut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Houma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Bourg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</a:rPr>
              <a:t>Buras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</a:rPr>
              <a:t>Wilmer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 smtClean="0">
                <a:solidFill>
                  <a:srgbClr val="CC9900"/>
                </a:solidFill>
              </a:rPr>
              <a:t>Grand Isle</a:t>
            </a:r>
            <a:endParaRPr kumimoji="0" lang="en-US" sz="2000" i="0" u="none" strike="noStrike" kern="1200" cap="none" spc="0" normalizeH="0" baseline="0" noProof="0" dirty="0">
              <a:ln>
                <a:noFill/>
              </a:ln>
              <a:solidFill>
                <a:srgbClr val="CC99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39367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033514" cy="1828800"/>
          </a:xfrm>
        </p:spPr>
        <p:txBody>
          <a:bodyPr>
            <a:noAutofit/>
          </a:bodyPr>
          <a:lstStyle/>
          <a:p>
            <a:pPr algn="ctr" fontAlgn="base"/>
            <a:r>
              <a:rPr lang="en-US" sz="3600" b="1" cap="all" dirty="0">
                <a:solidFill>
                  <a:srgbClr val="CC9900"/>
                </a:solidFill>
                <a:latin typeface="+mn-lt"/>
              </a:rPr>
              <a:t>Zone 3:</a:t>
            </a:r>
            <a:br>
              <a:rPr lang="en-US" sz="3600" b="1" cap="all" dirty="0">
                <a:solidFill>
                  <a:srgbClr val="CC9900"/>
                </a:solidFill>
                <a:latin typeface="+mn-lt"/>
              </a:rPr>
            </a:br>
            <a:r>
              <a:rPr lang="en-US" sz="3600" b="1" cap="all" dirty="0" smtClean="0">
                <a:solidFill>
                  <a:srgbClr val="CC9900"/>
                </a:solidFill>
                <a:latin typeface="+mn-lt"/>
              </a:rPr>
              <a:t>53</a:t>
            </a:r>
            <a:r>
              <a:rPr lang="en-US" sz="3600" dirty="0" smtClean="0">
                <a:solidFill>
                  <a:srgbClr val="CC9900"/>
                </a:solidFill>
                <a:latin typeface="+mn-lt"/>
              </a:rPr>
              <a:t> </a:t>
            </a:r>
            <a:r>
              <a:rPr lang="en-US" sz="3600" b="1" cap="all" dirty="0">
                <a:solidFill>
                  <a:srgbClr val="CC9900"/>
                </a:solidFill>
                <a:latin typeface="+mn-lt"/>
              </a:rPr>
              <a:t>Sites in Full Operation</a:t>
            </a:r>
            <a:endParaRPr lang="en-US" sz="3600" dirty="0">
              <a:solidFill>
                <a:srgbClr val="CC9900"/>
              </a:solidFill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752600"/>
            <a:ext cx="9067800" cy="5106114"/>
          </a:xfrm>
          <a:prstGeom prst="rect">
            <a:avLst/>
          </a:prstGeom>
          <a:noFill/>
        </p:spPr>
        <p:txBody>
          <a:bodyPr wrap="square" numCol="4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Clearwater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Monroe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CC9900"/>
                </a:solidFill>
              </a:rPr>
              <a:t>Winnfield</a:t>
            </a:r>
            <a:endParaRPr lang="en-US" sz="2000" dirty="0">
              <a:solidFill>
                <a:srgbClr val="CC99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Delhi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Chopin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Dry Prong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Hagewood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Bossier(City)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CC9900"/>
                </a:solidFill>
              </a:rPr>
              <a:t>Farmerville</a:t>
            </a:r>
            <a:endParaRPr lang="en-US" sz="2000" dirty="0">
              <a:solidFill>
                <a:srgbClr val="CC99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Minden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Natchitoches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Bastrop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Greenwood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Ruston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Hineston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Ashland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Vivian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Newellton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Noble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Transylvania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Alexandria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Avoyelles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Bellevue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Bernice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Calhoun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Columbia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Ferriday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Homer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Jena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Jonesboro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Mansfield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Many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Marion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Oak Grove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Plain Dealing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Ringgold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9900"/>
                </a:solidFill>
              </a:rPr>
              <a:t>Sentell</a:t>
            </a:r>
            <a:endParaRPr lang="en-US" sz="2000" dirty="0">
              <a:solidFill>
                <a:srgbClr val="CC99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CC9900"/>
                </a:solidFill>
              </a:rPr>
              <a:t>Tallulah</a:t>
            </a:r>
            <a:endParaRPr lang="en-US" sz="2000" dirty="0">
              <a:solidFill>
                <a:srgbClr val="CC99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Wheeling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Shreveport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West Monroe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Chase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Keachi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Coushatta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Shongaloo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Sibley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Vick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Calvin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Arcadia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Enterprise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Holloway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CC9900"/>
                </a:solidFill>
              </a:rPr>
              <a:t>Chatham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CC9900"/>
                </a:solidFill>
              </a:rPr>
              <a:t>Cypress</a:t>
            </a:r>
            <a:endParaRPr lang="en-US" sz="2000" dirty="0">
              <a:solidFill>
                <a:srgbClr val="CC99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accent4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86641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304800" y="0"/>
            <a:ext cx="8458200" cy="1981200"/>
          </a:xfrm>
        </p:spPr>
        <p:txBody>
          <a:bodyPr>
            <a:noAutofit/>
          </a:bodyPr>
          <a:lstStyle/>
          <a:p>
            <a:pPr algn="ctr" fontAlgn="base"/>
            <a:r>
              <a:rPr lang="en-US" sz="3600" b="1" cap="all" dirty="0">
                <a:solidFill>
                  <a:srgbClr val="CC9900"/>
                </a:solidFill>
              </a:rPr>
              <a:t>Zone 4:</a:t>
            </a:r>
            <a:br>
              <a:rPr lang="en-US" sz="3600" b="1" cap="all" dirty="0">
                <a:solidFill>
                  <a:srgbClr val="CC9900"/>
                </a:solidFill>
              </a:rPr>
            </a:br>
            <a:r>
              <a:rPr lang="en-US" sz="3600" b="1" cap="all" dirty="0" smtClean="0">
                <a:solidFill>
                  <a:srgbClr val="CC9900"/>
                </a:solidFill>
              </a:rPr>
              <a:t>32 </a:t>
            </a:r>
            <a:r>
              <a:rPr lang="en-US" sz="3600" b="1" cap="all" dirty="0">
                <a:solidFill>
                  <a:srgbClr val="CC9900"/>
                </a:solidFill>
              </a:rPr>
              <a:t>Sites in Full</a:t>
            </a:r>
            <a:r>
              <a:rPr lang="en-US" sz="3600" dirty="0">
                <a:solidFill>
                  <a:srgbClr val="CC9900"/>
                </a:solidFill>
              </a:rPr>
              <a:t> </a:t>
            </a:r>
            <a:r>
              <a:rPr lang="en-US" sz="3600" b="1" cap="all" dirty="0">
                <a:solidFill>
                  <a:srgbClr val="CC9900"/>
                </a:solidFill>
              </a:rPr>
              <a:t>Operation</a:t>
            </a:r>
            <a:endParaRPr lang="en-US" sz="3600" dirty="0">
              <a:solidFill>
                <a:srgbClr val="CC99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400" y="1905000"/>
            <a:ext cx="8610600" cy="4154984"/>
          </a:xfrm>
          <a:prstGeom prst="rect">
            <a:avLst/>
          </a:prstGeom>
          <a:noFill/>
        </p:spPr>
        <p:txBody>
          <a:bodyPr wrap="square" numCol="4" rtlCol="0">
            <a:spAutoFit/>
          </a:bodyPr>
          <a:lstStyle/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Abbeville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Acadia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Arsene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LeBleu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CC99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DeQuincy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Dry Creek 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Jeanerette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Jennings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CC99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Johnson Bayou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Lafayette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Lake Charles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Leesville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Merryville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Opelousas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Parks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Rockefeller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CC99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Rosepine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Scott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Sulphur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Vermillion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Ville Platte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CC99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Vinton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Craven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Hicks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Hornbeck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Oakdale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CC99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Roseland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E. Jennings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Anacoco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Oberlin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Moss Bluff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CC99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New Iberia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Eunice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CC99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CC99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2854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76200"/>
            <a:ext cx="6547104" cy="2919984"/>
          </a:xfrm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0" indent="0" algn="ctr" eaLnBrk="1" hangingPunct="1">
              <a:buNone/>
              <a:defRPr/>
            </a:pPr>
            <a:r>
              <a:rPr lang="en-US" sz="3600" b="1" u="sng" cap="small" dirty="0">
                <a:solidFill>
                  <a:srgbClr val="CC9900"/>
                </a:solidFill>
                <a:effectLst/>
                <a:latin typeface="+mn-lt"/>
                <a:cs typeface="Times New Roman" pitchFamily="18" charset="0"/>
              </a:rPr>
              <a:t>Channel Summary</a:t>
            </a:r>
          </a:p>
        </p:txBody>
      </p:sp>
      <p:sp>
        <p:nvSpPr>
          <p:cNvPr id="22530" name="Content Placeholder 7"/>
          <p:cNvSpPr>
            <a:spLocks noGrp="1"/>
          </p:cNvSpPr>
          <p:nvPr>
            <p:ph idx="1"/>
          </p:nvPr>
        </p:nvSpPr>
        <p:spPr>
          <a:xfrm>
            <a:off x="381000" y="2590800"/>
            <a:ext cx="8458200" cy="4038600"/>
          </a:xfrm>
        </p:spPr>
        <p:txBody>
          <a:bodyPr>
            <a:noAutofit/>
          </a:bodyPr>
          <a:lstStyle/>
          <a:p>
            <a:pPr algn="ctr" eaLnBrk="1" hangingPunct="1">
              <a:buClr>
                <a:srgbClr val="990000"/>
              </a:buClr>
              <a:buFont typeface="Wingdings" pitchFamily="2" charset="2"/>
              <a:buChar char="Ø"/>
            </a:pPr>
            <a:endParaRPr lang="en-US" sz="2000" dirty="0" smtClean="0">
              <a:solidFill>
                <a:schemeClr val="accent4">
                  <a:lumMod val="50000"/>
                </a:schemeClr>
              </a:solidFill>
              <a:cs typeface="Times New Roman" pitchFamily="18" charset="0"/>
            </a:endParaRPr>
          </a:p>
          <a:p>
            <a:pPr algn="ctr" eaLnBrk="1" hangingPunct="1">
              <a:buClr>
                <a:srgbClr val="990000"/>
              </a:buClr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CC9900"/>
                </a:solidFill>
                <a:cs typeface="Times New Roman" pitchFamily="18" charset="0"/>
              </a:rPr>
              <a:t>Total </a:t>
            </a:r>
            <a:r>
              <a:rPr lang="en-US" sz="2000" dirty="0">
                <a:solidFill>
                  <a:srgbClr val="CC9900"/>
                </a:solidFill>
                <a:cs typeface="Times New Roman" pitchFamily="18" charset="0"/>
              </a:rPr>
              <a:t>Channels </a:t>
            </a:r>
            <a:r>
              <a:rPr lang="en-US" sz="2000" dirty="0" smtClean="0">
                <a:solidFill>
                  <a:srgbClr val="CC9900"/>
                </a:solidFill>
                <a:cs typeface="Times New Roman" pitchFamily="18" charset="0"/>
              </a:rPr>
              <a:t>1310 </a:t>
            </a:r>
          </a:p>
          <a:p>
            <a:pPr algn="ctr" eaLnBrk="1" hangingPunct="1">
              <a:buClr>
                <a:srgbClr val="990000"/>
              </a:buClr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CC9900"/>
                </a:solidFill>
                <a:cs typeface="Times New Roman" pitchFamily="18" charset="0"/>
              </a:rPr>
              <a:t>1259 </a:t>
            </a:r>
            <a:r>
              <a:rPr lang="en-US" sz="2000" dirty="0">
                <a:solidFill>
                  <a:srgbClr val="CC9900"/>
                </a:solidFill>
                <a:cs typeface="Times New Roman" pitchFamily="18" charset="0"/>
              </a:rPr>
              <a:t>Channels on </a:t>
            </a:r>
            <a:r>
              <a:rPr lang="en-US" sz="2000" dirty="0" smtClean="0">
                <a:solidFill>
                  <a:srgbClr val="CC9900"/>
                </a:solidFill>
                <a:cs typeface="Times New Roman" pitchFamily="18" charset="0"/>
              </a:rPr>
              <a:t>144 Sites</a:t>
            </a:r>
          </a:p>
          <a:p>
            <a:pPr algn="ctr" eaLnBrk="1" hangingPunct="1">
              <a:buClr>
                <a:srgbClr val="990000"/>
              </a:buClr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CC9900"/>
                </a:solidFill>
                <a:cs typeface="Times New Roman" pitchFamily="18" charset="0"/>
              </a:rPr>
              <a:t> </a:t>
            </a:r>
            <a:r>
              <a:rPr lang="en-US" sz="2000" dirty="0">
                <a:solidFill>
                  <a:srgbClr val="CC9900"/>
                </a:solidFill>
                <a:cs typeface="Times New Roman" pitchFamily="18" charset="0"/>
              </a:rPr>
              <a:t>51 Channels on 6 Mobile </a:t>
            </a:r>
            <a:r>
              <a:rPr lang="en-US" sz="2000" dirty="0" smtClean="0">
                <a:solidFill>
                  <a:srgbClr val="CC9900"/>
                </a:solidFill>
                <a:cs typeface="Times New Roman" pitchFamily="18" charset="0"/>
              </a:rPr>
              <a:t>Sites</a:t>
            </a:r>
            <a:br>
              <a:rPr lang="en-US" sz="2000" dirty="0" smtClean="0">
                <a:solidFill>
                  <a:srgbClr val="CC9900"/>
                </a:solidFill>
                <a:cs typeface="Times New Roman" pitchFamily="18" charset="0"/>
              </a:rPr>
            </a:br>
            <a:r>
              <a:rPr lang="en-US" sz="2000" dirty="0">
                <a:solidFill>
                  <a:srgbClr val="CC9900"/>
                </a:solidFill>
                <a:cs typeface="Times New Roman" pitchFamily="18" charset="0"/>
              </a:rPr>
              <a:t/>
            </a:r>
            <a:br>
              <a:rPr lang="en-US" sz="2000" dirty="0">
                <a:solidFill>
                  <a:srgbClr val="CC9900"/>
                </a:solidFill>
                <a:cs typeface="Times New Roman" pitchFamily="18" charset="0"/>
              </a:rPr>
            </a:br>
            <a:r>
              <a:rPr lang="en-US" sz="2000" dirty="0" smtClean="0">
                <a:solidFill>
                  <a:srgbClr val="CC9900"/>
                </a:solidFill>
                <a:cs typeface="Times New Roman" pitchFamily="18" charset="0"/>
              </a:rPr>
              <a:t/>
            </a:r>
            <a:br>
              <a:rPr lang="en-US" sz="2000" dirty="0" smtClean="0">
                <a:solidFill>
                  <a:srgbClr val="CC9900"/>
                </a:solidFill>
                <a:cs typeface="Times New Roman" pitchFamily="18" charset="0"/>
              </a:rPr>
            </a:br>
            <a:endParaRPr lang="en-US" sz="2000" dirty="0" smtClean="0">
              <a:solidFill>
                <a:srgbClr val="CC9900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2057400" y="1219200"/>
            <a:ext cx="6172200" cy="3276600"/>
          </a:xfrm>
        </p:spPr>
        <p:txBody>
          <a:bodyPr anchor="b" anchorCtr="0">
            <a:normAutofit fontScale="90000"/>
          </a:bodyPr>
          <a:lstStyle/>
          <a:p>
            <a:pPr marL="182880" indent="0" eaLnBrk="1" hangingPunct="1">
              <a:buNone/>
              <a:defRPr/>
            </a:pPr>
            <a:r>
              <a:rPr lang="en-US" sz="9600" b="1" cap="small" dirty="0">
                <a:solidFill>
                  <a:srgbClr val="CC9900"/>
                </a:solidFill>
                <a:effectLst/>
                <a:latin typeface="+mn-lt"/>
                <a:cs typeface="Times New Roman" pitchFamily="18" charset="0"/>
              </a:rPr>
              <a:t>System  </a:t>
            </a:r>
            <a:r>
              <a:rPr lang="en-US" sz="9600" b="1" cap="small" dirty="0" smtClean="0">
                <a:solidFill>
                  <a:srgbClr val="CC9900"/>
                </a:solidFill>
                <a:effectLst/>
                <a:latin typeface="+mn-lt"/>
                <a:cs typeface="Times New Roman" pitchFamily="18" charset="0"/>
              </a:rPr>
              <a:t/>
            </a:r>
            <a:br>
              <a:rPr lang="en-US" sz="9600" b="1" cap="small" dirty="0" smtClean="0">
                <a:solidFill>
                  <a:srgbClr val="CC9900"/>
                </a:solidFill>
                <a:effectLst/>
                <a:latin typeface="+mn-lt"/>
                <a:cs typeface="Times New Roman" pitchFamily="18" charset="0"/>
              </a:rPr>
            </a:br>
            <a:r>
              <a:rPr lang="en-US" sz="9600" b="1" cap="small" dirty="0" smtClean="0">
                <a:solidFill>
                  <a:srgbClr val="CC9900"/>
                </a:solidFill>
                <a:effectLst/>
                <a:latin typeface="+mn-lt"/>
                <a:cs typeface="Times New Roman" pitchFamily="18" charset="0"/>
              </a:rPr>
              <a:t>Statistics</a:t>
            </a:r>
            <a:endParaRPr lang="en-US" sz="9600" b="1" cap="small" dirty="0">
              <a:solidFill>
                <a:srgbClr val="CC9900"/>
              </a:solidFill>
              <a:effectLst/>
              <a:latin typeface="+mn-lt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5000" contrast="-2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45232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21" name="Object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36345526"/>
              </p:ext>
            </p:extLst>
          </p:nvPr>
        </p:nvGraphicFramePr>
        <p:xfrm>
          <a:off x="76200" y="1295400"/>
          <a:ext cx="9004300" cy="5267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462" name="Worksheet" r:id="rId4" imgW="8172472" imgH="4276658" progId="Excel.Sheet.8">
                  <p:embed/>
                </p:oleObj>
              </mc:Choice>
              <mc:Fallback>
                <p:oleObj name="Worksheet" r:id="rId4" imgW="8172472" imgH="4276658" progId="Excel.Sheet.8">
                  <p:embed/>
                  <p:pic>
                    <p:nvPicPr>
                      <p:cNvPr id="2121" name="Object 73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1295400"/>
                        <a:ext cx="9004300" cy="52673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362200" y="304800"/>
            <a:ext cx="426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CC9900"/>
                </a:solidFill>
                <a:latin typeface="+mn-lt"/>
              </a:rPr>
              <a:t>SUBSCRIBERS</a:t>
            </a:r>
            <a:endParaRPr lang="en-US" sz="3600" dirty="0">
              <a:solidFill>
                <a:srgbClr val="CC99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82990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21" name="Object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71015994"/>
              </p:ext>
            </p:extLst>
          </p:nvPr>
        </p:nvGraphicFramePr>
        <p:xfrm>
          <a:off x="207963" y="1343025"/>
          <a:ext cx="8748712" cy="545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786" name="Worksheet" r:id="rId4" imgW="8305770" imgH="3467007" progId="Excel.Sheet.8">
                  <p:embed/>
                </p:oleObj>
              </mc:Choice>
              <mc:Fallback>
                <p:oleObj name="Worksheet" r:id="rId4" imgW="8305770" imgH="3467007" progId="Excel.Sheet.8">
                  <p:embed/>
                  <p:pic>
                    <p:nvPicPr>
                      <p:cNvPr id="0" name="Picture 73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963" y="1343025"/>
                        <a:ext cx="8748712" cy="5454650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60000"/>
                          <a:lumOff val="40000"/>
                          <a:alpha val="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865185"/>
          </a:xfrm>
        </p:spPr>
        <p:txBody>
          <a:bodyPr/>
          <a:lstStyle/>
          <a:p>
            <a:r>
              <a:rPr lang="en-US" sz="3600" b="1" dirty="0" smtClean="0">
                <a:solidFill>
                  <a:srgbClr val="CC9900"/>
                </a:solidFill>
                <a:latin typeface="+mn-lt"/>
              </a:rPr>
              <a:t>PUSH TO TALK</a:t>
            </a:r>
            <a:endParaRPr lang="en-US" sz="3600" b="1" dirty="0">
              <a:solidFill>
                <a:srgbClr val="CC9900"/>
              </a:solidFill>
              <a:latin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5379" y="1034203"/>
            <a:ext cx="8588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CC"/>
                </a:solidFill>
              </a:rPr>
              <a:t>PTT</a:t>
            </a:r>
            <a:endParaRPr lang="en-US" dirty="0">
              <a:solidFill>
                <a:srgbClr val="FFFFCC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21" name="Object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9356318"/>
              </p:ext>
            </p:extLst>
          </p:nvPr>
        </p:nvGraphicFramePr>
        <p:xfrm>
          <a:off x="152400" y="1071562"/>
          <a:ext cx="8823325" cy="5329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365" name="Worksheet" r:id="rId4" imgW="7572454" imgH="3914815" progId="Excel.Sheet.8">
                  <p:embed/>
                </p:oleObj>
              </mc:Choice>
              <mc:Fallback>
                <p:oleObj name="Worksheet" r:id="rId4" imgW="7572454" imgH="3914815" progId="Excel.Shee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071562"/>
                        <a:ext cx="8823325" cy="532923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794" y="-71846"/>
            <a:ext cx="8229600" cy="1143000"/>
          </a:xfrm>
        </p:spPr>
        <p:txBody>
          <a:bodyPr/>
          <a:lstStyle/>
          <a:p>
            <a:r>
              <a:rPr lang="en-US" sz="3600" b="1" dirty="0" smtClean="0">
                <a:solidFill>
                  <a:srgbClr val="CC9900"/>
                </a:solidFill>
                <a:latin typeface="+mn-lt"/>
              </a:rPr>
              <a:t>PUSH TO TALK PER DAY</a:t>
            </a:r>
            <a:endParaRPr lang="en-US" sz="3600" b="1" dirty="0">
              <a:solidFill>
                <a:srgbClr val="CC99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18497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721" name="Object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0147362"/>
              </p:ext>
            </p:extLst>
          </p:nvPr>
        </p:nvGraphicFramePr>
        <p:xfrm>
          <a:off x="0" y="762000"/>
          <a:ext cx="9128125" cy="6005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374" name="Worksheet" r:id="rId4" imgW="5705569" imgH="3791083" progId="Excel.Sheet.8">
                  <p:embed/>
                </p:oleObj>
              </mc:Choice>
              <mc:Fallback>
                <p:oleObj name="Worksheet" r:id="rId4" imgW="5705569" imgH="3791083" progId="Excel.Sheet.8">
                  <p:embed/>
                  <p:pic>
                    <p:nvPicPr>
                      <p:cNvPr id="27721" name="Object 73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762000"/>
                        <a:ext cx="9128125" cy="600551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343400" y="1066800"/>
            <a:ext cx="1676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Hurricane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Ida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CC99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-76200"/>
            <a:ext cx="8229600" cy="1143000"/>
          </a:xfrm>
        </p:spPr>
        <p:txBody>
          <a:bodyPr/>
          <a:lstStyle/>
          <a:p>
            <a:r>
              <a:rPr lang="en-US" sz="3600" b="1" dirty="0" smtClean="0">
                <a:solidFill>
                  <a:srgbClr val="CC9900"/>
                </a:solidFill>
                <a:latin typeface="+mn-lt"/>
              </a:rPr>
              <a:t> BUSIES</a:t>
            </a:r>
            <a:endParaRPr lang="en-US" sz="3600" b="1" dirty="0">
              <a:solidFill>
                <a:srgbClr val="CC99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32478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u="sng" dirty="0">
                <a:solidFill>
                  <a:srgbClr val="CC9900"/>
                </a:solidFill>
                <a:latin typeface="+mn-lt"/>
              </a:rPr>
              <a:t>Top Busy Sites</a:t>
            </a:r>
          </a:p>
        </p:txBody>
      </p:sp>
      <p:sp>
        <p:nvSpPr>
          <p:cNvPr id="5" name="Rectangle 4" descr="Cell Tower"/>
          <p:cNvSpPr/>
          <p:nvPr/>
        </p:nvSpPr>
        <p:spPr>
          <a:xfrm>
            <a:off x="685800" y="1600200"/>
            <a:ext cx="2895600" cy="3962400"/>
          </a:xfrm>
          <a:prstGeom prst="rect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TextBox 5"/>
          <p:cNvSpPr txBox="1"/>
          <p:nvPr/>
        </p:nvSpPr>
        <p:spPr>
          <a:xfrm>
            <a:off x="3733800" y="2667000"/>
            <a:ext cx="4800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3200" dirty="0">
                <a:solidFill>
                  <a:srgbClr val="FFFFCC"/>
                </a:solidFill>
              </a:rPr>
              <a:t>Abbeville	208</a:t>
            </a:r>
          </a:p>
          <a:p>
            <a:pPr marL="342900" indent="-342900">
              <a:buAutoNum type="arabicPeriod"/>
            </a:pPr>
            <a:r>
              <a:rPr lang="en-US" sz="3200" dirty="0">
                <a:solidFill>
                  <a:srgbClr val="FFFFCC"/>
                </a:solidFill>
              </a:rPr>
              <a:t>Trailer 99     173</a:t>
            </a:r>
          </a:p>
          <a:p>
            <a:pPr marL="342900" indent="-342900">
              <a:buAutoNum type="arabicPeriod"/>
            </a:pPr>
            <a:r>
              <a:rPr lang="en-US" sz="3200" dirty="0">
                <a:solidFill>
                  <a:srgbClr val="FFFFCC"/>
                </a:solidFill>
              </a:rPr>
              <a:t> St. Rosalie	59</a:t>
            </a:r>
          </a:p>
        </p:txBody>
      </p:sp>
    </p:spTree>
    <p:extLst>
      <p:ext uri="{BB962C8B-B14F-4D97-AF65-F5344CB8AC3E}">
        <p14:creationId xmlns:p14="http://schemas.microsoft.com/office/powerpoint/2010/main" val="3374944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9"/>
          <p:cNvSpPr txBox="1">
            <a:spLocks noChangeArrowheads="1"/>
          </p:cNvSpPr>
          <p:nvPr/>
        </p:nvSpPr>
        <p:spPr bwMode="auto">
          <a:xfrm>
            <a:off x="152400" y="23949"/>
            <a:ext cx="8869680" cy="71000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3600" u="sng" kern="0" cap="small" dirty="0">
                <a:solidFill>
                  <a:srgbClr val="CC9900"/>
                </a:solidFill>
                <a:latin typeface="+mn-lt"/>
                <a:cs typeface="Times New Roman" pitchFamily="18" charset="0"/>
              </a:rPr>
              <a:t> SITE OUTAGES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600200" y="6353078"/>
            <a:ext cx="624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CC9900"/>
                </a:solidFill>
              </a:rPr>
              <a:t>Total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rgbClr val="CC9900"/>
                </a:solidFill>
              </a:rPr>
              <a:t>Downtime: </a:t>
            </a:r>
            <a:r>
              <a:rPr lang="en-US" dirty="0" smtClean="0">
                <a:solidFill>
                  <a:srgbClr val="CC9900"/>
                </a:solidFill>
              </a:rPr>
              <a:t>2,537 </a:t>
            </a:r>
            <a:r>
              <a:rPr lang="en-US" dirty="0">
                <a:solidFill>
                  <a:srgbClr val="CC9900"/>
                </a:solidFill>
              </a:rPr>
              <a:t>Hours  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8657701"/>
              </p:ext>
            </p:extLst>
          </p:nvPr>
        </p:nvGraphicFramePr>
        <p:xfrm>
          <a:off x="967739" y="733954"/>
          <a:ext cx="7239001" cy="5443889"/>
        </p:xfrm>
        <a:graphic>
          <a:graphicData uri="http://schemas.openxmlformats.org/drawingml/2006/table">
            <a:tbl>
              <a:tblPr>
                <a:tableStyleId>{C083E6E3-FA7D-4D7B-A595-EF9225AFEA82}</a:tableStyleId>
              </a:tblPr>
              <a:tblGrid>
                <a:gridCol w="1768972">
                  <a:extLst>
                    <a:ext uri="{9D8B030D-6E8A-4147-A177-3AD203B41FA5}">
                      <a16:colId xmlns:a16="http://schemas.microsoft.com/office/drawing/2014/main" val="2885236478"/>
                    </a:ext>
                  </a:extLst>
                </a:gridCol>
                <a:gridCol w="1535789">
                  <a:extLst>
                    <a:ext uri="{9D8B030D-6E8A-4147-A177-3AD203B41FA5}">
                      <a16:colId xmlns:a16="http://schemas.microsoft.com/office/drawing/2014/main" val="3297360715"/>
                    </a:ext>
                  </a:extLst>
                </a:gridCol>
                <a:gridCol w="1495011">
                  <a:extLst>
                    <a:ext uri="{9D8B030D-6E8A-4147-A177-3AD203B41FA5}">
                      <a16:colId xmlns:a16="http://schemas.microsoft.com/office/drawing/2014/main" val="612890613"/>
                    </a:ext>
                  </a:extLst>
                </a:gridCol>
                <a:gridCol w="1220028">
                  <a:extLst>
                    <a:ext uri="{9D8B030D-6E8A-4147-A177-3AD203B41FA5}">
                      <a16:colId xmlns:a16="http://schemas.microsoft.com/office/drawing/2014/main" val="3159238098"/>
                    </a:ext>
                  </a:extLst>
                </a:gridCol>
                <a:gridCol w="1219201">
                  <a:extLst>
                    <a:ext uri="{9D8B030D-6E8A-4147-A177-3AD203B41FA5}">
                      <a16:colId xmlns:a16="http://schemas.microsoft.com/office/drawing/2014/main" val="1425836046"/>
                    </a:ext>
                  </a:extLst>
                </a:gridCol>
              </a:tblGrid>
              <a:tr h="866245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cs typeface="Times New Roman" panose="02020603050405020304" pitchFamily="18" charset="0"/>
                        </a:rPr>
                        <a:t>Abbeville</a:t>
                      </a: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cs typeface="Times New Roman" panose="02020603050405020304" pitchFamily="18" charset="0"/>
                        </a:rPr>
                        <a:t>Avoyelles</a:t>
                      </a: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BTR</a:t>
                      </a:r>
                      <a:r>
                        <a:rPr lang="en-US" sz="1800" b="1" baseline="0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Simulcast</a:t>
                      </a: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Clinton</a:t>
                      </a: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cs typeface="Times New Roman" panose="02020603050405020304" pitchFamily="18" charset="0"/>
                        </a:rPr>
                        <a:t>Hagewood</a:t>
                      </a: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extLst>
                  <a:ext uri="{0D108BD9-81ED-4DB2-BD59-A6C34878D82A}">
                    <a16:rowId xmlns:a16="http://schemas.microsoft.com/office/drawing/2014/main" val="3794072086"/>
                  </a:ext>
                </a:extLst>
              </a:tr>
              <a:tr h="753045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Acadia</a:t>
                      </a: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cs typeface="Times New Roman" panose="02020603050405020304" pitchFamily="18" charset="0"/>
                        </a:rPr>
                        <a:t>Ballwin</a:t>
                      </a: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Bridge City</a:t>
                      </a: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cs typeface="Times New Roman" panose="02020603050405020304" pitchFamily="18" charset="0"/>
                        </a:rPr>
                        <a:t>Delhi</a:t>
                      </a: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Hammond</a:t>
                      </a: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extLst>
                  <a:ext uri="{0D108BD9-81ED-4DB2-BD59-A6C34878D82A}">
                    <a16:rowId xmlns:a16="http://schemas.microsoft.com/office/drawing/2014/main" val="105894222"/>
                  </a:ext>
                </a:extLst>
              </a:tr>
              <a:tr h="733151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cs typeface="Times New Roman" panose="02020603050405020304" pitchFamily="18" charset="0"/>
                        </a:rPr>
                        <a:t>Airport</a:t>
                      </a: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Baywood</a:t>
                      </a:r>
                    </a:p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Buras</a:t>
                      </a:r>
                    </a:p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rgbClr val="CC9900"/>
                        </a:solidFill>
                        <a:latin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latin typeface="Perpetua" panose="02020502060401020303" pitchFamily="18" charset="0"/>
                          <a:cs typeface="Times New Roman" panose="02020603050405020304" pitchFamily="18" charset="0"/>
                        </a:rPr>
                        <a:t>Dequincy</a:t>
                      </a: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Homer</a:t>
                      </a: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extLst>
                  <a:ext uri="{0D108BD9-81ED-4DB2-BD59-A6C34878D82A}">
                    <a16:rowId xmlns:a16="http://schemas.microsoft.com/office/drawing/2014/main" val="2447672601"/>
                  </a:ext>
                </a:extLst>
              </a:tr>
              <a:tr h="973048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Alexandria</a:t>
                      </a: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Bellevue</a:t>
                      </a: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Chase</a:t>
                      </a: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Dry Creek</a:t>
                      </a:r>
                    </a:p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Houma</a:t>
                      </a: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extLst>
                  <a:ext uri="{0D108BD9-81ED-4DB2-BD59-A6C34878D82A}">
                    <a16:rowId xmlns:a16="http://schemas.microsoft.com/office/drawing/2014/main" val="3322626228"/>
                  </a:ext>
                </a:extLst>
              </a:tr>
              <a:tr h="751994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cs typeface="Times New Roman" panose="02020603050405020304" pitchFamily="18" charset="0"/>
                        </a:rPr>
                        <a:t>Arcadia</a:t>
                      </a: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+mn-ea"/>
                          <a:cs typeface="Times New Roman" panose="02020603050405020304" pitchFamily="18" charset="0"/>
                        </a:rPr>
                        <a:t>Bernice</a:t>
                      </a: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err="1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cs typeface="Times New Roman" panose="02020603050405020304" pitchFamily="18" charset="0"/>
                        </a:rPr>
                        <a:t>Chattham</a:t>
                      </a: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cs typeface="Times New Roman" panose="02020603050405020304" pitchFamily="18" charset="0"/>
                        </a:rPr>
                        <a:t>Farmerville</a:t>
                      </a: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latin typeface="Perpetua" panose="02020502060401020303" pitchFamily="18" charset="0"/>
                          <a:cs typeface="Times New Roman" panose="02020603050405020304" pitchFamily="18" charset="0"/>
                        </a:rPr>
                        <a:t>Jeanerette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solidFill>
                          <a:srgbClr val="CC9900"/>
                        </a:solidFill>
                        <a:latin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extLst>
                  <a:ext uri="{0D108BD9-81ED-4DB2-BD59-A6C34878D82A}">
                    <a16:rowId xmlns:a16="http://schemas.microsoft.com/office/drawing/2014/main" val="826438262"/>
                  </a:ext>
                </a:extLst>
              </a:tr>
              <a:tr h="753045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err="1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Arsene</a:t>
                      </a: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 err="1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LeBleu</a:t>
                      </a: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+mn-ea"/>
                          <a:cs typeface="Times New Roman" panose="02020603050405020304" pitchFamily="18" charset="0"/>
                        </a:rPr>
                        <a:t>Bourg</a:t>
                      </a: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Clearwater</a:t>
                      </a: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Gray</a:t>
                      </a: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Jena</a:t>
                      </a: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extLst>
                  <a:ext uri="{0D108BD9-81ED-4DB2-BD59-A6C34878D82A}">
                    <a16:rowId xmlns:a16="http://schemas.microsoft.com/office/drawing/2014/main" val="40094238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7729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9"/>
          <p:cNvSpPr txBox="1">
            <a:spLocks noChangeArrowheads="1"/>
          </p:cNvSpPr>
          <p:nvPr/>
        </p:nvSpPr>
        <p:spPr bwMode="auto">
          <a:xfrm>
            <a:off x="152400" y="23949"/>
            <a:ext cx="8869680" cy="71000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3600" u="sng" kern="0" cap="small" dirty="0">
                <a:solidFill>
                  <a:srgbClr val="CC9900"/>
                </a:solidFill>
                <a:latin typeface="+mn-lt"/>
                <a:cs typeface="Times New Roman" pitchFamily="18" charset="0"/>
              </a:rPr>
              <a:t> SITE OUTAGES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371600" y="6324600"/>
            <a:ext cx="624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CC9900"/>
                </a:solidFill>
              </a:rPr>
              <a:t>Total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rgbClr val="CC9900"/>
                </a:solidFill>
              </a:rPr>
              <a:t>Downtime: </a:t>
            </a:r>
            <a:r>
              <a:rPr lang="en-US" dirty="0" smtClean="0">
                <a:solidFill>
                  <a:srgbClr val="CC9900"/>
                </a:solidFill>
              </a:rPr>
              <a:t>2,537 </a:t>
            </a:r>
            <a:r>
              <a:rPr lang="en-US" dirty="0">
                <a:solidFill>
                  <a:srgbClr val="CC9900"/>
                </a:solidFill>
              </a:rPr>
              <a:t>Hours  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9148359"/>
              </p:ext>
            </p:extLst>
          </p:nvPr>
        </p:nvGraphicFramePr>
        <p:xfrm>
          <a:off x="990600" y="574688"/>
          <a:ext cx="7467601" cy="5713272"/>
        </p:xfrm>
        <a:graphic>
          <a:graphicData uri="http://schemas.openxmlformats.org/drawingml/2006/table">
            <a:tbl>
              <a:tblPr>
                <a:tableStyleId>{C083E6E3-FA7D-4D7B-A595-EF9225AFEA82}</a:tableStyleId>
              </a:tblPr>
              <a:tblGrid>
                <a:gridCol w="1824835">
                  <a:extLst>
                    <a:ext uri="{9D8B030D-6E8A-4147-A177-3AD203B41FA5}">
                      <a16:colId xmlns:a16="http://schemas.microsoft.com/office/drawing/2014/main" val="2885236478"/>
                    </a:ext>
                  </a:extLst>
                </a:gridCol>
                <a:gridCol w="1395462">
                  <a:extLst>
                    <a:ext uri="{9D8B030D-6E8A-4147-A177-3AD203B41FA5}">
                      <a16:colId xmlns:a16="http://schemas.microsoft.com/office/drawing/2014/main" val="3297360715"/>
                    </a:ext>
                  </a:extLst>
                </a:gridCol>
                <a:gridCol w="1502805">
                  <a:extLst>
                    <a:ext uri="{9D8B030D-6E8A-4147-A177-3AD203B41FA5}">
                      <a16:colId xmlns:a16="http://schemas.microsoft.com/office/drawing/2014/main" val="612890613"/>
                    </a:ext>
                  </a:extLst>
                </a:gridCol>
                <a:gridCol w="1395462">
                  <a:extLst>
                    <a:ext uri="{9D8B030D-6E8A-4147-A177-3AD203B41FA5}">
                      <a16:colId xmlns:a16="http://schemas.microsoft.com/office/drawing/2014/main" val="3159238098"/>
                    </a:ext>
                  </a:extLst>
                </a:gridCol>
                <a:gridCol w="1349037">
                  <a:extLst>
                    <a:ext uri="{9D8B030D-6E8A-4147-A177-3AD203B41FA5}">
                      <a16:colId xmlns:a16="http://schemas.microsoft.com/office/drawing/2014/main" val="1425836046"/>
                    </a:ext>
                  </a:extLst>
                </a:gridCol>
              </a:tblGrid>
              <a:tr h="949370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Jennings</a:t>
                      </a: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cs typeface="Times New Roman" panose="02020603050405020304" pitchFamily="18" charset="0"/>
                        </a:rPr>
                        <a:t>Leesville</a:t>
                      </a: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New Iberia</a:t>
                      </a:r>
                    </a:p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kern="1200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4572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+mn-ea"/>
                          <a:cs typeface="Times New Roman" panose="02020603050405020304" pitchFamily="18" charset="0"/>
                        </a:rPr>
                        <a:t>Ruston</a:t>
                      </a:r>
                      <a:endParaRPr lang="en-US" sz="1800" b="1" kern="1200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rgbClr val="CC9900"/>
                        </a:solidFill>
                        <a:latin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latin typeface="Perpetua" panose="02020502060401020303" pitchFamily="18" charset="0"/>
                          <a:cs typeface="Times New Roman" panose="02020603050405020304" pitchFamily="18" charset="0"/>
                        </a:rPr>
                        <a:t>Tallulah</a:t>
                      </a:r>
                    </a:p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extLst>
                  <a:ext uri="{0D108BD9-81ED-4DB2-BD59-A6C34878D82A}">
                    <a16:rowId xmlns:a16="http://schemas.microsoft.com/office/drawing/2014/main" val="3794072086"/>
                  </a:ext>
                </a:extLst>
              </a:tr>
              <a:tr h="827909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Johnson</a:t>
                      </a:r>
                      <a:r>
                        <a:rPr lang="en-US" sz="1800" b="1" baseline="0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Bayou</a:t>
                      </a: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kern="1200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+mn-ea"/>
                          <a:cs typeface="Times New Roman" panose="02020603050405020304" pitchFamily="18" charset="0"/>
                        </a:rPr>
                        <a:t>Livonia</a:t>
                      </a: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rgbClr val="CC9900"/>
                        </a:solidFill>
                        <a:latin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latin typeface="Perpetua" panose="02020502060401020303" pitchFamily="18" charset="0"/>
                          <a:cs typeface="Times New Roman" panose="02020603050405020304" pitchFamily="18" charset="0"/>
                        </a:rPr>
                        <a:t>Oak Groove</a:t>
                      </a: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rgbClr val="CC9900"/>
                        </a:solidFill>
                        <a:latin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latin typeface="Perpetua" panose="02020502060401020303" pitchFamily="18" charset="0"/>
                          <a:cs typeface="Times New Roman" panose="02020603050405020304" pitchFamily="18" charset="0"/>
                        </a:rPr>
                        <a:t>Sage Hill</a:t>
                      </a:r>
                    </a:p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rgbClr val="CC9900"/>
                        </a:solidFill>
                        <a:latin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latin typeface="Perpetua" panose="02020502060401020303" pitchFamily="18" charset="0"/>
                          <a:cs typeface="Times New Roman" panose="02020603050405020304" pitchFamily="18" charset="0"/>
                        </a:rPr>
                        <a:t>Theriot</a:t>
                      </a: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extLst>
                  <a:ext uri="{0D108BD9-81ED-4DB2-BD59-A6C34878D82A}">
                    <a16:rowId xmlns:a16="http://schemas.microsoft.com/office/drawing/2014/main" val="105894222"/>
                  </a:ext>
                </a:extLst>
              </a:tr>
              <a:tr h="811124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Keachi</a:t>
                      </a: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Marion</a:t>
                      </a:r>
                    </a:p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latin typeface="Perpetua" panose="02020502060401020303" pitchFamily="18" charset="0"/>
                          <a:cs typeface="Times New Roman" panose="02020603050405020304" pitchFamily="18" charset="0"/>
                        </a:rPr>
                        <a:t>Opelousas</a:t>
                      </a: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latin typeface="Perpetua" panose="02020502060401020303" pitchFamily="18" charset="0"/>
                          <a:cs typeface="Times New Roman" panose="02020603050405020304" pitchFamily="18" charset="0"/>
                        </a:rPr>
                        <a:t>Sentell</a:t>
                      </a: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latin typeface="Perpetua" panose="02020502060401020303" pitchFamily="18" charset="0"/>
                          <a:cs typeface="Times New Roman" panose="02020603050405020304" pitchFamily="18" charset="0"/>
                        </a:rPr>
                        <a:t>Vermillion</a:t>
                      </a: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extLst>
                  <a:ext uri="{0D108BD9-81ED-4DB2-BD59-A6C34878D82A}">
                    <a16:rowId xmlns:a16="http://schemas.microsoft.com/office/drawing/2014/main" val="2447672601"/>
                  </a:ext>
                </a:extLst>
              </a:tr>
              <a:tr h="963157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Lake Charles</a:t>
                      </a:r>
                    </a:p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Merryville</a:t>
                      </a:r>
                    </a:p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rgbClr val="CC9900"/>
                        </a:solidFill>
                        <a:latin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latin typeface="Perpetua" panose="02020502060401020303" pitchFamily="18" charset="0"/>
                          <a:cs typeface="Times New Roman" panose="02020603050405020304" pitchFamily="18" charset="0"/>
                        </a:rPr>
                        <a:t>Ramah</a:t>
                      </a: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rgbClr val="CC9900"/>
                        </a:solidFill>
                        <a:latin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latin typeface="Perpetua" panose="02020502060401020303" pitchFamily="18" charset="0"/>
                          <a:cs typeface="Times New Roman" panose="02020603050405020304" pitchFamily="18" charset="0"/>
                        </a:rPr>
                        <a:t>Sibley</a:t>
                      </a: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rgbClr val="CC9900"/>
                        </a:solidFill>
                        <a:latin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latin typeface="Perpetua" panose="02020502060401020303" pitchFamily="18" charset="0"/>
                          <a:cs typeface="Times New Roman" panose="02020603050405020304" pitchFamily="18" charset="0"/>
                        </a:rPr>
                        <a:t>Vick</a:t>
                      </a:r>
                    </a:p>
                    <a:p>
                      <a:pPr marL="0" marR="0" lvl="0" indent="0" algn="ctr" defTabSz="4572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extLst>
                  <a:ext uri="{0D108BD9-81ED-4DB2-BD59-A6C34878D82A}">
                    <a16:rowId xmlns:a16="http://schemas.microsoft.com/office/drawing/2014/main" val="3322626228"/>
                  </a:ext>
                </a:extLst>
              </a:tr>
              <a:tr h="821223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Laplace</a:t>
                      </a: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latin typeface="Perpetua" panose="02020502060401020303" pitchFamily="18" charset="0"/>
                          <a:cs typeface="Times New Roman" panose="02020603050405020304" pitchFamily="18" charset="0"/>
                        </a:rPr>
                        <a:t>Montegut</a:t>
                      </a:r>
                    </a:p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latin typeface="Perpetua" panose="02020502060401020303" pitchFamily="18" charset="0"/>
                          <a:cs typeface="Times New Roman" panose="02020603050405020304" pitchFamily="18" charset="0"/>
                        </a:rPr>
                        <a:t>Ringgold</a:t>
                      </a:r>
                    </a:p>
                    <a:p>
                      <a:pPr algn="ctr"/>
                      <a:endParaRPr lang="en-US" sz="1800" b="1" dirty="0">
                        <a:solidFill>
                          <a:srgbClr val="CC9900"/>
                        </a:solidFill>
                        <a:latin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latin typeface="Perpetua" panose="02020502060401020303" pitchFamily="18" charset="0"/>
                          <a:cs typeface="Times New Roman" panose="02020603050405020304" pitchFamily="18" charset="0"/>
                        </a:rPr>
                        <a:t>St. Rosalie</a:t>
                      </a:r>
                    </a:p>
                    <a:p>
                      <a:pPr algn="ctr"/>
                      <a:endParaRPr lang="en-US" sz="1800" b="1" dirty="0">
                        <a:solidFill>
                          <a:srgbClr val="CC9900"/>
                        </a:solidFill>
                        <a:latin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latin typeface="Perpetua" panose="02020502060401020303" pitchFamily="18" charset="0"/>
                          <a:cs typeface="Times New Roman" panose="02020603050405020304" pitchFamily="18" charset="0"/>
                        </a:rPr>
                        <a:t>Wheeling</a:t>
                      </a:r>
                      <a:endParaRPr lang="en-US" sz="1800" b="1" dirty="0">
                        <a:solidFill>
                          <a:srgbClr val="CC9900"/>
                        </a:solidFill>
                        <a:latin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extLst>
                  <a:ext uri="{0D108BD9-81ED-4DB2-BD59-A6C34878D82A}">
                    <a16:rowId xmlns:a16="http://schemas.microsoft.com/office/drawing/2014/main" val="826438262"/>
                  </a:ext>
                </a:extLst>
              </a:tr>
              <a:tr h="761333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Larose</a:t>
                      </a:r>
                    </a:p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rgbClr val="CC9900"/>
                        </a:solidFill>
                        <a:latin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4572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latin typeface="Perpetua" panose="02020502060401020303" pitchFamily="18" charset="0"/>
                          <a:cs typeface="Times New Roman" panose="02020603050405020304" pitchFamily="18" charset="0"/>
                        </a:rPr>
                        <a:t>Natchitoches</a:t>
                      </a: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4572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rgbClr val="CC9900"/>
                        </a:solidFill>
                        <a:latin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latin typeface="Perpetua" panose="02020502060401020303" pitchFamily="18" charset="0"/>
                          <a:cs typeface="Times New Roman" panose="02020603050405020304" pitchFamily="18" charset="0"/>
                        </a:rPr>
                        <a:t>Rockefeller</a:t>
                      </a:r>
                    </a:p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rgbClr val="CC9900"/>
                        </a:solidFill>
                        <a:latin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latin typeface="Perpetua" panose="02020502060401020303" pitchFamily="18" charset="0"/>
                          <a:cs typeface="Times New Roman" panose="02020603050405020304" pitchFamily="18" charset="0"/>
                        </a:rPr>
                        <a:t>Sulphur</a:t>
                      </a: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Wilmer</a:t>
                      </a:r>
                    </a:p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extLst>
                  <a:ext uri="{0D108BD9-81ED-4DB2-BD59-A6C34878D82A}">
                    <a16:rowId xmlns:a16="http://schemas.microsoft.com/office/drawing/2014/main" val="40094238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2482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9"/>
          <p:cNvSpPr txBox="1">
            <a:spLocks noChangeArrowheads="1"/>
          </p:cNvSpPr>
          <p:nvPr/>
        </p:nvSpPr>
        <p:spPr bwMode="auto">
          <a:xfrm>
            <a:off x="152400" y="304800"/>
            <a:ext cx="8869680" cy="9144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small" spc="0" normalizeH="0" baseline="0" noProof="0" dirty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SITE OUTAGE DATA 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3550460"/>
              </p:ext>
            </p:extLst>
          </p:nvPr>
        </p:nvGraphicFramePr>
        <p:xfrm>
          <a:off x="595530" y="1600200"/>
          <a:ext cx="798342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855780" y="4724400"/>
            <a:ext cx="255564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Telco  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75%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2209800" y="4888774"/>
            <a:ext cx="838200" cy="0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4092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9"/>
          <p:cNvSpPr txBox="1">
            <a:spLocks noChangeArrowheads="1"/>
          </p:cNvSpPr>
          <p:nvPr/>
        </p:nvSpPr>
        <p:spPr bwMode="auto">
          <a:xfrm>
            <a:off x="291737" y="381000"/>
            <a:ext cx="8869680" cy="5334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3600" kern="0" cap="small" dirty="0">
                <a:solidFill>
                  <a:srgbClr val="CC9900"/>
                </a:solidFill>
                <a:latin typeface="+mn-lt"/>
                <a:cs typeface="Times New Roman" pitchFamily="18" charset="0"/>
              </a:rPr>
              <a:t> SYSTEM  SATISTICS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468443"/>
              </p:ext>
            </p:extLst>
          </p:nvPr>
        </p:nvGraphicFramePr>
        <p:xfrm>
          <a:off x="838200" y="1676400"/>
          <a:ext cx="73152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70091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05000" y="990600"/>
            <a:ext cx="5814312" cy="2057400"/>
          </a:xfrm>
        </p:spPr>
        <p:txBody>
          <a:bodyPr vert="horz" lIns="91440" tIns="45720" rIns="91440" bIns="45720" numCol="1" anchorCtr="1" compatLnSpc="1">
            <a:prstTxWarp prst="textNoShape">
              <a:avLst/>
            </a:prstTxWarp>
            <a:normAutofit/>
          </a:bodyPr>
          <a:lstStyle/>
          <a:p>
            <a:pPr marL="0" indent="0" eaLnBrk="1" hangingPunct="1">
              <a:buNone/>
              <a:defRPr/>
            </a:pPr>
            <a:r>
              <a:rPr lang="en-US" sz="3600" b="1" u="sng" cap="small" dirty="0">
                <a:solidFill>
                  <a:srgbClr val="CC9900"/>
                </a:solidFill>
                <a:effectLst/>
                <a:latin typeface="+mn-lt"/>
                <a:cs typeface="Times New Roman" pitchFamily="18" charset="0"/>
              </a:rPr>
              <a:t>Subscriber Statistics</a:t>
            </a:r>
          </a:p>
        </p:txBody>
      </p:sp>
      <p:graphicFrame>
        <p:nvGraphicFramePr>
          <p:cNvPr id="33798" name="Rectangle 3">
            <a:extLst>
              <a:ext uri="{FF2B5EF4-FFF2-40B4-BE49-F238E27FC236}">
                <a16:creationId xmlns:a16="http://schemas.microsoft.com/office/drawing/2014/main" id="{0EC147AF-47E8-48A0-91F2-7612052422C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7272155"/>
              </p:ext>
            </p:extLst>
          </p:nvPr>
        </p:nvGraphicFramePr>
        <p:xfrm>
          <a:off x="304800" y="2514600"/>
          <a:ext cx="8458200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4"/>
          <p:cNvSpPr>
            <a:spLocks noChangeArrowheads="1"/>
          </p:cNvSpPr>
          <p:nvPr/>
        </p:nvSpPr>
        <p:spPr bwMode="auto">
          <a:xfrm>
            <a:off x="6688138" y="5338763"/>
            <a:ext cx="2227262" cy="6492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4819" name="Rectangle 7"/>
          <p:cNvSpPr>
            <a:spLocks noChangeArrowheads="1"/>
          </p:cNvSpPr>
          <p:nvPr/>
        </p:nvSpPr>
        <p:spPr bwMode="auto">
          <a:xfrm>
            <a:off x="152400" y="5148263"/>
            <a:ext cx="2233613" cy="9540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1316068"/>
            <a:ext cx="7264400" cy="1375493"/>
          </a:xfrm>
          <a:noFill/>
        </p:spPr>
        <p:txBody>
          <a:bodyPr vert="horz" lIns="91440" tIns="45720" rIns="91440" bIns="45720" numCol="1" rtlCol="0" anchorCtr="1" compatLnSpc="1">
            <a:prstTxWarp prst="textNoShape">
              <a:avLst/>
            </a:prstTxWarp>
            <a:normAutofit/>
          </a:bodyPr>
          <a:lstStyle/>
          <a:p>
            <a:pPr marL="0" indent="0">
              <a:defRPr/>
            </a:pPr>
            <a:r>
              <a:rPr lang="en-US" sz="3600" b="1" u="sng" dirty="0">
                <a:solidFill>
                  <a:srgbClr val="CC9900"/>
                </a:solidFill>
                <a:effectLst/>
                <a:latin typeface="+mn-lt"/>
              </a:rPr>
              <a:t>Agencies Added Last </a:t>
            </a:r>
            <a:r>
              <a:rPr lang="en-US" sz="3600" b="1" u="sng" dirty="0">
                <a:solidFill>
                  <a:srgbClr val="CC9900"/>
                </a:solidFill>
                <a:latin typeface="+mn-lt"/>
              </a:rPr>
              <a:t>4</a:t>
            </a:r>
            <a:r>
              <a:rPr lang="en-US" sz="3600" b="1" u="sng" dirty="0" smtClean="0">
                <a:solidFill>
                  <a:srgbClr val="CC9900"/>
                </a:solidFill>
                <a:effectLst/>
                <a:latin typeface="+mn-lt"/>
              </a:rPr>
              <a:t> </a:t>
            </a:r>
            <a:r>
              <a:rPr lang="en-US" sz="3600" b="1" u="sng" dirty="0">
                <a:solidFill>
                  <a:srgbClr val="CC9900"/>
                </a:solidFill>
                <a:effectLst/>
                <a:latin typeface="+mn-lt"/>
              </a:rPr>
              <a:t>Months</a:t>
            </a:r>
          </a:p>
        </p:txBody>
      </p:sp>
      <p:sp>
        <p:nvSpPr>
          <p:cNvPr id="17" name="Oval 16"/>
          <p:cNvSpPr/>
          <p:nvPr/>
        </p:nvSpPr>
        <p:spPr>
          <a:xfrm>
            <a:off x="3900227" y="2868607"/>
            <a:ext cx="1357573" cy="1398593"/>
          </a:xfrm>
          <a:prstGeom prst="ellipse">
            <a:avLst/>
          </a:prstGeom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/>
        </p:style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7717" y="3233498"/>
            <a:ext cx="542591" cy="542591"/>
          </a:xfrm>
          <a:prstGeom prst="rect">
            <a:avLst/>
          </a:prstGeom>
          <a:solidFill>
            <a:srgbClr val="CC9900"/>
          </a:solidFill>
        </p:spPr>
      </p:pic>
      <p:sp>
        <p:nvSpPr>
          <p:cNvPr id="3" name="Rectangle 2"/>
          <p:cNvSpPr/>
          <p:nvPr/>
        </p:nvSpPr>
        <p:spPr>
          <a:xfrm>
            <a:off x="951166" y="4507766"/>
            <a:ext cx="725569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cap="all"/>
            </a:pPr>
            <a:r>
              <a:rPr lang="en-US" sz="4000" dirty="0">
                <a:solidFill>
                  <a:srgbClr val="CC9900"/>
                </a:solidFill>
                <a:latin typeface="Perpetua" panose="02020502060401020303" pitchFamily="18" charset="0"/>
              </a:rPr>
              <a:t>Glenmora Fire Department </a:t>
            </a:r>
          </a:p>
          <a:p>
            <a:pPr lvl="0" algn="ctr">
              <a:defRPr cap="all"/>
            </a:pPr>
            <a:endParaRPr lang="en-US" sz="4400" dirty="0" smtClean="0">
              <a:solidFill>
                <a:srgbClr val="CC9900"/>
              </a:solidFill>
              <a:latin typeface="Perpetua" panose="02020502060401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7917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342900" y="685800"/>
            <a:ext cx="8648700" cy="5867400"/>
          </a:xfrm>
        </p:spPr>
        <p:txBody>
          <a:bodyPr anchorCtr="1">
            <a:normAutofit/>
          </a:bodyPr>
          <a:lstStyle/>
          <a:p>
            <a:pPr marL="182880" indent="0" eaLnBrk="1" hangingPunct="1">
              <a:buNone/>
              <a:defRPr/>
            </a:pPr>
            <a:r>
              <a:rPr lang="en-US" b="1" cap="small" dirty="0">
                <a:solidFill>
                  <a:srgbClr val="CC9900"/>
                </a:solidFill>
                <a:effectLst/>
                <a:latin typeface="+mn-lt"/>
                <a:cs typeface="Times New Roman" pitchFamily="18" charset="0"/>
              </a:rPr>
              <a:t>System</a:t>
            </a:r>
            <a:r>
              <a:rPr lang="en-US" b="1" cap="small" dirty="0">
                <a:solidFill>
                  <a:schemeClr val="accent5">
                    <a:lumMod val="50000"/>
                  </a:schemeClr>
                </a:solidFill>
                <a:effectLst/>
                <a:latin typeface="+mn-lt"/>
                <a:cs typeface="Times New Roman" pitchFamily="18" charset="0"/>
              </a:rPr>
              <a:t> </a:t>
            </a:r>
            <a:r>
              <a:rPr lang="en-US" b="1" cap="small" dirty="0">
                <a:solidFill>
                  <a:srgbClr val="CC9900"/>
                </a:solidFill>
                <a:effectLst/>
                <a:latin typeface="+mn-lt"/>
                <a:cs typeface="Times New Roman" pitchFamily="18" charset="0"/>
              </a:rPr>
              <a:t>Coverage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9884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943600" y="533400"/>
            <a:ext cx="2362200" cy="1077218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accent4">
                    <a:lumMod val="50000"/>
                  </a:schemeClr>
                </a:solidFill>
                <a:latin typeface="Perpetua" panose="02020502060401020303" pitchFamily="18" charset="0"/>
              </a:rPr>
              <a:t>Present Coverage</a:t>
            </a:r>
            <a:endParaRPr lang="en-US" sz="3200" dirty="0">
              <a:solidFill>
                <a:schemeClr val="accent4">
                  <a:lumMod val="50000"/>
                </a:schemeClr>
              </a:solidFill>
              <a:latin typeface="Perpetua" panose="02020502060401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3030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520700" y="914400"/>
            <a:ext cx="8026399" cy="3366352"/>
          </a:xfrm>
        </p:spPr>
        <p:txBody>
          <a:bodyPr anchor="b" anchorCtr="1">
            <a:normAutofit/>
          </a:bodyPr>
          <a:lstStyle/>
          <a:p>
            <a:pPr marL="182880" indent="0" algn="ctr" eaLnBrk="1" hangingPunct="1">
              <a:buNone/>
              <a:defRPr/>
            </a:pPr>
            <a:r>
              <a:rPr lang="en-US" sz="4800" b="1" cap="small" dirty="0">
                <a:solidFill>
                  <a:srgbClr val="CC9900"/>
                </a:solidFill>
                <a:effectLst/>
                <a:latin typeface="+mn-lt"/>
                <a:cs typeface="Times New Roman" pitchFamily="18" charset="0"/>
              </a:rPr>
              <a:t>Questions?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8600" y="4191000"/>
            <a:ext cx="861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9860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38200" y="1371600"/>
            <a:ext cx="7873999" cy="3061552"/>
          </a:xfrm>
        </p:spPr>
        <p:txBody>
          <a:bodyPr anchor="b" anchorCtr="1">
            <a:normAutofit/>
          </a:bodyPr>
          <a:lstStyle/>
          <a:p>
            <a:pPr marL="182880" indent="0" algn="l" eaLnBrk="1" hangingPunct="1">
              <a:buNone/>
              <a:defRPr/>
            </a:pPr>
            <a:r>
              <a:rPr lang="en-US" sz="5400" b="1" cap="small" dirty="0">
                <a:solidFill>
                  <a:srgbClr val="CC9900"/>
                </a:solidFill>
                <a:effectLst/>
                <a:latin typeface="+mn-lt"/>
                <a:cs typeface="Times New Roman" pitchFamily="18" charset="0"/>
              </a:rPr>
              <a:t>Thank You!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te of La P25 System July Report v5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State of La P25 System July Report v5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4.xml><?xml version="1.0" encoding="utf-8"?>
<a:theme xmlns:a="http://schemas.openxmlformats.org/drawingml/2006/main" name="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7.xml><?xml version="1.0" encoding="utf-8"?>
<a:theme xmlns:a="http://schemas.openxmlformats.org/drawingml/2006/main" name="1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2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10.xml><?xml version="1.0" encoding="utf-8"?>
<a:theme xmlns:a="http://schemas.openxmlformats.org/drawingml/2006/main" name="2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2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3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13.xml><?xml version="1.0" encoding="utf-8"?>
<a:theme xmlns:a="http://schemas.openxmlformats.org/drawingml/2006/main" name="3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3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2_State of La P25 System July Report v5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4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17.xml><?xml version="1.0" encoding="utf-8"?>
<a:theme xmlns:a="http://schemas.openxmlformats.org/drawingml/2006/main" name="4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4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5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20.xml><?xml version="1.0" encoding="utf-8"?>
<a:theme xmlns:a="http://schemas.openxmlformats.org/drawingml/2006/main" name="5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5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6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23.xml><?xml version="1.0" encoding="utf-8"?>
<a:theme xmlns:a="http://schemas.openxmlformats.org/drawingml/2006/main" name="6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6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5.xml><?xml version="1.0" encoding="utf-8"?>
<a:theme xmlns:a="http://schemas.openxmlformats.org/drawingml/2006/main" name="7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26.xml><?xml version="1.0" encoding="utf-8"?>
<a:theme xmlns:a="http://schemas.openxmlformats.org/drawingml/2006/main" name="7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7.xml><?xml version="1.0" encoding="utf-8"?>
<a:theme xmlns:a="http://schemas.openxmlformats.org/drawingml/2006/main" name="7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8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33617</TotalTime>
  <Words>482</Words>
  <Application>Microsoft Office PowerPoint</Application>
  <PresentationFormat>On-screen Show (4:3)</PresentationFormat>
  <Paragraphs>318</Paragraphs>
  <Slides>24</Slides>
  <Notes>13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27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60" baseType="lpstr">
      <vt:lpstr>Arial</vt:lpstr>
      <vt:lpstr>Arial Black</vt:lpstr>
      <vt:lpstr>Calibri</vt:lpstr>
      <vt:lpstr>Perpetua</vt:lpstr>
      <vt:lpstr>Tahoma</vt:lpstr>
      <vt:lpstr>Times New Roman</vt:lpstr>
      <vt:lpstr>Wingdings</vt:lpstr>
      <vt:lpstr>State of La P25 System July Report v5</vt:lpstr>
      <vt:lpstr>1_State of La P25 System July Report v5</vt:lpstr>
      <vt:lpstr>Theme SP</vt:lpstr>
      <vt:lpstr>Beam</vt:lpstr>
      <vt:lpstr>Shimmer</vt:lpstr>
      <vt:lpstr>1_Theme SP</vt:lpstr>
      <vt:lpstr>1_Beam</vt:lpstr>
      <vt:lpstr>1_Shimmer</vt:lpstr>
      <vt:lpstr>2_Theme SP</vt:lpstr>
      <vt:lpstr>2_Beam</vt:lpstr>
      <vt:lpstr>2_Shimmer</vt:lpstr>
      <vt:lpstr>3_Theme SP</vt:lpstr>
      <vt:lpstr>3_Beam</vt:lpstr>
      <vt:lpstr>3_Shimmer</vt:lpstr>
      <vt:lpstr>2_State of La P25 System July Report v5</vt:lpstr>
      <vt:lpstr>4_Theme SP</vt:lpstr>
      <vt:lpstr>4_Beam</vt:lpstr>
      <vt:lpstr>4_Shimmer</vt:lpstr>
      <vt:lpstr>5_Theme SP</vt:lpstr>
      <vt:lpstr>5_Beam</vt:lpstr>
      <vt:lpstr>5_Shimmer</vt:lpstr>
      <vt:lpstr>6_Theme SP</vt:lpstr>
      <vt:lpstr>6_Beam</vt:lpstr>
      <vt:lpstr>6_Shimmer</vt:lpstr>
      <vt:lpstr>7_Theme SP</vt:lpstr>
      <vt:lpstr>7_Beam</vt:lpstr>
      <vt:lpstr>7_Shimmer</vt:lpstr>
      <vt:lpstr>Bitmap Image</vt:lpstr>
      <vt:lpstr>Worksheet</vt:lpstr>
      <vt:lpstr>L.W.I.N.</vt:lpstr>
      <vt:lpstr>Infrastructure Update</vt:lpstr>
      <vt:lpstr>SYSTEM SUMMARY</vt:lpstr>
      <vt:lpstr>PowerPoint Presentation</vt:lpstr>
      <vt:lpstr>Zone 2:  17 Sites in Full Operation</vt:lpstr>
      <vt:lpstr>Zone 3: 53 Sites in Full Operation</vt:lpstr>
      <vt:lpstr>Zone 4: 32 Sites in Full Operation</vt:lpstr>
      <vt:lpstr>Channel Summary</vt:lpstr>
      <vt:lpstr>System   Statistics</vt:lpstr>
      <vt:lpstr>PowerPoint Presentation</vt:lpstr>
      <vt:lpstr>PUSH TO TALK</vt:lpstr>
      <vt:lpstr>PUSH TO TALK PER DAY</vt:lpstr>
      <vt:lpstr> BUSIES</vt:lpstr>
      <vt:lpstr>Top Busy Sites</vt:lpstr>
      <vt:lpstr>PowerPoint Presentation</vt:lpstr>
      <vt:lpstr>PowerPoint Presentation</vt:lpstr>
      <vt:lpstr>PowerPoint Presentation</vt:lpstr>
      <vt:lpstr>PowerPoint Presentation</vt:lpstr>
      <vt:lpstr>Subscriber Statistics</vt:lpstr>
      <vt:lpstr>Agencies Added Last 4 Months</vt:lpstr>
      <vt:lpstr>System Coverage</vt:lpstr>
      <vt:lpstr>PowerPoint Presentation</vt:lpstr>
      <vt:lpstr>Questions?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LWIN</dc:title>
  <dc:creator>sarah</dc:creator>
  <cp:lastModifiedBy>Dekara Levy</cp:lastModifiedBy>
  <cp:revision>469</cp:revision>
  <cp:lastPrinted>2021-10-22T22:51:24Z</cp:lastPrinted>
  <dcterms:created xsi:type="dcterms:W3CDTF">2020-06-23T14:44:16Z</dcterms:created>
  <dcterms:modified xsi:type="dcterms:W3CDTF">2022-06-08T13:44:04Z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