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tags/tag3.xml" ContentType="application/vnd.openxmlformats-officedocument.presentationml.tag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9"/>
  </p:notesMasterIdLst>
  <p:sldIdLst>
    <p:sldId id="257" r:id="rId5"/>
    <p:sldId id="256" r:id="rId6"/>
    <p:sldId id="269" r:id="rId7"/>
    <p:sldId id="268" r:id="rId8"/>
    <p:sldId id="270" r:id="rId9"/>
    <p:sldId id="328" r:id="rId10"/>
    <p:sldId id="271" r:id="rId11"/>
    <p:sldId id="272" r:id="rId12"/>
    <p:sldId id="273" r:id="rId13"/>
    <p:sldId id="274" r:id="rId14"/>
    <p:sldId id="275" r:id="rId15"/>
    <p:sldId id="276" r:id="rId16"/>
    <p:sldId id="277" r:id="rId17"/>
    <p:sldId id="330" r:id="rId18"/>
    <p:sldId id="282" r:id="rId19"/>
    <p:sldId id="298" r:id="rId20"/>
    <p:sldId id="258" r:id="rId21"/>
    <p:sldId id="336" r:id="rId22"/>
    <p:sldId id="355" r:id="rId23"/>
    <p:sldId id="259" r:id="rId24"/>
    <p:sldId id="299" r:id="rId25"/>
    <p:sldId id="260" r:id="rId26"/>
    <p:sldId id="261" r:id="rId27"/>
    <p:sldId id="262" r:id="rId28"/>
    <p:sldId id="263" r:id="rId29"/>
    <p:sldId id="264" r:id="rId30"/>
    <p:sldId id="265" r:id="rId31"/>
    <p:sldId id="266" r:id="rId32"/>
    <p:sldId id="267" r:id="rId33"/>
    <p:sldId id="300" r:id="rId34"/>
    <p:sldId id="301" r:id="rId35"/>
    <p:sldId id="302" r:id="rId36"/>
    <p:sldId id="303" r:id="rId37"/>
    <p:sldId id="304" r:id="rId38"/>
    <p:sldId id="305" r:id="rId39"/>
    <p:sldId id="306" r:id="rId40"/>
    <p:sldId id="307" r:id="rId41"/>
    <p:sldId id="310" r:id="rId42"/>
    <p:sldId id="311" r:id="rId43"/>
    <p:sldId id="312" r:id="rId44"/>
    <p:sldId id="327" r:id="rId45"/>
    <p:sldId id="314" r:id="rId46"/>
    <p:sldId id="333" r:id="rId47"/>
    <p:sldId id="329" r:id="rId48"/>
    <p:sldId id="334" r:id="rId49"/>
    <p:sldId id="347" r:id="rId50"/>
    <p:sldId id="278" r:id="rId51"/>
    <p:sldId id="342" r:id="rId52"/>
    <p:sldId id="343" r:id="rId53"/>
    <p:sldId id="344" r:id="rId54"/>
    <p:sldId id="345" r:id="rId55"/>
    <p:sldId id="350" r:id="rId56"/>
    <p:sldId id="351" r:id="rId57"/>
    <p:sldId id="315" r:id="rId58"/>
    <p:sldId id="285" r:id="rId59"/>
    <p:sldId id="332" r:id="rId60"/>
    <p:sldId id="331" r:id="rId61"/>
    <p:sldId id="318" r:id="rId62"/>
    <p:sldId id="319" r:id="rId63"/>
    <p:sldId id="335" r:id="rId64"/>
    <p:sldId id="320" r:id="rId65"/>
    <p:sldId id="287" r:id="rId66"/>
    <p:sldId id="364" r:id="rId67"/>
    <p:sldId id="365" r:id="rId68"/>
    <p:sldId id="366" r:id="rId69"/>
    <p:sldId id="367" r:id="rId70"/>
    <p:sldId id="368" r:id="rId71"/>
    <p:sldId id="369" r:id="rId72"/>
    <p:sldId id="370" r:id="rId73"/>
    <p:sldId id="371" r:id="rId74"/>
    <p:sldId id="322" r:id="rId75"/>
    <p:sldId id="372" r:id="rId76"/>
    <p:sldId id="373" r:id="rId77"/>
    <p:sldId id="374" r:id="rId78"/>
    <p:sldId id="338" r:id="rId79"/>
    <p:sldId id="337" r:id="rId80"/>
    <p:sldId id="375" r:id="rId81"/>
    <p:sldId id="376" r:id="rId82"/>
    <p:sldId id="339" r:id="rId83"/>
    <p:sldId id="340" r:id="rId84"/>
    <p:sldId id="341" r:id="rId85"/>
    <p:sldId id="377" r:id="rId86"/>
    <p:sldId id="295" r:id="rId87"/>
    <p:sldId id="348" r:id="rId88"/>
    <p:sldId id="288" r:id="rId89"/>
    <p:sldId id="293" r:id="rId90"/>
    <p:sldId id="289" r:id="rId91"/>
    <p:sldId id="356" r:id="rId92"/>
    <p:sldId id="290" r:id="rId93"/>
    <p:sldId id="291" r:id="rId94"/>
    <p:sldId id="292" r:id="rId95"/>
    <p:sldId id="363" r:id="rId96"/>
    <p:sldId id="357" r:id="rId97"/>
    <p:sldId id="358" r:id="rId98"/>
    <p:sldId id="359" r:id="rId99"/>
    <p:sldId id="360" r:id="rId100"/>
    <p:sldId id="361" r:id="rId101"/>
    <p:sldId id="362" r:id="rId102"/>
    <p:sldId id="346" r:id="rId103"/>
    <p:sldId id="279" r:id="rId104"/>
    <p:sldId id="280" r:id="rId105"/>
    <p:sldId id="354" r:id="rId106"/>
    <p:sldId id="353" r:id="rId107"/>
    <p:sldId id="352"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5002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0" autoAdjust="0"/>
    <p:restoredTop sz="94660"/>
  </p:normalViewPr>
  <p:slideViewPr>
    <p:cSldViewPr snapToGrid="0">
      <p:cViewPr>
        <p:scale>
          <a:sx n="80" d="100"/>
          <a:sy n="80" d="100"/>
        </p:scale>
        <p:origin x="1050" y="414"/>
      </p:cViewPr>
      <p:guideLst/>
    </p:cSldViewPr>
  </p:slideViewPr>
  <p:notesTextViewPr>
    <p:cViewPr>
      <p:scale>
        <a:sx n="1" d="1"/>
        <a:sy n="1" d="1"/>
      </p:scale>
      <p:origin x="0" y="0"/>
    </p:cViewPr>
  </p:notesTextViewPr>
  <p:sorterViewPr>
    <p:cViewPr varScale="1">
      <p:scale>
        <a:sx n="100" d="100"/>
        <a:sy n="100" d="100"/>
      </p:scale>
      <p:origin x="0" y="-251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slide" Target="slides/slide103.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5A33141-F117-4FB9-B653-A2B2B5BC0DF0}" type="doc">
      <dgm:prSet loTypeId="urn:microsoft.com/office/officeart/2005/8/layout/orgChart1" loCatId="hierarchy" qsTypeId="urn:microsoft.com/office/officeart/2005/8/quickstyle/simple3" qsCatId="simple" csTypeId="urn:microsoft.com/office/officeart/2005/8/colors/colorful1#1" csCatId="colorful" phldr="1"/>
      <dgm:spPr/>
      <dgm:t>
        <a:bodyPr/>
        <a:lstStyle/>
        <a:p>
          <a:endParaRPr lang="en-US"/>
        </a:p>
      </dgm:t>
    </dgm:pt>
    <dgm:pt modelId="{916BD438-E644-4F80-B2B5-69DC2A9A2AD4}">
      <dgm:prSet phldrT="[Text]" custT="1"/>
      <dgm:spPr>
        <a:solidFill>
          <a:schemeClr val="tx2">
            <a:lumMod val="20000"/>
            <a:lumOff val="80000"/>
          </a:schemeClr>
        </a:solidFill>
      </dgm:spPr>
      <dgm:t>
        <a:bodyPr/>
        <a:lstStyle/>
        <a:p>
          <a:pPr>
            <a:lnSpc>
              <a:spcPct val="100000"/>
            </a:lnSpc>
            <a:spcAft>
              <a:spcPts val="0"/>
            </a:spcAft>
          </a:pPr>
          <a:r>
            <a:rPr lang="en-US" sz="1400" b="1" dirty="0" smtClean="0">
              <a:latin typeface="Arial" pitchFamily="34" charset="0"/>
              <a:cs typeface="Arial" pitchFamily="34" charset="0"/>
            </a:rPr>
            <a:t>Kevin Davis</a:t>
          </a:r>
        </a:p>
        <a:p>
          <a:pPr>
            <a:lnSpc>
              <a:spcPts val="1500"/>
            </a:lnSpc>
            <a:spcAft>
              <a:spcPts val="0"/>
            </a:spcAft>
          </a:pPr>
          <a:r>
            <a:rPr lang="en-US" sz="1400" b="0" dirty="0" smtClean="0">
              <a:latin typeface="Arial" pitchFamily="34" charset="0"/>
              <a:cs typeface="Arial" pitchFamily="34" charset="0"/>
            </a:rPr>
            <a:t>Director</a:t>
          </a:r>
          <a:endParaRPr lang="en-US" sz="1400" b="0" dirty="0">
            <a:latin typeface="Arial" pitchFamily="34" charset="0"/>
            <a:cs typeface="Arial" pitchFamily="34" charset="0"/>
          </a:endParaRPr>
        </a:p>
      </dgm:t>
    </dgm:pt>
    <dgm:pt modelId="{4BF3A2BF-D614-4E58-A0E6-347C8A9025C5}" type="parTrans" cxnId="{F2601507-D8DD-4F07-8604-829ABA6BB9AF}">
      <dgm:prSet/>
      <dgm:spPr/>
      <dgm:t>
        <a:bodyPr/>
        <a:lstStyle/>
        <a:p>
          <a:endParaRPr lang="en-US"/>
        </a:p>
      </dgm:t>
    </dgm:pt>
    <dgm:pt modelId="{9543529A-C20B-4B0D-A16F-5E252A548F4F}" type="sibTrans" cxnId="{F2601507-D8DD-4F07-8604-829ABA6BB9AF}">
      <dgm:prSet/>
      <dgm:spPr/>
      <dgm:t>
        <a:bodyPr/>
        <a:lstStyle/>
        <a:p>
          <a:endParaRPr lang="en-US"/>
        </a:p>
      </dgm:t>
    </dgm:pt>
    <dgm:pt modelId="{449B9522-C2CF-4748-A673-5068061E0D2E}">
      <dgm:prSet phldrT="[Text]" custT="1"/>
      <dgm:spPr>
        <a:solidFill>
          <a:srgbClr val="FFFF99"/>
        </a:solidFill>
      </dgm:spPr>
      <dgm:t>
        <a:bodyPr/>
        <a:lstStyle/>
        <a:p>
          <a:pPr>
            <a:lnSpc>
              <a:spcPct val="100000"/>
            </a:lnSpc>
            <a:spcAft>
              <a:spcPts val="0"/>
            </a:spcAft>
          </a:pPr>
          <a:r>
            <a:rPr lang="en-US" sz="1000" b="1" dirty="0" smtClean="0">
              <a:latin typeface="Arial" pitchFamily="34" charset="0"/>
              <a:cs typeface="Arial" pitchFamily="34" charset="0"/>
            </a:rPr>
            <a:t>Chris Guilbeaux</a:t>
          </a:r>
        </a:p>
        <a:p>
          <a:pPr>
            <a:lnSpc>
              <a:spcPct val="100000"/>
            </a:lnSpc>
            <a:spcAft>
              <a:spcPts val="400"/>
            </a:spcAft>
          </a:pPr>
          <a:r>
            <a:rPr lang="en-US" sz="1000" b="1" dirty="0" smtClean="0">
              <a:latin typeface="Arial" pitchFamily="34" charset="0"/>
              <a:cs typeface="Arial" pitchFamily="34" charset="0"/>
            </a:rPr>
            <a:t>Deputy Director</a:t>
          </a:r>
        </a:p>
        <a:p>
          <a:pPr>
            <a:lnSpc>
              <a:spcPct val="100000"/>
            </a:lnSpc>
            <a:spcAft>
              <a:spcPts val="0"/>
            </a:spcAft>
          </a:pPr>
          <a:r>
            <a:rPr lang="en-US" sz="1000" b="0" dirty="0" smtClean="0">
              <a:latin typeface="Arial" pitchFamily="34" charset="0"/>
              <a:cs typeface="Arial" pitchFamily="34" charset="0"/>
            </a:rPr>
            <a:t>Preparedness, Response</a:t>
          </a:r>
          <a:br>
            <a:rPr lang="en-US" sz="1000" b="0" dirty="0" smtClean="0">
              <a:latin typeface="Arial" pitchFamily="34" charset="0"/>
              <a:cs typeface="Arial" pitchFamily="34" charset="0"/>
            </a:rPr>
          </a:br>
          <a:r>
            <a:rPr lang="en-US" sz="1000" b="0" dirty="0" smtClean="0">
              <a:latin typeface="Arial" pitchFamily="34" charset="0"/>
              <a:cs typeface="Arial" pitchFamily="34" charset="0"/>
            </a:rPr>
            <a:t>&amp; Interoperability</a:t>
          </a:r>
          <a:endParaRPr lang="en-US" sz="1000" b="0" dirty="0">
            <a:latin typeface="Arial" pitchFamily="34" charset="0"/>
            <a:cs typeface="Arial" pitchFamily="34" charset="0"/>
          </a:endParaRPr>
        </a:p>
      </dgm:t>
    </dgm:pt>
    <dgm:pt modelId="{43113496-9E22-4DB4-9443-50040CDD6B45}" type="parTrans" cxnId="{34276801-C077-485E-9583-39F0D8054852}">
      <dgm:prSet/>
      <dgm:spPr>
        <a:solidFill>
          <a:srgbClr val="FFFF99"/>
        </a:solidFill>
        <a:ln w="12700">
          <a:solidFill>
            <a:schemeClr val="bg1">
              <a:lumMod val="50000"/>
            </a:schemeClr>
          </a:solidFill>
        </a:ln>
      </dgm:spPr>
      <dgm:t>
        <a:bodyPr/>
        <a:lstStyle/>
        <a:p>
          <a:endParaRPr lang="en-US" dirty="0"/>
        </a:p>
      </dgm:t>
    </dgm:pt>
    <dgm:pt modelId="{A0208F0A-C17D-48E8-9E08-ED2C3320C756}" type="sibTrans" cxnId="{34276801-C077-485E-9583-39F0D8054852}">
      <dgm:prSet/>
      <dgm:spPr/>
      <dgm:t>
        <a:bodyPr/>
        <a:lstStyle/>
        <a:p>
          <a:endParaRPr lang="en-US"/>
        </a:p>
      </dgm:t>
    </dgm:pt>
    <dgm:pt modelId="{17BE5310-3006-4BBD-83D8-827E3A3D5604}">
      <dgm:prSet phldrT="[Text]" custT="1"/>
      <dgm:spPr>
        <a:solidFill>
          <a:srgbClr val="FFFF99"/>
        </a:solidFill>
      </dgm:spPr>
      <dgm:t>
        <a:bodyPr/>
        <a:lstStyle/>
        <a:p>
          <a:pPr>
            <a:lnSpc>
              <a:spcPct val="100000"/>
            </a:lnSpc>
            <a:spcAft>
              <a:spcPts val="0"/>
            </a:spcAft>
          </a:pPr>
          <a:r>
            <a:rPr lang="en-US" sz="1000" b="1" dirty="0" smtClean="0">
              <a:latin typeface="Arial" pitchFamily="34" charset="0"/>
              <a:cs typeface="Arial" pitchFamily="34" charset="0"/>
            </a:rPr>
            <a:t>Christina Dayries</a:t>
          </a:r>
        </a:p>
        <a:p>
          <a:pPr>
            <a:lnSpc>
              <a:spcPct val="100000"/>
            </a:lnSpc>
            <a:spcAft>
              <a:spcPts val="0"/>
            </a:spcAft>
          </a:pPr>
          <a:r>
            <a:rPr lang="en-US" sz="1000" b="1" dirty="0" smtClean="0">
              <a:latin typeface="Arial" pitchFamily="34" charset="0"/>
              <a:cs typeface="Arial" pitchFamily="34" charset="0"/>
            </a:rPr>
            <a:t>Chief of Staff</a:t>
          </a:r>
        </a:p>
        <a:p>
          <a:pPr>
            <a:lnSpc>
              <a:spcPct val="100000"/>
            </a:lnSpc>
            <a:spcAft>
              <a:spcPts val="0"/>
            </a:spcAft>
          </a:pPr>
          <a:r>
            <a:rPr lang="en-US" sz="1000" b="1" dirty="0" smtClean="0">
              <a:latin typeface="Arial" pitchFamily="34" charset="0"/>
              <a:cs typeface="Arial" pitchFamily="34" charset="0"/>
            </a:rPr>
            <a:t>Deputy Director</a:t>
          </a:r>
        </a:p>
        <a:p>
          <a:pPr>
            <a:lnSpc>
              <a:spcPts val="1400"/>
            </a:lnSpc>
            <a:spcAft>
              <a:spcPts val="0"/>
            </a:spcAft>
          </a:pPr>
          <a:r>
            <a:rPr lang="en-US" sz="1000" b="0" dirty="0" smtClean="0">
              <a:latin typeface="Arial" pitchFamily="34" charset="0"/>
              <a:cs typeface="Arial" pitchFamily="34" charset="0"/>
            </a:rPr>
            <a:t>Grants &amp; Administration</a:t>
          </a:r>
        </a:p>
      </dgm:t>
    </dgm:pt>
    <dgm:pt modelId="{D534615E-0071-4E63-88F0-AAE9C06B8DDF}" type="parTrans" cxnId="{B6D32930-3982-4D70-B844-D04FBBF35B4A}">
      <dgm:prSet/>
      <dgm:spPr>
        <a:solidFill>
          <a:srgbClr val="FFFF99"/>
        </a:solidFill>
        <a:ln w="12700">
          <a:solidFill>
            <a:schemeClr val="tx1">
              <a:lumMod val="50000"/>
              <a:lumOff val="50000"/>
            </a:schemeClr>
          </a:solidFill>
        </a:ln>
      </dgm:spPr>
      <dgm:t>
        <a:bodyPr/>
        <a:lstStyle/>
        <a:p>
          <a:endParaRPr lang="en-US" dirty="0"/>
        </a:p>
      </dgm:t>
    </dgm:pt>
    <dgm:pt modelId="{D4AB2619-85DD-4562-8F23-A0BC618E5DA4}" type="sibTrans" cxnId="{B6D32930-3982-4D70-B844-D04FBBF35B4A}">
      <dgm:prSet/>
      <dgm:spPr/>
      <dgm:t>
        <a:bodyPr/>
        <a:lstStyle/>
        <a:p>
          <a:endParaRPr lang="en-US"/>
        </a:p>
      </dgm:t>
    </dgm:pt>
    <dgm:pt modelId="{448E2B28-79F2-4E2E-8379-852BB89FFB55}">
      <dgm:prSet custT="1"/>
      <dgm:spPr>
        <a:solidFill>
          <a:srgbClr val="FFFF99"/>
        </a:solidFill>
      </dgm:spPr>
      <dgm:t>
        <a:bodyPr/>
        <a:lstStyle/>
        <a:p>
          <a:pPr>
            <a:lnSpc>
              <a:spcPts val="900"/>
            </a:lnSpc>
            <a:spcBef>
              <a:spcPct val="0"/>
            </a:spcBef>
            <a:spcAft>
              <a:spcPts val="0"/>
            </a:spcAft>
          </a:pPr>
          <a:r>
            <a:rPr lang="en-US" sz="1000" b="1" dirty="0" smtClean="0">
              <a:latin typeface="Arial" pitchFamily="34" charset="0"/>
              <a:cs typeface="Arial" pitchFamily="34" charset="0"/>
            </a:rPr>
            <a:t>Mark Riley</a:t>
          </a:r>
        </a:p>
        <a:p>
          <a:pPr>
            <a:lnSpc>
              <a:spcPct val="100000"/>
            </a:lnSpc>
            <a:spcBef>
              <a:spcPts val="600"/>
            </a:spcBef>
            <a:spcAft>
              <a:spcPts val="300"/>
            </a:spcAft>
          </a:pPr>
          <a:r>
            <a:rPr lang="en-US" sz="1000" b="1" dirty="0" smtClean="0">
              <a:latin typeface="Arial" pitchFamily="34" charset="0"/>
              <a:cs typeface="Arial" pitchFamily="34" charset="0"/>
            </a:rPr>
            <a:t>Deputy Director</a:t>
          </a:r>
        </a:p>
        <a:p>
          <a:pPr>
            <a:lnSpc>
              <a:spcPts val="1400"/>
            </a:lnSpc>
            <a:spcBef>
              <a:spcPct val="0"/>
            </a:spcBef>
            <a:spcAft>
              <a:spcPts val="0"/>
            </a:spcAft>
          </a:pPr>
          <a:r>
            <a:rPr lang="en-US" sz="1000" b="0" dirty="0" smtClean="0">
              <a:latin typeface="Arial" pitchFamily="34" charset="0"/>
              <a:cs typeface="Arial" pitchFamily="34" charset="0"/>
            </a:rPr>
            <a:t>Disaster Recovery</a:t>
          </a:r>
          <a:endParaRPr lang="en-US" sz="1000" b="0" dirty="0">
            <a:latin typeface="Arial" pitchFamily="34" charset="0"/>
            <a:cs typeface="Arial" pitchFamily="34" charset="0"/>
          </a:endParaRPr>
        </a:p>
      </dgm:t>
    </dgm:pt>
    <dgm:pt modelId="{B60A323A-0A6D-42F2-820B-6440D177B160}" type="parTrans" cxnId="{1752150D-4F04-4A53-9F32-E0FAD2159E6A}">
      <dgm:prSet/>
      <dgm:spPr>
        <a:solidFill>
          <a:srgbClr val="FFFF99"/>
        </a:solidFill>
        <a:ln w="12700">
          <a:solidFill>
            <a:schemeClr val="tx1">
              <a:lumMod val="50000"/>
              <a:lumOff val="50000"/>
            </a:schemeClr>
          </a:solidFill>
        </a:ln>
      </dgm:spPr>
      <dgm:t>
        <a:bodyPr/>
        <a:lstStyle/>
        <a:p>
          <a:endParaRPr lang="en-US" dirty="0"/>
        </a:p>
      </dgm:t>
    </dgm:pt>
    <dgm:pt modelId="{7BCDD1EB-5AA4-4C62-83D2-6F7A8A23D7F1}" type="sibTrans" cxnId="{1752150D-4F04-4A53-9F32-E0FAD2159E6A}">
      <dgm:prSet/>
      <dgm:spPr/>
      <dgm:t>
        <a:bodyPr/>
        <a:lstStyle/>
        <a:p>
          <a:endParaRPr lang="en-US"/>
        </a:p>
      </dgm:t>
    </dgm:pt>
    <dgm:pt modelId="{069E71F7-1FA7-4806-9E1E-4A37A628008E}">
      <dgm:prSet custT="1"/>
      <dgm:spPr>
        <a:solidFill>
          <a:schemeClr val="accent3">
            <a:lumMod val="60000"/>
            <a:lumOff val="40000"/>
          </a:schemeClr>
        </a:solidFill>
      </dgm:spPr>
      <dgm:t>
        <a:bodyPr tIns="54864" anchor="t" anchorCtr="0"/>
        <a:lstStyle/>
        <a:p>
          <a:pPr marL="0" algn="ctr">
            <a:lnSpc>
              <a:spcPct val="100000"/>
            </a:lnSpc>
            <a:spcAft>
              <a:spcPts val="400"/>
            </a:spcAft>
          </a:pPr>
          <a:r>
            <a:rPr lang="en-US" sz="850" b="1" dirty="0" smtClean="0">
              <a:latin typeface="Arial" pitchFamily="34" charset="0"/>
              <a:cs typeface="Arial" pitchFamily="34" charset="0"/>
            </a:rPr>
            <a:t>Preparedness</a:t>
          </a:r>
        </a:p>
        <a:p>
          <a:pPr marL="0" algn="ctr">
            <a:lnSpc>
              <a:spcPct val="100000"/>
            </a:lnSpc>
            <a:spcAft>
              <a:spcPts val="0"/>
            </a:spcAft>
          </a:pPr>
          <a:r>
            <a:rPr lang="en-US" sz="850" b="0" dirty="0" smtClean="0">
              <a:latin typeface="Arial" pitchFamily="34" charset="0"/>
              <a:cs typeface="Arial" pitchFamily="34" charset="0"/>
            </a:rPr>
            <a:t>Training</a:t>
          </a:r>
        </a:p>
        <a:p>
          <a:pPr marL="0" algn="ctr">
            <a:lnSpc>
              <a:spcPct val="100000"/>
            </a:lnSpc>
            <a:spcAft>
              <a:spcPts val="0"/>
            </a:spcAft>
          </a:pPr>
          <a:r>
            <a:rPr lang="en-US" sz="850" b="0" dirty="0" smtClean="0">
              <a:latin typeface="Arial" pitchFamily="34" charset="0"/>
              <a:cs typeface="Arial" pitchFamily="34" charset="0"/>
            </a:rPr>
            <a:t>Exercise</a:t>
          </a:r>
        </a:p>
        <a:p>
          <a:pPr marL="0" algn="ctr">
            <a:lnSpc>
              <a:spcPct val="100000"/>
            </a:lnSpc>
            <a:spcAft>
              <a:spcPts val="0"/>
            </a:spcAft>
          </a:pPr>
          <a:r>
            <a:rPr lang="en-US" sz="850" b="0" dirty="0" smtClean="0">
              <a:latin typeface="Arial" pitchFamily="34" charset="0"/>
              <a:cs typeface="Arial" pitchFamily="34" charset="0"/>
            </a:rPr>
            <a:t>CI/KR</a:t>
          </a:r>
        </a:p>
        <a:p>
          <a:pPr marL="0" algn="ctr">
            <a:lnSpc>
              <a:spcPct val="100000"/>
            </a:lnSpc>
            <a:spcAft>
              <a:spcPts val="0"/>
            </a:spcAft>
          </a:pPr>
          <a:r>
            <a:rPr lang="en-US" sz="850" b="0" dirty="0" smtClean="0">
              <a:latin typeface="Arial" pitchFamily="34" charset="0"/>
              <a:cs typeface="Arial" pitchFamily="34" charset="0"/>
            </a:rPr>
            <a:t>Planning</a:t>
          </a:r>
          <a:endParaRPr lang="en-US" sz="850" b="0" dirty="0">
            <a:latin typeface="Arial" pitchFamily="34" charset="0"/>
            <a:cs typeface="Arial" pitchFamily="34" charset="0"/>
          </a:endParaRPr>
        </a:p>
      </dgm:t>
    </dgm:pt>
    <dgm:pt modelId="{D028D54F-9EF9-413E-A537-E5DDBCF0F7BE}" type="parTrans" cxnId="{BEF25449-FC31-4C0F-A4BF-7BA4B5D3A789}">
      <dgm:prSet/>
      <dgm:spPr>
        <a:solidFill>
          <a:schemeClr val="bg1">
            <a:lumMod val="85000"/>
          </a:schemeClr>
        </a:solidFill>
        <a:ln w="12700">
          <a:solidFill>
            <a:schemeClr val="tx1">
              <a:lumMod val="50000"/>
              <a:lumOff val="50000"/>
            </a:schemeClr>
          </a:solidFill>
        </a:ln>
      </dgm:spPr>
      <dgm:t>
        <a:bodyPr/>
        <a:lstStyle/>
        <a:p>
          <a:endParaRPr lang="en-US" dirty="0"/>
        </a:p>
      </dgm:t>
    </dgm:pt>
    <dgm:pt modelId="{57EBB4EA-B432-45C7-8AB4-59086B3FAFE3}" type="sibTrans" cxnId="{BEF25449-FC31-4C0F-A4BF-7BA4B5D3A789}">
      <dgm:prSet/>
      <dgm:spPr/>
      <dgm:t>
        <a:bodyPr/>
        <a:lstStyle/>
        <a:p>
          <a:endParaRPr lang="en-US"/>
        </a:p>
      </dgm:t>
    </dgm:pt>
    <dgm:pt modelId="{2187D602-27BA-43A6-8B67-4DE864D7402D}">
      <dgm:prSet custT="1"/>
      <dgm:spPr>
        <a:solidFill>
          <a:schemeClr val="accent3">
            <a:lumMod val="60000"/>
            <a:lumOff val="40000"/>
          </a:schemeClr>
        </a:solidFill>
      </dgm:spPr>
      <dgm:t>
        <a:bodyPr/>
        <a:lstStyle/>
        <a:p>
          <a:pPr>
            <a:lnSpc>
              <a:spcPct val="90000"/>
            </a:lnSpc>
            <a:spcAft>
              <a:spcPct val="35000"/>
            </a:spcAft>
          </a:pPr>
          <a:r>
            <a:rPr lang="en-US" sz="850" b="1" dirty="0" smtClean="0">
              <a:latin typeface="Arial" pitchFamily="34" charset="0"/>
              <a:cs typeface="Arial" pitchFamily="34" charset="0"/>
            </a:rPr>
            <a:t>Recovery Grants Administration</a:t>
          </a:r>
          <a:endParaRPr lang="en-US" sz="850" b="1" dirty="0">
            <a:latin typeface="Arial" pitchFamily="34" charset="0"/>
            <a:cs typeface="Arial" pitchFamily="34" charset="0"/>
          </a:endParaRPr>
        </a:p>
      </dgm:t>
    </dgm:pt>
    <dgm:pt modelId="{4FCE07BE-9532-4BB6-9FDC-363B8F60C204}" type="parTrans" cxnId="{912D459D-3FA7-428E-80A1-CAA96A6722C0}">
      <dgm:prSet/>
      <dgm:spPr>
        <a:solidFill>
          <a:schemeClr val="bg1">
            <a:lumMod val="85000"/>
          </a:schemeClr>
        </a:solidFill>
        <a:ln w="12700">
          <a:solidFill>
            <a:schemeClr val="tx1">
              <a:lumMod val="50000"/>
              <a:lumOff val="50000"/>
            </a:schemeClr>
          </a:solidFill>
        </a:ln>
      </dgm:spPr>
      <dgm:t>
        <a:bodyPr/>
        <a:lstStyle/>
        <a:p>
          <a:endParaRPr lang="en-US" dirty="0"/>
        </a:p>
      </dgm:t>
    </dgm:pt>
    <dgm:pt modelId="{6908C7A9-1907-4297-A5AE-FBD2AE52EDFA}" type="sibTrans" cxnId="{912D459D-3FA7-428E-80A1-CAA96A6722C0}">
      <dgm:prSet/>
      <dgm:spPr/>
      <dgm:t>
        <a:bodyPr/>
        <a:lstStyle/>
        <a:p>
          <a:endParaRPr lang="en-US"/>
        </a:p>
      </dgm:t>
    </dgm:pt>
    <dgm:pt modelId="{1A44CC5E-439C-4075-AF3C-0B2CABFB4897}">
      <dgm:prSet custT="1"/>
      <dgm:spPr>
        <a:solidFill>
          <a:schemeClr val="accent3">
            <a:lumMod val="60000"/>
            <a:lumOff val="40000"/>
          </a:schemeClr>
        </a:solidFill>
      </dgm:spPr>
      <dgm:t>
        <a:bodyPr/>
        <a:lstStyle/>
        <a:p>
          <a:pPr>
            <a:lnSpc>
              <a:spcPct val="90000"/>
            </a:lnSpc>
            <a:spcAft>
              <a:spcPct val="35000"/>
            </a:spcAft>
          </a:pPr>
          <a:r>
            <a:rPr lang="en-US" sz="850" b="1" dirty="0" smtClean="0">
              <a:latin typeface="Arial" pitchFamily="34" charset="0"/>
              <a:cs typeface="Arial" pitchFamily="34" charset="0"/>
            </a:rPr>
            <a:t>Facility Management</a:t>
          </a:r>
          <a:endParaRPr lang="en-US" sz="850" b="1" dirty="0">
            <a:latin typeface="Arial" pitchFamily="34" charset="0"/>
            <a:cs typeface="Arial" pitchFamily="34" charset="0"/>
          </a:endParaRPr>
        </a:p>
      </dgm:t>
    </dgm:pt>
    <dgm:pt modelId="{4ABBB059-3E8E-4863-BFA6-43EC023EF637}" type="parTrans" cxnId="{A21E1E34-31C9-41F3-A5E5-DD151153571D}">
      <dgm:prSet/>
      <dgm:spPr>
        <a:solidFill>
          <a:schemeClr val="bg1">
            <a:lumMod val="85000"/>
          </a:schemeClr>
        </a:solidFill>
        <a:ln w="12700">
          <a:solidFill>
            <a:schemeClr val="tx1">
              <a:lumMod val="50000"/>
              <a:lumOff val="50000"/>
            </a:schemeClr>
          </a:solidFill>
        </a:ln>
      </dgm:spPr>
      <dgm:t>
        <a:bodyPr/>
        <a:lstStyle/>
        <a:p>
          <a:endParaRPr lang="en-US" dirty="0"/>
        </a:p>
      </dgm:t>
    </dgm:pt>
    <dgm:pt modelId="{3DF66B88-5BE3-487E-9FBB-791F30303097}" type="sibTrans" cxnId="{A21E1E34-31C9-41F3-A5E5-DD151153571D}">
      <dgm:prSet/>
      <dgm:spPr/>
      <dgm:t>
        <a:bodyPr/>
        <a:lstStyle/>
        <a:p>
          <a:endParaRPr lang="en-US"/>
        </a:p>
      </dgm:t>
    </dgm:pt>
    <dgm:pt modelId="{5DF36F92-B04A-4582-BF2C-EE7A346BF6D8}">
      <dgm:prSet custT="1"/>
      <dgm:spPr>
        <a:solidFill>
          <a:schemeClr val="accent3">
            <a:lumMod val="60000"/>
            <a:lumOff val="40000"/>
          </a:schemeClr>
        </a:solidFill>
      </dgm:spPr>
      <dgm:t>
        <a:bodyPr/>
        <a:lstStyle/>
        <a:p>
          <a:pPr>
            <a:lnSpc>
              <a:spcPct val="100000"/>
            </a:lnSpc>
            <a:spcAft>
              <a:spcPts val="0"/>
            </a:spcAft>
          </a:pPr>
          <a:r>
            <a:rPr lang="en-US" sz="850" b="1" dirty="0" smtClean="0">
              <a:latin typeface="Arial" pitchFamily="34" charset="0"/>
              <a:cs typeface="Arial" pitchFamily="34" charset="0"/>
            </a:rPr>
            <a:t>Public Assistant</a:t>
          </a:r>
        </a:p>
        <a:p>
          <a:pPr>
            <a:lnSpc>
              <a:spcPct val="100000"/>
            </a:lnSpc>
            <a:spcAft>
              <a:spcPts val="0"/>
            </a:spcAft>
          </a:pPr>
          <a:r>
            <a:rPr lang="en-US" sz="850" b="1" dirty="0" smtClean="0">
              <a:latin typeface="Arial" pitchFamily="34" charset="0"/>
              <a:cs typeface="Arial" pitchFamily="34" charset="0"/>
            </a:rPr>
            <a:t>Grants</a:t>
          </a:r>
          <a:endParaRPr lang="en-US" sz="850" b="1" dirty="0">
            <a:latin typeface="Arial" pitchFamily="34" charset="0"/>
            <a:cs typeface="Arial" pitchFamily="34" charset="0"/>
          </a:endParaRPr>
        </a:p>
      </dgm:t>
    </dgm:pt>
    <dgm:pt modelId="{A48E6C7A-8CFC-4C80-883C-2854861E3950}" type="parTrans" cxnId="{5DC3A2BB-843C-4CBD-AB3B-9561ECCBE543}">
      <dgm:prSet/>
      <dgm:spPr>
        <a:solidFill>
          <a:schemeClr val="bg1">
            <a:lumMod val="85000"/>
          </a:schemeClr>
        </a:solidFill>
        <a:ln w="12700">
          <a:solidFill>
            <a:schemeClr val="tx1">
              <a:lumMod val="50000"/>
              <a:lumOff val="50000"/>
            </a:schemeClr>
          </a:solidFill>
        </a:ln>
      </dgm:spPr>
      <dgm:t>
        <a:bodyPr/>
        <a:lstStyle/>
        <a:p>
          <a:endParaRPr lang="en-US" dirty="0"/>
        </a:p>
      </dgm:t>
    </dgm:pt>
    <dgm:pt modelId="{5F043973-B1E5-442A-BBD3-6238AE05AE56}" type="sibTrans" cxnId="{5DC3A2BB-843C-4CBD-AB3B-9561ECCBE543}">
      <dgm:prSet/>
      <dgm:spPr/>
      <dgm:t>
        <a:bodyPr/>
        <a:lstStyle/>
        <a:p>
          <a:endParaRPr lang="en-US"/>
        </a:p>
      </dgm:t>
    </dgm:pt>
    <dgm:pt modelId="{32E64FA2-54A5-411D-8CDD-32C6A3D322D7}">
      <dgm:prSet custT="1"/>
      <dgm:spPr>
        <a:solidFill>
          <a:schemeClr val="accent3">
            <a:lumMod val="60000"/>
            <a:lumOff val="40000"/>
          </a:schemeClr>
        </a:solidFill>
      </dgm:spPr>
      <dgm:t>
        <a:bodyPr/>
        <a:lstStyle/>
        <a:p>
          <a:pPr>
            <a:lnSpc>
              <a:spcPct val="100000"/>
            </a:lnSpc>
            <a:spcAft>
              <a:spcPts val="0"/>
            </a:spcAft>
          </a:pPr>
          <a:r>
            <a:rPr lang="en-US" sz="850" b="1" dirty="0" smtClean="0">
              <a:latin typeface="Arial" pitchFamily="34" charset="0"/>
              <a:cs typeface="Arial" pitchFamily="34" charset="0"/>
            </a:rPr>
            <a:t>Hazard Mitigation</a:t>
          </a:r>
        </a:p>
        <a:p>
          <a:pPr>
            <a:lnSpc>
              <a:spcPct val="100000"/>
            </a:lnSpc>
            <a:spcAft>
              <a:spcPts val="0"/>
            </a:spcAft>
          </a:pPr>
          <a:r>
            <a:rPr lang="en-US" sz="850" b="1" dirty="0" smtClean="0">
              <a:latin typeface="Arial" pitchFamily="34" charset="0"/>
              <a:cs typeface="Arial" pitchFamily="34" charset="0"/>
            </a:rPr>
            <a:t>Grants</a:t>
          </a:r>
          <a:endParaRPr lang="en-US" sz="850" b="1" dirty="0">
            <a:latin typeface="Arial" pitchFamily="34" charset="0"/>
            <a:cs typeface="Arial" pitchFamily="34" charset="0"/>
          </a:endParaRPr>
        </a:p>
      </dgm:t>
    </dgm:pt>
    <dgm:pt modelId="{C8353E49-463E-431F-8210-D878A61938CD}" type="parTrans" cxnId="{21322704-16AE-4071-8D1C-E86F798C02F5}">
      <dgm:prSet/>
      <dgm:spPr>
        <a:solidFill>
          <a:schemeClr val="bg1">
            <a:lumMod val="85000"/>
          </a:schemeClr>
        </a:solidFill>
        <a:ln w="12700">
          <a:solidFill>
            <a:schemeClr val="tx1">
              <a:lumMod val="50000"/>
              <a:lumOff val="50000"/>
            </a:schemeClr>
          </a:solidFill>
        </a:ln>
      </dgm:spPr>
      <dgm:t>
        <a:bodyPr/>
        <a:lstStyle/>
        <a:p>
          <a:endParaRPr lang="en-US" dirty="0"/>
        </a:p>
      </dgm:t>
    </dgm:pt>
    <dgm:pt modelId="{A0DBC974-EEBC-4BEA-A544-47C8748EC462}" type="sibTrans" cxnId="{21322704-16AE-4071-8D1C-E86F798C02F5}">
      <dgm:prSet/>
      <dgm:spPr/>
      <dgm:t>
        <a:bodyPr/>
        <a:lstStyle/>
        <a:p>
          <a:endParaRPr lang="en-US"/>
        </a:p>
      </dgm:t>
    </dgm:pt>
    <dgm:pt modelId="{AA12BC52-996C-43A3-A468-5D89510130E3}">
      <dgm:prSet custT="1"/>
      <dgm:spPr>
        <a:solidFill>
          <a:schemeClr val="accent3">
            <a:lumMod val="60000"/>
            <a:lumOff val="40000"/>
          </a:schemeClr>
        </a:solidFill>
      </dgm:spPr>
      <dgm:t>
        <a:bodyPr/>
        <a:lstStyle/>
        <a:p>
          <a:pPr>
            <a:lnSpc>
              <a:spcPct val="90000"/>
            </a:lnSpc>
            <a:spcAft>
              <a:spcPct val="35000"/>
            </a:spcAft>
          </a:pPr>
          <a:r>
            <a:rPr lang="en-US" sz="850" b="1" dirty="0" smtClean="0">
              <a:latin typeface="Arial" pitchFamily="34" charset="0"/>
              <a:cs typeface="Arial" pitchFamily="34" charset="0"/>
            </a:rPr>
            <a:t>Sub Recipient Monitoring</a:t>
          </a:r>
          <a:endParaRPr lang="en-US" sz="850" b="1" dirty="0">
            <a:latin typeface="Arial" pitchFamily="34" charset="0"/>
            <a:cs typeface="Arial" pitchFamily="34" charset="0"/>
          </a:endParaRPr>
        </a:p>
      </dgm:t>
    </dgm:pt>
    <dgm:pt modelId="{C4F38B6F-3B6D-4601-A02D-40CFE8D00573}" type="parTrans" cxnId="{53ABF16D-1B93-4B63-A03D-5174EA773775}">
      <dgm:prSet/>
      <dgm:spPr>
        <a:solidFill>
          <a:schemeClr val="bg1">
            <a:lumMod val="85000"/>
          </a:schemeClr>
        </a:solidFill>
        <a:ln w="12700">
          <a:solidFill>
            <a:schemeClr val="tx1">
              <a:lumMod val="50000"/>
              <a:lumOff val="50000"/>
            </a:schemeClr>
          </a:solidFill>
        </a:ln>
      </dgm:spPr>
      <dgm:t>
        <a:bodyPr/>
        <a:lstStyle/>
        <a:p>
          <a:endParaRPr lang="en-US" dirty="0"/>
        </a:p>
      </dgm:t>
    </dgm:pt>
    <dgm:pt modelId="{AB1010B2-8D48-4376-A1A8-19DC29C18603}" type="sibTrans" cxnId="{53ABF16D-1B93-4B63-A03D-5174EA773775}">
      <dgm:prSet/>
      <dgm:spPr/>
      <dgm:t>
        <a:bodyPr/>
        <a:lstStyle/>
        <a:p>
          <a:endParaRPr lang="en-US"/>
        </a:p>
      </dgm:t>
    </dgm:pt>
    <dgm:pt modelId="{B2EF507A-83D7-4ADA-AC2D-CD09012C127E}" type="asst">
      <dgm:prSet custT="1"/>
      <dgm:spPr>
        <a:solidFill>
          <a:srgbClr val="FFFF99"/>
        </a:solidFill>
      </dgm:spPr>
      <dgm:t>
        <a:bodyPr/>
        <a:lstStyle/>
        <a:p>
          <a:pPr>
            <a:lnSpc>
              <a:spcPct val="90000"/>
            </a:lnSpc>
          </a:pPr>
          <a:r>
            <a:rPr lang="en-US" sz="1000" b="1" dirty="0" smtClean="0">
              <a:latin typeface="Arial" pitchFamily="34" charset="0"/>
              <a:cs typeface="Arial" pitchFamily="34" charset="0"/>
            </a:rPr>
            <a:t>James Smith</a:t>
          </a:r>
        </a:p>
        <a:p>
          <a:pPr>
            <a:lnSpc>
              <a:spcPct val="90000"/>
            </a:lnSpc>
          </a:pPr>
          <a:r>
            <a:rPr lang="en-US" sz="1000" b="0" dirty="0" smtClean="0">
              <a:latin typeface="Arial" pitchFamily="34" charset="0"/>
              <a:cs typeface="Arial" pitchFamily="34" charset="0"/>
            </a:rPr>
            <a:t>Executive Officer</a:t>
          </a:r>
          <a:endParaRPr lang="en-US" sz="1000" b="0" dirty="0">
            <a:latin typeface="Arial" pitchFamily="34" charset="0"/>
            <a:cs typeface="Arial" pitchFamily="34" charset="0"/>
          </a:endParaRPr>
        </a:p>
      </dgm:t>
    </dgm:pt>
    <dgm:pt modelId="{BA7190DA-D9D9-4E4C-935C-ADCD37005F70}" type="parTrans" cxnId="{D46AD5B9-4231-4196-8E19-AF240E5334D3}">
      <dgm:prSet/>
      <dgm:spPr>
        <a:solidFill>
          <a:srgbClr val="FFFF99"/>
        </a:solidFill>
        <a:ln w="12700">
          <a:solidFill>
            <a:schemeClr val="bg1">
              <a:lumMod val="65000"/>
            </a:schemeClr>
          </a:solidFill>
        </a:ln>
      </dgm:spPr>
      <dgm:t>
        <a:bodyPr/>
        <a:lstStyle/>
        <a:p>
          <a:endParaRPr lang="en-US" dirty="0"/>
        </a:p>
      </dgm:t>
    </dgm:pt>
    <dgm:pt modelId="{B14A261F-F46C-4EC1-81FA-D85DDF02FE73}" type="sibTrans" cxnId="{D46AD5B9-4231-4196-8E19-AF240E5334D3}">
      <dgm:prSet/>
      <dgm:spPr/>
      <dgm:t>
        <a:bodyPr/>
        <a:lstStyle/>
        <a:p>
          <a:endParaRPr lang="en-US"/>
        </a:p>
      </dgm:t>
    </dgm:pt>
    <dgm:pt modelId="{49E733B6-44C0-41A5-826D-5BB9EC5A3B0B}">
      <dgm:prSet custT="1"/>
      <dgm:spPr>
        <a:solidFill>
          <a:schemeClr val="accent3">
            <a:lumMod val="60000"/>
            <a:lumOff val="40000"/>
          </a:schemeClr>
        </a:solidFill>
      </dgm:spPr>
      <dgm:t>
        <a:bodyPr tIns="54864" bIns="9144" anchor="t" anchorCtr="0"/>
        <a:lstStyle/>
        <a:p>
          <a:pPr algn="ctr">
            <a:lnSpc>
              <a:spcPct val="100000"/>
            </a:lnSpc>
            <a:spcBef>
              <a:spcPct val="0"/>
            </a:spcBef>
            <a:spcAft>
              <a:spcPts val="0"/>
            </a:spcAft>
          </a:pPr>
          <a:r>
            <a:rPr lang="en-US" sz="850" b="1" dirty="0" smtClean="0">
              <a:latin typeface="Arial" pitchFamily="34" charset="0"/>
              <a:cs typeface="Arial" pitchFamily="34" charset="0"/>
            </a:rPr>
            <a:t>Operations</a:t>
          </a:r>
        </a:p>
        <a:p>
          <a:pPr marL="0" algn="ctr">
            <a:lnSpc>
              <a:spcPct val="100000"/>
            </a:lnSpc>
            <a:spcBef>
              <a:spcPts val="600"/>
            </a:spcBef>
            <a:spcAft>
              <a:spcPts val="0"/>
            </a:spcAft>
          </a:pPr>
          <a:r>
            <a:rPr lang="en-US" sz="850" b="0" dirty="0" smtClean="0">
              <a:latin typeface="Arial" pitchFamily="34" charset="0"/>
              <a:cs typeface="Arial" pitchFamily="34" charset="0"/>
            </a:rPr>
            <a:t>EOC</a:t>
          </a:r>
        </a:p>
        <a:p>
          <a:pPr marL="0" algn="ctr">
            <a:lnSpc>
              <a:spcPct val="100000"/>
            </a:lnSpc>
            <a:spcBef>
              <a:spcPct val="0"/>
            </a:spcBef>
            <a:spcAft>
              <a:spcPts val="0"/>
            </a:spcAft>
          </a:pPr>
          <a:r>
            <a:rPr lang="en-US" sz="850" b="0" dirty="0" smtClean="0">
              <a:latin typeface="Arial" pitchFamily="34" charset="0"/>
              <a:cs typeface="Arial" pitchFamily="34" charset="0"/>
            </a:rPr>
            <a:t>Logistics</a:t>
          </a:r>
        </a:p>
        <a:p>
          <a:pPr marL="0" algn="ctr">
            <a:lnSpc>
              <a:spcPct val="100000"/>
            </a:lnSpc>
            <a:spcBef>
              <a:spcPct val="0"/>
            </a:spcBef>
            <a:spcAft>
              <a:spcPts val="0"/>
            </a:spcAft>
          </a:pPr>
          <a:r>
            <a:rPr lang="en-US" sz="850" b="0" dirty="0" smtClean="0">
              <a:latin typeface="Arial" pitchFamily="34" charset="0"/>
              <a:cs typeface="Arial" pitchFamily="34" charset="0"/>
            </a:rPr>
            <a:t>Mapping</a:t>
          </a:r>
        </a:p>
      </dgm:t>
    </dgm:pt>
    <dgm:pt modelId="{66BBB9AF-D7AE-48D7-B16A-C9502467F0BC}" type="parTrans" cxnId="{F282A0F2-9815-46F1-BEB4-D80DD2CC8BB4}">
      <dgm:prSet/>
      <dgm:spPr>
        <a:solidFill>
          <a:schemeClr val="bg1">
            <a:lumMod val="85000"/>
          </a:schemeClr>
        </a:solidFill>
        <a:ln w="12700">
          <a:solidFill>
            <a:schemeClr val="tx1">
              <a:lumMod val="50000"/>
              <a:lumOff val="50000"/>
            </a:schemeClr>
          </a:solidFill>
        </a:ln>
      </dgm:spPr>
      <dgm:t>
        <a:bodyPr/>
        <a:lstStyle/>
        <a:p>
          <a:endParaRPr lang="en-US" dirty="0"/>
        </a:p>
      </dgm:t>
    </dgm:pt>
    <dgm:pt modelId="{7ECA3ECC-6037-4780-9FA9-2A92C762C303}" type="sibTrans" cxnId="{F282A0F2-9815-46F1-BEB4-D80DD2CC8BB4}">
      <dgm:prSet/>
      <dgm:spPr/>
      <dgm:t>
        <a:bodyPr/>
        <a:lstStyle/>
        <a:p>
          <a:endParaRPr lang="en-US"/>
        </a:p>
      </dgm:t>
    </dgm:pt>
    <dgm:pt modelId="{CE31FA89-2FC2-486B-9EF8-2F210348805C}" type="asst">
      <dgm:prSet custT="1"/>
      <dgm:spPr>
        <a:solidFill>
          <a:srgbClr val="FFFF99"/>
        </a:solidFill>
      </dgm:spPr>
      <dgm:t>
        <a:bodyPr/>
        <a:lstStyle/>
        <a:p>
          <a:pPr>
            <a:lnSpc>
              <a:spcPct val="90000"/>
            </a:lnSpc>
          </a:pPr>
          <a:r>
            <a:rPr lang="en-US" sz="1000" b="1" dirty="0" smtClean="0">
              <a:latin typeface="Arial" pitchFamily="34" charset="0"/>
              <a:cs typeface="Arial" pitchFamily="34" charset="0"/>
            </a:rPr>
            <a:t>Vernie McNamee</a:t>
          </a:r>
        </a:p>
        <a:p>
          <a:pPr>
            <a:lnSpc>
              <a:spcPct val="90000"/>
            </a:lnSpc>
          </a:pPr>
          <a:r>
            <a:rPr lang="en-US" sz="1000" b="0" dirty="0" smtClean="0">
              <a:latin typeface="Arial" pitchFamily="34" charset="0"/>
              <a:cs typeface="Arial" pitchFamily="34" charset="0"/>
            </a:rPr>
            <a:t>Executive Assistant</a:t>
          </a:r>
          <a:endParaRPr lang="en-US" sz="1000" b="0" dirty="0">
            <a:latin typeface="Arial" pitchFamily="34" charset="0"/>
            <a:cs typeface="Arial" pitchFamily="34" charset="0"/>
          </a:endParaRPr>
        </a:p>
      </dgm:t>
    </dgm:pt>
    <dgm:pt modelId="{D2EEC021-ED19-4D28-A6A3-15D53A58BA00}" type="parTrans" cxnId="{9856E681-5534-411D-A043-6A8D77028C2F}">
      <dgm:prSet/>
      <dgm:spPr>
        <a:solidFill>
          <a:srgbClr val="FFFF99"/>
        </a:solidFill>
        <a:ln w="12700">
          <a:solidFill>
            <a:schemeClr val="bg1">
              <a:lumMod val="75000"/>
            </a:schemeClr>
          </a:solidFill>
        </a:ln>
      </dgm:spPr>
      <dgm:t>
        <a:bodyPr/>
        <a:lstStyle/>
        <a:p>
          <a:endParaRPr lang="en-US" dirty="0"/>
        </a:p>
      </dgm:t>
    </dgm:pt>
    <dgm:pt modelId="{A522E628-0C2D-478F-97DA-D0B4A3D770D1}" type="sibTrans" cxnId="{9856E681-5534-411D-A043-6A8D77028C2F}">
      <dgm:prSet/>
      <dgm:spPr/>
      <dgm:t>
        <a:bodyPr/>
        <a:lstStyle/>
        <a:p>
          <a:endParaRPr lang="en-US"/>
        </a:p>
      </dgm:t>
    </dgm:pt>
    <dgm:pt modelId="{6FD14181-3510-4A22-83BC-EDCF926ABF67}" type="asst">
      <dgm:prSet custT="1"/>
      <dgm:spPr>
        <a:solidFill>
          <a:schemeClr val="accent3">
            <a:lumMod val="60000"/>
            <a:lumOff val="40000"/>
          </a:schemeClr>
        </a:solidFill>
      </dgm:spPr>
      <dgm:t>
        <a:bodyPr tIns="0" bIns="0"/>
        <a:lstStyle/>
        <a:p>
          <a:pPr>
            <a:lnSpc>
              <a:spcPct val="100000"/>
            </a:lnSpc>
            <a:spcAft>
              <a:spcPts val="300"/>
            </a:spcAft>
          </a:pPr>
          <a:r>
            <a:rPr lang="en-US" sz="850" b="1" dirty="0" smtClean="0">
              <a:latin typeface="Arial" pitchFamily="34" charset="0"/>
              <a:cs typeface="Arial" pitchFamily="34" charset="0"/>
            </a:rPr>
            <a:t>Fusion Center</a:t>
          </a:r>
        </a:p>
        <a:p>
          <a:pPr>
            <a:lnSpc>
              <a:spcPct val="100000"/>
            </a:lnSpc>
            <a:spcAft>
              <a:spcPts val="300"/>
            </a:spcAft>
          </a:pPr>
          <a:r>
            <a:rPr lang="en-US" sz="850" b="1" dirty="0" smtClean="0">
              <a:latin typeface="Arial" pitchFamily="34" charset="0"/>
              <a:cs typeface="Arial" pitchFamily="34" charset="0"/>
            </a:rPr>
            <a:t>Radiological/Nuclear</a:t>
          </a:r>
        </a:p>
        <a:p>
          <a:pPr>
            <a:lnSpc>
              <a:spcPct val="90000"/>
            </a:lnSpc>
            <a:spcAft>
              <a:spcPts val="300"/>
            </a:spcAft>
          </a:pPr>
          <a:r>
            <a:rPr lang="en-US" sz="850" b="1" dirty="0" smtClean="0">
              <a:latin typeface="Arial" pitchFamily="34" charset="0"/>
              <a:cs typeface="Arial" pitchFamily="34" charset="0"/>
            </a:rPr>
            <a:t>Regional Support</a:t>
          </a:r>
        </a:p>
        <a:p>
          <a:pPr>
            <a:lnSpc>
              <a:spcPct val="90000"/>
            </a:lnSpc>
            <a:spcAft>
              <a:spcPts val="300"/>
            </a:spcAft>
          </a:pPr>
          <a:r>
            <a:rPr lang="en-US" sz="850" b="1" dirty="0" smtClean="0">
              <a:latin typeface="Arial" pitchFamily="34" charset="0"/>
              <a:cs typeface="Arial" pitchFamily="34" charset="0"/>
            </a:rPr>
            <a:t>Interoperability</a:t>
          </a:r>
          <a:endParaRPr lang="en-US" sz="850" b="1" dirty="0">
            <a:latin typeface="Arial" pitchFamily="34" charset="0"/>
            <a:cs typeface="Arial" pitchFamily="34" charset="0"/>
          </a:endParaRPr>
        </a:p>
      </dgm:t>
    </dgm:pt>
    <dgm:pt modelId="{A7BE9A55-3EE9-46EA-988D-933464AE9641}" type="parTrans" cxnId="{0384A56E-FF64-4617-BA0E-C5E0AE63C7AE}">
      <dgm:prSet/>
      <dgm:spPr>
        <a:solidFill>
          <a:schemeClr val="bg1">
            <a:lumMod val="85000"/>
          </a:schemeClr>
        </a:solidFill>
        <a:ln w="12700">
          <a:solidFill>
            <a:schemeClr val="tx1">
              <a:lumMod val="50000"/>
              <a:lumOff val="50000"/>
            </a:schemeClr>
          </a:solidFill>
        </a:ln>
      </dgm:spPr>
      <dgm:t>
        <a:bodyPr/>
        <a:lstStyle/>
        <a:p>
          <a:endParaRPr lang="en-US" dirty="0"/>
        </a:p>
      </dgm:t>
    </dgm:pt>
    <dgm:pt modelId="{5D4C94C5-E470-4FDA-9944-1C4DF0E99465}" type="sibTrans" cxnId="{0384A56E-FF64-4617-BA0E-C5E0AE63C7AE}">
      <dgm:prSet/>
      <dgm:spPr/>
      <dgm:t>
        <a:bodyPr/>
        <a:lstStyle/>
        <a:p>
          <a:endParaRPr lang="en-US"/>
        </a:p>
      </dgm:t>
    </dgm:pt>
    <dgm:pt modelId="{F2B092E6-92A3-45EE-8175-3BD90D766EB8}" type="asst">
      <dgm:prSet custT="1"/>
      <dgm:spPr>
        <a:solidFill>
          <a:schemeClr val="accent3">
            <a:lumMod val="60000"/>
            <a:lumOff val="40000"/>
          </a:schemeClr>
        </a:solidFill>
      </dgm:spPr>
      <dgm:t>
        <a:bodyPr/>
        <a:lstStyle/>
        <a:p>
          <a:pPr>
            <a:lnSpc>
              <a:spcPts val="1100"/>
            </a:lnSpc>
            <a:spcAft>
              <a:spcPts val="0"/>
            </a:spcAft>
          </a:pPr>
          <a:r>
            <a:rPr lang="en-US" sz="850" b="1" dirty="0" smtClean="0">
              <a:latin typeface="Arial" pitchFamily="34" charset="0"/>
              <a:cs typeface="Arial" pitchFamily="34" charset="0"/>
            </a:rPr>
            <a:t>Legal</a:t>
          </a:r>
        </a:p>
        <a:p>
          <a:pPr>
            <a:lnSpc>
              <a:spcPts val="1100"/>
            </a:lnSpc>
            <a:spcAft>
              <a:spcPts val="0"/>
            </a:spcAft>
          </a:pPr>
          <a:r>
            <a:rPr lang="en-US" sz="850" b="1" dirty="0" smtClean="0">
              <a:latin typeface="Arial" pitchFamily="34" charset="0"/>
              <a:cs typeface="Arial" pitchFamily="34" charset="0"/>
            </a:rPr>
            <a:t>Appeals</a:t>
          </a:r>
        </a:p>
        <a:p>
          <a:pPr>
            <a:lnSpc>
              <a:spcPts val="1100"/>
            </a:lnSpc>
            <a:spcAft>
              <a:spcPts val="0"/>
            </a:spcAft>
          </a:pPr>
          <a:r>
            <a:rPr lang="en-US" sz="850" b="1" dirty="0" smtClean="0">
              <a:latin typeface="Arial" pitchFamily="34" charset="0"/>
              <a:cs typeface="Arial" pitchFamily="34" charset="0"/>
            </a:rPr>
            <a:t>Document Services</a:t>
          </a:r>
        </a:p>
      </dgm:t>
    </dgm:pt>
    <dgm:pt modelId="{0953E8F8-5CA2-4FE1-A95D-B38CD5FB98B0}" type="parTrans" cxnId="{50395E76-3B15-4293-9EB8-7BFF3A106F38}">
      <dgm:prSet/>
      <dgm:spPr>
        <a:solidFill>
          <a:schemeClr val="bg1">
            <a:lumMod val="85000"/>
          </a:schemeClr>
        </a:solidFill>
        <a:ln w="12700">
          <a:solidFill>
            <a:schemeClr val="tx1">
              <a:lumMod val="50000"/>
              <a:lumOff val="50000"/>
            </a:schemeClr>
          </a:solidFill>
        </a:ln>
      </dgm:spPr>
      <dgm:t>
        <a:bodyPr/>
        <a:lstStyle/>
        <a:p>
          <a:endParaRPr lang="en-US" dirty="0"/>
        </a:p>
      </dgm:t>
    </dgm:pt>
    <dgm:pt modelId="{905E99FF-E671-4C97-B6C8-002876E5EA33}" type="sibTrans" cxnId="{50395E76-3B15-4293-9EB8-7BFF3A106F38}">
      <dgm:prSet/>
      <dgm:spPr/>
      <dgm:t>
        <a:bodyPr/>
        <a:lstStyle/>
        <a:p>
          <a:endParaRPr lang="en-US"/>
        </a:p>
      </dgm:t>
    </dgm:pt>
    <dgm:pt modelId="{053BF233-5764-440F-8024-A8B90923502D}">
      <dgm:prSet custT="1"/>
      <dgm:spPr>
        <a:solidFill>
          <a:schemeClr val="accent3">
            <a:lumMod val="60000"/>
            <a:lumOff val="40000"/>
          </a:schemeClr>
        </a:solidFill>
      </dgm:spPr>
      <dgm:t>
        <a:bodyPr/>
        <a:lstStyle/>
        <a:p>
          <a:pPr>
            <a:lnSpc>
              <a:spcPct val="100000"/>
            </a:lnSpc>
          </a:pPr>
          <a:r>
            <a:rPr lang="en-US" sz="850" b="1" dirty="0" smtClean="0">
              <a:latin typeface="Arial" pitchFamily="34" charset="0"/>
              <a:cs typeface="Arial" pitchFamily="34" charset="0"/>
            </a:rPr>
            <a:t>Homeland Security Grants Admin</a:t>
          </a:r>
          <a:endParaRPr lang="en-US" sz="850" b="1" dirty="0">
            <a:latin typeface="Arial" pitchFamily="34" charset="0"/>
            <a:cs typeface="Arial" pitchFamily="34" charset="0"/>
          </a:endParaRPr>
        </a:p>
      </dgm:t>
    </dgm:pt>
    <dgm:pt modelId="{F92CE741-B0C8-4AAF-B24C-BAB6F3079268}" type="sibTrans" cxnId="{DD032E02-874B-4354-AD21-04923EF4CDF0}">
      <dgm:prSet/>
      <dgm:spPr/>
      <dgm:t>
        <a:bodyPr/>
        <a:lstStyle/>
        <a:p>
          <a:endParaRPr lang="en-US"/>
        </a:p>
      </dgm:t>
    </dgm:pt>
    <dgm:pt modelId="{EA3D535B-D767-48C7-83A0-DBBE90892DF6}" type="parTrans" cxnId="{DD032E02-874B-4354-AD21-04923EF4CDF0}">
      <dgm:prSet/>
      <dgm:spPr>
        <a:solidFill>
          <a:schemeClr val="bg1">
            <a:lumMod val="85000"/>
          </a:schemeClr>
        </a:solidFill>
        <a:ln w="12700">
          <a:solidFill>
            <a:schemeClr val="tx1">
              <a:lumMod val="50000"/>
              <a:lumOff val="50000"/>
            </a:schemeClr>
          </a:solidFill>
        </a:ln>
      </dgm:spPr>
      <dgm:t>
        <a:bodyPr/>
        <a:lstStyle/>
        <a:p>
          <a:endParaRPr lang="en-US" dirty="0"/>
        </a:p>
      </dgm:t>
    </dgm:pt>
    <dgm:pt modelId="{71459874-8D22-440B-A3EE-3EE06B868200}">
      <dgm:prSet custT="1"/>
      <dgm:spPr>
        <a:solidFill>
          <a:schemeClr val="accent3">
            <a:lumMod val="60000"/>
            <a:lumOff val="40000"/>
          </a:schemeClr>
        </a:solidFill>
      </dgm:spPr>
      <dgm:t>
        <a:bodyPr/>
        <a:lstStyle/>
        <a:p>
          <a:pPr>
            <a:lnSpc>
              <a:spcPts val="1200"/>
            </a:lnSpc>
            <a:spcAft>
              <a:spcPts val="0"/>
            </a:spcAft>
          </a:pPr>
          <a:r>
            <a:rPr lang="en-US" sz="850" b="1" dirty="0" smtClean="0">
              <a:latin typeface="Arial" pitchFamily="34" charset="0"/>
              <a:cs typeface="Arial" pitchFamily="34" charset="0"/>
            </a:rPr>
            <a:t>Administrative</a:t>
          </a:r>
        </a:p>
        <a:p>
          <a:pPr>
            <a:lnSpc>
              <a:spcPts val="1200"/>
            </a:lnSpc>
            <a:spcAft>
              <a:spcPts val="0"/>
            </a:spcAft>
          </a:pPr>
          <a:r>
            <a:rPr lang="en-US" sz="850" b="1" dirty="0" smtClean="0">
              <a:latin typeface="Arial" pitchFamily="34" charset="0"/>
              <a:cs typeface="Arial" pitchFamily="34" charset="0"/>
            </a:rPr>
            <a:t>Services</a:t>
          </a:r>
        </a:p>
      </dgm:t>
    </dgm:pt>
    <dgm:pt modelId="{A855C716-DB9A-4E03-90FA-2C4A0CDC475E}" type="parTrans" cxnId="{86814BE5-0086-4764-83F5-FB87B939610B}">
      <dgm:prSet/>
      <dgm:spPr>
        <a:solidFill>
          <a:schemeClr val="bg1">
            <a:lumMod val="85000"/>
          </a:schemeClr>
        </a:solidFill>
        <a:ln w="12700">
          <a:solidFill>
            <a:schemeClr val="tx1">
              <a:lumMod val="50000"/>
              <a:lumOff val="50000"/>
            </a:schemeClr>
          </a:solidFill>
        </a:ln>
      </dgm:spPr>
      <dgm:t>
        <a:bodyPr/>
        <a:lstStyle/>
        <a:p>
          <a:endParaRPr lang="en-US" dirty="0"/>
        </a:p>
      </dgm:t>
    </dgm:pt>
    <dgm:pt modelId="{DB5BA665-2525-4EE0-B205-3C8FD13367F7}" type="sibTrans" cxnId="{86814BE5-0086-4764-83F5-FB87B939610B}">
      <dgm:prSet/>
      <dgm:spPr/>
      <dgm:t>
        <a:bodyPr/>
        <a:lstStyle/>
        <a:p>
          <a:endParaRPr lang="en-US"/>
        </a:p>
      </dgm:t>
    </dgm:pt>
    <dgm:pt modelId="{FEBED58B-16BE-4F74-B63E-DF84AD34E39A}" type="asst">
      <dgm:prSet custT="1"/>
      <dgm:spPr>
        <a:solidFill>
          <a:srgbClr val="FFFF99"/>
        </a:solidFill>
      </dgm:spPr>
      <dgm:t>
        <a:bodyPr/>
        <a:lstStyle/>
        <a:p>
          <a:r>
            <a:rPr lang="en-US" sz="1000" b="1" dirty="0" smtClean="0">
              <a:latin typeface="Arial" pitchFamily="34" charset="0"/>
              <a:cs typeface="Arial" pitchFamily="34" charset="0"/>
            </a:rPr>
            <a:t>Mike Steele</a:t>
          </a:r>
        </a:p>
        <a:p>
          <a:r>
            <a:rPr lang="en-US" sz="1000" b="0" dirty="0" smtClean="0">
              <a:latin typeface="Arial" pitchFamily="34" charset="0"/>
              <a:cs typeface="Arial" pitchFamily="34" charset="0"/>
            </a:rPr>
            <a:t>Communications Director</a:t>
          </a:r>
          <a:endParaRPr lang="en-US" sz="1000" b="0" dirty="0">
            <a:latin typeface="Arial" pitchFamily="34" charset="0"/>
            <a:cs typeface="Arial" pitchFamily="34" charset="0"/>
          </a:endParaRPr>
        </a:p>
      </dgm:t>
    </dgm:pt>
    <dgm:pt modelId="{D34667B5-165C-4FB1-AB43-592A3559B6E8}" type="parTrans" cxnId="{698039D8-97C7-494E-B941-56C39886EC6A}">
      <dgm:prSet/>
      <dgm:spPr>
        <a:solidFill>
          <a:srgbClr val="FFFF99"/>
        </a:solidFill>
        <a:ln w="12700">
          <a:solidFill>
            <a:schemeClr val="bg1">
              <a:lumMod val="65000"/>
            </a:schemeClr>
          </a:solidFill>
        </a:ln>
      </dgm:spPr>
      <dgm:t>
        <a:bodyPr/>
        <a:lstStyle/>
        <a:p>
          <a:endParaRPr lang="en-US"/>
        </a:p>
      </dgm:t>
    </dgm:pt>
    <dgm:pt modelId="{E7C18A34-E478-4A4D-8189-E58026D481FA}" type="sibTrans" cxnId="{698039D8-97C7-494E-B941-56C39886EC6A}">
      <dgm:prSet/>
      <dgm:spPr/>
      <dgm:t>
        <a:bodyPr/>
        <a:lstStyle/>
        <a:p>
          <a:endParaRPr lang="en-US"/>
        </a:p>
      </dgm:t>
    </dgm:pt>
    <dgm:pt modelId="{E42B0657-3F3C-4D50-BE7D-2EA2779B3ADB}" type="pres">
      <dgm:prSet presAssocID="{75A33141-F117-4FB9-B653-A2B2B5BC0DF0}" presName="hierChild1" presStyleCnt="0">
        <dgm:presLayoutVars>
          <dgm:orgChart val="1"/>
          <dgm:chPref val="1"/>
          <dgm:dir/>
          <dgm:animOne val="branch"/>
          <dgm:animLvl val="lvl"/>
          <dgm:resizeHandles/>
        </dgm:presLayoutVars>
      </dgm:prSet>
      <dgm:spPr/>
      <dgm:t>
        <a:bodyPr/>
        <a:lstStyle/>
        <a:p>
          <a:endParaRPr lang="en-US"/>
        </a:p>
      </dgm:t>
    </dgm:pt>
    <dgm:pt modelId="{DCDFB038-FD66-46E3-9CB2-623B748CAC64}" type="pres">
      <dgm:prSet presAssocID="{916BD438-E644-4F80-B2B5-69DC2A9A2AD4}" presName="hierRoot1" presStyleCnt="0">
        <dgm:presLayoutVars>
          <dgm:hierBranch val="init"/>
        </dgm:presLayoutVars>
      </dgm:prSet>
      <dgm:spPr/>
      <dgm:t>
        <a:bodyPr/>
        <a:lstStyle/>
        <a:p>
          <a:endParaRPr lang="en-US"/>
        </a:p>
      </dgm:t>
    </dgm:pt>
    <dgm:pt modelId="{DD818608-657E-44B4-96B0-F12C54DDC56F}" type="pres">
      <dgm:prSet presAssocID="{916BD438-E644-4F80-B2B5-69DC2A9A2AD4}" presName="rootComposite1" presStyleCnt="0"/>
      <dgm:spPr/>
      <dgm:t>
        <a:bodyPr/>
        <a:lstStyle/>
        <a:p>
          <a:endParaRPr lang="en-US"/>
        </a:p>
      </dgm:t>
    </dgm:pt>
    <dgm:pt modelId="{F8B23BC1-6DCD-4FD3-8779-BF4ED32BE71B}" type="pres">
      <dgm:prSet presAssocID="{916BD438-E644-4F80-B2B5-69DC2A9A2AD4}" presName="rootText1" presStyleLbl="node0" presStyleIdx="0" presStyleCnt="1" custScaleX="154173" custScaleY="82037" custLinFactNeighborX="10813" custLinFactNeighborY="85718">
        <dgm:presLayoutVars>
          <dgm:chPref val="3"/>
        </dgm:presLayoutVars>
      </dgm:prSet>
      <dgm:spPr/>
      <dgm:t>
        <a:bodyPr/>
        <a:lstStyle/>
        <a:p>
          <a:endParaRPr lang="en-US"/>
        </a:p>
      </dgm:t>
    </dgm:pt>
    <dgm:pt modelId="{473A5769-982F-47D0-AE4F-5E35C371B876}" type="pres">
      <dgm:prSet presAssocID="{916BD438-E644-4F80-B2B5-69DC2A9A2AD4}" presName="rootConnector1" presStyleLbl="node1" presStyleIdx="0" presStyleCnt="0"/>
      <dgm:spPr/>
      <dgm:t>
        <a:bodyPr/>
        <a:lstStyle/>
        <a:p>
          <a:endParaRPr lang="en-US"/>
        </a:p>
      </dgm:t>
    </dgm:pt>
    <dgm:pt modelId="{8CAFE458-7EF2-4EAD-8EDB-F29FC42587C0}" type="pres">
      <dgm:prSet presAssocID="{916BD438-E644-4F80-B2B5-69DC2A9A2AD4}" presName="hierChild2" presStyleCnt="0"/>
      <dgm:spPr/>
      <dgm:t>
        <a:bodyPr/>
        <a:lstStyle/>
        <a:p>
          <a:endParaRPr lang="en-US"/>
        </a:p>
      </dgm:t>
    </dgm:pt>
    <dgm:pt modelId="{CFF49FB8-43E8-4815-9B44-FF0D73454AD8}" type="pres">
      <dgm:prSet presAssocID="{43113496-9E22-4DB4-9443-50040CDD6B45}" presName="Name37" presStyleLbl="parChTrans1D2" presStyleIdx="0" presStyleCnt="6"/>
      <dgm:spPr/>
      <dgm:t>
        <a:bodyPr/>
        <a:lstStyle/>
        <a:p>
          <a:endParaRPr lang="en-US"/>
        </a:p>
      </dgm:t>
    </dgm:pt>
    <dgm:pt modelId="{047FB831-AF1E-4C41-A244-4B22C735C3FF}" type="pres">
      <dgm:prSet presAssocID="{449B9522-C2CF-4748-A673-5068061E0D2E}" presName="hierRoot2" presStyleCnt="0">
        <dgm:presLayoutVars>
          <dgm:hierBranch val="hang"/>
        </dgm:presLayoutVars>
      </dgm:prSet>
      <dgm:spPr/>
      <dgm:t>
        <a:bodyPr/>
        <a:lstStyle/>
        <a:p>
          <a:endParaRPr lang="en-US"/>
        </a:p>
      </dgm:t>
    </dgm:pt>
    <dgm:pt modelId="{8AFA4A5E-EB46-44EF-A5FF-F9CAC80A82FC}" type="pres">
      <dgm:prSet presAssocID="{449B9522-C2CF-4748-A673-5068061E0D2E}" presName="rootComposite" presStyleCnt="0"/>
      <dgm:spPr/>
      <dgm:t>
        <a:bodyPr/>
        <a:lstStyle/>
        <a:p>
          <a:endParaRPr lang="en-US"/>
        </a:p>
      </dgm:t>
    </dgm:pt>
    <dgm:pt modelId="{654CCCE2-7EF8-4558-9E9B-B1C7958002CD}" type="pres">
      <dgm:prSet presAssocID="{449B9522-C2CF-4748-A673-5068061E0D2E}" presName="rootText" presStyleLbl="node2" presStyleIdx="0" presStyleCnt="3" custScaleX="147800" custScaleY="118009" custLinFactX="100000" custLinFactNeighborX="144708" custLinFactNeighborY="7389">
        <dgm:presLayoutVars>
          <dgm:chPref val="3"/>
        </dgm:presLayoutVars>
      </dgm:prSet>
      <dgm:spPr/>
      <dgm:t>
        <a:bodyPr/>
        <a:lstStyle/>
        <a:p>
          <a:endParaRPr lang="en-US"/>
        </a:p>
      </dgm:t>
    </dgm:pt>
    <dgm:pt modelId="{2A8B6075-CD20-4977-8601-8B0BAE6A9695}" type="pres">
      <dgm:prSet presAssocID="{449B9522-C2CF-4748-A673-5068061E0D2E}" presName="rootConnector" presStyleLbl="node2" presStyleIdx="0" presStyleCnt="3"/>
      <dgm:spPr/>
      <dgm:t>
        <a:bodyPr/>
        <a:lstStyle/>
        <a:p>
          <a:endParaRPr lang="en-US"/>
        </a:p>
      </dgm:t>
    </dgm:pt>
    <dgm:pt modelId="{E3E60940-1046-4D3A-B83A-F2A5D8CA76F1}" type="pres">
      <dgm:prSet presAssocID="{449B9522-C2CF-4748-A673-5068061E0D2E}" presName="hierChild4" presStyleCnt="0"/>
      <dgm:spPr/>
      <dgm:t>
        <a:bodyPr/>
        <a:lstStyle/>
        <a:p>
          <a:endParaRPr lang="en-US"/>
        </a:p>
      </dgm:t>
    </dgm:pt>
    <dgm:pt modelId="{A1F48CAB-967D-4572-8E77-C6002F5CD147}" type="pres">
      <dgm:prSet presAssocID="{D028D54F-9EF9-413E-A537-E5DDBCF0F7BE}" presName="Name48" presStyleLbl="parChTrans1D3" presStyleIdx="0" presStyleCnt="11"/>
      <dgm:spPr/>
      <dgm:t>
        <a:bodyPr/>
        <a:lstStyle/>
        <a:p>
          <a:endParaRPr lang="en-US"/>
        </a:p>
      </dgm:t>
    </dgm:pt>
    <dgm:pt modelId="{E535F45C-2A74-4ABD-A5B7-DABDC7067D7F}" type="pres">
      <dgm:prSet presAssocID="{069E71F7-1FA7-4806-9E1E-4A37A628008E}" presName="hierRoot2" presStyleCnt="0">
        <dgm:presLayoutVars>
          <dgm:hierBranch val="init"/>
        </dgm:presLayoutVars>
      </dgm:prSet>
      <dgm:spPr/>
      <dgm:t>
        <a:bodyPr/>
        <a:lstStyle/>
        <a:p>
          <a:endParaRPr lang="en-US"/>
        </a:p>
      </dgm:t>
    </dgm:pt>
    <dgm:pt modelId="{B8FECB50-8F34-4C51-BA9E-A267EC6B3498}" type="pres">
      <dgm:prSet presAssocID="{069E71F7-1FA7-4806-9E1E-4A37A628008E}" presName="rootComposite" presStyleCnt="0"/>
      <dgm:spPr/>
      <dgm:t>
        <a:bodyPr/>
        <a:lstStyle/>
        <a:p>
          <a:endParaRPr lang="en-US"/>
        </a:p>
      </dgm:t>
    </dgm:pt>
    <dgm:pt modelId="{1339406C-8992-4392-AA94-D188189CE30E}" type="pres">
      <dgm:prSet presAssocID="{069E71F7-1FA7-4806-9E1E-4A37A628008E}" presName="rootText" presStyleLbl="node3" presStyleIdx="0" presStyleCnt="9" custScaleX="109350" custScaleY="131641" custLinFactX="100000" custLinFactNeighborX="147707" custLinFactNeighborY="-28593">
        <dgm:presLayoutVars>
          <dgm:chPref val="3"/>
        </dgm:presLayoutVars>
      </dgm:prSet>
      <dgm:spPr/>
      <dgm:t>
        <a:bodyPr/>
        <a:lstStyle/>
        <a:p>
          <a:endParaRPr lang="en-US"/>
        </a:p>
      </dgm:t>
    </dgm:pt>
    <dgm:pt modelId="{32A8EA9C-8325-40DC-A5F1-FB328197DBE2}" type="pres">
      <dgm:prSet presAssocID="{069E71F7-1FA7-4806-9E1E-4A37A628008E}" presName="rootConnector" presStyleLbl="node3" presStyleIdx="0" presStyleCnt="9"/>
      <dgm:spPr/>
      <dgm:t>
        <a:bodyPr/>
        <a:lstStyle/>
        <a:p>
          <a:endParaRPr lang="en-US"/>
        </a:p>
      </dgm:t>
    </dgm:pt>
    <dgm:pt modelId="{4C8C62CC-3E37-4474-A6E2-1A385247BF8C}" type="pres">
      <dgm:prSet presAssocID="{069E71F7-1FA7-4806-9E1E-4A37A628008E}" presName="hierChild4" presStyleCnt="0"/>
      <dgm:spPr/>
      <dgm:t>
        <a:bodyPr/>
        <a:lstStyle/>
        <a:p>
          <a:endParaRPr lang="en-US"/>
        </a:p>
      </dgm:t>
    </dgm:pt>
    <dgm:pt modelId="{3E4FCD98-AA68-4EA1-B66C-BDA248574BA6}" type="pres">
      <dgm:prSet presAssocID="{069E71F7-1FA7-4806-9E1E-4A37A628008E}" presName="hierChild5" presStyleCnt="0"/>
      <dgm:spPr/>
      <dgm:t>
        <a:bodyPr/>
        <a:lstStyle/>
        <a:p>
          <a:endParaRPr lang="en-US"/>
        </a:p>
      </dgm:t>
    </dgm:pt>
    <dgm:pt modelId="{EB78B3D4-C012-48ED-9370-628983A964D5}" type="pres">
      <dgm:prSet presAssocID="{66BBB9AF-D7AE-48D7-B16A-C9502467F0BC}" presName="Name48" presStyleLbl="parChTrans1D3" presStyleIdx="1" presStyleCnt="11"/>
      <dgm:spPr/>
      <dgm:t>
        <a:bodyPr/>
        <a:lstStyle/>
        <a:p>
          <a:endParaRPr lang="en-US"/>
        </a:p>
      </dgm:t>
    </dgm:pt>
    <dgm:pt modelId="{45A164E9-CC4D-46D5-9234-F7B3C1D6FFE8}" type="pres">
      <dgm:prSet presAssocID="{49E733B6-44C0-41A5-826D-5BB9EC5A3B0B}" presName="hierRoot2" presStyleCnt="0">
        <dgm:presLayoutVars>
          <dgm:hierBranch val="init"/>
        </dgm:presLayoutVars>
      </dgm:prSet>
      <dgm:spPr/>
      <dgm:t>
        <a:bodyPr/>
        <a:lstStyle/>
        <a:p>
          <a:endParaRPr lang="en-US"/>
        </a:p>
      </dgm:t>
    </dgm:pt>
    <dgm:pt modelId="{99611232-BDFB-4655-836B-6F0BD4441C91}" type="pres">
      <dgm:prSet presAssocID="{49E733B6-44C0-41A5-826D-5BB9EC5A3B0B}" presName="rootComposite" presStyleCnt="0"/>
      <dgm:spPr/>
      <dgm:t>
        <a:bodyPr/>
        <a:lstStyle/>
        <a:p>
          <a:endParaRPr lang="en-US"/>
        </a:p>
      </dgm:t>
    </dgm:pt>
    <dgm:pt modelId="{AB32D4E6-A1A0-4435-ABCB-47C0B96A45A8}" type="pres">
      <dgm:prSet presAssocID="{49E733B6-44C0-41A5-826D-5BB9EC5A3B0B}" presName="rootText" presStyleLbl="node3" presStyleIdx="1" presStyleCnt="9" custScaleX="101428" custScaleY="131641" custLinFactX="100000" custLinFactNeighborX="141774" custLinFactNeighborY="-28508">
        <dgm:presLayoutVars>
          <dgm:chPref val="3"/>
        </dgm:presLayoutVars>
      </dgm:prSet>
      <dgm:spPr/>
      <dgm:t>
        <a:bodyPr/>
        <a:lstStyle/>
        <a:p>
          <a:endParaRPr lang="en-US"/>
        </a:p>
      </dgm:t>
    </dgm:pt>
    <dgm:pt modelId="{2EB42F35-8FCF-4AD2-8AAD-458681B653FD}" type="pres">
      <dgm:prSet presAssocID="{49E733B6-44C0-41A5-826D-5BB9EC5A3B0B}" presName="rootConnector" presStyleLbl="node3" presStyleIdx="1" presStyleCnt="9"/>
      <dgm:spPr/>
      <dgm:t>
        <a:bodyPr/>
        <a:lstStyle/>
        <a:p>
          <a:endParaRPr lang="en-US"/>
        </a:p>
      </dgm:t>
    </dgm:pt>
    <dgm:pt modelId="{3F8A0E21-18B1-4672-92F6-43C8DD39B3A4}" type="pres">
      <dgm:prSet presAssocID="{49E733B6-44C0-41A5-826D-5BB9EC5A3B0B}" presName="hierChild4" presStyleCnt="0"/>
      <dgm:spPr/>
      <dgm:t>
        <a:bodyPr/>
        <a:lstStyle/>
        <a:p>
          <a:endParaRPr lang="en-US"/>
        </a:p>
      </dgm:t>
    </dgm:pt>
    <dgm:pt modelId="{6C4DCE50-364A-4969-A922-DDC8DA0B826C}" type="pres">
      <dgm:prSet presAssocID="{49E733B6-44C0-41A5-826D-5BB9EC5A3B0B}" presName="hierChild5" presStyleCnt="0"/>
      <dgm:spPr/>
      <dgm:t>
        <a:bodyPr/>
        <a:lstStyle/>
        <a:p>
          <a:endParaRPr lang="en-US"/>
        </a:p>
      </dgm:t>
    </dgm:pt>
    <dgm:pt modelId="{5A9A709E-4DAF-4B08-BCED-12B8B71A07C8}" type="pres">
      <dgm:prSet presAssocID="{449B9522-C2CF-4748-A673-5068061E0D2E}" presName="hierChild5" presStyleCnt="0"/>
      <dgm:spPr/>
      <dgm:t>
        <a:bodyPr/>
        <a:lstStyle/>
        <a:p>
          <a:endParaRPr lang="en-US"/>
        </a:p>
      </dgm:t>
    </dgm:pt>
    <dgm:pt modelId="{6DC80008-3EEA-4FB4-9D8F-083922FD9A4E}" type="pres">
      <dgm:prSet presAssocID="{A7BE9A55-3EE9-46EA-988D-933464AE9641}" presName="Name111" presStyleLbl="parChTrans1D3" presStyleIdx="2" presStyleCnt="11"/>
      <dgm:spPr/>
      <dgm:t>
        <a:bodyPr/>
        <a:lstStyle/>
        <a:p>
          <a:endParaRPr lang="en-US"/>
        </a:p>
      </dgm:t>
    </dgm:pt>
    <dgm:pt modelId="{349B81DE-8DD3-482D-8F29-C749268AEAD5}" type="pres">
      <dgm:prSet presAssocID="{6FD14181-3510-4A22-83BC-EDCF926ABF67}" presName="hierRoot3" presStyleCnt="0">
        <dgm:presLayoutVars>
          <dgm:hierBranch val="init"/>
        </dgm:presLayoutVars>
      </dgm:prSet>
      <dgm:spPr/>
      <dgm:t>
        <a:bodyPr/>
        <a:lstStyle/>
        <a:p>
          <a:endParaRPr lang="en-US"/>
        </a:p>
      </dgm:t>
    </dgm:pt>
    <dgm:pt modelId="{CF6924C6-4810-4AAA-99E2-6AF32C30C002}" type="pres">
      <dgm:prSet presAssocID="{6FD14181-3510-4A22-83BC-EDCF926ABF67}" presName="rootComposite3" presStyleCnt="0"/>
      <dgm:spPr/>
      <dgm:t>
        <a:bodyPr/>
        <a:lstStyle/>
        <a:p>
          <a:endParaRPr lang="en-US"/>
        </a:p>
      </dgm:t>
    </dgm:pt>
    <dgm:pt modelId="{5A235AF1-8AD6-4163-B70C-9D94B5B7DE2E}" type="pres">
      <dgm:prSet presAssocID="{6FD14181-3510-4A22-83BC-EDCF926ABF67}" presName="rootText3" presStyleLbl="asst2" presStyleIdx="0" presStyleCnt="2" custScaleX="109964" custScaleY="112063" custLinFactX="100000" custLinFactNeighborX="148698" custLinFactNeighborY="-4194">
        <dgm:presLayoutVars>
          <dgm:chPref val="3"/>
        </dgm:presLayoutVars>
      </dgm:prSet>
      <dgm:spPr/>
      <dgm:t>
        <a:bodyPr/>
        <a:lstStyle/>
        <a:p>
          <a:endParaRPr lang="en-US"/>
        </a:p>
      </dgm:t>
    </dgm:pt>
    <dgm:pt modelId="{60BBCCCB-C981-4D14-8266-00D0D884C43D}" type="pres">
      <dgm:prSet presAssocID="{6FD14181-3510-4A22-83BC-EDCF926ABF67}" presName="rootConnector3" presStyleLbl="asst2" presStyleIdx="0" presStyleCnt="2"/>
      <dgm:spPr/>
      <dgm:t>
        <a:bodyPr/>
        <a:lstStyle/>
        <a:p>
          <a:endParaRPr lang="en-US"/>
        </a:p>
      </dgm:t>
    </dgm:pt>
    <dgm:pt modelId="{10127674-EF7C-40CC-A457-A385BADD4355}" type="pres">
      <dgm:prSet presAssocID="{6FD14181-3510-4A22-83BC-EDCF926ABF67}" presName="hierChild6" presStyleCnt="0"/>
      <dgm:spPr/>
      <dgm:t>
        <a:bodyPr/>
        <a:lstStyle/>
        <a:p>
          <a:endParaRPr lang="en-US"/>
        </a:p>
      </dgm:t>
    </dgm:pt>
    <dgm:pt modelId="{20B9BAD7-4A3F-4DD1-B601-449C52106868}" type="pres">
      <dgm:prSet presAssocID="{6FD14181-3510-4A22-83BC-EDCF926ABF67}" presName="hierChild7" presStyleCnt="0"/>
      <dgm:spPr/>
      <dgm:t>
        <a:bodyPr/>
        <a:lstStyle/>
        <a:p>
          <a:endParaRPr lang="en-US"/>
        </a:p>
      </dgm:t>
    </dgm:pt>
    <dgm:pt modelId="{A0EF76B4-2235-4B9A-A034-9A5825ABD318}" type="pres">
      <dgm:prSet presAssocID="{D534615E-0071-4E63-88F0-AAE9C06B8DDF}" presName="Name37" presStyleLbl="parChTrans1D2" presStyleIdx="1" presStyleCnt="6"/>
      <dgm:spPr/>
      <dgm:t>
        <a:bodyPr/>
        <a:lstStyle/>
        <a:p>
          <a:endParaRPr lang="en-US"/>
        </a:p>
      </dgm:t>
    </dgm:pt>
    <dgm:pt modelId="{318F714D-D302-4298-A4F7-D4DD809886A9}" type="pres">
      <dgm:prSet presAssocID="{17BE5310-3006-4BBD-83D8-827E3A3D5604}" presName="hierRoot2" presStyleCnt="0">
        <dgm:presLayoutVars>
          <dgm:hierBranch val="hang"/>
        </dgm:presLayoutVars>
      </dgm:prSet>
      <dgm:spPr/>
      <dgm:t>
        <a:bodyPr/>
        <a:lstStyle/>
        <a:p>
          <a:endParaRPr lang="en-US"/>
        </a:p>
      </dgm:t>
    </dgm:pt>
    <dgm:pt modelId="{6AA2FC0C-1E43-49A6-9226-CA2EAA879D27}" type="pres">
      <dgm:prSet presAssocID="{17BE5310-3006-4BBD-83D8-827E3A3D5604}" presName="rootComposite" presStyleCnt="0"/>
      <dgm:spPr/>
      <dgm:t>
        <a:bodyPr/>
        <a:lstStyle/>
        <a:p>
          <a:endParaRPr lang="en-US"/>
        </a:p>
      </dgm:t>
    </dgm:pt>
    <dgm:pt modelId="{D5EB61E7-79BB-4311-BFAF-BBDBB2511EF8}" type="pres">
      <dgm:prSet presAssocID="{17BE5310-3006-4BBD-83D8-827E3A3D5604}" presName="rootText" presStyleLbl="node2" presStyleIdx="1" presStyleCnt="3" custScaleX="150313" custScaleY="118009" custLinFactX="-100000" custLinFactNeighborX="-141662" custLinFactNeighborY="7386">
        <dgm:presLayoutVars>
          <dgm:chPref val="3"/>
        </dgm:presLayoutVars>
      </dgm:prSet>
      <dgm:spPr/>
      <dgm:t>
        <a:bodyPr/>
        <a:lstStyle/>
        <a:p>
          <a:endParaRPr lang="en-US"/>
        </a:p>
      </dgm:t>
    </dgm:pt>
    <dgm:pt modelId="{6902EF9F-E09A-4592-9385-7DCD3A9EA3FB}" type="pres">
      <dgm:prSet presAssocID="{17BE5310-3006-4BBD-83D8-827E3A3D5604}" presName="rootConnector" presStyleLbl="node2" presStyleIdx="1" presStyleCnt="3"/>
      <dgm:spPr/>
      <dgm:t>
        <a:bodyPr/>
        <a:lstStyle/>
        <a:p>
          <a:endParaRPr lang="en-US"/>
        </a:p>
      </dgm:t>
    </dgm:pt>
    <dgm:pt modelId="{6B284EB6-D551-4746-B7ED-578FF76E7B7A}" type="pres">
      <dgm:prSet presAssocID="{17BE5310-3006-4BBD-83D8-827E3A3D5604}" presName="hierChild4" presStyleCnt="0"/>
      <dgm:spPr/>
      <dgm:t>
        <a:bodyPr/>
        <a:lstStyle/>
        <a:p>
          <a:endParaRPr lang="en-US"/>
        </a:p>
      </dgm:t>
    </dgm:pt>
    <dgm:pt modelId="{C1DA4029-7A46-4F58-A405-734A199B1A5E}" type="pres">
      <dgm:prSet presAssocID="{EA3D535B-D767-48C7-83A0-DBBE90892DF6}" presName="Name48" presStyleLbl="parChTrans1D3" presStyleIdx="3" presStyleCnt="11"/>
      <dgm:spPr/>
      <dgm:t>
        <a:bodyPr/>
        <a:lstStyle/>
        <a:p>
          <a:endParaRPr lang="en-US"/>
        </a:p>
      </dgm:t>
    </dgm:pt>
    <dgm:pt modelId="{0EDF178C-43CC-4E38-BB7E-6E803D54E253}" type="pres">
      <dgm:prSet presAssocID="{053BF233-5764-440F-8024-A8B90923502D}" presName="hierRoot2" presStyleCnt="0">
        <dgm:presLayoutVars>
          <dgm:hierBranch val="init"/>
        </dgm:presLayoutVars>
      </dgm:prSet>
      <dgm:spPr/>
      <dgm:t>
        <a:bodyPr/>
        <a:lstStyle/>
        <a:p>
          <a:endParaRPr lang="en-US"/>
        </a:p>
      </dgm:t>
    </dgm:pt>
    <dgm:pt modelId="{817A5C8B-F057-4817-9F25-B078ADBB2045}" type="pres">
      <dgm:prSet presAssocID="{053BF233-5764-440F-8024-A8B90923502D}" presName="rootComposite" presStyleCnt="0"/>
      <dgm:spPr/>
      <dgm:t>
        <a:bodyPr/>
        <a:lstStyle/>
        <a:p>
          <a:endParaRPr lang="en-US"/>
        </a:p>
      </dgm:t>
    </dgm:pt>
    <dgm:pt modelId="{12958E58-29F0-4522-B415-ABC83DCD5637}" type="pres">
      <dgm:prSet presAssocID="{053BF233-5764-440F-8024-A8B90923502D}" presName="rootText" presStyleLbl="node3" presStyleIdx="2" presStyleCnt="9" custScaleX="90749" custScaleY="73605" custLinFactX="-23726" custLinFactY="100000" custLinFactNeighborX="-100000" custLinFactNeighborY="101638">
        <dgm:presLayoutVars>
          <dgm:chPref val="3"/>
        </dgm:presLayoutVars>
      </dgm:prSet>
      <dgm:spPr/>
      <dgm:t>
        <a:bodyPr/>
        <a:lstStyle/>
        <a:p>
          <a:endParaRPr lang="en-US"/>
        </a:p>
      </dgm:t>
    </dgm:pt>
    <dgm:pt modelId="{AB9E3900-0920-4151-9408-D358E924ED23}" type="pres">
      <dgm:prSet presAssocID="{053BF233-5764-440F-8024-A8B90923502D}" presName="rootConnector" presStyleLbl="node3" presStyleIdx="2" presStyleCnt="9"/>
      <dgm:spPr/>
      <dgm:t>
        <a:bodyPr/>
        <a:lstStyle/>
        <a:p>
          <a:endParaRPr lang="en-US"/>
        </a:p>
      </dgm:t>
    </dgm:pt>
    <dgm:pt modelId="{47C4E41A-AE9B-4F88-AE2B-A3F49B9A1C0F}" type="pres">
      <dgm:prSet presAssocID="{053BF233-5764-440F-8024-A8B90923502D}" presName="hierChild4" presStyleCnt="0"/>
      <dgm:spPr/>
      <dgm:t>
        <a:bodyPr/>
        <a:lstStyle/>
        <a:p>
          <a:endParaRPr lang="en-US"/>
        </a:p>
      </dgm:t>
    </dgm:pt>
    <dgm:pt modelId="{FC0EBD11-F9AD-47FB-99DC-2786562D7BD1}" type="pres">
      <dgm:prSet presAssocID="{053BF233-5764-440F-8024-A8B90923502D}" presName="hierChild5" presStyleCnt="0"/>
      <dgm:spPr/>
      <dgm:t>
        <a:bodyPr/>
        <a:lstStyle/>
        <a:p>
          <a:endParaRPr lang="en-US"/>
        </a:p>
      </dgm:t>
    </dgm:pt>
    <dgm:pt modelId="{958876D8-C698-422B-BE0E-9C0D5F84C098}" type="pres">
      <dgm:prSet presAssocID="{4FCE07BE-9532-4BB6-9FDC-363B8F60C204}" presName="Name48" presStyleLbl="parChTrans1D3" presStyleIdx="4" presStyleCnt="11"/>
      <dgm:spPr/>
      <dgm:t>
        <a:bodyPr/>
        <a:lstStyle/>
        <a:p>
          <a:endParaRPr lang="en-US"/>
        </a:p>
      </dgm:t>
    </dgm:pt>
    <dgm:pt modelId="{3BDEDDB5-1783-4173-8053-3863FBE74B75}" type="pres">
      <dgm:prSet presAssocID="{2187D602-27BA-43A6-8B67-4DE864D7402D}" presName="hierRoot2" presStyleCnt="0">
        <dgm:presLayoutVars>
          <dgm:hierBranch val="init"/>
        </dgm:presLayoutVars>
      </dgm:prSet>
      <dgm:spPr/>
      <dgm:t>
        <a:bodyPr/>
        <a:lstStyle/>
        <a:p>
          <a:endParaRPr lang="en-US"/>
        </a:p>
      </dgm:t>
    </dgm:pt>
    <dgm:pt modelId="{C15AD55C-117D-4B8D-8E8B-0288906F00FE}" type="pres">
      <dgm:prSet presAssocID="{2187D602-27BA-43A6-8B67-4DE864D7402D}" presName="rootComposite" presStyleCnt="0"/>
      <dgm:spPr/>
      <dgm:t>
        <a:bodyPr/>
        <a:lstStyle/>
        <a:p>
          <a:endParaRPr lang="en-US"/>
        </a:p>
      </dgm:t>
    </dgm:pt>
    <dgm:pt modelId="{88BFDDF7-B3A9-4ACE-BB38-A7201EDBF523}" type="pres">
      <dgm:prSet presAssocID="{2187D602-27BA-43A6-8B67-4DE864D7402D}" presName="rootText" presStyleLbl="node3" presStyleIdx="3" presStyleCnt="9" custScaleX="93364" custScaleY="77317" custLinFactX="-155480" custLinFactY="100000" custLinFactNeighborX="-200000" custLinFactNeighborY="100696">
        <dgm:presLayoutVars>
          <dgm:chPref val="3"/>
        </dgm:presLayoutVars>
      </dgm:prSet>
      <dgm:spPr/>
      <dgm:t>
        <a:bodyPr/>
        <a:lstStyle/>
        <a:p>
          <a:endParaRPr lang="en-US"/>
        </a:p>
      </dgm:t>
    </dgm:pt>
    <dgm:pt modelId="{9838DFD3-12DF-4BC0-8CC7-2AB00A74A53E}" type="pres">
      <dgm:prSet presAssocID="{2187D602-27BA-43A6-8B67-4DE864D7402D}" presName="rootConnector" presStyleLbl="node3" presStyleIdx="3" presStyleCnt="9"/>
      <dgm:spPr/>
      <dgm:t>
        <a:bodyPr/>
        <a:lstStyle/>
        <a:p>
          <a:endParaRPr lang="en-US"/>
        </a:p>
      </dgm:t>
    </dgm:pt>
    <dgm:pt modelId="{621D0F6A-B5A8-4FED-AD42-CC2DB5FEB4BA}" type="pres">
      <dgm:prSet presAssocID="{2187D602-27BA-43A6-8B67-4DE864D7402D}" presName="hierChild4" presStyleCnt="0"/>
      <dgm:spPr/>
      <dgm:t>
        <a:bodyPr/>
        <a:lstStyle/>
        <a:p>
          <a:endParaRPr lang="en-US"/>
        </a:p>
      </dgm:t>
    </dgm:pt>
    <dgm:pt modelId="{3389A54D-EA61-4652-9909-F581CFAE268D}" type="pres">
      <dgm:prSet presAssocID="{2187D602-27BA-43A6-8B67-4DE864D7402D}" presName="hierChild5" presStyleCnt="0"/>
      <dgm:spPr/>
      <dgm:t>
        <a:bodyPr/>
        <a:lstStyle/>
        <a:p>
          <a:endParaRPr lang="en-US"/>
        </a:p>
      </dgm:t>
    </dgm:pt>
    <dgm:pt modelId="{7804378E-BE8E-44C3-998D-7EDEDC656E82}" type="pres">
      <dgm:prSet presAssocID="{4ABBB059-3E8E-4863-BFA6-43EC023EF637}" presName="Name48" presStyleLbl="parChTrans1D3" presStyleIdx="5" presStyleCnt="11"/>
      <dgm:spPr/>
      <dgm:t>
        <a:bodyPr/>
        <a:lstStyle/>
        <a:p>
          <a:endParaRPr lang="en-US"/>
        </a:p>
      </dgm:t>
    </dgm:pt>
    <dgm:pt modelId="{3F79839E-8821-4A4F-A235-966B4DFBBD16}" type="pres">
      <dgm:prSet presAssocID="{1A44CC5E-439C-4075-AF3C-0B2CABFB4897}" presName="hierRoot2" presStyleCnt="0">
        <dgm:presLayoutVars>
          <dgm:hierBranch val="init"/>
        </dgm:presLayoutVars>
      </dgm:prSet>
      <dgm:spPr/>
      <dgm:t>
        <a:bodyPr/>
        <a:lstStyle/>
        <a:p>
          <a:endParaRPr lang="en-US"/>
        </a:p>
      </dgm:t>
    </dgm:pt>
    <dgm:pt modelId="{0E929CD5-9514-4575-A1AE-D4389F2C8C6D}" type="pres">
      <dgm:prSet presAssocID="{1A44CC5E-439C-4075-AF3C-0B2CABFB4897}" presName="rootComposite" presStyleCnt="0"/>
      <dgm:spPr/>
      <dgm:t>
        <a:bodyPr/>
        <a:lstStyle/>
        <a:p>
          <a:endParaRPr lang="en-US"/>
        </a:p>
      </dgm:t>
    </dgm:pt>
    <dgm:pt modelId="{6EB7AE96-7406-41B3-94EE-5269BDDAD83C}" type="pres">
      <dgm:prSet presAssocID="{1A44CC5E-439C-4075-AF3C-0B2CABFB4897}" presName="rootText" presStyleLbl="node3" presStyleIdx="4" presStyleCnt="9" custScaleX="90712" custScaleY="74717" custLinFactX="-21888" custLinFactNeighborX="-100000" custLinFactNeighborY="-19385">
        <dgm:presLayoutVars>
          <dgm:chPref val="3"/>
        </dgm:presLayoutVars>
      </dgm:prSet>
      <dgm:spPr/>
      <dgm:t>
        <a:bodyPr/>
        <a:lstStyle/>
        <a:p>
          <a:endParaRPr lang="en-US"/>
        </a:p>
      </dgm:t>
    </dgm:pt>
    <dgm:pt modelId="{0863D794-1594-4196-B6D6-153F411BB2D8}" type="pres">
      <dgm:prSet presAssocID="{1A44CC5E-439C-4075-AF3C-0B2CABFB4897}" presName="rootConnector" presStyleLbl="node3" presStyleIdx="4" presStyleCnt="9"/>
      <dgm:spPr/>
      <dgm:t>
        <a:bodyPr/>
        <a:lstStyle/>
        <a:p>
          <a:endParaRPr lang="en-US"/>
        </a:p>
      </dgm:t>
    </dgm:pt>
    <dgm:pt modelId="{65904FFA-DB93-4001-B58E-4732F1F1AB88}" type="pres">
      <dgm:prSet presAssocID="{1A44CC5E-439C-4075-AF3C-0B2CABFB4897}" presName="hierChild4" presStyleCnt="0"/>
      <dgm:spPr/>
      <dgm:t>
        <a:bodyPr/>
        <a:lstStyle/>
        <a:p>
          <a:endParaRPr lang="en-US"/>
        </a:p>
      </dgm:t>
    </dgm:pt>
    <dgm:pt modelId="{E14101BB-8E26-4681-B02D-31FE3F273F3E}" type="pres">
      <dgm:prSet presAssocID="{1A44CC5E-439C-4075-AF3C-0B2CABFB4897}" presName="hierChild5" presStyleCnt="0"/>
      <dgm:spPr/>
      <dgm:t>
        <a:bodyPr/>
        <a:lstStyle/>
        <a:p>
          <a:endParaRPr lang="en-US"/>
        </a:p>
      </dgm:t>
    </dgm:pt>
    <dgm:pt modelId="{54B6156A-9AE1-464A-A39F-63B7070E5B44}" type="pres">
      <dgm:prSet presAssocID="{C4F38B6F-3B6D-4601-A02D-40CFE8D00573}" presName="Name48" presStyleLbl="parChTrans1D3" presStyleIdx="6" presStyleCnt="11"/>
      <dgm:spPr/>
      <dgm:t>
        <a:bodyPr/>
        <a:lstStyle/>
        <a:p>
          <a:endParaRPr lang="en-US"/>
        </a:p>
      </dgm:t>
    </dgm:pt>
    <dgm:pt modelId="{9498A3B5-8DAA-46E9-BD8E-751BF4800E7A}" type="pres">
      <dgm:prSet presAssocID="{AA12BC52-996C-43A3-A468-5D89510130E3}" presName="hierRoot2" presStyleCnt="0">
        <dgm:presLayoutVars>
          <dgm:hierBranch val="init"/>
        </dgm:presLayoutVars>
      </dgm:prSet>
      <dgm:spPr/>
      <dgm:t>
        <a:bodyPr/>
        <a:lstStyle/>
        <a:p>
          <a:endParaRPr lang="en-US"/>
        </a:p>
      </dgm:t>
    </dgm:pt>
    <dgm:pt modelId="{E890BA34-FD71-4EB6-B1B6-F3B157C7192A}" type="pres">
      <dgm:prSet presAssocID="{AA12BC52-996C-43A3-A468-5D89510130E3}" presName="rootComposite" presStyleCnt="0"/>
      <dgm:spPr/>
      <dgm:t>
        <a:bodyPr/>
        <a:lstStyle/>
        <a:p>
          <a:endParaRPr lang="en-US"/>
        </a:p>
      </dgm:t>
    </dgm:pt>
    <dgm:pt modelId="{A833AB11-D2CE-4617-BBEE-EADE9D720D49}" type="pres">
      <dgm:prSet presAssocID="{AA12BC52-996C-43A3-A468-5D89510130E3}" presName="rootText" presStyleLbl="node3" presStyleIdx="5" presStyleCnt="9" custScaleX="94411" custScaleY="71688" custLinFactX="-155529" custLinFactNeighborX="-200000" custLinFactNeighborY="-19337">
        <dgm:presLayoutVars>
          <dgm:chPref val="3"/>
        </dgm:presLayoutVars>
      </dgm:prSet>
      <dgm:spPr/>
      <dgm:t>
        <a:bodyPr/>
        <a:lstStyle/>
        <a:p>
          <a:endParaRPr lang="en-US"/>
        </a:p>
      </dgm:t>
    </dgm:pt>
    <dgm:pt modelId="{0B8F6263-AC4D-4D25-8A01-8BED794ED386}" type="pres">
      <dgm:prSet presAssocID="{AA12BC52-996C-43A3-A468-5D89510130E3}" presName="rootConnector" presStyleLbl="node3" presStyleIdx="5" presStyleCnt="9"/>
      <dgm:spPr/>
      <dgm:t>
        <a:bodyPr/>
        <a:lstStyle/>
        <a:p>
          <a:endParaRPr lang="en-US"/>
        </a:p>
      </dgm:t>
    </dgm:pt>
    <dgm:pt modelId="{D3BE6417-9FB2-49AC-ABE2-5B82408D0E3B}" type="pres">
      <dgm:prSet presAssocID="{AA12BC52-996C-43A3-A468-5D89510130E3}" presName="hierChild4" presStyleCnt="0"/>
      <dgm:spPr/>
      <dgm:t>
        <a:bodyPr/>
        <a:lstStyle/>
        <a:p>
          <a:endParaRPr lang="en-US"/>
        </a:p>
      </dgm:t>
    </dgm:pt>
    <dgm:pt modelId="{8FCEFA1F-E82B-4F95-B0EA-36389BD9816A}" type="pres">
      <dgm:prSet presAssocID="{AA12BC52-996C-43A3-A468-5D89510130E3}" presName="hierChild5" presStyleCnt="0"/>
      <dgm:spPr/>
      <dgm:t>
        <a:bodyPr/>
        <a:lstStyle/>
        <a:p>
          <a:endParaRPr lang="en-US"/>
        </a:p>
      </dgm:t>
    </dgm:pt>
    <dgm:pt modelId="{7C3EE3AC-7CDA-4277-B08D-53CD7C1072E7}" type="pres">
      <dgm:prSet presAssocID="{A855C716-DB9A-4E03-90FA-2C4A0CDC475E}" presName="Name48" presStyleLbl="parChTrans1D3" presStyleIdx="7" presStyleCnt="11"/>
      <dgm:spPr/>
      <dgm:t>
        <a:bodyPr/>
        <a:lstStyle/>
        <a:p>
          <a:endParaRPr lang="en-US"/>
        </a:p>
      </dgm:t>
    </dgm:pt>
    <dgm:pt modelId="{2445189B-F45D-42AF-8090-C8994235A679}" type="pres">
      <dgm:prSet presAssocID="{71459874-8D22-440B-A3EE-3EE06B868200}" presName="hierRoot2" presStyleCnt="0">
        <dgm:presLayoutVars>
          <dgm:hierBranch val="init"/>
        </dgm:presLayoutVars>
      </dgm:prSet>
      <dgm:spPr/>
      <dgm:t>
        <a:bodyPr/>
        <a:lstStyle/>
        <a:p>
          <a:endParaRPr lang="en-US"/>
        </a:p>
      </dgm:t>
    </dgm:pt>
    <dgm:pt modelId="{EC2D6E14-42D9-4AA6-9641-715E5F15657D}" type="pres">
      <dgm:prSet presAssocID="{71459874-8D22-440B-A3EE-3EE06B868200}" presName="rootComposite" presStyleCnt="0"/>
      <dgm:spPr/>
      <dgm:t>
        <a:bodyPr/>
        <a:lstStyle/>
        <a:p>
          <a:endParaRPr lang="en-US"/>
        </a:p>
      </dgm:t>
    </dgm:pt>
    <dgm:pt modelId="{67CEB114-B097-46CA-BB7C-AEFF06B63CB5}" type="pres">
      <dgm:prSet presAssocID="{71459874-8D22-440B-A3EE-3EE06B868200}" presName="rootText" presStyleLbl="node3" presStyleIdx="6" presStyleCnt="9" custScaleX="95909" custScaleY="73830" custLinFactX="-100000" custLinFactY="-100000" custLinFactNeighborX="-140281" custLinFactNeighborY="-137241">
        <dgm:presLayoutVars>
          <dgm:chPref val="3"/>
        </dgm:presLayoutVars>
      </dgm:prSet>
      <dgm:spPr/>
      <dgm:t>
        <a:bodyPr/>
        <a:lstStyle/>
        <a:p>
          <a:endParaRPr lang="en-US"/>
        </a:p>
      </dgm:t>
    </dgm:pt>
    <dgm:pt modelId="{9D581465-B83F-4017-B066-53D726756CE7}" type="pres">
      <dgm:prSet presAssocID="{71459874-8D22-440B-A3EE-3EE06B868200}" presName="rootConnector" presStyleLbl="node3" presStyleIdx="6" presStyleCnt="9"/>
      <dgm:spPr/>
      <dgm:t>
        <a:bodyPr/>
        <a:lstStyle/>
        <a:p>
          <a:endParaRPr lang="en-US"/>
        </a:p>
      </dgm:t>
    </dgm:pt>
    <dgm:pt modelId="{06F90DA4-11F5-4769-9A65-6261460D74F1}" type="pres">
      <dgm:prSet presAssocID="{71459874-8D22-440B-A3EE-3EE06B868200}" presName="hierChild4" presStyleCnt="0"/>
      <dgm:spPr/>
      <dgm:t>
        <a:bodyPr/>
        <a:lstStyle/>
        <a:p>
          <a:endParaRPr lang="en-US"/>
        </a:p>
      </dgm:t>
    </dgm:pt>
    <dgm:pt modelId="{FDC9957A-CE8B-4E01-A63D-CCD4240852CF}" type="pres">
      <dgm:prSet presAssocID="{71459874-8D22-440B-A3EE-3EE06B868200}" presName="hierChild5" presStyleCnt="0"/>
      <dgm:spPr/>
      <dgm:t>
        <a:bodyPr/>
        <a:lstStyle/>
        <a:p>
          <a:endParaRPr lang="en-US"/>
        </a:p>
      </dgm:t>
    </dgm:pt>
    <dgm:pt modelId="{3DD238DC-A08A-42AD-8633-7F136C7FB781}" type="pres">
      <dgm:prSet presAssocID="{17BE5310-3006-4BBD-83D8-827E3A3D5604}" presName="hierChild5" presStyleCnt="0"/>
      <dgm:spPr/>
      <dgm:t>
        <a:bodyPr/>
        <a:lstStyle/>
        <a:p>
          <a:endParaRPr lang="en-US"/>
        </a:p>
      </dgm:t>
    </dgm:pt>
    <dgm:pt modelId="{C77400AD-5D54-47A0-BB44-6E0546EA0DD6}" type="pres">
      <dgm:prSet presAssocID="{B60A323A-0A6D-42F2-820B-6440D177B160}" presName="Name37" presStyleLbl="parChTrans1D2" presStyleIdx="2" presStyleCnt="6"/>
      <dgm:spPr/>
      <dgm:t>
        <a:bodyPr/>
        <a:lstStyle/>
        <a:p>
          <a:endParaRPr lang="en-US"/>
        </a:p>
      </dgm:t>
    </dgm:pt>
    <dgm:pt modelId="{1BD76071-AE3B-4719-A09A-AC1AE07ED781}" type="pres">
      <dgm:prSet presAssocID="{448E2B28-79F2-4E2E-8379-852BB89FFB55}" presName="hierRoot2" presStyleCnt="0">
        <dgm:presLayoutVars>
          <dgm:hierBranch val="hang"/>
        </dgm:presLayoutVars>
      </dgm:prSet>
      <dgm:spPr/>
      <dgm:t>
        <a:bodyPr/>
        <a:lstStyle/>
        <a:p>
          <a:endParaRPr lang="en-US"/>
        </a:p>
      </dgm:t>
    </dgm:pt>
    <dgm:pt modelId="{16D6D3DF-089C-4D88-9AB0-9511A79F6B5A}" type="pres">
      <dgm:prSet presAssocID="{448E2B28-79F2-4E2E-8379-852BB89FFB55}" presName="rootComposite" presStyleCnt="0"/>
      <dgm:spPr/>
      <dgm:t>
        <a:bodyPr/>
        <a:lstStyle/>
        <a:p>
          <a:endParaRPr lang="en-US"/>
        </a:p>
      </dgm:t>
    </dgm:pt>
    <dgm:pt modelId="{94760E4F-DDFB-4051-85AC-0B7ADA3982D4}" type="pres">
      <dgm:prSet presAssocID="{448E2B28-79F2-4E2E-8379-852BB89FFB55}" presName="rootText" presStyleLbl="node2" presStyleIdx="2" presStyleCnt="3" custScaleX="143521" custScaleY="118009" custLinFactNeighborX="2708" custLinFactNeighborY="7388">
        <dgm:presLayoutVars>
          <dgm:chPref val="3"/>
        </dgm:presLayoutVars>
      </dgm:prSet>
      <dgm:spPr/>
      <dgm:t>
        <a:bodyPr/>
        <a:lstStyle/>
        <a:p>
          <a:endParaRPr lang="en-US"/>
        </a:p>
      </dgm:t>
    </dgm:pt>
    <dgm:pt modelId="{B625CD0C-7A7A-42C4-8E5F-36C7CA211FEB}" type="pres">
      <dgm:prSet presAssocID="{448E2B28-79F2-4E2E-8379-852BB89FFB55}" presName="rootConnector" presStyleLbl="node2" presStyleIdx="2" presStyleCnt="3"/>
      <dgm:spPr/>
      <dgm:t>
        <a:bodyPr/>
        <a:lstStyle/>
        <a:p>
          <a:endParaRPr lang="en-US"/>
        </a:p>
      </dgm:t>
    </dgm:pt>
    <dgm:pt modelId="{A0F3AFAC-4CCE-4549-85EF-69DC4F1CEA5F}" type="pres">
      <dgm:prSet presAssocID="{448E2B28-79F2-4E2E-8379-852BB89FFB55}" presName="hierChild4" presStyleCnt="0"/>
      <dgm:spPr/>
      <dgm:t>
        <a:bodyPr/>
        <a:lstStyle/>
        <a:p>
          <a:endParaRPr lang="en-US"/>
        </a:p>
      </dgm:t>
    </dgm:pt>
    <dgm:pt modelId="{CF807789-CED1-441D-892E-367C7F25D907}" type="pres">
      <dgm:prSet presAssocID="{A48E6C7A-8CFC-4C80-883C-2854861E3950}" presName="Name48" presStyleLbl="parChTrans1D3" presStyleIdx="8" presStyleCnt="11"/>
      <dgm:spPr/>
      <dgm:t>
        <a:bodyPr/>
        <a:lstStyle/>
        <a:p>
          <a:endParaRPr lang="en-US"/>
        </a:p>
      </dgm:t>
    </dgm:pt>
    <dgm:pt modelId="{8D412CB9-B2B8-46C3-BE0C-CFEFBCFCFBDF}" type="pres">
      <dgm:prSet presAssocID="{5DF36F92-B04A-4582-BF2C-EE7A346BF6D8}" presName="hierRoot2" presStyleCnt="0">
        <dgm:presLayoutVars>
          <dgm:hierBranch val="init"/>
        </dgm:presLayoutVars>
      </dgm:prSet>
      <dgm:spPr/>
      <dgm:t>
        <a:bodyPr/>
        <a:lstStyle/>
        <a:p>
          <a:endParaRPr lang="en-US"/>
        </a:p>
      </dgm:t>
    </dgm:pt>
    <dgm:pt modelId="{7EFE1C89-908F-4B25-A25B-C64480F2BC5B}" type="pres">
      <dgm:prSet presAssocID="{5DF36F92-B04A-4582-BF2C-EE7A346BF6D8}" presName="rootComposite" presStyleCnt="0"/>
      <dgm:spPr/>
      <dgm:t>
        <a:bodyPr/>
        <a:lstStyle/>
        <a:p>
          <a:endParaRPr lang="en-US"/>
        </a:p>
      </dgm:t>
    </dgm:pt>
    <dgm:pt modelId="{BEAA4A6B-5576-4177-B9E4-9D38912724A3}" type="pres">
      <dgm:prSet presAssocID="{5DF36F92-B04A-4582-BF2C-EE7A346BF6D8}" presName="rootText" presStyleLbl="node3" presStyleIdx="7" presStyleCnt="9" custScaleX="92466" custScaleY="77764" custLinFactNeighborX="2385" custLinFactNeighborY="-32779">
        <dgm:presLayoutVars>
          <dgm:chPref val="3"/>
        </dgm:presLayoutVars>
      </dgm:prSet>
      <dgm:spPr/>
      <dgm:t>
        <a:bodyPr/>
        <a:lstStyle/>
        <a:p>
          <a:endParaRPr lang="en-US"/>
        </a:p>
      </dgm:t>
    </dgm:pt>
    <dgm:pt modelId="{0BBC0711-97D3-4D94-81E3-1B84AA5FAA08}" type="pres">
      <dgm:prSet presAssocID="{5DF36F92-B04A-4582-BF2C-EE7A346BF6D8}" presName="rootConnector" presStyleLbl="node3" presStyleIdx="7" presStyleCnt="9"/>
      <dgm:spPr/>
      <dgm:t>
        <a:bodyPr/>
        <a:lstStyle/>
        <a:p>
          <a:endParaRPr lang="en-US"/>
        </a:p>
      </dgm:t>
    </dgm:pt>
    <dgm:pt modelId="{A19725B8-BD5B-4E19-8FC1-B9D04AD378AC}" type="pres">
      <dgm:prSet presAssocID="{5DF36F92-B04A-4582-BF2C-EE7A346BF6D8}" presName="hierChild4" presStyleCnt="0"/>
      <dgm:spPr/>
      <dgm:t>
        <a:bodyPr/>
        <a:lstStyle/>
        <a:p>
          <a:endParaRPr lang="en-US"/>
        </a:p>
      </dgm:t>
    </dgm:pt>
    <dgm:pt modelId="{4AF0DADE-A0B0-4A56-80AB-96B73624AAC7}" type="pres">
      <dgm:prSet presAssocID="{5DF36F92-B04A-4582-BF2C-EE7A346BF6D8}" presName="hierChild5" presStyleCnt="0"/>
      <dgm:spPr/>
      <dgm:t>
        <a:bodyPr/>
        <a:lstStyle/>
        <a:p>
          <a:endParaRPr lang="en-US"/>
        </a:p>
      </dgm:t>
    </dgm:pt>
    <dgm:pt modelId="{ED1ACD0D-A46A-4DF8-9984-9764DE157424}" type="pres">
      <dgm:prSet presAssocID="{C8353E49-463E-431F-8210-D878A61938CD}" presName="Name48" presStyleLbl="parChTrans1D3" presStyleIdx="9" presStyleCnt="11"/>
      <dgm:spPr/>
      <dgm:t>
        <a:bodyPr/>
        <a:lstStyle/>
        <a:p>
          <a:endParaRPr lang="en-US"/>
        </a:p>
      </dgm:t>
    </dgm:pt>
    <dgm:pt modelId="{20639C3E-A503-44B4-81B4-1880A93D4D33}" type="pres">
      <dgm:prSet presAssocID="{32E64FA2-54A5-411D-8CDD-32C6A3D322D7}" presName="hierRoot2" presStyleCnt="0">
        <dgm:presLayoutVars>
          <dgm:hierBranch val="init"/>
        </dgm:presLayoutVars>
      </dgm:prSet>
      <dgm:spPr/>
      <dgm:t>
        <a:bodyPr/>
        <a:lstStyle/>
        <a:p>
          <a:endParaRPr lang="en-US"/>
        </a:p>
      </dgm:t>
    </dgm:pt>
    <dgm:pt modelId="{BB3982AB-807C-4161-8FC2-E3041E5E9899}" type="pres">
      <dgm:prSet presAssocID="{32E64FA2-54A5-411D-8CDD-32C6A3D322D7}" presName="rootComposite" presStyleCnt="0"/>
      <dgm:spPr/>
      <dgm:t>
        <a:bodyPr/>
        <a:lstStyle/>
        <a:p>
          <a:endParaRPr lang="en-US"/>
        </a:p>
      </dgm:t>
    </dgm:pt>
    <dgm:pt modelId="{889892BF-73A9-44F5-BE33-23542F0A2046}" type="pres">
      <dgm:prSet presAssocID="{32E64FA2-54A5-411D-8CDD-32C6A3D322D7}" presName="rootText" presStyleLbl="node3" presStyleIdx="8" presStyleCnt="9" custScaleX="82298" custScaleY="77764" custLinFactNeighborX="-1484" custLinFactNeighborY="-31762">
        <dgm:presLayoutVars>
          <dgm:chPref val="3"/>
        </dgm:presLayoutVars>
      </dgm:prSet>
      <dgm:spPr/>
      <dgm:t>
        <a:bodyPr/>
        <a:lstStyle/>
        <a:p>
          <a:endParaRPr lang="en-US"/>
        </a:p>
      </dgm:t>
    </dgm:pt>
    <dgm:pt modelId="{0C641BB4-2BB7-4486-BF6E-772424919D8D}" type="pres">
      <dgm:prSet presAssocID="{32E64FA2-54A5-411D-8CDD-32C6A3D322D7}" presName="rootConnector" presStyleLbl="node3" presStyleIdx="8" presStyleCnt="9"/>
      <dgm:spPr/>
      <dgm:t>
        <a:bodyPr/>
        <a:lstStyle/>
        <a:p>
          <a:endParaRPr lang="en-US"/>
        </a:p>
      </dgm:t>
    </dgm:pt>
    <dgm:pt modelId="{A57B20EF-6BDB-40A2-B286-1A4916053416}" type="pres">
      <dgm:prSet presAssocID="{32E64FA2-54A5-411D-8CDD-32C6A3D322D7}" presName="hierChild4" presStyleCnt="0"/>
      <dgm:spPr/>
      <dgm:t>
        <a:bodyPr/>
        <a:lstStyle/>
        <a:p>
          <a:endParaRPr lang="en-US"/>
        </a:p>
      </dgm:t>
    </dgm:pt>
    <dgm:pt modelId="{4DB76F34-0229-4A6F-961E-C07C1A453470}" type="pres">
      <dgm:prSet presAssocID="{32E64FA2-54A5-411D-8CDD-32C6A3D322D7}" presName="hierChild5" presStyleCnt="0"/>
      <dgm:spPr/>
      <dgm:t>
        <a:bodyPr/>
        <a:lstStyle/>
        <a:p>
          <a:endParaRPr lang="en-US"/>
        </a:p>
      </dgm:t>
    </dgm:pt>
    <dgm:pt modelId="{A4D48AF9-7E5A-40C2-A030-DC6562C5CD37}" type="pres">
      <dgm:prSet presAssocID="{448E2B28-79F2-4E2E-8379-852BB89FFB55}" presName="hierChild5" presStyleCnt="0"/>
      <dgm:spPr/>
      <dgm:t>
        <a:bodyPr/>
        <a:lstStyle/>
        <a:p>
          <a:endParaRPr lang="en-US"/>
        </a:p>
      </dgm:t>
    </dgm:pt>
    <dgm:pt modelId="{A179AE70-1656-4D2F-B973-7A0613CA0044}" type="pres">
      <dgm:prSet presAssocID="{0953E8F8-5CA2-4FE1-A95D-B38CD5FB98B0}" presName="Name111" presStyleLbl="parChTrans1D3" presStyleIdx="10" presStyleCnt="11"/>
      <dgm:spPr/>
      <dgm:t>
        <a:bodyPr/>
        <a:lstStyle/>
        <a:p>
          <a:endParaRPr lang="en-US"/>
        </a:p>
      </dgm:t>
    </dgm:pt>
    <dgm:pt modelId="{88F78550-2CA1-47F9-88CC-D3E99C10A971}" type="pres">
      <dgm:prSet presAssocID="{F2B092E6-92A3-45EE-8175-3BD90D766EB8}" presName="hierRoot3" presStyleCnt="0">
        <dgm:presLayoutVars>
          <dgm:hierBranch val="init"/>
        </dgm:presLayoutVars>
      </dgm:prSet>
      <dgm:spPr/>
      <dgm:t>
        <a:bodyPr/>
        <a:lstStyle/>
        <a:p>
          <a:endParaRPr lang="en-US"/>
        </a:p>
      </dgm:t>
    </dgm:pt>
    <dgm:pt modelId="{777A03E2-182B-4241-83AC-849208C07A86}" type="pres">
      <dgm:prSet presAssocID="{F2B092E6-92A3-45EE-8175-3BD90D766EB8}" presName="rootComposite3" presStyleCnt="0"/>
      <dgm:spPr/>
      <dgm:t>
        <a:bodyPr/>
        <a:lstStyle/>
        <a:p>
          <a:endParaRPr lang="en-US"/>
        </a:p>
      </dgm:t>
    </dgm:pt>
    <dgm:pt modelId="{CB55557C-83A4-4AC2-8AFD-C1FA00DCA2AF}" type="pres">
      <dgm:prSet presAssocID="{F2B092E6-92A3-45EE-8175-3BD90D766EB8}" presName="rootText3" presStyleLbl="asst2" presStyleIdx="1" presStyleCnt="2" custScaleX="95289" custScaleY="92923" custLinFactNeighborX="2560" custLinFactNeighborY="-4395">
        <dgm:presLayoutVars>
          <dgm:chPref val="3"/>
        </dgm:presLayoutVars>
      </dgm:prSet>
      <dgm:spPr/>
      <dgm:t>
        <a:bodyPr/>
        <a:lstStyle/>
        <a:p>
          <a:endParaRPr lang="en-US"/>
        </a:p>
      </dgm:t>
    </dgm:pt>
    <dgm:pt modelId="{7A91838D-A898-45D4-BBB7-626A93ED4710}" type="pres">
      <dgm:prSet presAssocID="{F2B092E6-92A3-45EE-8175-3BD90D766EB8}" presName="rootConnector3" presStyleLbl="asst2" presStyleIdx="1" presStyleCnt="2"/>
      <dgm:spPr/>
      <dgm:t>
        <a:bodyPr/>
        <a:lstStyle/>
        <a:p>
          <a:endParaRPr lang="en-US"/>
        </a:p>
      </dgm:t>
    </dgm:pt>
    <dgm:pt modelId="{1D8D159C-CF81-4510-8F86-CB213B70A8CA}" type="pres">
      <dgm:prSet presAssocID="{F2B092E6-92A3-45EE-8175-3BD90D766EB8}" presName="hierChild6" presStyleCnt="0"/>
      <dgm:spPr/>
      <dgm:t>
        <a:bodyPr/>
        <a:lstStyle/>
        <a:p>
          <a:endParaRPr lang="en-US"/>
        </a:p>
      </dgm:t>
    </dgm:pt>
    <dgm:pt modelId="{4ABE89A0-89B5-4CC5-B0B7-0EFB5132EF4B}" type="pres">
      <dgm:prSet presAssocID="{F2B092E6-92A3-45EE-8175-3BD90D766EB8}" presName="hierChild7" presStyleCnt="0"/>
      <dgm:spPr/>
      <dgm:t>
        <a:bodyPr/>
        <a:lstStyle/>
        <a:p>
          <a:endParaRPr lang="en-US"/>
        </a:p>
      </dgm:t>
    </dgm:pt>
    <dgm:pt modelId="{B8EA7618-F1C4-459B-BDAA-5E57166AEC95}" type="pres">
      <dgm:prSet presAssocID="{916BD438-E644-4F80-B2B5-69DC2A9A2AD4}" presName="hierChild3" presStyleCnt="0"/>
      <dgm:spPr/>
      <dgm:t>
        <a:bodyPr/>
        <a:lstStyle/>
        <a:p>
          <a:endParaRPr lang="en-US"/>
        </a:p>
      </dgm:t>
    </dgm:pt>
    <dgm:pt modelId="{41548CEB-E4CD-4E50-8C25-1A910DB14E9C}" type="pres">
      <dgm:prSet presAssocID="{BA7190DA-D9D9-4E4C-935C-ADCD37005F70}" presName="Name111" presStyleLbl="parChTrans1D2" presStyleIdx="3" presStyleCnt="6"/>
      <dgm:spPr/>
      <dgm:t>
        <a:bodyPr/>
        <a:lstStyle/>
        <a:p>
          <a:endParaRPr lang="en-US"/>
        </a:p>
      </dgm:t>
    </dgm:pt>
    <dgm:pt modelId="{B8D253FC-FAF7-4CC8-94A4-B2DCFE212E17}" type="pres">
      <dgm:prSet presAssocID="{B2EF507A-83D7-4ADA-AC2D-CD09012C127E}" presName="hierRoot3" presStyleCnt="0">
        <dgm:presLayoutVars>
          <dgm:hierBranch val="init"/>
        </dgm:presLayoutVars>
      </dgm:prSet>
      <dgm:spPr/>
      <dgm:t>
        <a:bodyPr/>
        <a:lstStyle/>
        <a:p>
          <a:endParaRPr lang="en-US"/>
        </a:p>
      </dgm:t>
    </dgm:pt>
    <dgm:pt modelId="{58BD48E0-DC0F-4D6E-B48F-26F5C842B0C3}" type="pres">
      <dgm:prSet presAssocID="{B2EF507A-83D7-4ADA-AC2D-CD09012C127E}" presName="rootComposite3" presStyleCnt="0"/>
      <dgm:spPr/>
      <dgm:t>
        <a:bodyPr/>
        <a:lstStyle/>
        <a:p>
          <a:endParaRPr lang="en-US"/>
        </a:p>
      </dgm:t>
    </dgm:pt>
    <dgm:pt modelId="{D2314ECF-C0BB-4221-B19E-6647F33740A3}" type="pres">
      <dgm:prSet presAssocID="{B2EF507A-83D7-4ADA-AC2D-CD09012C127E}" presName="rootText3" presStyleLbl="asst1" presStyleIdx="0" presStyleCnt="3" custScaleX="120808" custScaleY="78792" custLinFactNeighborX="-2380" custLinFactNeighborY="51276">
        <dgm:presLayoutVars>
          <dgm:chPref val="3"/>
        </dgm:presLayoutVars>
      </dgm:prSet>
      <dgm:spPr/>
      <dgm:t>
        <a:bodyPr/>
        <a:lstStyle/>
        <a:p>
          <a:endParaRPr lang="en-US"/>
        </a:p>
      </dgm:t>
    </dgm:pt>
    <dgm:pt modelId="{23F80EE8-8068-4892-B8CE-B9BFA6D9AFCD}" type="pres">
      <dgm:prSet presAssocID="{B2EF507A-83D7-4ADA-AC2D-CD09012C127E}" presName="rootConnector3" presStyleLbl="asst1" presStyleIdx="0" presStyleCnt="3"/>
      <dgm:spPr/>
      <dgm:t>
        <a:bodyPr/>
        <a:lstStyle/>
        <a:p>
          <a:endParaRPr lang="en-US"/>
        </a:p>
      </dgm:t>
    </dgm:pt>
    <dgm:pt modelId="{569E92AE-BA07-4235-9367-D8460931AF19}" type="pres">
      <dgm:prSet presAssocID="{B2EF507A-83D7-4ADA-AC2D-CD09012C127E}" presName="hierChild6" presStyleCnt="0"/>
      <dgm:spPr/>
      <dgm:t>
        <a:bodyPr/>
        <a:lstStyle/>
        <a:p>
          <a:endParaRPr lang="en-US"/>
        </a:p>
      </dgm:t>
    </dgm:pt>
    <dgm:pt modelId="{9C8CBA50-751A-43A4-851B-F4C870B8ED8B}" type="pres">
      <dgm:prSet presAssocID="{B2EF507A-83D7-4ADA-AC2D-CD09012C127E}" presName="hierChild7" presStyleCnt="0"/>
      <dgm:spPr/>
      <dgm:t>
        <a:bodyPr/>
        <a:lstStyle/>
        <a:p>
          <a:endParaRPr lang="en-US"/>
        </a:p>
      </dgm:t>
    </dgm:pt>
    <dgm:pt modelId="{9E47C9DD-6693-4649-A6AE-F6DFC5DB8B82}" type="pres">
      <dgm:prSet presAssocID="{D2EEC021-ED19-4D28-A6A3-15D53A58BA00}" presName="Name111" presStyleLbl="parChTrans1D2" presStyleIdx="4" presStyleCnt="6"/>
      <dgm:spPr/>
      <dgm:t>
        <a:bodyPr/>
        <a:lstStyle/>
        <a:p>
          <a:endParaRPr lang="en-US"/>
        </a:p>
      </dgm:t>
    </dgm:pt>
    <dgm:pt modelId="{3EAC9A23-58D8-4F76-B3A9-D23E92F0779F}" type="pres">
      <dgm:prSet presAssocID="{CE31FA89-2FC2-486B-9EF8-2F210348805C}" presName="hierRoot3" presStyleCnt="0">
        <dgm:presLayoutVars>
          <dgm:hierBranch val="init"/>
        </dgm:presLayoutVars>
      </dgm:prSet>
      <dgm:spPr/>
      <dgm:t>
        <a:bodyPr/>
        <a:lstStyle/>
        <a:p>
          <a:endParaRPr lang="en-US"/>
        </a:p>
      </dgm:t>
    </dgm:pt>
    <dgm:pt modelId="{B97E3897-66BB-4F5C-B446-B77DA192E78F}" type="pres">
      <dgm:prSet presAssocID="{CE31FA89-2FC2-486B-9EF8-2F210348805C}" presName="rootComposite3" presStyleCnt="0"/>
      <dgm:spPr/>
      <dgm:t>
        <a:bodyPr/>
        <a:lstStyle/>
        <a:p>
          <a:endParaRPr lang="en-US"/>
        </a:p>
      </dgm:t>
    </dgm:pt>
    <dgm:pt modelId="{6C3A4A4E-CC66-46FF-9E87-B4A09B591D52}" type="pres">
      <dgm:prSet presAssocID="{CE31FA89-2FC2-486B-9EF8-2F210348805C}" presName="rootText3" presStyleLbl="asst1" presStyleIdx="1" presStyleCnt="3" custScaleX="113179" custScaleY="71401" custLinFactNeighborX="31108" custLinFactNeighborY="61521">
        <dgm:presLayoutVars>
          <dgm:chPref val="3"/>
        </dgm:presLayoutVars>
      </dgm:prSet>
      <dgm:spPr/>
      <dgm:t>
        <a:bodyPr/>
        <a:lstStyle/>
        <a:p>
          <a:endParaRPr lang="en-US"/>
        </a:p>
      </dgm:t>
    </dgm:pt>
    <dgm:pt modelId="{ECFB580A-2232-4274-8044-9230ADE9296B}" type="pres">
      <dgm:prSet presAssocID="{CE31FA89-2FC2-486B-9EF8-2F210348805C}" presName="rootConnector3" presStyleLbl="asst1" presStyleIdx="1" presStyleCnt="3"/>
      <dgm:spPr/>
      <dgm:t>
        <a:bodyPr/>
        <a:lstStyle/>
        <a:p>
          <a:endParaRPr lang="en-US"/>
        </a:p>
      </dgm:t>
    </dgm:pt>
    <dgm:pt modelId="{5053D934-F6BD-4E99-A5B4-A23E2470D4C2}" type="pres">
      <dgm:prSet presAssocID="{CE31FA89-2FC2-486B-9EF8-2F210348805C}" presName="hierChild6" presStyleCnt="0"/>
      <dgm:spPr/>
      <dgm:t>
        <a:bodyPr/>
        <a:lstStyle/>
        <a:p>
          <a:endParaRPr lang="en-US"/>
        </a:p>
      </dgm:t>
    </dgm:pt>
    <dgm:pt modelId="{060E2425-2820-4AE3-BA15-370B11606B94}" type="pres">
      <dgm:prSet presAssocID="{CE31FA89-2FC2-486B-9EF8-2F210348805C}" presName="hierChild7" presStyleCnt="0"/>
      <dgm:spPr/>
      <dgm:t>
        <a:bodyPr/>
        <a:lstStyle/>
        <a:p>
          <a:endParaRPr lang="en-US"/>
        </a:p>
      </dgm:t>
    </dgm:pt>
    <dgm:pt modelId="{0F23AC5E-87B0-4D3B-A2B2-9AA6BFDBFC86}" type="pres">
      <dgm:prSet presAssocID="{D34667B5-165C-4FB1-AB43-592A3559B6E8}" presName="Name111" presStyleLbl="parChTrans1D2" presStyleIdx="5" presStyleCnt="6"/>
      <dgm:spPr/>
      <dgm:t>
        <a:bodyPr/>
        <a:lstStyle/>
        <a:p>
          <a:endParaRPr lang="en-US"/>
        </a:p>
      </dgm:t>
    </dgm:pt>
    <dgm:pt modelId="{5D9FA24B-265E-4A62-B681-C842D456A876}" type="pres">
      <dgm:prSet presAssocID="{FEBED58B-16BE-4F74-B63E-DF84AD34E39A}" presName="hierRoot3" presStyleCnt="0">
        <dgm:presLayoutVars>
          <dgm:hierBranch val="init"/>
        </dgm:presLayoutVars>
      </dgm:prSet>
      <dgm:spPr/>
    </dgm:pt>
    <dgm:pt modelId="{6434B9A3-9552-4F95-BF80-756D7373FBE8}" type="pres">
      <dgm:prSet presAssocID="{FEBED58B-16BE-4F74-B63E-DF84AD34E39A}" presName="rootComposite3" presStyleCnt="0"/>
      <dgm:spPr/>
    </dgm:pt>
    <dgm:pt modelId="{75E87638-D9FF-4405-829D-669C7C4D092C}" type="pres">
      <dgm:prSet presAssocID="{FEBED58B-16BE-4F74-B63E-DF84AD34E39A}" presName="rootText3" presStyleLbl="asst1" presStyleIdx="2" presStyleCnt="3" custScaleX="123143" custScaleY="72554" custLinFactNeighborX="-3752" custLinFactNeighborY="9466">
        <dgm:presLayoutVars>
          <dgm:chPref val="3"/>
        </dgm:presLayoutVars>
      </dgm:prSet>
      <dgm:spPr/>
      <dgm:t>
        <a:bodyPr/>
        <a:lstStyle/>
        <a:p>
          <a:endParaRPr lang="en-US"/>
        </a:p>
      </dgm:t>
    </dgm:pt>
    <dgm:pt modelId="{287171E4-0FE0-4EC6-87CE-116B40B033E3}" type="pres">
      <dgm:prSet presAssocID="{FEBED58B-16BE-4F74-B63E-DF84AD34E39A}" presName="rootConnector3" presStyleLbl="asst1" presStyleIdx="2" presStyleCnt="3"/>
      <dgm:spPr/>
      <dgm:t>
        <a:bodyPr/>
        <a:lstStyle/>
        <a:p>
          <a:endParaRPr lang="en-US"/>
        </a:p>
      </dgm:t>
    </dgm:pt>
    <dgm:pt modelId="{FBE87D0C-300B-42A9-B5CE-229073C240B5}" type="pres">
      <dgm:prSet presAssocID="{FEBED58B-16BE-4F74-B63E-DF84AD34E39A}" presName="hierChild6" presStyleCnt="0"/>
      <dgm:spPr/>
    </dgm:pt>
    <dgm:pt modelId="{F536975A-AC71-4547-9A34-67AF01618EC3}" type="pres">
      <dgm:prSet presAssocID="{FEBED58B-16BE-4F74-B63E-DF84AD34E39A}" presName="hierChild7" presStyleCnt="0"/>
      <dgm:spPr/>
    </dgm:pt>
  </dgm:ptLst>
  <dgm:cxnLst>
    <dgm:cxn modelId="{0384A56E-FF64-4617-BA0E-C5E0AE63C7AE}" srcId="{449B9522-C2CF-4748-A673-5068061E0D2E}" destId="{6FD14181-3510-4A22-83BC-EDCF926ABF67}" srcOrd="2" destOrd="0" parTransId="{A7BE9A55-3EE9-46EA-988D-933464AE9641}" sibTransId="{5D4C94C5-E470-4FDA-9944-1C4DF0E99465}"/>
    <dgm:cxn modelId="{B6D32930-3982-4D70-B844-D04FBBF35B4A}" srcId="{916BD438-E644-4F80-B2B5-69DC2A9A2AD4}" destId="{17BE5310-3006-4BBD-83D8-827E3A3D5604}" srcOrd="1" destOrd="0" parTransId="{D534615E-0071-4E63-88F0-AAE9C06B8DDF}" sibTransId="{D4AB2619-85DD-4562-8F23-A0BC618E5DA4}"/>
    <dgm:cxn modelId="{A01E5B6A-FABD-452E-A22A-F44071AF606C}" type="presOf" srcId="{AA12BC52-996C-43A3-A468-5D89510130E3}" destId="{A833AB11-D2CE-4617-BBEE-EADE9D720D49}" srcOrd="0" destOrd="0" presId="urn:microsoft.com/office/officeart/2005/8/layout/orgChart1"/>
    <dgm:cxn modelId="{42FD4DA5-D9EC-4B6B-A480-EAF8B2EB7456}" type="presOf" srcId="{32E64FA2-54A5-411D-8CDD-32C6A3D322D7}" destId="{889892BF-73A9-44F5-BE33-23542F0A2046}" srcOrd="0" destOrd="0" presId="urn:microsoft.com/office/officeart/2005/8/layout/orgChart1"/>
    <dgm:cxn modelId="{B2DEF24C-0D9E-4F35-9D5A-40B1BCF0E8CB}" type="presOf" srcId="{C4F38B6F-3B6D-4601-A02D-40CFE8D00573}" destId="{54B6156A-9AE1-464A-A39F-63B7070E5B44}" srcOrd="0" destOrd="0" presId="urn:microsoft.com/office/officeart/2005/8/layout/orgChart1"/>
    <dgm:cxn modelId="{CF6DA495-1276-4149-898B-CA5A74800254}" type="presOf" srcId="{448E2B28-79F2-4E2E-8379-852BB89FFB55}" destId="{B625CD0C-7A7A-42C4-8E5F-36C7CA211FEB}" srcOrd="1" destOrd="0" presId="urn:microsoft.com/office/officeart/2005/8/layout/orgChart1"/>
    <dgm:cxn modelId="{524B7AC1-84D8-4387-BD75-668E6A96BA30}" type="presOf" srcId="{2187D602-27BA-43A6-8B67-4DE864D7402D}" destId="{9838DFD3-12DF-4BC0-8CC7-2AB00A74A53E}" srcOrd="1" destOrd="0" presId="urn:microsoft.com/office/officeart/2005/8/layout/orgChart1"/>
    <dgm:cxn modelId="{E705F717-48F2-4DD1-A159-0653382E3C0D}" type="presOf" srcId="{CE31FA89-2FC2-486B-9EF8-2F210348805C}" destId="{6C3A4A4E-CC66-46FF-9E87-B4A09B591D52}" srcOrd="0" destOrd="0" presId="urn:microsoft.com/office/officeart/2005/8/layout/orgChart1"/>
    <dgm:cxn modelId="{F3BB28A4-EBA9-4AFC-B859-1E37C56C6351}" type="presOf" srcId="{C8353E49-463E-431F-8210-D878A61938CD}" destId="{ED1ACD0D-A46A-4DF8-9984-9764DE157424}" srcOrd="0" destOrd="0" presId="urn:microsoft.com/office/officeart/2005/8/layout/orgChart1"/>
    <dgm:cxn modelId="{86814BE5-0086-4764-83F5-FB87B939610B}" srcId="{17BE5310-3006-4BBD-83D8-827E3A3D5604}" destId="{71459874-8D22-440B-A3EE-3EE06B868200}" srcOrd="4" destOrd="0" parTransId="{A855C716-DB9A-4E03-90FA-2C4A0CDC475E}" sibTransId="{DB5BA665-2525-4EE0-B205-3C8FD13367F7}"/>
    <dgm:cxn modelId="{E5711B29-3781-423C-BE4B-D9BDC6772E35}" type="presOf" srcId="{4FCE07BE-9532-4BB6-9FDC-363B8F60C204}" destId="{958876D8-C698-422B-BE0E-9C0D5F84C098}" srcOrd="0" destOrd="0" presId="urn:microsoft.com/office/officeart/2005/8/layout/orgChart1"/>
    <dgm:cxn modelId="{698039D8-97C7-494E-B941-56C39886EC6A}" srcId="{916BD438-E644-4F80-B2B5-69DC2A9A2AD4}" destId="{FEBED58B-16BE-4F74-B63E-DF84AD34E39A}" srcOrd="5" destOrd="0" parTransId="{D34667B5-165C-4FB1-AB43-592A3559B6E8}" sibTransId="{E7C18A34-E478-4A4D-8189-E58026D481FA}"/>
    <dgm:cxn modelId="{912D459D-3FA7-428E-80A1-CAA96A6722C0}" srcId="{17BE5310-3006-4BBD-83D8-827E3A3D5604}" destId="{2187D602-27BA-43A6-8B67-4DE864D7402D}" srcOrd="1" destOrd="0" parTransId="{4FCE07BE-9532-4BB6-9FDC-363B8F60C204}" sibTransId="{6908C7A9-1907-4297-A5AE-FBD2AE52EDFA}"/>
    <dgm:cxn modelId="{F1E267FB-AECE-48AD-95D9-125BCF716BC6}" type="presOf" srcId="{5DF36F92-B04A-4582-BF2C-EE7A346BF6D8}" destId="{0BBC0711-97D3-4D94-81E3-1B84AA5FAA08}" srcOrd="1" destOrd="0" presId="urn:microsoft.com/office/officeart/2005/8/layout/orgChart1"/>
    <dgm:cxn modelId="{6BF0AF8A-5D3E-448B-BFE5-F0991D0F6DCF}" type="presOf" srcId="{D34667B5-165C-4FB1-AB43-592A3559B6E8}" destId="{0F23AC5E-87B0-4D3B-A2B2-9AA6BFDBFC86}" srcOrd="0" destOrd="0" presId="urn:microsoft.com/office/officeart/2005/8/layout/orgChart1"/>
    <dgm:cxn modelId="{BA1AA4D8-4CC5-43F2-8837-5E07994599F7}" type="presOf" srcId="{17BE5310-3006-4BBD-83D8-827E3A3D5604}" destId="{D5EB61E7-79BB-4311-BFAF-BBDBB2511EF8}" srcOrd="0" destOrd="0" presId="urn:microsoft.com/office/officeart/2005/8/layout/orgChart1"/>
    <dgm:cxn modelId="{0B2ECDEF-2478-4907-96AA-E4AE473396A2}" type="presOf" srcId="{448E2B28-79F2-4E2E-8379-852BB89FFB55}" destId="{94760E4F-DDFB-4051-85AC-0B7ADA3982D4}" srcOrd="0" destOrd="0" presId="urn:microsoft.com/office/officeart/2005/8/layout/orgChart1"/>
    <dgm:cxn modelId="{58148087-044D-49FC-8687-B51D1FBC5125}" type="presOf" srcId="{B60A323A-0A6D-42F2-820B-6440D177B160}" destId="{C77400AD-5D54-47A0-BB44-6E0546EA0DD6}" srcOrd="0" destOrd="0" presId="urn:microsoft.com/office/officeart/2005/8/layout/orgChart1"/>
    <dgm:cxn modelId="{F282A0F2-9815-46F1-BEB4-D80DD2CC8BB4}" srcId="{449B9522-C2CF-4748-A673-5068061E0D2E}" destId="{49E733B6-44C0-41A5-826D-5BB9EC5A3B0B}" srcOrd="1" destOrd="0" parTransId="{66BBB9AF-D7AE-48D7-B16A-C9502467F0BC}" sibTransId="{7ECA3ECC-6037-4780-9FA9-2A92C762C303}"/>
    <dgm:cxn modelId="{C1FFE036-EF5B-48B6-9B68-19EF77F90636}" type="presOf" srcId="{916BD438-E644-4F80-B2B5-69DC2A9A2AD4}" destId="{473A5769-982F-47D0-AE4F-5E35C371B876}" srcOrd="1" destOrd="0" presId="urn:microsoft.com/office/officeart/2005/8/layout/orgChart1"/>
    <dgm:cxn modelId="{E33FE9EB-7BC6-48A4-9B74-12E9197DB79C}" type="presOf" srcId="{AA12BC52-996C-43A3-A468-5D89510130E3}" destId="{0B8F6263-AC4D-4D25-8A01-8BED794ED386}" srcOrd="1" destOrd="0" presId="urn:microsoft.com/office/officeart/2005/8/layout/orgChart1"/>
    <dgm:cxn modelId="{9856E681-5534-411D-A043-6A8D77028C2F}" srcId="{916BD438-E644-4F80-B2B5-69DC2A9A2AD4}" destId="{CE31FA89-2FC2-486B-9EF8-2F210348805C}" srcOrd="4" destOrd="0" parTransId="{D2EEC021-ED19-4D28-A6A3-15D53A58BA00}" sibTransId="{A522E628-0C2D-478F-97DA-D0B4A3D770D1}"/>
    <dgm:cxn modelId="{7CA9C155-8AE5-4371-9B85-0B6ACBEB1E3C}" type="presOf" srcId="{B2EF507A-83D7-4ADA-AC2D-CD09012C127E}" destId="{23F80EE8-8068-4892-B8CE-B9BFA6D9AFCD}" srcOrd="1" destOrd="0" presId="urn:microsoft.com/office/officeart/2005/8/layout/orgChart1"/>
    <dgm:cxn modelId="{D46AD5B9-4231-4196-8E19-AF240E5334D3}" srcId="{916BD438-E644-4F80-B2B5-69DC2A9A2AD4}" destId="{B2EF507A-83D7-4ADA-AC2D-CD09012C127E}" srcOrd="3" destOrd="0" parTransId="{BA7190DA-D9D9-4E4C-935C-ADCD37005F70}" sibTransId="{B14A261F-F46C-4EC1-81FA-D85DDF02FE73}"/>
    <dgm:cxn modelId="{EC9E8B23-45D7-4F6E-983B-D455EA20BF64}" type="presOf" srcId="{1A44CC5E-439C-4075-AF3C-0B2CABFB4897}" destId="{6EB7AE96-7406-41B3-94EE-5269BDDAD83C}" srcOrd="0" destOrd="0" presId="urn:microsoft.com/office/officeart/2005/8/layout/orgChart1"/>
    <dgm:cxn modelId="{21322704-16AE-4071-8D1C-E86F798C02F5}" srcId="{448E2B28-79F2-4E2E-8379-852BB89FFB55}" destId="{32E64FA2-54A5-411D-8CDD-32C6A3D322D7}" srcOrd="1" destOrd="0" parTransId="{C8353E49-463E-431F-8210-D878A61938CD}" sibTransId="{A0DBC974-EEBC-4BEA-A544-47C8748EC462}"/>
    <dgm:cxn modelId="{50395E76-3B15-4293-9EB8-7BFF3A106F38}" srcId="{448E2B28-79F2-4E2E-8379-852BB89FFB55}" destId="{F2B092E6-92A3-45EE-8175-3BD90D766EB8}" srcOrd="2" destOrd="0" parTransId="{0953E8F8-5CA2-4FE1-A95D-B38CD5FB98B0}" sibTransId="{905E99FF-E671-4C97-B6C8-002876E5EA33}"/>
    <dgm:cxn modelId="{5DC3A2BB-843C-4CBD-AB3B-9561ECCBE543}" srcId="{448E2B28-79F2-4E2E-8379-852BB89FFB55}" destId="{5DF36F92-B04A-4582-BF2C-EE7A346BF6D8}" srcOrd="0" destOrd="0" parTransId="{A48E6C7A-8CFC-4C80-883C-2854861E3950}" sibTransId="{5F043973-B1E5-442A-BBD3-6238AE05AE56}"/>
    <dgm:cxn modelId="{82F1DB67-5FA5-4848-B2DF-1B02365B95C7}" type="presOf" srcId="{053BF233-5764-440F-8024-A8B90923502D}" destId="{12958E58-29F0-4522-B415-ABC83DCD5637}" srcOrd="0" destOrd="0" presId="urn:microsoft.com/office/officeart/2005/8/layout/orgChart1"/>
    <dgm:cxn modelId="{E15B36E1-8975-4D5D-8DDF-F74C14AC31E8}" type="presOf" srcId="{17BE5310-3006-4BBD-83D8-827E3A3D5604}" destId="{6902EF9F-E09A-4592-9385-7DCD3A9EA3FB}" srcOrd="1" destOrd="0" presId="urn:microsoft.com/office/officeart/2005/8/layout/orgChart1"/>
    <dgm:cxn modelId="{7AA6AFEA-E259-40F7-AE03-CC8180379252}" type="presOf" srcId="{053BF233-5764-440F-8024-A8B90923502D}" destId="{AB9E3900-0920-4151-9408-D358E924ED23}" srcOrd="1" destOrd="0" presId="urn:microsoft.com/office/officeart/2005/8/layout/orgChart1"/>
    <dgm:cxn modelId="{EB4A3B03-8A7B-4FAE-8ACC-F487A6DAB70B}" type="presOf" srcId="{BA7190DA-D9D9-4E4C-935C-ADCD37005F70}" destId="{41548CEB-E4CD-4E50-8C25-1A910DB14E9C}" srcOrd="0" destOrd="0" presId="urn:microsoft.com/office/officeart/2005/8/layout/orgChart1"/>
    <dgm:cxn modelId="{7898D89B-88A2-481A-8054-FF9FC1938782}" type="presOf" srcId="{069E71F7-1FA7-4806-9E1E-4A37A628008E}" destId="{1339406C-8992-4392-AA94-D188189CE30E}" srcOrd="0" destOrd="0" presId="urn:microsoft.com/office/officeart/2005/8/layout/orgChart1"/>
    <dgm:cxn modelId="{53ABF16D-1B93-4B63-A03D-5174EA773775}" srcId="{17BE5310-3006-4BBD-83D8-827E3A3D5604}" destId="{AA12BC52-996C-43A3-A468-5D89510130E3}" srcOrd="3" destOrd="0" parTransId="{C4F38B6F-3B6D-4601-A02D-40CFE8D00573}" sibTransId="{AB1010B2-8D48-4376-A1A8-19DC29C18603}"/>
    <dgm:cxn modelId="{6E2DC347-7D37-4CF2-9612-5C68C931A947}" type="presOf" srcId="{B2EF507A-83D7-4ADA-AC2D-CD09012C127E}" destId="{D2314ECF-C0BB-4221-B19E-6647F33740A3}" srcOrd="0" destOrd="0" presId="urn:microsoft.com/office/officeart/2005/8/layout/orgChart1"/>
    <dgm:cxn modelId="{488071D5-B6CB-4E47-9AAE-099249D0573B}" type="presOf" srcId="{43113496-9E22-4DB4-9443-50040CDD6B45}" destId="{CFF49FB8-43E8-4815-9B44-FF0D73454AD8}" srcOrd="0" destOrd="0" presId="urn:microsoft.com/office/officeart/2005/8/layout/orgChart1"/>
    <dgm:cxn modelId="{B3D09E16-9C16-4FB3-AA9F-75CEA6B7DFBC}" type="presOf" srcId="{D2EEC021-ED19-4D28-A6A3-15D53A58BA00}" destId="{9E47C9DD-6693-4649-A6AE-F6DFC5DB8B82}" srcOrd="0" destOrd="0" presId="urn:microsoft.com/office/officeart/2005/8/layout/orgChart1"/>
    <dgm:cxn modelId="{904D4328-343A-465F-96D6-FE5D358C852C}" type="presOf" srcId="{6FD14181-3510-4A22-83BC-EDCF926ABF67}" destId="{60BBCCCB-C981-4D14-8266-00D0D884C43D}" srcOrd="1" destOrd="0" presId="urn:microsoft.com/office/officeart/2005/8/layout/orgChart1"/>
    <dgm:cxn modelId="{6AB9BA76-D298-401E-A0BB-11590D900F6C}" type="presOf" srcId="{D028D54F-9EF9-413E-A537-E5DDBCF0F7BE}" destId="{A1F48CAB-967D-4572-8E77-C6002F5CD147}" srcOrd="0" destOrd="0" presId="urn:microsoft.com/office/officeart/2005/8/layout/orgChart1"/>
    <dgm:cxn modelId="{5FF3A6A5-F428-45BF-A512-C6B7C78D3289}" type="presOf" srcId="{449B9522-C2CF-4748-A673-5068061E0D2E}" destId="{654CCCE2-7EF8-4558-9E9B-B1C7958002CD}" srcOrd="0" destOrd="0" presId="urn:microsoft.com/office/officeart/2005/8/layout/orgChart1"/>
    <dgm:cxn modelId="{042CF49E-B8BE-4A00-95AC-50735B4D7033}" type="presOf" srcId="{0953E8F8-5CA2-4FE1-A95D-B38CD5FB98B0}" destId="{A179AE70-1656-4D2F-B973-7A0613CA0044}" srcOrd="0" destOrd="0" presId="urn:microsoft.com/office/officeart/2005/8/layout/orgChart1"/>
    <dgm:cxn modelId="{3C3C2791-70FF-441C-9AE3-364DC645289C}" type="presOf" srcId="{A7BE9A55-3EE9-46EA-988D-933464AE9641}" destId="{6DC80008-3EEA-4FB4-9D8F-083922FD9A4E}" srcOrd="0" destOrd="0" presId="urn:microsoft.com/office/officeart/2005/8/layout/orgChart1"/>
    <dgm:cxn modelId="{4AE36D64-57AA-4257-8688-8FEB69375142}" type="presOf" srcId="{71459874-8D22-440B-A3EE-3EE06B868200}" destId="{67CEB114-B097-46CA-BB7C-AEFF06B63CB5}" srcOrd="0" destOrd="0" presId="urn:microsoft.com/office/officeart/2005/8/layout/orgChart1"/>
    <dgm:cxn modelId="{DD032E02-874B-4354-AD21-04923EF4CDF0}" srcId="{17BE5310-3006-4BBD-83D8-827E3A3D5604}" destId="{053BF233-5764-440F-8024-A8B90923502D}" srcOrd="0" destOrd="0" parTransId="{EA3D535B-D767-48C7-83A0-DBBE90892DF6}" sibTransId="{F92CE741-B0C8-4AAF-B24C-BAB6F3079268}"/>
    <dgm:cxn modelId="{5B37C9DB-57B7-48DB-B577-6F188307600C}" type="presOf" srcId="{4ABBB059-3E8E-4863-BFA6-43EC023EF637}" destId="{7804378E-BE8E-44C3-998D-7EDEDC656E82}" srcOrd="0" destOrd="0" presId="urn:microsoft.com/office/officeart/2005/8/layout/orgChart1"/>
    <dgm:cxn modelId="{04D42F25-3CD1-4334-A41C-869CB950F79A}" type="presOf" srcId="{CE31FA89-2FC2-486B-9EF8-2F210348805C}" destId="{ECFB580A-2232-4274-8044-9230ADE9296B}" srcOrd="1" destOrd="0" presId="urn:microsoft.com/office/officeart/2005/8/layout/orgChart1"/>
    <dgm:cxn modelId="{4A19A242-7CF7-478F-A958-09C59EB88703}" type="presOf" srcId="{A48E6C7A-8CFC-4C80-883C-2854861E3950}" destId="{CF807789-CED1-441D-892E-367C7F25D907}" srcOrd="0" destOrd="0" presId="urn:microsoft.com/office/officeart/2005/8/layout/orgChart1"/>
    <dgm:cxn modelId="{4709F8D8-2C73-4AC8-9BF4-AFDEE0760AF1}" type="presOf" srcId="{449B9522-C2CF-4748-A673-5068061E0D2E}" destId="{2A8B6075-CD20-4977-8601-8B0BAE6A9695}" srcOrd="1" destOrd="0" presId="urn:microsoft.com/office/officeart/2005/8/layout/orgChart1"/>
    <dgm:cxn modelId="{31E28204-0ED5-47AB-91E3-612FFD56DAA5}" type="presOf" srcId="{F2B092E6-92A3-45EE-8175-3BD90D766EB8}" destId="{7A91838D-A898-45D4-BBB7-626A93ED4710}" srcOrd="1" destOrd="0" presId="urn:microsoft.com/office/officeart/2005/8/layout/orgChart1"/>
    <dgm:cxn modelId="{1752150D-4F04-4A53-9F32-E0FAD2159E6A}" srcId="{916BD438-E644-4F80-B2B5-69DC2A9A2AD4}" destId="{448E2B28-79F2-4E2E-8379-852BB89FFB55}" srcOrd="2" destOrd="0" parTransId="{B60A323A-0A6D-42F2-820B-6440D177B160}" sibTransId="{7BCDD1EB-5AA4-4C62-83D2-6F7A8A23D7F1}"/>
    <dgm:cxn modelId="{BEF25449-FC31-4C0F-A4BF-7BA4B5D3A789}" srcId="{449B9522-C2CF-4748-A673-5068061E0D2E}" destId="{069E71F7-1FA7-4806-9E1E-4A37A628008E}" srcOrd="0" destOrd="0" parTransId="{D028D54F-9EF9-413E-A537-E5DDBCF0F7BE}" sibTransId="{57EBB4EA-B432-45C7-8AB4-59086B3FAFE3}"/>
    <dgm:cxn modelId="{A21E1E34-31C9-41F3-A5E5-DD151153571D}" srcId="{17BE5310-3006-4BBD-83D8-827E3A3D5604}" destId="{1A44CC5E-439C-4075-AF3C-0B2CABFB4897}" srcOrd="2" destOrd="0" parTransId="{4ABBB059-3E8E-4863-BFA6-43EC023EF637}" sibTransId="{3DF66B88-5BE3-487E-9FBB-791F30303097}"/>
    <dgm:cxn modelId="{F2601507-D8DD-4F07-8604-829ABA6BB9AF}" srcId="{75A33141-F117-4FB9-B653-A2B2B5BC0DF0}" destId="{916BD438-E644-4F80-B2B5-69DC2A9A2AD4}" srcOrd="0" destOrd="0" parTransId="{4BF3A2BF-D614-4E58-A0E6-347C8A9025C5}" sibTransId="{9543529A-C20B-4B0D-A16F-5E252A548F4F}"/>
    <dgm:cxn modelId="{E550F242-EA99-4512-872A-906F62464F6E}" type="presOf" srcId="{1A44CC5E-439C-4075-AF3C-0B2CABFB4897}" destId="{0863D794-1594-4196-B6D6-153F411BB2D8}" srcOrd="1" destOrd="0" presId="urn:microsoft.com/office/officeart/2005/8/layout/orgChart1"/>
    <dgm:cxn modelId="{F6033E6B-97C9-4847-A3AE-6719DB7FEA2D}" type="presOf" srcId="{EA3D535B-D767-48C7-83A0-DBBE90892DF6}" destId="{C1DA4029-7A46-4F58-A405-734A199B1A5E}" srcOrd="0" destOrd="0" presId="urn:microsoft.com/office/officeart/2005/8/layout/orgChart1"/>
    <dgm:cxn modelId="{698D8258-361D-4C71-B183-28F5C15FC769}" type="presOf" srcId="{6FD14181-3510-4A22-83BC-EDCF926ABF67}" destId="{5A235AF1-8AD6-4163-B70C-9D94B5B7DE2E}" srcOrd="0" destOrd="0" presId="urn:microsoft.com/office/officeart/2005/8/layout/orgChart1"/>
    <dgm:cxn modelId="{57DE7539-667D-4B5E-965C-25D41CDF88E0}" type="presOf" srcId="{49E733B6-44C0-41A5-826D-5BB9EC5A3B0B}" destId="{AB32D4E6-A1A0-4435-ABCB-47C0B96A45A8}" srcOrd="0" destOrd="0" presId="urn:microsoft.com/office/officeart/2005/8/layout/orgChart1"/>
    <dgm:cxn modelId="{7449594E-3CEE-402A-B0C7-1942D788862B}" type="presOf" srcId="{A855C716-DB9A-4E03-90FA-2C4A0CDC475E}" destId="{7C3EE3AC-7CDA-4277-B08D-53CD7C1072E7}" srcOrd="0" destOrd="0" presId="urn:microsoft.com/office/officeart/2005/8/layout/orgChart1"/>
    <dgm:cxn modelId="{DACB290D-DB19-4D8A-A203-42FE1D748321}" type="presOf" srcId="{71459874-8D22-440B-A3EE-3EE06B868200}" destId="{9D581465-B83F-4017-B066-53D726756CE7}" srcOrd="1" destOrd="0" presId="urn:microsoft.com/office/officeart/2005/8/layout/orgChart1"/>
    <dgm:cxn modelId="{D1CF42DD-8013-4B2D-9B56-ED538810C563}" type="presOf" srcId="{75A33141-F117-4FB9-B653-A2B2B5BC0DF0}" destId="{E42B0657-3F3C-4D50-BE7D-2EA2779B3ADB}" srcOrd="0" destOrd="0" presId="urn:microsoft.com/office/officeart/2005/8/layout/orgChart1"/>
    <dgm:cxn modelId="{3B13EA64-BE09-41C4-B886-306354EB9A6D}" type="presOf" srcId="{069E71F7-1FA7-4806-9E1E-4A37A628008E}" destId="{32A8EA9C-8325-40DC-A5F1-FB328197DBE2}" srcOrd="1" destOrd="0" presId="urn:microsoft.com/office/officeart/2005/8/layout/orgChart1"/>
    <dgm:cxn modelId="{BFC0714C-301C-4B60-AF1E-28A761FFB44D}" type="presOf" srcId="{5DF36F92-B04A-4582-BF2C-EE7A346BF6D8}" destId="{BEAA4A6B-5576-4177-B9E4-9D38912724A3}" srcOrd="0" destOrd="0" presId="urn:microsoft.com/office/officeart/2005/8/layout/orgChart1"/>
    <dgm:cxn modelId="{BF4288A8-D018-494D-8CD3-86D2AE4951A0}" type="presOf" srcId="{32E64FA2-54A5-411D-8CDD-32C6A3D322D7}" destId="{0C641BB4-2BB7-4486-BF6E-772424919D8D}" srcOrd="1" destOrd="0" presId="urn:microsoft.com/office/officeart/2005/8/layout/orgChart1"/>
    <dgm:cxn modelId="{39ADDA0E-C003-4746-B849-E52561BCFCBB}" type="presOf" srcId="{FEBED58B-16BE-4F74-B63E-DF84AD34E39A}" destId="{287171E4-0FE0-4EC6-87CE-116B40B033E3}" srcOrd="1" destOrd="0" presId="urn:microsoft.com/office/officeart/2005/8/layout/orgChart1"/>
    <dgm:cxn modelId="{CDF08FAF-3A6E-4695-A164-E494397369C4}" type="presOf" srcId="{49E733B6-44C0-41A5-826D-5BB9EC5A3B0B}" destId="{2EB42F35-8FCF-4AD2-8AAD-458681B653FD}" srcOrd="1" destOrd="0" presId="urn:microsoft.com/office/officeart/2005/8/layout/orgChart1"/>
    <dgm:cxn modelId="{81D1FEA6-58E9-46EE-8B35-18C483EC927A}" type="presOf" srcId="{F2B092E6-92A3-45EE-8175-3BD90D766EB8}" destId="{CB55557C-83A4-4AC2-8AFD-C1FA00DCA2AF}" srcOrd="0" destOrd="0" presId="urn:microsoft.com/office/officeart/2005/8/layout/orgChart1"/>
    <dgm:cxn modelId="{34276801-C077-485E-9583-39F0D8054852}" srcId="{916BD438-E644-4F80-B2B5-69DC2A9A2AD4}" destId="{449B9522-C2CF-4748-A673-5068061E0D2E}" srcOrd="0" destOrd="0" parTransId="{43113496-9E22-4DB4-9443-50040CDD6B45}" sibTransId="{A0208F0A-C17D-48E8-9E08-ED2C3320C756}"/>
    <dgm:cxn modelId="{069565E2-62BC-4C3F-B00E-43D0831DD117}" type="presOf" srcId="{FEBED58B-16BE-4F74-B63E-DF84AD34E39A}" destId="{75E87638-D9FF-4405-829D-669C7C4D092C}" srcOrd="0" destOrd="0" presId="urn:microsoft.com/office/officeart/2005/8/layout/orgChart1"/>
    <dgm:cxn modelId="{85E8B008-E573-4B6A-B34F-FF79814B3307}" type="presOf" srcId="{D534615E-0071-4E63-88F0-AAE9C06B8DDF}" destId="{A0EF76B4-2235-4B9A-A034-9A5825ABD318}" srcOrd="0" destOrd="0" presId="urn:microsoft.com/office/officeart/2005/8/layout/orgChart1"/>
    <dgm:cxn modelId="{274221C5-9EAD-4802-A27E-D507D76090D1}" type="presOf" srcId="{2187D602-27BA-43A6-8B67-4DE864D7402D}" destId="{88BFDDF7-B3A9-4ACE-BB38-A7201EDBF523}" srcOrd="0" destOrd="0" presId="urn:microsoft.com/office/officeart/2005/8/layout/orgChart1"/>
    <dgm:cxn modelId="{09237D3E-DE7F-4CDD-8526-3EDF3587C4FB}" type="presOf" srcId="{66BBB9AF-D7AE-48D7-B16A-C9502467F0BC}" destId="{EB78B3D4-C012-48ED-9370-628983A964D5}" srcOrd="0" destOrd="0" presId="urn:microsoft.com/office/officeart/2005/8/layout/orgChart1"/>
    <dgm:cxn modelId="{A114F9A1-B7CF-41C3-8468-9A39585839BF}" type="presOf" srcId="{916BD438-E644-4F80-B2B5-69DC2A9A2AD4}" destId="{F8B23BC1-6DCD-4FD3-8779-BF4ED32BE71B}" srcOrd="0" destOrd="0" presId="urn:microsoft.com/office/officeart/2005/8/layout/orgChart1"/>
    <dgm:cxn modelId="{E9AC6606-622A-4AE0-8EFD-DA5E5177CDDA}" type="presParOf" srcId="{E42B0657-3F3C-4D50-BE7D-2EA2779B3ADB}" destId="{DCDFB038-FD66-46E3-9CB2-623B748CAC64}" srcOrd="0" destOrd="0" presId="urn:microsoft.com/office/officeart/2005/8/layout/orgChart1"/>
    <dgm:cxn modelId="{251004BD-17CE-427B-8A52-67E2CAA57685}" type="presParOf" srcId="{DCDFB038-FD66-46E3-9CB2-623B748CAC64}" destId="{DD818608-657E-44B4-96B0-F12C54DDC56F}" srcOrd="0" destOrd="0" presId="urn:microsoft.com/office/officeart/2005/8/layout/orgChart1"/>
    <dgm:cxn modelId="{75A2C22A-054C-4436-8940-8E32FA79F353}" type="presParOf" srcId="{DD818608-657E-44B4-96B0-F12C54DDC56F}" destId="{F8B23BC1-6DCD-4FD3-8779-BF4ED32BE71B}" srcOrd="0" destOrd="0" presId="urn:microsoft.com/office/officeart/2005/8/layout/orgChart1"/>
    <dgm:cxn modelId="{3C2B459B-F3F9-4AAC-B1DB-C85CE7D1E1EC}" type="presParOf" srcId="{DD818608-657E-44B4-96B0-F12C54DDC56F}" destId="{473A5769-982F-47D0-AE4F-5E35C371B876}" srcOrd="1" destOrd="0" presId="urn:microsoft.com/office/officeart/2005/8/layout/orgChart1"/>
    <dgm:cxn modelId="{C0D6F950-20A3-47FB-BC26-92A91D05215B}" type="presParOf" srcId="{DCDFB038-FD66-46E3-9CB2-623B748CAC64}" destId="{8CAFE458-7EF2-4EAD-8EDB-F29FC42587C0}" srcOrd="1" destOrd="0" presId="urn:microsoft.com/office/officeart/2005/8/layout/orgChart1"/>
    <dgm:cxn modelId="{67160B7A-664E-4C6A-84BE-8BCF6091A71F}" type="presParOf" srcId="{8CAFE458-7EF2-4EAD-8EDB-F29FC42587C0}" destId="{CFF49FB8-43E8-4815-9B44-FF0D73454AD8}" srcOrd="0" destOrd="0" presId="urn:microsoft.com/office/officeart/2005/8/layout/orgChart1"/>
    <dgm:cxn modelId="{A96A75B0-EF8D-4213-B4EF-B3E129D343CF}" type="presParOf" srcId="{8CAFE458-7EF2-4EAD-8EDB-F29FC42587C0}" destId="{047FB831-AF1E-4C41-A244-4B22C735C3FF}" srcOrd="1" destOrd="0" presId="urn:microsoft.com/office/officeart/2005/8/layout/orgChart1"/>
    <dgm:cxn modelId="{EFC51B0D-58DD-4F79-8853-7BEC58C4A1A9}" type="presParOf" srcId="{047FB831-AF1E-4C41-A244-4B22C735C3FF}" destId="{8AFA4A5E-EB46-44EF-A5FF-F9CAC80A82FC}" srcOrd="0" destOrd="0" presId="urn:microsoft.com/office/officeart/2005/8/layout/orgChart1"/>
    <dgm:cxn modelId="{1CD92F91-4986-4BFA-8E72-8BD6E522150F}" type="presParOf" srcId="{8AFA4A5E-EB46-44EF-A5FF-F9CAC80A82FC}" destId="{654CCCE2-7EF8-4558-9E9B-B1C7958002CD}" srcOrd="0" destOrd="0" presId="urn:microsoft.com/office/officeart/2005/8/layout/orgChart1"/>
    <dgm:cxn modelId="{AF7FD392-1F29-450B-B180-000D4358E7CD}" type="presParOf" srcId="{8AFA4A5E-EB46-44EF-A5FF-F9CAC80A82FC}" destId="{2A8B6075-CD20-4977-8601-8B0BAE6A9695}" srcOrd="1" destOrd="0" presId="urn:microsoft.com/office/officeart/2005/8/layout/orgChart1"/>
    <dgm:cxn modelId="{D6D3CD92-E2C1-445C-9F43-8ECE596A25E6}" type="presParOf" srcId="{047FB831-AF1E-4C41-A244-4B22C735C3FF}" destId="{E3E60940-1046-4D3A-B83A-F2A5D8CA76F1}" srcOrd="1" destOrd="0" presId="urn:microsoft.com/office/officeart/2005/8/layout/orgChart1"/>
    <dgm:cxn modelId="{25DB8567-D68A-44F3-90E9-01E83778089B}" type="presParOf" srcId="{E3E60940-1046-4D3A-B83A-F2A5D8CA76F1}" destId="{A1F48CAB-967D-4572-8E77-C6002F5CD147}" srcOrd="0" destOrd="0" presId="urn:microsoft.com/office/officeart/2005/8/layout/orgChart1"/>
    <dgm:cxn modelId="{DC8EF963-AB53-4A52-9108-DA5101DC1691}" type="presParOf" srcId="{E3E60940-1046-4D3A-B83A-F2A5D8CA76F1}" destId="{E535F45C-2A74-4ABD-A5B7-DABDC7067D7F}" srcOrd="1" destOrd="0" presId="urn:microsoft.com/office/officeart/2005/8/layout/orgChart1"/>
    <dgm:cxn modelId="{21BC94F8-F9C4-4059-B2E2-BCC35BA24733}" type="presParOf" srcId="{E535F45C-2A74-4ABD-A5B7-DABDC7067D7F}" destId="{B8FECB50-8F34-4C51-BA9E-A267EC6B3498}" srcOrd="0" destOrd="0" presId="urn:microsoft.com/office/officeart/2005/8/layout/orgChart1"/>
    <dgm:cxn modelId="{CF846D8B-759F-4D35-90CF-CC62E29CF08A}" type="presParOf" srcId="{B8FECB50-8F34-4C51-BA9E-A267EC6B3498}" destId="{1339406C-8992-4392-AA94-D188189CE30E}" srcOrd="0" destOrd="0" presId="urn:microsoft.com/office/officeart/2005/8/layout/orgChart1"/>
    <dgm:cxn modelId="{E734D0D8-FBDA-47E3-A4AD-16A3B5F57FCE}" type="presParOf" srcId="{B8FECB50-8F34-4C51-BA9E-A267EC6B3498}" destId="{32A8EA9C-8325-40DC-A5F1-FB328197DBE2}" srcOrd="1" destOrd="0" presId="urn:microsoft.com/office/officeart/2005/8/layout/orgChart1"/>
    <dgm:cxn modelId="{66043FF8-9C9C-4FD2-8B3A-6F84FAC5AAE2}" type="presParOf" srcId="{E535F45C-2A74-4ABD-A5B7-DABDC7067D7F}" destId="{4C8C62CC-3E37-4474-A6E2-1A385247BF8C}" srcOrd="1" destOrd="0" presId="urn:microsoft.com/office/officeart/2005/8/layout/orgChart1"/>
    <dgm:cxn modelId="{3FE23154-E8F5-4906-B78D-4C3534FA2C8D}" type="presParOf" srcId="{E535F45C-2A74-4ABD-A5B7-DABDC7067D7F}" destId="{3E4FCD98-AA68-4EA1-B66C-BDA248574BA6}" srcOrd="2" destOrd="0" presId="urn:microsoft.com/office/officeart/2005/8/layout/orgChart1"/>
    <dgm:cxn modelId="{305EC0AE-9746-4BED-AD20-77F565EDB32C}" type="presParOf" srcId="{E3E60940-1046-4D3A-B83A-F2A5D8CA76F1}" destId="{EB78B3D4-C012-48ED-9370-628983A964D5}" srcOrd="2" destOrd="0" presId="urn:microsoft.com/office/officeart/2005/8/layout/orgChart1"/>
    <dgm:cxn modelId="{E7048016-3FB0-4879-8730-C236E25B41E0}" type="presParOf" srcId="{E3E60940-1046-4D3A-B83A-F2A5D8CA76F1}" destId="{45A164E9-CC4D-46D5-9234-F7B3C1D6FFE8}" srcOrd="3" destOrd="0" presId="urn:microsoft.com/office/officeart/2005/8/layout/orgChart1"/>
    <dgm:cxn modelId="{8859839D-76AB-4007-8574-2BC087A70E59}" type="presParOf" srcId="{45A164E9-CC4D-46D5-9234-F7B3C1D6FFE8}" destId="{99611232-BDFB-4655-836B-6F0BD4441C91}" srcOrd="0" destOrd="0" presId="urn:microsoft.com/office/officeart/2005/8/layout/orgChart1"/>
    <dgm:cxn modelId="{AB0FE657-60CE-4AD7-93CC-4D5BDE9258C1}" type="presParOf" srcId="{99611232-BDFB-4655-836B-6F0BD4441C91}" destId="{AB32D4E6-A1A0-4435-ABCB-47C0B96A45A8}" srcOrd="0" destOrd="0" presId="urn:microsoft.com/office/officeart/2005/8/layout/orgChart1"/>
    <dgm:cxn modelId="{EED29AA5-7F36-431E-AC83-E98DBED351B5}" type="presParOf" srcId="{99611232-BDFB-4655-836B-6F0BD4441C91}" destId="{2EB42F35-8FCF-4AD2-8AAD-458681B653FD}" srcOrd="1" destOrd="0" presId="urn:microsoft.com/office/officeart/2005/8/layout/orgChart1"/>
    <dgm:cxn modelId="{8C4401F2-7F8C-4B28-BB67-740FD0F33C1E}" type="presParOf" srcId="{45A164E9-CC4D-46D5-9234-F7B3C1D6FFE8}" destId="{3F8A0E21-18B1-4672-92F6-43C8DD39B3A4}" srcOrd="1" destOrd="0" presId="urn:microsoft.com/office/officeart/2005/8/layout/orgChart1"/>
    <dgm:cxn modelId="{63CC2AAA-3FBA-4FF8-B383-E97AC248AF82}" type="presParOf" srcId="{45A164E9-CC4D-46D5-9234-F7B3C1D6FFE8}" destId="{6C4DCE50-364A-4969-A922-DDC8DA0B826C}" srcOrd="2" destOrd="0" presId="urn:microsoft.com/office/officeart/2005/8/layout/orgChart1"/>
    <dgm:cxn modelId="{0B062567-2E18-4AD9-BC37-B596DA9A1214}" type="presParOf" srcId="{047FB831-AF1E-4C41-A244-4B22C735C3FF}" destId="{5A9A709E-4DAF-4B08-BCED-12B8B71A07C8}" srcOrd="2" destOrd="0" presId="urn:microsoft.com/office/officeart/2005/8/layout/orgChart1"/>
    <dgm:cxn modelId="{AFB9AFB0-4572-47F4-BF9A-DC8275932BDA}" type="presParOf" srcId="{5A9A709E-4DAF-4B08-BCED-12B8B71A07C8}" destId="{6DC80008-3EEA-4FB4-9D8F-083922FD9A4E}" srcOrd="0" destOrd="0" presId="urn:microsoft.com/office/officeart/2005/8/layout/orgChart1"/>
    <dgm:cxn modelId="{608F5089-62F3-48DB-9578-09D3928FCA0B}" type="presParOf" srcId="{5A9A709E-4DAF-4B08-BCED-12B8B71A07C8}" destId="{349B81DE-8DD3-482D-8F29-C749268AEAD5}" srcOrd="1" destOrd="0" presId="urn:microsoft.com/office/officeart/2005/8/layout/orgChart1"/>
    <dgm:cxn modelId="{2B880A2B-D4F9-4B90-8701-DA7B576A986B}" type="presParOf" srcId="{349B81DE-8DD3-482D-8F29-C749268AEAD5}" destId="{CF6924C6-4810-4AAA-99E2-6AF32C30C002}" srcOrd="0" destOrd="0" presId="urn:microsoft.com/office/officeart/2005/8/layout/orgChart1"/>
    <dgm:cxn modelId="{5B1A83CD-FE9E-457B-A883-49E4755D3F14}" type="presParOf" srcId="{CF6924C6-4810-4AAA-99E2-6AF32C30C002}" destId="{5A235AF1-8AD6-4163-B70C-9D94B5B7DE2E}" srcOrd="0" destOrd="0" presId="urn:microsoft.com/office/officeart/2005/8/layout/orgChart1"/>
    <dgm:cxn modelId="{A019F73A-0066-4CA8-80BE-A3B5F7717A8B}" type="presParOf" srcId="{CF6924C6-4810-4AAA-99E2-6AF32C30C002}" destId="{60BBCCCB-C981-4D14-8266-00D0D884C43D}" srcOrd="1" destOrd="0" presId="urn:microsoft.com/office/officeart/2005/8/layout/orgChart1"/>
    <dgm:cxn modelId="{B32A4E05-FE02-4808-A1D6-B7B7981CA9CB}" type="presParOf" srcId="{349B81DE-8DD3-482D-8F29-C749268AEAD5}" destId="{10127674-EF7C-40CC-A457-A385BADD4355}" srcOrd="1" destOrd="0" presId="urn:microsoft.com/office/officeart/2005/8/layout/orgChart1"/>
    <dgm:cxn modelId="{44EECB9D-1BE5-43F8-9D90-4DB64759CE3E}" type="presParOf" srcId="{349B81DE-8DD3-482D-8F29-C749268AEAD5}" destId="{20B9BAD7-4A3F-4DD1-B601-449C52106868}" srcOrd="2" destOrd="0" presId="urn:microsoft.com/office/officeart/2005/8/layout/orgChart1"/>
    <dgm:cxn modelId="{BAE96508-4CEE-4A3D-9EE1-FC56E6EA0317}" type="presParOf" srcId="{8CAFE458-7EF2-4EAD-8EDB-F29FC42587C0}" destId="{A0EF76B4-2235-4B9A-A034-9A5825ABD318}" srcOrd="2" destOrd="0" presId="urn:microsoft.com/office/officeart/2005/8/layout/orgChart1"/>
    <dgm:cxn modelId="{5A5281FF-2034-4915-AE30-5C69DAB1C80E}" type="presParOf" srcId="{8CAFE458-7EF2-4EAD-8EDB-F29FC42587C0}" destId="{318F714D-D302-4298-A4F7-D4DD809886A9}" srcOrd="3" destOrd="0" presId="urn:microsoft.com/office/officeart/2005/8/layout/orgChart1"/>
    <dgm:cxn modelId="{B60FD3CE-E51E-47B5-8E21-39171D67D831}" type="presParOf" srcId="{318F714D-D302-4298-A4F7-D4DD809886A9}" destId="{6AA2FC0C-1E43-49A6-9226-CA2EAA879D27}" srcOrd="0" destOrd="0" presId="urn:microsoft.com/office/officeart/2005/8/layout/orgChart1"/>
    <dgm:cxn modelId="{72FF97C9-5DD9-445D-B6DD-2622129B423E}" type="presParOf" srcId="{6AA2FC0C-1E43-49A6-9226-CA2EAA879D27}" destId="{D5EB61E7-79BB-4311-BFAF-BBDBB2511EF8}" srcOrd="0" destOrd="0" presId="urn:microsoft.com/office/officeart/2005/8/layout/orgChart1"/>
    <dgm:cxn modelId="{CBE27C48-F44C-4E97-9CAB-E35360A460EA}" type="presParOf" srcId="{6AA2FC0C-1E43-49A6-9226-CA2EAA879D27}" destId="{6902EF9F-E09A-4592-9385-7DCD3A9EA3FB}" srcOrd="1" destOrd="0" presId="urn:microsoft.com/office/officeart/2005/8/layout/orgChart1"/>
    <dgm:cxn modelId="{A59293BF-7955-45DA-B87F-88F55106A8C7}" type="presParOf" srcId="{318F714D-D302-4298-A4F7-D4DD809886A9}" destId="{6B284EB6-D551-4746-B7ED-578FF76E7B7A}" srcOrd="1" destOrd="0" presId="urn:microsoft.com/office/officeart/2005/8/layout/orgChart1"/>
    <dgm:cxn modelId="{391A46B4-F575-40C0-A2BD-2A531BAB0713}" type="presParOf" srcId="{6B284EB6-D551-4746-B7ED-578FF76E7B7A}" destId="{C1DA4029-7A46-4F58-A405-734A199B1A5E}" srcOrd="0" destOrd="0" presId="urn:microsoft.com/office/officeart/2005/8/layout/orgChart1"/>
    <dgm:cxn modelId="{8C05923C-177D-4C30-9DB4-17362C58CAE9}" type="presParOf" srcId="{6B284EB6-D551-4746-B7ED-578FF76E7B7A}" destId="{0EDF178C-43CC-4E38-BB7E-6E803D54E253}" srcOrd="1" destOrd="0" presId="urn:microsoft.com/office/officeart/2005/8/layout/orgChart1"/>
    <dgm:cxn modelId="{F570EB8D-0E21-40A4-8484-F4F578D9AA7C}" type="presParOf" srcId="{0EDF178C-43CC-4E38-BB7E-6E803D54E253}" destId="{817A5C8B-F057-4817-9F25-B078ADBB2045}" srcOrd="0" destOrd="0" presId="urn:microsoft.com/office/officeart/2005/8/layout/orgChart1"/>
    <dgm:cxn modelId="{71F05FE5-1F1A-48F1-812E-18B986D0CAF9}" type="presParOf" srcId="{817A5C8B-F057-4817-9F25-B078ADBB2045}" destId="{12958E58-29F0-4522-B415-ABC83DCD5637}" srcOrd="0" destOrd="0" presId="urn:microsoft.com/office/officeart/2005/8/layout/orgChart1"/>
    <dgm:cxn modelId="{D269210D-7414-4165-AD11-7E215229EA98}" type="presParOf" srcId="{817A5C8B-F057-4817-9F25-B078ADBB2045}" destId="{AB9E3900-0920-4151-9408-D358E924ED23}" srcOrd="1" destOrd="0" presId="urn:microsoft.com/office/officeart/2005/8/layout/orgChart1"/>
    <dgm:cxn modelId="{3240F588-562F-4060-897A-4A0E387DAF16}" type="presParOf" srcId="{0EDF178C-43CC-4E38-BB7E-6E803D54E253}" destId="{47C4E41A-AE9B-4F88-AE2B-A3F49B9A1C0F}" srcOrd="1" destOrd="0" presId="urn:microsoft.com/office/officeart/2005/8/layout/orgChart1"/>
    <dgm:cxn modelId="{DCD2746C-3EE6-419A-97CE-1432CBA5E031}" type="presParOf" srcId="{0EDF178C-43CC-4E38-BB7E-6E803D54E253}" destId="{FC0EBD11-F9AD-47FB-99DC-2786562D7BD1}" srcOrd="2" destOrd="0" presId="urn:microsoft.com/office/officeart/2005/8/layout/orgChart1"/>
    <dgm:cxn modelId="{3870B808-1182-4265-B9AB-A1229E6E6F4D}" type="presParOf" srcId="{6B284EB6-D551-4746-B7ED-578FF76E7B7A}" destId="{958876D8-C698-422B-BE0E-9C0D5F84C098}" srcOrd="2" destOrd="0" presId="urn:microsoft.com/office/officeart/2005/8/layout/orgChart1"/>
    <dgm:cxn modelId="{1BB2DE92-EE57-4A41-B546-4B583DAB67FB}" type="presParOf" srcId="{6B284EB6-D551-4746-B7ED-578FF76E7B7A}" destId="{3BDEDDB5-1783-4173-8053-3863FBE74B75}" srcOrd="3" destOrd="0" presId="urn:microsoft.com/office/officeart/2005/8/layout/orgChart1"/>
    <dgm:cxn modelId="{1185161C-6B45-4E5D-89B1-C83AD3FD312F}" type="presParOf" srcId="{3BDEDDB5-1783-4173-8053-3863FBE74B75}" destId="{C15AD55C-117D-4B8D-8E8B-0288906F00FE}" srcOrd="0" destOrd="0" presId="urn:microsoft.com/office/officeart/2005/8/layout/orgChart1"/>
    <dgm:cxn modelId="{14CB25DC-2177-4902-8BB5-C9675E4726C5}" type="presParOf" srcId="{C15AD55C-117D-4B8D-8E8B-0288906F00FE}" destId="{88BFDDF7-B3A9-4ACE-BB38-A7201EDBF523}" srcOrd="0" destOrd="0" presId="urn:microsoft.com/office/officeart/2005/8/layout/orgChart1"/>
    <dgm:cxn modelId="{9EDCD0A8-FEE4-4A0F-B623-F44F06CFF7CA}" type="presParOf" srcId="{C15AD55C-117D-4B8D-8E8B-0288906F00FE}" destId="{9838DFD3-12DF-4BC0-8CC7-2AB00A74A53E}" srcOrd="1" destOrd="0" presId="urn:microsoft.com/office/officeart/2005/8/layout/orgChart1"/>
    <dgm:cxn modelId="{B355F2F7-39ED-4F2A-8598-1D3AB1B77CCB}" type="presParOf" srcId="{3BDEDDB5-1783-4173-8053-3863FBE74B75}" destId="{621D0F6A-B5A8-4FED-AD42-CC2DB5FEB4BA}" srcOrd="1" destOrd="0" presId="urn:microsoft.com/office/officeart/2005/8/layout/orgChart1"/>
    <dgm:cxn modelId="{E8C497E6-BA7B-490E-8747-A6FCBBACD33D}" type="presParOf" srcId="{3BDEDDB5-1783-4173-8053-3863FBE74B75}" destId="{3389A54D-EA61-4652-9909-F581CFAE268D}" srcOrd="2" destOrd="0" presId="urn:microsoft.com/office/officeart/2005/8/layout/orgChart1"/>
    <dgm:cxn modelId="{2FA69267-AE0E-4696-ACDB-6D43B362B0FF}" type="presParOf" srcId="{6B284EB6-D551-4746-B7ED-578FF76E7B7A}" destId="{7804378E-BE8E-44C3-998D-7EDEDC656E82}" srcOrd="4" destOrd="0" presId="urn:microsoft.com/office/officeart/2005/8/layout/orgChart1"/>
    <dgm:cxn modelId="{7B38B1BA-22C9-4D5E-A91A-D023EE9E2C30}" type="presParOf" srcId="{6B284EB6-D551-4746-B7ED-578FF76E7B7A}" destId="{3F79839E-8821-4A4F-A235-966B4DFBBD16}" srcOrd="5" destOrd="0" presId="urn:microsoft.com/office/officeart/2005/8/layout/orgChart1"/>
    <dgm:cxn modelId="{AA9B906A-24B1-41E3-B77D-DF5E842CC527}" type="presParOf" srcId="{3F79839E-8821-4A4F-A235-966B4DFBBD16}" destId="{0E929CD5-9514-4575-A1AE-D4389F2C8C6D}" srcOrd="0" destOrd="0" presId="urn:microsoft.com/office/officeart/2005/8/layout/orgChart1"/>
    <dgm:cxn modelId="{73F3882E-9FFE-4B2E-80FC-ED40F6016105}" type="presParOf" srcId="{0E929CD5-9514-4575-A1AE-D4389F2C8C6D}" destId="{6EB7AE96-7406-41B3-94EE-5269BDDAD83C}" srcOrd="0" destOrd="0" presId="urn:microsoft.com/office/officeart/2005/8/layout/orgChart1"/>
    <dgm:cxn modelId="{14A3597E-A931-4BCE-ABE2-7D55A9FD213B}" type="presParOf" srcId="{0E929CD5-9514-4575-A1AE-D4389F2C8C6D}" destId="{0863D794-1594-4196-B6D6-153F411BB2D8}" srcOrd="1" destOrd="0" presId="urn:microsoft.com/office/officeart/2005/8/layout/orgChart1"/>
    <dgm:cxn modelId="{46D5FFDD-45A9-4C74-B0F4-5C99E8687412}" type="presParOf" srcId="{3F79839E-8821-4A4F-A235-966B4DFBBD16}" destId="{65904FFA-DB93-4001-B58E-4732F1F1AB88}" srcOrd="1" destOrd="0" presId="urn:microsoft.com/office/officeart/2005/8/layout/orgChart1"/>
    <dgm:cxn modelId="{13966246-DB09-4D26-BAF2-62ABB1E4ADA6}" type="presParOf" srcId="{3F79839E-8821-4A4F-A235-966B4DFBBD16}" destId="{E14101BB-8E26-4681-B02D-31FE3F273F3E}" srcOrd="2" destOrd="0" presId="urn:microsoft.com/office/officeart/2005/8/layout/orgChart1"/>
    <dgm:cxn modelId="{EF51A929-8AFC-4AAF-B4E9-1263EB8D9601}" type="presParOf" srcId="{6B284EB6-D551-4746-B7ED-578FF76E7B7A}" destId="{54B6156A-9AE1-464A-A39F-63B7070E5B44}" srcOrd="6" destOrd="0" presId="urn:microsoft.com/office/officeart/2005/8/layout/orgChart1"/>
    <dgm:cxn modelId="{3BE697A9-2C28-4C1B-9B68-1D91342474EB}" type="presParOf" srcId="{6B284EB6-D551-4746-B7ED-578FF76E7B7A}" destId="{9498A3B5-8DAA-46E9-BD8E-751BF4800E7A}" srcOrd="7" destOrd="0" presId="urn:microsoft.com/office/officeart/2005/8/layout/orgChart1"/>
    <dgm:cxn modelId="{8EB1DD23-17DB-4488-906B-5B721D03C1A8}" type="presParOf" srcId="{9498A3B5-8DAA-46E9-BD8E-751BF4800E7A}" destId="{E890BA34-FD71-4EB6-B1B6-F3B157C7192A}" srcOrd="0" destOrd="0" presId="urn:microsoft.com/office/officeart/2005/8/layout/orgChart1"/>
    <dgm:cxn modelId="{07DA65D5-B87F-4304-9D68-D8E253CC692E}" type="presParOf" srcId="{E890BA34-FD71-4EB6-B1B6-F3B157C7192A}" destId="{A833AB11-D2CE-4617-BBEE-EADE9D720D49}" srcOrd="0" destOrd="0" presId="urn:microsoft.com/office/officeart/2005/8/layout/orgChart1"/>
    <dgm:cxn modelId="{0538067A-1683-4CCC-87AA-ACBB8CF9FD15}" type="presParOf" srcId="{E890BA34-FD71-4EB6-B1B6-F3B157C7192A}" destId="{0B8F6263-AC4D-4D25-8A01-8BED794ED386}" srcOrd="1" destOrd="0" presId="urn:microsoft.com/office/officeart/2005/8/layout/orgChart1"/>
    <dgm:cxn modelId="{7A4F4D79-A73F-4E76-A322-914D3160264A}" type="presParOf" srcId="{9498A3B5-8DAA-46E9-BD8E-751BF4800E7A}" destId="{D3BE6417-9FB2-49AC-ABE2-5B82408D0E3B}" srcOrd="1" destOrd="0" presId="urn:microsoft.com/office/officeart/2005/8/layout/orgChart1"/>
    <dgm:cxn modelId="{373B93DE-D50F-4327-A570-08D42E3E621E}" type="presParOf" srcId="{9498A3B5-8DAA-46E9-BD8E-751BF4800E7A}" destId="{8FCEFA1F-E82B-4F95-B0EA-36389BD9816A}" srcOrd="2" destOrd="0" presId="urn:microsoft.com/office/officeart/2005/8/layout/orgChart1"/>
    <dgm:cxn modelId="{38DC932D-30B3-46C0-8FEC-0EEF7AA49C33}" type="presParOf" srcId="{6B284EB6-D551-4746-B7ED-578FF76E7B7A}" destId="{7C3EE3AC-7CDA-4277-B08D-53CD7C1072E7}" srcOrd="8" destOrd="0" presId="urn:microsoft.com/office/officeart/2005/8/layout/orgChart1"/>
    <dgm:cxn modelId="{879A5C15-0196-45FD-9C22-EB4981A7E258}" type="presParOf" srcId="{6B284EB6-D551-4746-B7ED-578FF76E7B7A}" destId="{2445189B-F45D-42AF-8090-C8994235A679}" srcOrd="9" destOrd="0" presId="urn:microsoft.com/office/officeart/2005/8/layout/orgChart1"/>
    <dgm:cxn modelId="{4C58C243-26CE-4D48-8E09-79CFFB91418C}" type="presParOf" srcId="{2445189B-F45D-42AF-8090-C8994235A679}" destId="{EC2D6E14-42D9-4AA6-9641-715E5F15657D}" srcOrd="0" destOrd="0" presId="urn:microsoft.com/office/officeart/2005/8/layout/orgChart1"/>
    <dgm:cxn modelId="{92A62A18-8552-4039-AEC8-725589200001}" type="presParOf" srcId="{EC2D6E14-42D9-4AA6-9641-715E5F15657D}" destId="{67CEB114-B097-46CA-BB7C-AEFF06B63CB5}" srcOrd="0" destOrd="0" presId="urn:microsoft.com/office/officeart/2005/8/layout/orgChart1"/>
    <dgm:cxn modelId="{B4826B63-0E86-4411-B95F-FBDB6F558071}" type="presParOf" srcId="{EC2D6E14-42D9-4AA6-9641-715E5F15657D}" destId="{9D581465-B83F-4017-B066-53D726756CE7}" srcOrd="1" destOrd="0" presId="urn:microsoft.com/office/officeart/2005/8/layout/orgChart1"/>
    <dgm:cxn modelId="{452B992B-11EE-456B-91BB-123EC9BF627C}" type="presParOf" srcId="{2445189B-F45D-42AF-8090-C8994235A679}" destId="{06F90DA4-11F5-4769-9A65-6261460D74F1}" srcOrd="1" destOrd="0" presId="urn:microsoft.com/office/officeart/2005/8/layout/orgChart1"/>
    <dgm:cxn modelId="{C2987339-5F44-4F74-95C3-A8D4354BA8CE}" type="presParOf" srcId="{2445189B-F45D-42AF-8090-C8994235A679}" destId="{FDC9957A-CE8B-4E01-A63D-CCD4240852CF}" srcOrd="2" destOrd="0" presId="urn:microsoft.com/office/officeart/2005/8/layout/orgChart1"/>
    <dgm:cxn modelId="{091860CC-3668-43D0-A708-6E0C922180B7}" type="presParOf" srcId="{318F714D-D302-4298-A4F7-D4DD809886A9}" destId="{3DD238DC-A08A-42AD-8633-7F136C7FB781}" srcOrd="2" destOrd="0" presId="urn:microsoft.com/office/officeart/2005/8/layout/orgChart1"/>
    <dgm:cxn modelId="{CF7CA911-42CE-4A6B-9802-AC768118B104}" type="presParOf" srcId="{8CAFE458-7EF2-4EAD-8EDB-F29FC42587C0}" destId="{C77400AD-5D54-47A0-BB44-6E0546EA0DD6}" srcOrd="4" destOrd="0" presId="urn:microsoft.com/office/officeart/2005/8/layout/orgChart1"/>
    <dgm:cxn modelId="{BB8D8BFC-FB14-4465-B2CB-3DF0846A7516}" type="presParOf" srcId="{8CAFE458-7EF2-4EAD-8EDB-F29FC42587C0}" destId="{1BD76071-AE3B-4719-A09A-AC1AE07ED781}" srcOrd="5" destOrd="0" presId="urn:microsoft.com/office/officeart/2005/8/layout/orgChart1"/>
    <dgm:cxn modelId="{D036CE1D-F2C1-49B8-8AF0-507DDDA5C496}" type="presParOf" srcId="{1BD76071-AE3B-4719-A09A-AC1AE07ED781}" destId="{16D6D3DF-089C-4D88-9AB0-9511A79F6B5A}" srcOrd="0" destOrd="0" presId="urn:microsoft.com/office/officeart/2005/8/layout/orgChart1"/>
    <dgm:cxn modelId="{022FEE4A-FB91-4292-B870-EABED443D982}" type="presParOf" srcId="{16D6D3DF-089C-4D88-9AB0-9511A79F6B5A}" destId="{94760E4F-DDFB-4051-85AC-0B7ADA3982D4}" srcOrd="0" destOrd="0" presId="urn:microsoft.com/office/officeart/2005/8/layout/orgChart1"/>
    <dgm:cxn modelId="{584B41A1-FB5F-4BB1-AADC-3E89091EA8E9}" type="presParOf" srcId="{16D6D3DF-089C-4D88-9AB0-9511A79F6B5A}" destId="{B625CD0C-7A7A-42C4-8E5F-36C7CA211FEB}" srcOrd="1" destOrd="0" presId="urn:microsoft.com/office/officeart/2005/8/layout/orgChart1"/>
    <dgm:cxn modelId="{F9599594-F102-4883-8E28-112A6E14E8EC}" type="presParOf" srcId="{1BD76071-AE3B-4719-A09A-AC1AE07ED781}" destId="{A0F3AFAC-4CCE-4549-85EF-69DC4F1CEA5F}" srcOrd="1" destOrd="0" presId="urn:microsoft.com/office/officeart/2005/8/layout/orgChart1"/>
    <dgm:cxn modelId="{897DBB95-27F7-4520-8E10-F166C298A389}" type="presParOf" srcId="{A0F3AFAC-4CCE-4549-85EF-69DC4F1CEA5F}" destId="{CF807789-CED1-441D-892E-367C7F25D907}" srcOrd="0" destOrd="0" presId="urn:microsoft.com/office/officeart/2005/8/layout/orgChart1"/>
    <dgm:cxn modelId="{AB388CC4-6D77-49A2-95F5-6322B40E57BB}" type="presParOf" srcId="{A0F3AFAC-4CCE-4549-85EF-69DC4F1CEA5F}" destId="{8D412CB9-B2B8-46C3-BE0C-CFEFBCFCFBDF}" srcOrd="1" destOrd="0" presId="urn:microsoft.com/office/officeart/2005/8/layout/orgChart1"/>
    <dgm:cxn modelId="{F069DE06-1945-40CB-AD15-A8097E7A0C1A}" type="presParOf" srcId="{8D412CB9-B2B8-46C3-BE0C-CFEFBCFCFBDF}" destId="{7EFE1C89-908F-4B25-A25B-C64480F2BC5B}" srcOrd="0" destOrd="0" presId="urn:microsoft.com/office/officeart/2005/8/layout/orgChart1"/>
    <dgm:cxn modelId="{EDBABDB2-030A-4B77-8449-F30D0C5F1B5D}" type="presParOf" srcId="{7EFE1C89-908F-4B25-A25B-C64480F2BC5B}" destId="{BEAA4A6B-5576-4177-B9E4-9D38912724A3}" srcOrd="0" destOrd="0" presId="urn:microsoft.com/office/officeart/2005/8/layout/orgChart1"/>
    <dgm:cxn modelId="{69BA57EC-C7A9-4F56-8D20-FAF02755612E}" type="presParOf" srcId="{7EFE1C89-908F-4B25-A25B-C64480F2BC5B}" destId="{0BBC0711-97D3-4D94-81E3-1B84AA5FAA08}" srcOrd="1" destOrd="0" presId="urn:microsoft.com/office/officeart/2005/8/layout/orgChart1"/>
    <dgm:cxn modelId="{257EE3CF-065C-439F-882F-3326618AE509}" type="presParOf" srcId="{8D412CB9-B2B8-46C3-BE0C-CFEFBCFCFBDF}" destId="{A19725B8-BD5B-4E19-8FC1-B9D04AD378AC}" srcOrd="1" destOrd="0" presId="urn:microsoft.com/office/officeart/2005/8/layout/orgChart1"/>
    <dgm:cxn modelId="{6227FD25-81EA-40A9-BC20-5C125ED9B057}" type="presParOf" srcId="{8D412CB9-B2B8-46C3-BE0C-CFEFBCFCFBDF}" destId="{4AF0DADE-A0B0-4A56-80AB-96B73624AAC7}" srcOrd="2" destOrd="0" presId="urn:microsoft.com/office/officeart/2005/8/layout/orgChart1"/>
    <dgm:cxn modelId="{6FD19B80-55AB-4056-997B-C8552C6CBA47}" type="presParOf" srcId="{A0F3AFAC-4CCE-4549-85EF-69DC4F1CEA5F}" destId="{ED1ACD0D-A46A-4DF8-9984-9764DE157424}" srcOrd="2" destOrd="0" presId="urn:microsoft.com/office/officeart/2005/8/layout/orgChart1"/>
    <dgm:cxn modelId="{8A64C852-5118-4577-BDF7-C9FC937FF8F0}" type="presParOf" srcId="{A0F3AFAC-4CCE-4549-85EF-69DC4F1CEA5F}" destId="{20639C3E-A503-44B4-81B4-1880A93D4D33}" srcOrd="3" destOrd="0" presId="urn:microsoft.com/office/officeart/2005/8/layout/orgChart1"/>
    <dgm:cxn modelId="{E8C30C79-DCA9-4903-87DB-904FA2AC9FA4}" type="presParOf" srcId="{20639C3E-A503-44B4-81B4-1880A93D4D33}" destId="{BB3982AB-807C-4161-8FC2-E3041E5E9899}" srcOrd="0" destOrd="0" presId="urn:microsoft.com/office/officeart/2005/8/layout/orgChart1"/>
    <dgm:cxn modelId="{E95ADA65-AD53-444D-87EF-62C818206C5F}" type="presParOf" srcId="{BB3982AB-807C-4161-8FC2-E3041E5E9899}" destId="{889892BF-73A9-44F5-BE33-23542F0A2046}" srcOrd="0" destOrd="0" presId="urn:microsoft.com/office/officeart/2005/8/layout/orgChart1"/>
    <dgm:cxn modelId="{CE20903D-04B0-4FB9-AA9A-A5ABA78E35AB}" type="presParOf" srcId="{BB3982AB-807C-4161-8FC2-E3041E5E9899}" destId="{0C641BB4-2BB7-4486-BF6E-772424919D8D}" srcOrd="1" destOrd="0" presId="urn:microsoft.com/office/officeart/2005/8/layout/orgChart1"/>
    <dgm:cxn modelId="{D69A86D2-1BC2-4D02-B755-E1E6FE7354E7}" type="presParOf" srcId="{20639C3E-A503-44B4-81B4-1880A93D4D33}" destId="{A57B20EF-6BDB-40A2-B286-1A4916053416}" srcOrd="1" destOrd="0" presId="urn:microsoft.com/office/officeart/2005/8/layout/orgChart1"/>
    <dgm:cxn modelId="{D543310E-11A3-446D-8898-9A39100861C4}" type="presParOf" srcId="{20639C3E-A503-44B4-81B4-1880A93D4D33}" destId="{4DB76F34-0229-4A6F-961E-C07C1A453470}" srcOrd="2" destOrd="0" presId="urn:microsoft.com/office/officeart/2005/8/layout/orgChart1"/>
    <dgm:cxn modelId="{94BEABC7-C12D-4FB8-B0BB-5D2B2919EE2B}" type="presParOf" srcId="{1BD76071-AE3B-4719-A09A-AC1AE07ED781}" destId="{A4D48AF9-7E5A-40C2-A030-DC6562C5CD37}" srcOrd="2" destOrd="0" presId="urn:microsoft.com/office/officeart/2005/8/layout/orgChart1"/>
    <dgm:cxn modelId="{1A033646-A6E8-4675-9A4B-E301D6AAB156}" type="presParOf" srcId="{A4D48AF9-7E5A-40C2-A030-DC6562C5CD37}" destId="{A179AE70-1656-4D2F-B973-7A0613CA0044}" srcOrd="0" destOrd="0" presId="urn:microsoft.com/office/officeart/2005/8/layout/orgChart1"/>
    <dgm:cxn modelId="{AD60788D-1FF6-4F22-A291-31862A897B5D}" type="presParOf" srcId="{A4D48AF9-7E5A-40C2-A030-DC6562C5CD37}" destId="{88F78550-2CA1-47F9-88CC-D3E99C10A971}" srcOrd="1" destOrd="0" presId="urn:microsoft.com/office/officeart/2005/8/layout/orgChart1"/>
    <dgm:cxn modelId="{B2D6965F-6412-489C-9C26-8DB6E83FE3A4}" type="presParOf" srcId="{88F78550-2CA1-47F9-88CC-D3E99C10A971}" destId="{777A03E2-182B-4241-83AC-849208C07A86}" srcOrd="0" destOrd="0" presId="urn:microsoft.com/office/officeart/2005/8/layout/orgChart1"/>
    <dgm:cxn modelId="{0DBA661B-C188-407B-80A1-40539AC869E7}" type="presParOf" srcId="{777A03E2-182B-4241-83AC-849208C07A86}" destId="{CB55557C-83A4-4AC2-8AFD-C1FA00DCA2AF}" srcOrd="0" destOrd="0" presId="urn:microsoft.com/office/officeart/2005/8/layout/orgChart1"/>
    <dgm:cxn modelId="{5371FDC8-63E8-480E-A30F-4DDC495BD8EA}" type="presParOf" srcId="{777A03E2-182B-4241-83AC-849208C07A86}" destId="{7A91838D-A898-45D4-BBB7-626A93ED4710}" srcOrd="1" destOrd="0" presId="urn:microsoft.com/office/officeart/2005/8/layout/orgChart1"/>
    <dgm:cxn modelId="{5D1EF797-709A-451A-B670-328646C7DEA1}" type="presParOf" srcId="{88F78550-2CA1-47F9-88CC-D3E99C10A971}" destId="{1D8D159C-CF81-4510-8F86-CB213B70A8CA}" srcOrd="1" destOrd="0" presId="urn:microsoft.com/office/officeart/2005/8/layout/orgChart1"/>
    <dgm:cxn modelId="{A21B8DA7-610E-4230-9203-3EA915030CE7}" type="presParOf" srcId="{88F78550-2CA1-47F9-88CC-D3E99C10A971}" destId="{4ABE89A0-89B5-4CC5-B0B7-0EFB5132EF4B}" srcOrd="2" destOrd="0" presId="urn:microsoft.com/office/officeart/2005/8/layout/orgChart1"/>
    <dgm:cxn modelId="{8617D83B-F951-4594-B709-DD51D96FB166}" type="presParOf" srcId="{DCDFB038-FD66-46E3-9CB2-623B748CAC64}" destId="{B8EA7618-F1C4-459B-BDAA-5E57166AEC95}" srcOrd="2" destOrd="0" presId="urn:microsoft.com/office/officeart/2005/8/layout/orgChart1"/>
    <dgm:cxn modelId="{041658E8-3D09-4F96-A7E7-AA3A16B23085}" type="presParOf" srcId="{B8EA7618-F1C4-459B-BDAA-5E57166AEC95}" destId="{41548CEB-E4CD-4E50-8C25-1A910DB14E9C}" srcOrd="0" destOrd="0" presId="urn:microsoft.com/office/officeart/2005/8/layout/orgChart1"/>
    <dgm:cxn modelId="{EF43E540-709B-461F-A2AE-00633B65E9C7}" type="presParOf" srcId="{B8EA7618-F1C4-459B-BDAA-5E57166AEC95}" destId="{B8D253FC-FAF7-4CC8-94A4-B2DCFE212E17}" srcOrd="1" destOrd="0" presId="urn:microsoft.com/office/officeart/2005/8/layout/orgChart1"/>
    <dgm:cxn modelId="{5B9B59CB-A64E-42F0-BF8B-85CCAD1D16D5}" type="presParOf" srcId="{B8D253FC-FAF7-4CC8-94A4-B2DCFE212E17}" destId="{58BD48E0-DC0F-4D6E-B48F-26F5C842B0C3}" srcOrd="0" destOrd="0" presId="urn:microsoft.com/office/officeart/2005/8/layout/orgChart1"/>
    <dgm:cxn modelId="{D97D0A02-651C-443F-AFD8-E45F17337E58}" type="presParOf" srcId="{58BD48E0-DC0F-4D6E-B48F-26F5C842B0C3}" destId="{D2314ECF-C0BB-4221-B19E-6647F33740A3}" srcOrd="0" destOrd="0" presId="urn:microsoft.com/office/officeart/2005/8/layout/orgChart1"/>
    <dgm:cxn modelId="{CB738A8B-97A6-465A-B947-F6051DCF3D77}" type="presParOf" srcId="{58BD48E0-DC0F-4D6E-B48F-26F5C842B0C3}" destId="{23F80EE8-8068-4892-B8CE-B9BFA6D9AFCD}" srcOrd="1" destOrd="0" presId="urn:microsoft.com/office/officeart/2005/8/layout/orgChart1"/>
    <dgm:cxn modelId="{6F364E21-61F5-4165-A6B0-D8A11DE045DD}" type="presParOf" srcId="{B8D253FC-FAF7-4CC8-94A4-B2DCFE212E17}" destId="{569E92AE-BA07-4235-9367-D8460931AF19}" srcOrd="1" destOrd="0" presId="urn:microsoft.com/office/officeart/2005/8/layout/orgChart1"/>
    <dgm:cxn modelId="{3FA1988B-E6EA-4399-A005-EEBC2914B2A9}" type="presParOf" srcId="{B8D253FC-FAF7-4CC8-94A4-B2DCFE212E17}" destId="{9C8CBA50-751A-43A4-851B-F4C870B8ED8B}" srcOrd="2" destOrd="0" presId="urn:microsoft.com/office/officeart/2005/8/layout/orgChart1"/>
    <dgm:cxn modelId="{F1824EBC-22B0-4938-9F6A-3CD69AF6DAB2}" type="presParOf" srcId="{B8EA7618-F1C4-459B-BDAA-5E57166AEC95}" destId="{9E47C9DD-6693-4649-A6AE-F6DFC5DB8B82}" srcOrd="2" destOrd="0" presId="urn:microsoft.com/office/officeart/2005/8/layout/orgChart1"/>
    <dgm:cxn modelId="{ABE60E6A-5EDD-493E-BDF9-15038D83229B}" type="presParOf" srcId="{B8EA7618-F1C4-459B-BDAA-5E57166AEC95}" destId="{3EAC9A23-58D8-4F76-B3A9-D23E92F0779F}" srcOrd="3" destOrd="0" presId="urn:microsoft.com/office/officeart/2005/8/layout/orgChart1"/>
    <dgm:cxn modelId="{5FED07F6-9852-4354-A654-4ABCC4C9343E}" type="presParOf" srcId="{3EAC9A23-58D8-4F76-B3A9-D23E92F0779F}" destId="{B97E3897-66BB-4F5C-B446-B77DA192E78F}" srcOrd="0" destOrd="0" presId="urn:microsoft.com/office/officeart/2005/8/layout/orgChart1"/>
    <dgm:cxn modelId="{727E75D6-28DC-4BC3-B265-87E82009C7B6}" type="presParOf" srcId="{B97E3897-66BB-4F5C-B446-B77DA192E78F}" destId="{6C3A4A4E-CC66-46FF-9E87-B4A09B591D52}" srcOrd="0" destOrd="0" presId="urn:microsoft.com/office/officeart/2005/8/layout/orgChart1"/>
    <dgm:cxn modelId="{A057D83A-7A2D-4F3B-BCC3-44C141E95DC7}" type="presParOf" srcId="{B97E3897-66BB-4F5C-B446-B77DA192E78F}" destId="{ECFB580A-2232-4274-8044-9230ADE9296B}" srcOrd="1" destOrd="0" presId="urn:microsoft.com/office/officeart/2005/8/layout/orgChart1"/>
    <dgm:cxn modelId="{2633659D-81BA-49B4-8318-E0A93E81BBF5}" type="presParOf" srcId="{3EAC9A23-58D8-4F76-B3A9-D23E92F0779F}" destId="{5053D934-F6BD-4E99-A5B4-A23E2470D4C2}" srcOrd="1" destOrd="0" presId="urn:microsoft.com/office/officeart/2005/8/layout/orgChart1"/>
    <dgm:cxn modelId="{FA00C97F-6772-4E1D-A7A3-18A206913EF7}" type="presParOf" srcId="{3EAC9A23-58D8-4F76-B3A9-D23E92F0779F}" destId="{060E2425-2820-4AE3-BA15-370B11606B94}" srcOrd="2" destOrd="0" presId="urn:microsoft.com/office/officeart/2005/8/layout/orgChart1"/>
    <dgm:cxn modelId="{2189B5A3-90AC-4067-B705-902D822F7910}" type="presParOf" srcId="{B8EA7618-F1C4-459B-BDAA-5E57166AEC95}" destId="{0F23AC5E-87B0-4D3B-A2B2-9AA6BFDBFC86}" srcOrd="4" destOrd="0" presId="urn:microsoft.com/office/officeart/2005/8/layout/orgChart1"/>
    <dgm:cxn modelId="{D7E046F0-F3C4-4754-8783-C856247476AB}" type="presParOf" srcId="{B8EA7618-F1C4-459B-BDAA-5E57166AEC95}" destId="{5D9FA24B-265E-4A62-B681-C842D456A876}" srcOrd="5" destOrd="0" presId="urn:microsoft.com/office/officeart/2005/8/layout/orgChart1"/>
    <dgm:cxn modelId="{2856CFA8-4FDF-42C8-9A10-6DC93D1670B3}" type="presParOf" srcId="{5D9FA24B-265E-4A62-B681-C842D456A876}" destId="{6434B9A3-9552-4F95-BF80-756D7373FBE8}" srcOrd="0" destOrd="0" presId="urn:microsoft.com/office/officeart/2005/8/layout/orgChart1"/>
    <dgm:cxn modelId="{863D5405-AEFB-414E-A0FB-A54DA26B4652}" type="presParOf" srcId="{6434B9A3-9552-4F95-BF80-756D7373FBE8}" destId="{75E87638-D9FF-4405-829D-669C7C4D092C}" srcOrd="0" destOrd="0" presId="urn:microsoft.com/office/officeart/2005/8/layout/orgChart1"/>
    <dgm:cxn modelId="{C9253069-FF83-4249-8C53-C7482A3A9E63}" type="presParOf" srcId="{6434B9A3-9552-4F95-BF80-756D7373FBE8}" destId="{287171E4-0FE0-4EC6-87CE-116B40B033E3}" srcOrd="1" destOrd="0" presId="urn:microsoft.com/office/officeart/2005/8/layout/orgChart1"/>
    <dgm:cxn modelId="{DC45B73B-C585-4226-B6B4-8E7682063798}" type="presParOf" srcId="{5D9FA24B-265E-4A62-B681-C842D456A876}" destId="{FBE87D0C-300B-42A9-B5CE-229073C240B5}" srcOrd="1" destOrd="0" presId="urn:microsoft.com/office/officeart/2005/8/layout/orgChart1"/>
    <dgm:cxn modelId="{620E0149-678B-405C-BC75-9B2EB80E3DFC}" type="presParOf" srcId="{5D9FA24B-265E-4A62-B681-C842D456A876}" destId="{F536975A-AC71-4547-9A34-67AF01618EC3}" srcOrd="2" destOrd="0" presId="urn:microsoft.com/office/officeart/2005/8/layout/orgChart1"/>
  </dgm:cxnLst>
  <dgm:bg/>
  <dgm:whole>
    <a:ln cmpd="thinThick"/>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4728BA-F351-4BE3-B0E4-9A8B9EF9CA2E}" type="doc">
      <dgm:prSet loTypeId="urn:microsoft.com/office/officeart/2005/8/layout/cycle3" loCatId="cycle" qsTypeId="urn:microsoft.com/office/officeart/2005/8/quickstyle/simple3" qsCatId="simple" csTypeId="urn:microsoft.com/office/officeart/2005/8/colors/colorful1" csCatId="colorful" phldr="1"/>
      <dgm:spPr/>
      <dgm:t>
        <a:bodyPr/>
        <a:lstStyle/>
        <a:p>
          <a:endParaRPr lang="en-US"/>
        </a:p>
      </dgm:t>
    </dgm:pt>
    <dgm:pt modelId="{71692EAE-A879-4BEF-96D4-EBEE6BB08859}">
      <dgm:prSet phldrT="[Text]" custT="1"/>
      <dgm:spPr/>
      <dgm:t>
        <a:bodyPr/>
        <a:lstStyle/>
        <a:p>
          <a:r>
            <a:rPr lang="en-US" sz="1400" b="1" dirty="0" smtClean="0"/>
            <a:t>STEP 1</a:t>
          </a:r>
        </a:p>
        <a:p>
          <a:r>
            <a:rPr lang="en-US" sz="1400" dirty="0" smtClean="0"/>
            <a:t>Acceptance of Grant Award Sheet</a:t>
          </a:r>
        </a:p>
        <a:p>
          <a:r>
            <a:rPr lang="en-US" sz="1200" dirty="0" smtClean="0"/>
            <a:t>(Special Conditions &amp; Federal Grant Agreement Articles)</a:t>
          </a:r>
          <a:endParaRPr lang="en-US" sz="1200" dirty="0"/>
        </a:p>
      </dgm:t>
    </dgm:pt>
    <dgm:pt modelId="{D98D00B5-9FD5-4CB7-BC23-9D42C09A6948}" type="parTrans" cxnId="{F87F04C1-C47B-4976-A9C9-3E6CFCA64E2B}">
      <dgm:prSet/>
      <dgm:spPr/>
      <dgm:t>
        <a:bodyPr/>
        <a:lstStyle/>
        <a:p>
          <a:endParaRPr lang="en-US" sz="1400"/>
        </a:p>
      </dgm:t>
    </dgm:pt>
    <dgm:pt modelId="{0ED10F57-248C-449D-A506-5A8C4311B987}" type="sibTrans" cxnId="{F87F04C1-C47B-4976-A9C9-3E6CFCA64E2B}">
      <dgm:prSet/>
      <dgm:spPr/>
      <dgm:t>
        <a:bodyPr/>
        <a:lstStyle/>
        <a:p>
          <a:endParaRPr lang="en-US" sz="1400"/>
        </a:p>
      </dgm:t>
    </dgm:pt>
    <dgm:pt modelId="{D6CA17E3-7F12-4E9C-A5C9-ADAC6833230F}">
      <dgm:prSet phldrT="[Text]" custT="1"/>
      <dgm:spPr/>
      <dgm:t>
        <a:bodyPr/>
        <a:lstStyle/>
        <a:p>
          <a:r>
            <a:rPr lang="en-US" sz="1400" b="1" dirty="0" smtClean="0"/>
            <a:t>STEP 2</a:t>
          </a:r>
        </a:p>
        <a:p>
          <a:r>
            <a:rPr lang="en-US" sz="1400" dirty="0" smtClean="0"/>
            <a:t>Completion of Grant Project Application</a:t>
          </a:r>
          <a:endParaRPr lang="en-US" sz="1400" dirty="0"/>
        </a:p>
      </dgm:t>
    </dgm:pt>
    <dgm:pt modelId="{A2BEDD5C-135F-4D73-BAD3-412025DEC491}" type="parTrans" cxnId="{A83C021B-CF3E-416B-9B68-261504ACAEB6}">
      <dgm:prSet/>
      <dgm:spPr/>
      <dgm:t>
        <a:bodyPr/>
        <a:lstStyle/>
        <a:p>
          <a:endParaRPr lang="en-US" sz="1400"/>
        </a:p>
      </dgm:t>
    </dgm:pt>
    <dgm:pt modelId="{94A50AC8-C879-4692-B6A7-7AAA6EF3BFFC}" type="sibTrans" cxnId="{A83C021B-CF3E-416B-9B68-261504ACAEB6}">
      <dgm:prSet/>
      <dgm:spPr/>
      <dgm:t>
        <a:bodyPr/>
        <a:lstStyle/>
        <a:p>
          <a:endParaRPr lang="en-US" sz="1400"/>
        </a:p>
      </dgm:t>
    </dgm:pt>
    <dgm:pt modelId="{C389F71C-70AD-4642-9DD4-4F0816B5BEF5}">
      <dgm:prSet phldrT="[Text]" custT="1"/>
      <dgm:spPr/>
      <dgm:t>
        <a:bodyPr/>
        <a:lstStyle/>
        <a:p>
          <a:r>
            <a:rPr lang="en-US" sz="1400" b="1" dirty="0" smtClean="0"/>
            <a:t>STEP 3</a:t>
          </a:r>
        </a:p>
        <a:p>
          <a:r>
            <a:rPr lang="en-US" sz="1400" dirty="0" smtClean="0"/>
            <a:t>Approval from SAA</a:t>
          </a:r>
        </a:p>
      </dgm:t>
    </dgm:pt>
    <dgm:pt modelId="{ED26456F-B003-4733-8B0B-435066F3B0EC}" type="parTrans" cxnId="{17061F9F-22AB-4310-9C84-652F72F6687A}">
      <dgm:prSet/>
      <dgm:spPr/>
      <dgm:t>
        <a:bodyPr/>
        <a:lstStyle/>
        <a:p>
          <a:endParaRPr lang="en-US" sz="1400"/>
        </a:p>
      </dgm:t>
    </dgm:pt>
    <dgm:pt modelId="{F1B6F5D8-8001-4711-9A1B-49EA40A86EA7}" type="sibTrans" cxnId="{17061F9F-22AB-4310-9C84-652F72F6687A}">
      <dgm:prSet/>
      <dgm:spPr/>
      <dgm:t>
        <a:bodyPr/>
        <a:lstStyle/>
        <a:p>
          <a:endParaRPr lang="en-US" sz="1400"/>
        </a:p>
      </dgm:t>
    </dgm:pt>
    <dgm:pt modelId="{C6DF0771-46B9-431C-842A-D73CF41EF516}">
      <dgm:prSet phldrT="[Text]" custT="1"/>
      <dgm:spPr/>
      <dgm:t>
        <a:bodyPr/>
        <a:lstStyle/>
        <a:p>
          <a:r>
            <a:rPr lang="en-US" sz="1400" b="1" dirty="0" smtClean="0"/>
            <a:t>STEP 4</a:t>
          </a:r>
        </a:p>
        <a:p>
          <a:r>
            <a:rPr lang="en-US" sz="1400" dirty="0" err="1" smtClean="0"/>
            <a:t>Subgrantee</a:t>
          </a:r>
          <a:r>
            <a:rPr lang="en-US" sz="1400" dirty="0" smtClean="0"/>
            <a:t> Begins Procurement on Approved Items</a:t>
          </a:r>
          <a:endParaRPr lang="en-US" sz="1400" dirty="0"/>
        </a:p>
      </dgm:t>
    </dgm:pt>
    <dgm:pt modelId="{16C09D0B-0762-4FD3-9A95-385E9B7F4F5A}" type="parTrans" cxnId="{65B50311-2599-4296-A203-BD75DEA1CC07}">
      <dgm:prSet/>
      <dgm:spPr/>
      <dgm:t>
        <a:bodyPr/>
        <a:lstStyle/>
        <a:p>
          <a:endParaRPr lang="en-US" sz="1400"/>
        </a:p>
      </dgm:t>
    </dgm:pt>
    <dgm:pt modelId="{95FB687A-3951-4138-AA8D-BD0FD9E61845}" type="sibTrans" cxnId="{65B50311-2599-4296-A203-BD75DEA1CC07}">
      <dgm:prSet/>
      <dgm:spPr/>
      <dgm:t>
        <a:bodyPr/>
        <a:lstStyle/>
        <a:p>
          <a:endParaRPr lang="en-US" sz="1400"/>
        </a:p>
      </dgm:t>
    </dgm:pt>
    <dgm:pt modelId="{D0AD12CE-ED8A-4BCB-B399-FB3853E606EF}">
      <dgm:prSet phldrT="[Text]" custT="1"/>
      <dgm:spPr/>
      <dgm:t>
        <a:bodyPr/>
        <a:lstStyle/>
        <a:p>
          <a:r>
            <a:rPr lang="en-US" sz="1400" b="1" dirty="0" smtClean="0"/>
            <a:t>STEP 5</a:t>
          </a:r>
        </a:p>
        <a:p>
          <a:r>
            <a:rPr lang="en-US" sz="1400" dirty="0" err="1" smtClean="0"/>
            <a:t>Subgrantee</a:t>
          </a:r>
          <a:r>
            <a:rPr lang="en-US" sz="1400" dirty="0" smtClean="0"/>
            <a:t> Submits Request for Reimbursement to SAA</a:t>
          </a:r>
          <a:endParaRPr lang="en-US" sz="1400" dirty="0"/>
        </a:p>
      </dgm:t>
    </dgm:pt>
    <dgm:pt modelId="{B577C31A-B77B-4F80-874C-A976E8BE5D30}" type="parTrans" cxnId="{E19C0BC2-4045-4705-BC4B-C7B54FD68B00}">
      <dgm:prSet/>
      <dgm:spPr/>
      <dgm:t>
        <a:bodyPr/>
        <a:lstStyle/>
        <a:p>
          <a:endParaRPr lang="en-US" sz="1400"/>
        </a:p>
      </dgm:t>
    </dgm:pt>
    <dgm:pt modelId="{BB7F885C-12AA-4040-B6B1-87B01749A6C3}" type="sibTrans" cxnId="{E19C0BC2-4045-4705-BC4B-C7B54FD68B00}">
      <dgm:prSet/>
      <dgm:spPr/>
      <dgm:t>
        <a:bodyPr/>
        <a:lstStyle/>
        <a:p>
          <a:endParaRPr lang="en-US" sz="1400"/>
        </a:p>
      </dgm:t>
    </dgm:pt>
    <dgm:pt modelId="{BE7DE584-88CE-4ACB-8D80-CC946681DF59}">
      <dgm:prSet custT="1"/>
      <dgm:spPr/>
      <dgm:t>
        <a:bodyPr/>
        <a:lstStyle/>
        <a:p>
          <a:r>
            <a:rPr lang="en-US" sz="1400" b="1" dirty="0" smtClean="0"/>
            <a:t>STEP 6</a:t>
          </a:r>
        </a:p>
        <a:p>
          <a:r>
            <a:rPr lang="en-US" sz="1400" dirty="0" smtClean="0"/>
            <a:t>SAA Reimburses </a:t>
          </a:r>
          <a:r>
            <a:rPr lang="en-US" sz="1400" dirty="0" err="1" smtClean="0"/>
            <a:t>Subgrantee</a:t>
          </a:r>
          <a:endParaRPr lang="en-US" sz="1400" dirty="0"/>
        </a:p>
      </dgm:t>
    </dgm:pt>
    <dgm:pt modelId="{B5BAAEEA-B68C-42CA-B30F-0F3AC2EB1447}" type="parTrans" cxnId="{52A2AF92-8B80-4A4C-89C5-E1BAB08546CB}">
      <dgm:prSet/>
      <dgm:spPr/>
      <dgm:t>
        <a:bodyPr/>
        <a:lstStyle/>
        <a:p>
          <a:endParaRPr lang="en-US" sz="1400"/>
        </a:p>
      </dgm:t>
    </dgm:pt>
    <dgm:pt modelId="{A132FFBB-84C3-448D-A9BA-28B22A9E78E0}" type="sibTrans" cxnId="{52A2AF92-8B80-4A4C-89C5-E1BAB08546CB}">
      <dgm:prSet/>
      <dgm:spPr/>
      <dgm:t>
        <a:bodyPr/>
        <a:lstStyle/>
        <a:p>
          <a:endParaRPr lang="en-US" sz="1400"/>
        </a:p>
      </dgm:t>
    </dgm:pt>
    <dgm:pt modelId="{F8EA0DEC-95B7-4726-9E44-D0198166BE12}">
      <dgm:prSet custT="1"/>
      <dgm:spPr/>
      <dgm:t>
        <a:bodyPr/>
        <a:lstStyle/>
        <a:p>
          <a:r>
            <a:rPr lang="en-US" sz="1400" b="1" dirty="0" smtClean="0"/>
            <a:t>STEP 7</a:t>
          </a:r>
        </a:p>
        <a:p>
          <a:r>
            <a:rPr lang="en-US" sz="1400" dirty="0" smtClean="0"/>
            <a:t>SAA Closes Grant File</a:t>
          </a:r>
        </a:p>
        <a:p>
          <a:r>
            <a:rPr lang="en-US" sz="1400" dirty="0" smtClean="0"/>
            <a:t>with </a:t>
          </a:r>
          <a:r>
            <a:rPr lang="en-US" sz="1400" dirty="0" err="1" smtClean="0"/>
            <a:t>Subgrantee</a:t>
          </a:r>
          <a:endParaRPr lang="en-US" sz="1400" dirty="0"/>
        </a:p>
      </dgm:t>
    </dgm:pt>
    <dgm:pt modelId="{4F8FAAD6-2E0B-426E-A3CA-067ACB615D06}" type="parTrans" cxnId="{0CC2D879-AF74-4558-ABC9-68EE724FB288}">
      <dgm:prSet/>
      <dgm:spPr/>
      <dgm:t>
        <a:bodyPr/>
        <a:lstStyle/>
        <a:p>
          <a:endParaRPr lang="en-US" sz="1400"/>
        </a:p>
      </dgm:t>
    </dgm:pt>
    <dgm:pt modelId="{15CE3936-942B-4349-8839-49A659CF1A11}" type="sibTrans" cxnId="{0CC2D879-AF74-4558-ABC9-68EE724FB288}">
      <dgm:prSet/>
      <dgm:spPr/>
      <dgm:t>
        <a:bodyPr/>
        <a:lstStyle/>
        <a:p>
          <a:endParaRPr lang="en-US" sz="1400"/>
        </a:p>
      </dgm:t>
    </dgm:pt>
    <dgm:pt modelId="{F433DF67-697A-4093-92A3-BCCB590FDA95}" type="pres">
      <dgm:prSet presAssocID="{F24728BA-F351-4BE3-B0E4-9A8B9EF9CA2E}" presName="Name0" presStyleCnt="0">
        <dgm:presLayoutVars>
          <dgm:dir/>
          <dgm:resizeHandles val="exact"/>
        </dgm:presLayoutVars>
      </dgm:prSet>
      <dgm:spPr/>
      <dgm:t>
        <a:bodyPr/>
        <a:lstStyle/>
        <a:p>
          <a:endParaRPr lang="en-US"/>
        </a:p>
      </dgm:t>
    </dgm:pt>
    <dgm:pt modelId="{5CA125ED-DAA6-4383-A5FA-B20B42FF2BC4}" type="pres">
      <dgm:prSet presAssocID="{F24728BA-F351-4BE3-B0E4-9A8B9EF9CA2E}" presName="cycle" presStyleCnt="0"/>
      <dgm:spPr/>
    </dgm:pt>
    <dgm:pt modelId="{2076F86D-7E35-40A1-9F86-C16CBB1897A1}" type="pres">
      <dgm:prSet presAssocID="{71692EAE-A879-4BEF-96D4-EBEE6BB08859}" presName="nodeFirstNode" presStyleLbl="node1" presStyleIdx="0" presStyleCnt="7" custScaleX="122931" custScaleY="125914" custRadScaleRad="96816" custRadScaleInc="-1800">
        <dgm:presLayoutVars>
          <dgm:bulletEnabled val="1"/>
        </dgm:presLayoutVars>
      </dgm:prSet>
      <dgm:spPr/>
      <dgm:t>
        <a:bodyPr/>
        <a:lstStyle/>
        <a:p>
          <a:endParaRPr lang="en-US"/>
        </a:p>
      </dgm:t>
    </dgm:pt>
    <dgm:pt modelId="{D5F94933-84A3-4F13-9EF3-2ECA0CC7AAAF}" type="pres">
      <dgm:prSet presAssocID="{0ED10F57-248C-449D-A506-5A8C4311B987}" presName="sibTransFirstNode" presStyleLbl="bgShp" presStyleIdx="0" presStyleCnt="1"/>
      <dgm:spPr/>
      <dgm:t>
        <a:bodyPr/>
        <a:lstStyle/>
        <a:p>
          <a:endParaRPr lang="en-US"/>
        </a:p>
      </dgm:t>
    </dgm:pt>
    <dgm:pt modelId="{AC64DC25-A38C-428F-BD9F-D81154285350}" type="pres">
      <dgm:prSet presAssocID="{D6CA17E3-7F12-4E9C-A5C9-ADAC6833230F}" presName="nodeFollowingNodes" presStyleLbl="node1" presStyleIdx="1" presStyleCnt="7" custScaleX="122931" custScaleY="125914" custRadScaleRad="107983" custRadScaleInc="33908">
        <dgm:presLayoutVars>
          <dgm:bulletEnabled val="1"/>
        </dgm:presLayoutVars>
      </dgm:prSet>
      <dgm:spPr/>
      <dgm:t>
        <a:bodyPr/>
        <a:lstStyle/>
        <a:p>
          <a:endParaRPr lang="en-US"/>
        </a:p>
      </dgm:t>
    </dgm:pt>
    <dgm:pt modelId="{5E979CE5-31F7-4458-9FD0-9E09BF272205}" type="pres">
      <dgm:prSet presAssocID="{C389F71C-70AD-4642-9DD4-4F0816B5BEF5}" presName="nodeFollowingNodes" presStyleLbl="node1" presStyleIdx="2" presStyleCnt="7" custScaleX="122931" custScaleY="125914" custRadScaleRad="107747" custRadScaleInc="-3736">
        <dgm:presLayoutVars>
          <dgm:bulletEnabled val="1"/>
        </dgm:presLayoutVars>
      </dgm:prSet>
      <dgm:spPr/>
      <dgm:t>
        <a:bodyPr/>
        <a:lstStyle/>
        <a:p>
          <a:endParaRPr lang="en-US"/>
        </a:p>
      </dgm:t>
    </dgm:pt>
    <dgm:pt modelId="{8D7C2FC1-BEDA-43C9-A731-C7777E9D779E}" type="pres">
      <dgm:prSet presAssocID="{C6DF0771-46B9-431C-842A-D73CF41EF516}" presName="nodeFollowingNodes" presStyleLbl="node1" presStyleIdx="3" presStyleCnt="7" custScaleX="122445" custScaleY="111522" custRadScaleRad="108673" custRadScaleInc="-31735">
        <dgm:presLayoutVars>
          <dgm:bulletEnabled val="1"/>
        </dgm:presLayoutVars>
      </dgm:prSet>
      <dgm:spPr/>
      <dgm:t>
        <a:bodyPr/>
        <a:lstStyle/>
        <a:p>
          <a:endParaRPr lang="en-US"/>
        </a:p>
      </dgm:t>
    </dgm:pt>
    <dgm:pt modelId="{FCFB6F7D-8031-4093-982F-02DEE9FE512B}" type="pres">
      <dgm:prSet presAssocID="{D0AD12CE-ED8A-4BCB-B399-FB3853E606EF}" presName="nodeFollowingNodes" presStyleLbl="node1" presStyleIdx="4" presStyleCnt="7" custScaleX="126272" custScaleY="123848" custRadScaleRad="100563" custRadScaleInc="19699">
        <dgm:presLayoutVars>
          <dgm:bulletEnabled val="1"/>
        </dgm:presLayoutVars>
      </dgm:prSet>
      <dgm:spPr/>
      <dgm:t>
        <a:bodyPr/>
        <a:lstStyle/>
        <a:p>
          <a:endParaRPr lang="en-US"/>
        </a:p>
      </dgm:t>
    </dgm:pt>
    <dgm:pt modelId="{5C68FC58-D1E5-45DB-956C-5BB1934A86C4}" type="pres">
      <dgm:prSet presAssocID="{BE7DE584-88CE-4ACB-8D80-CC946681DF59}" presName="nodeFollowingNodes" presStyleLbl="node1" presStyleIdx="5" presStyleCnt="7" custScaleX="122931" custScaleY="125914" custRadScaleRad="111749" custRadScaleInc="7803">
        <dgm:presLayoutVars>
          <dgm:bulletEnabled val="1"/>
        </dgm:presLayoutVars>
      </dgm:prSet>
      <dgm:spPr/>
      <dgm:t>
        <a:bodyPr/>
        <a:lstStyle/>
        <a:p>
          <a:endParaRPr lang="en-US"/>
        </a:p>
      </dgm:t>
    </dgm:pt>
    <dgm:pt modelId="{5A7558F1-BD2D-4FFC-A9CA-5596966CDF87}" type="pres">
      <dgm:prSet presAssocID="{F8EA0DEC-95B7-4726-9E44-D0198166BE12}" presName="nodeFollowingNodes" presStyleLbl="node1" presStyleIdx="6" presStyleCnt="7" custScaleX="122931" custScaleY="125914" custRadScaleRad="118119" custRadScaleInc="-32187">
        <dgm:presLayoutVars>
          <dgm:bulletEnabled val="1"/>
        </dgm:presLayoutVars>
      </dgm:prSet>
      <dgm:spPr/>
      <dgm:t>
        <a:bodyPr/>
        <a:lstStyle/>
        <a:p>
          <a:endParaRPr lang="en-US"/>
        </a:p>
      </dgm:t>
    </dgm:pt>
  </dgm:ptLst>
  <dgm:cxnLst>
    <dgm:cxn modelId="{0CC2D879-AF74-4558-ABC9-68EE724FB288}" srcId="{F24728BA-F351-4BE3-B0E4-9A8B9EF9CA2E}" destId="{F8EA0DEC-95B7-4726-9E44-D0198166BE12}" srcOrd="6" destOrd="0" parTransId="{4F8FAAD6-2E0B-426E-A3CA-067ACB615D06}" sibTransId="{15CE3936-942B-4349-8839-49A659CF1A11}"/>
    <dgm:cxn modelId="{A8E282EF-F0BB-4679-9078-EFE70258A6BC}" type="presOf" srcId="{D0AD12CE-ED8A-4BCB-B399-FB3853E606EF}" destId="{FCFB6F7D-8031-4093-982F-02DEE9FE512B}" srcOrd="0" destOrd="0" presId="urn:microsoft.com/office/officeart/2005/8/layout/cycle3"/>
    <dgm:cxn modelId="{A83C021B-CF3E-416B-9B68-261504ACAEB6}" srcId="{F24728BA-F351-4BE3-B0E4-9A8B9EF9CA2E}" destId="{D6CA17E3-7F12-4E9C-A5C9-ADAC6833230F}" srcOrd="1" destOrd="0" parTransId="{A2BEDD5C-135F-4D73-BAD3-412025DEC491}" sibTransId="{94A50AC8-C879-4692-B6A7-7AAA6EF3BFFC}"/>
    <dgm:cxn modelId="{70067545-6636-4E33-8F80-CC1902094697}" type="presOf" srcId="{C6DF0771-46B9-431C-842A-D73CF41EF516}" destId="{8D7C2FC1-BEDA-43C9-A731-C7777E9D779E}" srcOrd="0" destOrd="0" presId="urn:microsoft.com/office/officeart/2005/8/layout/cycle3"/>
    <dgm:cxn modelId="{65B50311-2599-4296-A203-BD75DEA1CC07}" srcId="{F24728BA-F351-4BE3-B0E4-9A8B9EF9CA2E}" destId="{C6DF0771-46B9-431C-842A-D73CF41EF516}" srcOrd="3" destOrd="0" parTransId="{16C09D0B-0762-4FD3-9A95-385E9B7F4F5A}" sibTransId="{95FB687A-3951-4138-AA8D-BD0FD9E61845}"/>
    <dgm:cxn modelId="{52023AD2-96B7-4B18-ACAA-67CAB3CC523A}" type="presOf" srcId="{F24728BA-F351-4BE3-B0E4-9A8B9EF9CA2E}" destId="{F433DF67-697A-4093-92A3-BCCB590FDA95}" srcOrd="0" destOrd="0" presId="urn:microsoft.com/office/officeart/2005/8/layout/cycle3"/>
    <dgm:cxn modelId="{6A4B631C-4E48-43D6-8296-7DDA1CE79CF1}" type="presOf" srcId="{C389F71C-70AD-4642-9DD4-4F0816B5BEF5}" destId="{5E979CE5-31F7-4458-9FD0-9E09BF272205}" srcOrd="0" destOrd="0" presId="urn:microsoft.com/office/officeart/2005/8/layout/cycle3"/>
    <dgm:cxn modelId="{710E6BB4-273D-4631-948C-81458CB174BA}" type="presOf" srcId="{0ED10F57-248C-449D-A506-5A8C4311B987}" destId="{D5F94933-84A3-4F13-9EF3-2ECA0CC7AAAF}" srcOrd="0" destOrd="0" presId="urn:microsoft.com/office/officeart/2005/8/layout/cycle3"/>
    <dgm:cxn modelId="{E19C0BC2-4045-4705-BC4B-C7B54FD68B00}" srcId="{F24728BA-F351-4BE3-B0E4-9A8B9EF9CA2E}" destId="{D0AD12CE-ED8A-4BCB-B399-FB3853E606EF}" srcOrd="4" destOrd="0" parTransId="{B577C31A-B77B-4F80-874C-A976E8BE5D30}" sibTransId="{BB7F885C-12AA-4040-B6B1-87B01749A6C3}"/>
    <dgm:cxn modelId="{17061F9F-22AB-4310-9C84-652F72F6687A}" srcId="{F24728BA-F351-4BE3-B0E4-9A8B9EF9CA2E}" destId="{C389F71C-70AD-4642-9DD4-4F0816B5BEF5}" srcOrd="2" destOrd="0" parTransId="{ED26456F-B003-4733-8B0B-435066F3B0EC}" sibTransId="{F1B6F5D8-8001-4711-9A1B-49EA40A86EA7}"/>
    <dgm:cxn modelId="{AABE4681-0958-4389-AA5B-516706138EC2}" type="presOf" srcId="{F8EA0DEC-95B7-4726-9E44-D0198166BE12}" destId="{5A7558F1-BD2D-4FFC-A9CA-5596966CDF87}" srcOrd="0" destOrd="0" presId="urn:microsoft.com/office/officeart/2005/8/layout/cycle3"/>
    <dgm:cxn modelId="{96AD202F-BB89-4B0F-B17F-3433ABA8F931}" type="presOf" srcId="{BE7DE584-88CE-4ACB-8D80-CC946681DF59}" destId="{5C68FC58-D1E5-45DB-956C-5BB1934A86C4}" srcOrd="0" destOrd="0" presId="urn:microsoft.com/office/officeart/2005/8/layout/cycle3"/>
    <dgm:cxn modelId="{EE074FA2-DDB0-41B8-BBF8-3285C424CD73}" type="presOf" srcId="{D6CA17E3-7F12-4E9C-A5C9-ADAC6833230F}" destId="{AC64DC25-A38C-428F-BD9F-D81154285350}" srcOrd="0" destOrd="0" presId="urn:microsoft.com/office/officeart/2005/8/layout/cycle3"/>
    <dgm:cxn modelId="{52A2AF92-8B80-4A4C-89C5-E1BAB08546CB}" srcId="{F24728BA-F351-4BE3-B0E4-9A8B9EF9CA2E}" destId="{BE7DE584-88CE-4ACB-8D80-CC946681DF59}" srcOrd="5" destOrd="0" parTransId="{B5BAAEEA-B68C-42CA-B30F-0F3AC2EB1447}" sibTransId="{A132FFBB-84C3-448D-A9BA-28B22A9E78E0}"/>
    <dgm:cxn modelId="{70FBDDAC-EF79-476B-8AA8-ACCD69FFA28A}" type="presOf" srcId="{71692EAE-A879-4BEF-96D4-EBEE6BB08859}" destId="{2076F86D-7E35-40A1-9F86-C16CBB1897A1}" srcOrd="0" destOrd="0" presId="urn:microsoft.com/office/officeart/2005/8/layout/cycle3"/>
    <dgm:cxn modelId="{F87F04C1-C47B-4976-A9C9-3E6CFCA64E2B}" srcId="{F24728BA-F351-4BE3-B0E4-9A8B9EF9CA2E}" destId="{71692EAE-A879-4BEF-96D4-EBEE6BB08859}" srcOrd="0" destOrd="0" parTransId="{D98D00B5-9FD5-4CB7-BC23-9D42C09A6948}" sibTransId="{0ED10F57-248C-449D-A506-5A8C4311B987}"/>
    <dgm:cxn modelId="{9989D0DE-301F-4CE3-81D2-ABE4ACD0BE85}" type="presParOf" srcId="{F433DF67-697A-4093-92A3-BCCB590FDA95}" destId="{5CA125ED-DAA6-4383-A5FA-B20B42FF2BC4}" srcOrd="0" destOrd="0" presId="urn:microsoft.com/office/officeart/2005/8/layout/cycle3"/>
    <dgm:cxn modelId="{BF72DC91-648E-4EBF-9CE5-F4C845BB8408}" type="presParOf" srcId="{5CA125ED-DAA6-4383-A5FA-B20B42FF2BC4}" destId="{2076F86D-7E35-40A1-9F86-C16CBB1897A1}" srcOrd="0" destOrd="0" presId="urn:microsoft.com/office/officeart/2005/8/layout/cycle3"/>
    <dgm:cxn modelId="{DDAA22CF-0B92-4D04-9FDF-C87DC16114B6}" type="presParOf" srcId="{5CA125ED-DAA6-4383-A5FA-B20B42FF2BC4}" destId="{D5F94933-84A3-4F13-9EF3-2ECA0CC7AAAF}" srcOrd="1" destOrd="0" presId="urn:microsoft.com/office/officeart/2005/8/layout/cycle3"/>
    <dgm:cxn modelId="{5DBF609C-20DE-4A1E-A92D-AAA9F41946B1}" type="presParOf" srcId="{5CA125ED-DAA6-4383-A5FA-B20B42FF2BC4}" destId="{AC64DC25-A38C-428F-BD9F-D81154285350}" srcOrd="2" destOrd="0" presId="urn:microsoft.com/office/officeart/2005/8/layout/cycle3"/>
    <dgm:cxn modelId="{5824D6E2-9281-41D8-BC72-83912B5D94CD}" type="presParOf" srcId="{5CA125ED-DAA6-4383-A5FA-B20B42FF2BC4}" destId="{5E979CE5-31F7-4458-9FD0-9E09BF272205}" srcOrd="3" destOrd="0" presId="urn:microsoft.com/office/officeart/2005/8/layout/cycle3"/>
    <dgm:cxn modelId="{288E70C8-66FB-4502-8B1F-A26B24F88326}" type="presParOf" srcId="{5CA125ED-DAA6-4383-A5FA-B20B42FF2BC4}" destId="{8D7C2FC1-BEDA-43C9-A731-C7777E9D779E}" srcOrd="4" destOrd="0" presId="urn:microsoft.com/office/officeart/2005/8/layout/cycle3"/>
    <dgm:cxn modelId="{45A35BB1-A294-4D59-859E-B8DE1EBFF59B}" type="presParOf" srcId="{5CA125ED-DAA6-4383-A5FA-B20B42FF2BC4}" destId="{FCFB6F7D-8031-4093-982F-02DEE9FE512B}" srcOrd="5" destOrd="0" presId="urn:microsoft.com/office/officeart/2005/8/layout/cycle3"/>
    <dgm:cxn modelId="{3A67CAC4-FB4A-4525-8207-A9790C76F306}" type="presParOf" srcId="{5CA125ED-DAA6-4383-A5FA-B20B42FF2BC4}" destId="{5C68FC58-D1E5-45DB-956C-5BB1934A86C4}" srcOrd="6" destOrd="0" presId="urn:microsoft.com/office/officeart/2005/8/layout/cycle3"/>
    <dgm:cxn modelId="{A3936274-5E37-41F6-9323-C74D51D0A6F3}" type="presParOf" srcId="{5CA125ED-DAA6-4383-A5FA-B20B42FF2BC4}" destId="{5A7558F1-BD2D-4FFC-A9CA-5596966CDF87}" srcOrd="7" destOrd="0" presId="urn:microsoft.com/office/officeart/2005/8/layout/cycle3"/>
  </dgm:cxnLst>
  <dgm:bg>
    <a:solidFill>
      <a:schemeClr val="bg1"/>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A254E5-BD05-4807-96A6-C24D82EC6D40}" type="datetimeFigureOut">
              <a:rPr lang="en-US" smtClean="0"/>
              <a:t>10/6/2014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E8A24A-5B6C-44FD-BE33-C2BCE2CCE994}" type="slidenum">
              <a:rPr lang="en-US" smtClean="0"/>
              <a:t>‹#›</a:t>
            </a:fld>
            <a:endParaRPr lang="en-US"/>
          </a:p>
        </p:txBody>
      </p:sp>
    </p:spTree>
    <p:extLst>
      <p:ext uri="{BB962C8B-B14F-4D97-AF65-F5344CB8AC3E}">
        <p14:creationId xmlns:p14="http://schemas.microsoft.com/office/powerpoint/2010/main" val="3798797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6</a:t>
            </a:fld>
            <a:endParaRPr lang="en-US"/>
          </a:p>
        </p:txBody>
      </p:sp>
    </p:spTree>
    <p:extLst>
      <p:ext uri="{BB962C8B-B14F-4D97-AF65-F5344CB8AC3E}">
        <p14:creationId xmlns:p14="http://schemas.microsoft.com/office/powerpoint/2010/main" val="11387452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1796AC61-1C64-4AEE-BDBE-2000AB059D8B}" type="slidenum">
              <a:rPr lang="en-US" smtClean="0"/>
              <a:pPr/>
              <a:t>15</a:t>
            </a:fld>
            <a:endParaRPr lang="en-US" smtClean="0"/>
          </a:p>
        </p:txBody>
      </p:sp>
      <p:sp>
        <p:nvSpPr>
          <p:cNvPr id="91139" name="Rectangle 2"/>
          <p:cNvSpPr>
            <a:spLocks noGrp="1" noRot="1" noChangeAspect="1" noChangeArrowheads="1" noTextEdit="1"/>
          </p:cNvSpPr>
          <p:nvPr>
            <p:ph type="sldImg"/>
          </p:nvPr>
        </p:nvSpPr>
        <p:spPr>
          <a:xfrm>
            <a:off x="1123950" y="695325"/>
            <a:ext cx="4611688" cy="3459163"/>
          </a:xfrm>
          <a:ln cap="flat"/>
        </p:spPr>
      </p:sp>
      <p:sp>
        <p:nvSpPr>
          <p:cNvPr id="91140" name="Rectangle 3"/>
          <p:cNvSpPr>
            <a:spLocks noGrp="1" noChangeArrowheads="1"/>
          </p:cNvSpPr>
          <p:nvPr>
            <p:ph type="body" idx="1"/>
          </p:nvPr>
        </p:nvSpPr>
        <p:spPr>
          <a:xfrm>
            <a:off x="686269" y="4390065"/>
            <a:ext cx="5485463" cy="4153725"/>
          </a:xfrm>
          <a:noFill/>
          <a:ln/>
        </p:spPr>
        <p:txBody>
          <a:bodyPr lIns="92582" tIns="46292" rIns="92582" bIns="46292"/>
          <a:lstStyle/>
          <a:p>
            <a:pPr eaLnBrk="1" hangingPunct="1"/>
            <a:endParaRPr lang="en-US" smtClean="0"/>
          </a:p>
        </p:txBody>
      </p:sp>
    </p:spTree>
    <p:extLst>
      <p:ext uri="{BB962C8B-B14F-4D97-AF65-F5344CB8AC3E}">
        <p14:creationId xmlns:p14="http://schemas.microsoft.com/office/powerpoint/2010/main" val="2614074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85E3A-8290-4F99-A45F-3BBA88534D7F}" type="slidenum">
              <a:rPr lang="en-US" smtClean="0"/>
              <a:pPr/>
              <a:t>18</a:t>
            </a:fld>
            <a:endParaRPr lang="en-US"/>
          </a:p>
        </p:txBody>
      </p:sp>
    </p:spTree>
    <p:extLst>
      <p:ext uri="{BB962C8B-B14F-4D97-AF65-F5344CB8AC3E}">
        <p14:creationId xmlns:p14="http://schemas.microsoft.com/office/powerpoint/2010/main" val="7215711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Footer Placeholder 3"/>
          <p:cNvSpPr>
            <a:spLocks noGrp="1"/>
          </p:cNvSpPr>
          <p:nvPr>
            <p:ph type="ftr" sz="quarter" idx="10"/>
          </p:nvPr>
        </p:nvSpPr>
        <p:spPr/>
        <p:txBody>
          <a:bodyPr/>
          <a:lstStyle/>
          <a:p>
            <a:r>
              <a:rPr lang="ro-RO" smtClean="0"/>
              <a:t>Procurement</a:t>
            </a:r>
            <a:endParaRPr lang="en-US" dirty="0"/>
          </a:p>
        </p:txBody>
      </p:sp>
    </p:spTree>
    <p:extLst>
      <p:ext uri="{BB962C8B-B14F-4D97-AF65-F5344CB8AC3E}">
        <p14:creationId xmlns:p14="http://schemas.microsoft.com/office/powerpoint/2010/main" val="15561941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Footer Placeholder 3"/>
          <p:cNvSpPr>
            <a:spLocks noGrp="1"/>
          </p:cNvSpPr>
          <p:nvPr>
            <p:ph type="ftr" sz="quarter" idx="10"/>
          </p:nvPr>
        </p:nvSpPr>
        <p:spPr/>
        <p:txBody>
          <a:bodyPr/>
          <a:lstStyle/>
          <a:p>
            <a:r>
              <a:rPr lang="en-US" smtClean="0">
                <a:solidFill>
                  <a:prstClr val="black"/>
                </a:solidFill>
              </a:rPr>
              <a:t>Job Aid PPT</a:t>
            </a:r>
            <a:endParaRPr lang="en-US">
              <a:solidFill>
                <a:prstClr val="black"/>
              </a:solidFill>
            </a:endParaRPr>
          </a:p>
        </p:txBody>
      </p:sp>
      <p:sp>
        <p:nvSpPr>
          <p:cNvPr id="5" name="Slide Number Placeholder 4"/>
          <p:cNvSpPr>
            <a:spLocks noGrp="1"/>
          </p:cNvSpPr>
          <p:nvPr>
            <p:ph type="sldNum" sz="quarter" idx="11"/>
          </p:nvPr>
        </p:nvSpPr>
        <p:spPr/>
        <p:txBody>
          <a:bodyPr/>
          <a:lstStyle/>
          <a:p>
            <a:fld id="{662869B4-1E4F-A44B-8C45-ADF5D87E081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6065260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r>
              <a:rPr lang="ro-RO" smtClean="0"/>
              <a:t>Procurement</a:t>
            </a:r>
            <a:endParaRPr lang="en-US" dirty="0"/>
          </a:p>
        </p:txBody>
      </p:sp>
    </p:spTree>
    <p:extLst>
      <p:ext uri="{BB962C8B-B14F-4D97-AF65-F5344CB8AC3E}">
        <p14:creationId xmlns:p14="http://schemas.microsoft.com/office/powerpoint/2010/main" val="3851690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r>
              <a:rPr lang="ro-RO" smtClean="0"/>
              <a:t>Procurement</a:t>
            </a:r>
            <a:endParaRPr lang="en-US" dirty="0"/>
          </a:p>
        </p:txBody>
      </p:sp>
    </p:spTree>
    <p:extLst>
      <p:ext uri="{BB962C8B-B14F-4D97-AF65-F5344CB8AC3E}">
        <p14:creationId xmlns:p14="http://schemas.microsoft.com/office/powerpoint/2010/main" val="406702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pPr eaLnBrk="1" hangingPunct="1"/>
            <a:r>
              <a:rPr lang="en-US" smtClean="0"/>
              <a:t>Explain what the reimbursement request form is and that the RRF in addition to all summary records can be found under the resources tab in LouisianaPA.com which will be discussed with later slides.  Stress to the audience that this is a REIMBURSEMENT Program.  It is up to you to keep good records and submit your documentation to us.  You have to submit all required documentation to GOHSEP for reimbursement and retain additional documents for closeout and audits.  We like to see complete and accurate packages with no returns because returns can delay reimbursements.</a:t>
            </a:r>
          </a:p>
        </p:txBody>
      </p:sp>
      <p:sp>
        <p:nvSpPr>
          <p:cNvPr id="103428" name="Slide Number Placeholder 3"/>
          <p:cNvSpPr>
            <a:spLocks noGrp="1"/>
          </p:cNvSpPr>
          <p:nvPr>
            <p:ph type="sldNum" sz="quarter" idx="5"/>
          </p:nvPr>
        </p:nvSpPr>
        <p:spPr>
          <a:noFill/>
        </p:spPr>
        <p:txBody>
          <a:bodyPr/>
          <a:lstStyle/>
          <a:p>
            <a:pPr defTabSz="897301"/>
            <a:fld id="{32EC38C2-6C22-424B-B777-36669BA13BF8}" type="slidenum">
              <a:rPr lang="en-US" smtClean="0"/>
              <a:pPr defTabSz="897301"/>
              <a:t>38</a:t>
            </a:fld>
            <a:endParaRPr lang="en-US" smtClean="0"/>
          </a:p>
        </p:txBody>
      </p:sp>
    </p:spTree>
    <p:extLst>
      <p:ext uri="{BB962C8B-B14F-4D97-AF65-F5344CB8AC3E}">
        <p14:creationId xmlns:p14="http://schemas.microsoft.com/office/powerpoint/2010/main" val="1686897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buFontTx/>
              <a:buChar char="•"/>
            </a:pPr>
            <a:r>
              <a:rPr lang="en-US" dirty="0" smtClean="0"/>
              <a:t>Closeout could take years so that means the documentation will need to be retained for years (Katrina, Andrew) </a:t>
            </a:r>
          </a:p>
          <a:p>
            <a:pPr eaLnBrk="1" hangingPunct="1">
              <a:buFontTx/>
              <a:buChar char="•"/>
            </a:pPr>
            <a:r>
              <a:rPr lang="en-US" dirty="0" smtClean="0"/>
              <a:t>Records should describe in detail the who, what, when, where, why, and how much for each item related to a project</a:t>
            </a:r>
          </a:p>
          <a:p>
            <a:pPr eaLnBrk="1" hangingPunct="1">
              <a:buFontTx/>
              <a:buChar char="•"/>
            </a:pPr>
            <a:r>
              <a:rPr lang="en-US" dirty="0" smtClean="0"/>
              <a:t>Everything that pertains to a project should be filed with the corresponding PW:  photos, new insurance or insurance settlement info, cancelled checks, payroll records, purchase orders, maintenance records, reimbursement documents (</a:t>
            </a:r>
            <a:r>
              <a:rPr lang="en-US" dirty="0" err="1" smtClean="0"/>
              <a:t>RRF</a:t>
            </a:r>
            <a:r>
              <a:rPr lang="en-US" dirty="0" smtClean="0"/>
              <a:t>, summary records, invoices, contracts, procurement info)</a:t>
            </a:r>
          </a:p>
          <a:p>
            <a:pPr eaLnBrk="1" hangingPunct="1">
              <a:buFontTx/>
              <a:buChar char="•"/>
            </a:pPr>
            <a:r>
              <a:rPr lang="en-US" dirty="0" smtClean="0"/>
              <a:t>Retention period starts after you as an applicant receive notification that all projects have been closed.  The period does not start after a project is closed.  Your account must be closed and you’ll be notified in writing.  Put this letter with date highlighted on the outside of each box or file that pertains to that disaster.  Start your 3 year countdown then.</a:t>
            </a:r>
          </a:p>
          <a:p>
            <a:pPr eaLnBrk="1" hangingPunct="1">
              <a:buFontTx/>
              <a:buChar char="•"/>
            </a:pPr>
            <a:endParaRPr lang="en-US" dirty="0" smtClean="0"/>
          </a:p>
        </p:txBody>
      </p:sp>
      <p:sp>
        <p:nvSpPr>
          <p:cNvPr id="121860" name="Slide Number Placeholder 3"/>
          <p:cNvSpPr>
            <a:spLocks noGrp="1"/>
          </p:cNvSpPr>
          <p:nvPr>
            <p:ph type="sldNum" sz="quarter" idx="5"/>
          </p:nvPr>
        </p:nvSpPr>
        <p:spPr>
          <a:noFill/>
        </p:spPr>
        <p:txBody>
          <a:bodyPr/>
          <a:lstStyle/>
          <a:p>
            <a:pPr defTabSz="897301"/>
            <a:fld id="{41C7790A-7129-497E-8008-FE3FAA62CC18}" type="slidenum">
              <a:rPr lang="en-US" smtClean="0"/>
              <a:pPr defTabSz="897301"/>
              <a:t>39</a:t>
            </a:fld>
            <a:endParaRPr lang="en-US" smtClean="0"/>
          </a:p>
        </p:txBody>
      </p:sp>
    </p:spTree>
    <p:extLst>
      <p:ext uri="{BB962C8B-B14F-4D97-AF65-F5344CB8AC3E}">
        <p14:creationId xmlns:p14="http://schemas.microsoft.com/office/powerpoint/2010/main" val="21126511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pPr eaLnBrk="1" hangingPunct="1">
              <a:buFontTx/>
              <a:buChar char="•"/>
            </a:pPr>
            <a:r>
              <a:rPr lang="en-US" dirty="0" smtClean="0"/>
              <a:t>Closeout could take years so that means the documentation will need to be retained for years (Katrina, Andrew) </a:t>
            </a:r>
          </a:p>
          <a:p>
            <a:pPr eaLnBrk="1" hangingPunct="1">
              <a:buFontTx/>
              <a:buChar char="•"/>
            </a:pPr>
            <a:r>
              <a:rPr lang="en-US" dirty="0" smtClean="0"/>
              <a:t>Records should describe in detail the who, what, when, where, why, and how much for each item related to a project</a:t>
            </a:r>
          </a:p>
          <a:p>
            <a:pPr eaLnBrk="1" hangingPunct="1">
              <a:buFontTx/>
              <a:buChar char="•"/>
            </a:pPr>
            <a:r>
              <a:rPr lang="en-US" dirty="0" smtClean="0"/>
              <a:t>Everything that pertains to a project should be filed with the corresponding PW:  photos, new insurance or insurance settlement info, cancelled checks, payroll records, purchase orders, maintenance records, reimbursement documents (</a:t>
            </a:r>
            <a:r>
              <a:rPr lang="en-US" dirty="0" err="1" smtClean="0"/>
              <a:t>RRF</a:t>
            </a:r>
            <a:r>
              <a:rPr lang="en-US" dirty="0" smtClean="0"/>
              <a:t>, summary records, invoices, contracts, procurement info)</a:t>
            </a:r>
          </a:p>
          <a:p>
            <a:pPr eaLnBrk="1" hangingPunct="1">
              <a:buFontTx/>
              <a:buChar char="•"/>
            </a:pPr>
            <a:r>
              <a:rPr lang="en-US" dirty="0" smtClean="0"/>
              <a:t>Retention period starts after you as an applicant receive notification that all projects have been closed.  The period does not start after a project is closed.  Your account must be closed and you’ll be notified in writing.  Put this letter with date highlighted on the outside of each box or file that pertains to that disaster.  Start your 3 year countdown then.</a:t>
            </a:r>
          </a:p>
          <a:p>
            <a:pPr eaLnBrk="1" hangingPunct="1">
              <a:buFontTx/>
              <a:buChar char="•"/>
            </a:pPr>
            <a:endParaRPr lang="en-US" dirty="0" smtClean="0"/>
          </a:p>
        </p:txBody>
      </p:sp>
      <p:sp>
        <p:nvSpPr>
          <p:cNvPr id="121860" name="Slide Number Placeholder 3"/>
          <p:cNvSpPr>
            <a:spLocks noGrp="1"/>
          </p:cNvSpPr>
          <p:nvPr>
            <p:ph type="sldNum" sz="quarter" idx="5"/>
          </p:nvPr>
        </p:nvSpPr>
        <p:spPr>
          <a:noFill/>
        </p:spPr>
        <p:txBody>
          <a:bodyPr/>
          <a:lstStyle/>
          <a:p>
            <a:pPr defTabSz="897301"/>
            <a:fld id="{41C7790A-7129-497E-8008-FE3FAA62CC18}" type="slidenum">
              <a:rPr lang="en-US" smtClean="0"/>
              <a:pPr defTabSz="897301"/>
              <a:t>41</a:t>
            </a:fld>
            <a:endParaRPr lang="en-US" smtClean="0"/>
          </a:p>
        </p:txBody>
      </p:sp>
    </p:spTree>
    <p:extLst>
      <p:ext uri="{BB962C8B-B14F-4D97-AF65-F5344CB8AC3E}">
        <p14:creationId xmlns:p14="http://schemas.microsoft.com/office/powerpoint/2010/main" val="11147123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8" eaLnBrk="0" fontAlgn="base" hangingPunct="0">
              <a:spcBef>
                <a:spcPct val="30000"/>
              </a:spcBef>
              <a:spcAft>
                <a:spcPct val="0"/>
              </a:spcAft>
              <a:defRPr/>
            </a:pPr>
            <a:r>
              <a:rPr lang="en-US" dirty="0" smtClean="0"/>
              <a:t>GOHSEP administers a host of Federal preparedness </a:t>
            </a:r>
            <a:r>
              <a:rPr lang="en-US" b="1" dirty="0" smtClean="0">
                <a:solidFill>
                  <a:srgbClr val="800000"/>
                </a:solidFill>
              </a:rPr>
              <a:t>grant programs </a:t>
            </a:r>
            <a:r>
              <a:rPr lang="en-US" dirty="0" smtClean="0"/>
              <a:t>for </a:t>
            </a:r>
            <a:r>
              <a:rPr lang="en-US" b="1" dirty="0" smtClean="0"/>
              <a:t>first responders</a:t>
            </a:r>
            <a:r>
              <a:rPr lang="en-US" dirty="0" smtClean="0"/>
              <a:t> and </a:t>
            </a:r>
            <a:r>
              <a:rPr lang="en-US" b="1" dirty="0" smtClean="0"/>
              <a:t>emergency managers</a:t>
            </a:r>
            <a:r>
              <a:rPr lang="en-US" dirty="0" smtClean="0"/>
              <a:t>. Today</a:t>
            </a:r>
            <a:r>
              <a:rPr lang="en-US" baseline="0" dirty="0" smtClean="0"/>
              <a:t> we are managing </a:t>
            </a:r>
            <a:r>
              <a:rPr lang="en-US" b="1" baseline="0" dirty="0" smtClean="0"/>
              <a:t>$21.3 million </a:t>
            </a:r>
            <a:r>
              <a:rPr lang="en-US" baseline="0" dirty="0" smtClean="0"/>
              <a:t>in Homeland Security grants and Emergency Management Performance Grants.</a:t>
            </a:r>
            <a:endParaRPr lang="en-US" dirty="0" smtClean="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26105874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7148" eaLnBrk="0" fontAlgn="base" hangingPunct="0">
              <a:spcBef>
                <a:spcPct val="30000"/>
              </a:spcBef>
              <a:spcAft>
                <a:spcPct val="0"/>
              </a:spcAft>
              <a:defRPr/>
            </a:pPr>
            <a:r>
              <a:rPr lang="en-US" spc="-30" dirty="0"/>
              <a:t>Louisiana is a </a:t>
            </a:r>
            <a:r>
              <a:rPr lang="en-US" b="1" spc="-30" dirty="0">
                <a:solidFill>
                  <a:srgbClr val="800000"/>
                </a:solidFill>
              </a:rPr>
              <a:t>high-risk </a:t>
            </a:r>
            <a:r>
              <a:rPr lang="en-US" spc="-30" dirty="0"/>
              <a:t>State for </a:t>
            </a:r>
            <a:r>
              <a:rPr lang="en-US" b="1" spc="-30" dirty="0"/>
              <a:t>emergency events </a:t>
            </a:r>
            <a:r>
              <a:rPr lang="en-US" spc="-30" dirty="0"/>
              <a:t>and </a:t>
            </a:r>
            <a:r>
              <a:rPr lang="en-US" b="1" spc="-30" dirty="0"/>
              <a:t>disasters</a:t>
            </a:r>
            <a:r>
              <a:rPr lang="en-US" spc="-30" dirty="0"/>
              <a:t>. . . </a:t>
            </a:r>
            <a:r>
              <a:rPr lang="en-US" b="0" baseline="0" dirty="0" smtClean="0"/>
              <a:t>Whether from the threat of:</a:t>
            </a:r>
          </a:p>
          <a:p>
            <a:pPr defTabSz="457148" eaLnBrk="0" fontAlgn="base" hangingPunct="0">
              <a:spcBef>
                <a:spcPct val="30000"/>
              </a:spcBef>
              <a:spcAft>
                <a:spcPct val="0"/>
              </a:spcAft>
              <a:defRPr/>
            </a:pPr>
            <a:r>
              <a:rPr lang="en-US" b="0" baseline="0" dirty="0" smtClean="0"/>
              <a:t>-</a:t>
            </a:r>
            <a:r>
              <a:rPr lang="en-US" b="1" baseline="0" dirty="0" smtClean="0"/>
              <a:t>Accidental hazardous materials release; </a:t>
            </a:r>
          </a:p>
          <a:p>
            <a:pPr defTabSz="457148" eaLnBrk="0" fontAlgn="base" hangingPunct="0">
              <a:spcBef>
                <a:spcPct val="30000"/>
              </a:spcBef>
              <a:spcAft>
                <a:spcPct val="0"/>
              </a:spcAft>
              <a:defRPr/>
            </a:pPr>
            <a:r>
              <a:rPr lang="en-US" b="1" baseline="0" dirty="0" smtClean="0"/>
              <a:t>-Cyber attack, or threat of explosion; </a:t>
            </a:r>
          </a:p>
          <a:p>
            <a:pPr defTabSz="457148" eaLnBrk="0" fontAlgn="base" hangingPunct="0">
              <a:spcBef>
                <a:spcPct val="30000"/>
              </a:spcBef>
              <a:spcAft>
                <a:spcPct val="0"/>
              </a:spcAft>
              <a:defRPr/>
            </a:pPr>
            <a:r>
              <a:rPr lang="en-US" b="1" baseline="0" dirty="0" smtClean="0"/>
              <a:t>-Weather related threats like drought, floods, fires, hurricanes, heat, thunderstorms or tornadoes;</a:t>
            </a:r>
          </a:p>
          <a:p>
            <a:pPr defTabSz="457148" eaLnBrk="0" fontAlgn="base" hangingPunct="0">
              <a:spcBef>
                <a:spcPct val="30000"/>
              </a:spcBef>
              <a:spcAft>
                <a:spcPct val="0"/>
              </a:spcAft>
              <a:defRPr/>
            </a:pPr>
            <a:r>
              <a:rPr lang="en-US" b="1" baseline="0" dirty="0" smtClean="0"/>
              <a:t>-OR man-made threats such as dam or levee failures, or acts of terrorism . . .</a:t>
            </a:r>
          </a:p>
          <a:p>
            <a:pPr defTabSz="457148" eaLnBrk="0" fontAlgn="base" hangingPunct="0">
              <a:spcBef>
                <a:spcPct val="30000"/>
              </a:spcBef>
              <a:spcAft>
                <a:spcPct val="0"/>
              </a:spcAft>
              <a:defRPr/>
            </a:pPr>
            <a:endParaRPr lang="en-US" b="1" baseline="0" dirty="0" smtClean="0"/>
          </a:p>
          <a:p>
            <a:pPr defTabSz="457148" eaLnBrk="0" fontAlgn="base" hangingPunct="0">
              <a:spcBef>
                <a:spcPct val="30000"/>
              </a:spcBef>
              <a:spcAft>
                <a:spcPct val="0"/>
              </a:spcAft>
              <a:defRPr/>
            </a:pPr>
            <a:r>
              <a:rPr lang="en-US" b="1" baseline="0" dirty="0" smtClean="0"/>
              <a:t>NO </a:t>
            </a:r>
            <a:r>
              <a:rPr lang="en-US" b="1" baseline="0" dirty="0" smtClean="0">
                <a:solidFill>
                  <a:srgbClr val="800000"/>
                </a:solidFill>
              </a:rPr>
              <a:t>Parish in the State </a:t>
            </a:r>
            <a:r>
              <a:rPr lang="en-US" b="1" baseline="0" dirty="0" smtClean="0"/>
              <a:t>is without risk for some type of emergency or disaster. </a:t>
            </a:r>
            <a:endParaRPr lang="en-US" b="1" dirty="0" smtClean="0"/>
          </a:p>
          <a:p>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38021723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48</a:t>
            </a:fld>
            <a:endParaRPr lang="en-US"/>
          </a:p>
        </p:txBody>
      </p:sp>
    </p:spTree>
    <p:extLst>
      <p:ext uri="{BB962C8B-B14F-4D97-AF65-F5344CB8AC3E}">
        <p14:creationId xmlns:p14="http://schemas.microsoft.com/office/powerpoint/2010/main" val="17649247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49</a:t>
            </a:fld>
            <a:endParaRPr lang="en-US"/>
          </a:p>
        </p:txBody>
      </p:sp>
    </p:spTree>
    <p:extLst>
      <p:ext uri="{BB962C8B-B14F-4D97-AF65-F5344CB8AC3E}">
        <p14:creationId xmlns:p14="http://schemas.microsoft.com/office/powerpoint/2010/main" val="21341631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50</a:t>
            </a:fld>
            <a:endParaRPr lang="en-US"/>
          </a:p>
        </p:txBody>
      </p:sp>
    </p:spTree>
    <p:extLst>
      <p:ext uri="{BB962C8B-B14F-4D97-AF65-F5344CB8AC3E}">
        <p14:creationId xmlns:p14="http://schemas.microsoft.com/office/powerpoint/2010/main" val="42439055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51</a:t>
            </a:fld>
            <a:endParaRPr lang="en-US"/>
          </a:p>
        </p:txBody>
      </p:sp>
    </p:spTree>
    <p:extLst>
      <p:ext uri="{BB962C8B-B14F-4D97-AF65-F5344CB8AC3E}">
        <p14:creationId xmlns:p14="http://schemas.microsoft.com/office/powerpoint/2010/main" val="15784593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Recovery – and mitigation – Federally funded </a:t>
            </a:r>
            <a:r>
              <a:rPr lang="en-US" dirty="0" err="1" smtClean="0"/>
              <a:t>subgrants</a:t>
            </a:r>
            <a:r>
              <a:rPr lang="en-US" dirty="0" smtClean="0"/>
              <a:t> are administered</a:t>
            </a:r>
            <a:r>
              <a:rPr lang="en-US" baseline="0" dirty="0" smtClean="0"/>
              <a:t> </a:t>
            </a:r>
            <a:r>
              <a:rPr lang="en-US" dirty="0" smtClean="0"/>
              <a:t>in a </a:t>
            </a:r>
            <a:r>
              <a:rPr lang="en-US" b="1" dirty="0" smtClean="0">
                <a:solidFill>
                  <a:srgbClr val="800000"/>
                </a:solidFill>
              </a:rPr>
              <a:t>highly regulated environment</a:t>
            </a:r>
            <a:r>
              <a:rPr lang="en-US" dirty="0" smtClean="0">
                <a:solidFill>
                  <a:srgbClr val="800000"/>
                </a:solidFill>
              </a:rPr>
              <a:t> </a:t>
            </a:r>
            <a:r>
              <a:rPr lang="en-US" dirty="0" smtClean="0"/>
              <a:t>. . .</a:t>
            </a:r>
          </a:p>
          <a:p>
            <a:pPr lvl="1"/>
            <a:r>
              <a:rPr lang="en-US" dirty="0" smtClean="0"/>
              <a:t>GOHSEP</a:t>
            </a:r>
            <a:r>
              <a:rPr lang="en-US" baseline="0" dirty="0" smtClean="0"/>
              <a:t> helps </a:t>
            </a:r>
            <a:r>
              <a:rPr lang="en-US" baseline="0" dirty="0" err="1" smtClean="0"/>
              <a:t>Subgrantees</a:t>
            </a:r>
            <a:r>
              <a:rPr lang="en-US" baseline="0" dirty="0" smtClean="0"/>
              <a:t> </a:t>
            </a:r>
            <a:r>
              <a:rPr lang="en-US" dirty="0" smtClean="0"/>
              <a:t>to ensure </a:t>
            </a:r>
            <a:r>
              <a:rPr lang="en-US" b="1" dirty="0" smtClean="0"/>
              <a:t>compliance</a:t>
            </a:r>
            <a:r>
              <a:rPr lang="en-US" dirty="0" smtClean="0"/>
              <a:t> with </a:t>
            </a:r>
            <a:r>
              <a:rPr lang="en-US" b="1" dirty="0" smtClean="0"/>
              <a:t>complex</a:t>
            </a:r>
            <a:r>
              <a:rPr lang="en-US" dirty="0" smtClean="0"/>
              <a:t> and sometimes </a:t>
            </a:r>
            <a:r>
              <a:rPr lang="en-US" b="1" dirty="0" smtClean="0"/>
              <a:t>confusing</a:t>
            </a:r>
            <a:r>
              <a:rPr lang="en-US" dirty="0" smtClean="0"/>
              <a:t> Federal </a:t>
            </a:r>
            <a:r>
              <a:rPr lang="en-US" b="1" dirty="0" smtClean="0"/>
              <a:t>grant requirements</a:t>
            </a:r>
            <a:r>
              <a:rPr lang="en-US" b="0" dirty="0" smtClean="0"/>
              <a:t>,</a:t>
            </a:r>
            <a:r>
              <a:rPr lang="en-US" b="0" baseline="0" dirty="0" smtClean="0"/>
              <a:t> so that </a:t>
            </a:r>
            <a:r>
              <a:rPr lang="en-US" b="0" baseline="0" dirty="0" err="1" smtClean="0"/>
              <a:t>S</a:t>
            </a:r>
            <a:r>
              <a:rPr lang="en-US" dirty="0" err="1" smtClean="0"/>
              <a:t>ubgrantees</a:t>
            </a:r>
            <a:r>
              <a:rPr lang="en-US" dirty="0" smtClean="0"/>
              <a:t> </a:t>
            </a:r>
            <a:r>
              <a:rPr lang="en-US" b="1" dirty="0" smtClean="0"/>
              <a:t>get </a:t>
            </a:r>
            <a:r>
              <a:rPr lang="en-US" b="1" u="sng" dirty="0" smtClean="0"/>
              <a:t>and</a:t>
            </a:r>
            <a:r>
              <a:rPr lang="en-US" b="1" dirty="0" smtClean="0"/>
              <a:t> keep </a:t>
            </a:r>
            <a:r>
              <a:rPr lang="en-US" dirty="0" smtClean="0"/>
              <a:t>all</a:t>
            </a:r>
            <a:r>
              <a:rPr lang="en-US" baseline="0" dirty="0" smtClean="0"/>
              <a:t> of the assistance for which they are </a:t>
            </a:r>
            <a:r>
              <a:rPr lang="en-US" b="1" baseline="0" dirty="0" smtClean="0"/>
              <a:t>eligibl</a:t>
            </a:r>
            <a:r>
              <a:rPr lang="en-US" baseline="0" dirty="0" smtClean="0"/>
              <a:t>e and to </a:t>
            </a:r>
            <a:r>
              <a:rPr lang="en-US" dirty="0" smtClean="0"/>
              <a:t>protect against </a:t>
            </a:r>
            <a:r>
              <a:rPr lang="en-US" b="1" dirty="0" smtClean="0">
                <a:solidFill>
                  <a:srgbClr val="800000"/>
                </a:solidFill>
              </a:rPr>
              <a:t>de-obligation </a:t>
            </a:r>
            <a:r>
              <a:rPr lang="en-US" b="1" dirty="0" smtClean="0"/>
              <a:t>of funds.</a:t>
            </a:r>
          </a:p>
          <a:p>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3057103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56</a:t>
            </a:fld>
            <a:endParaRPr lang="en-US"/>
          </a:p>
        </p:txBody>
      </p:sp>
    </p:spTree>
    <p:extLst>
      <p:ext uri="{BB962C8B-B14F-4D97-AF65-F5344CB8AC3E}">
        <p14:creationId xmlns:p14="http://schemas.microsoft.com/office/powerpoint/2010/main" val="1054720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57</a:t>
            </a:fld>
            <a:endParaRPr lang="en-US"/>
          </a:p>
        </p:txBody>
      </p:sp>
    </p:spTree>
    <p:extLst>
      <p:ext uri="{BB962C8B-B14F-4D97-AF65-F5344CB8AC3E}">
        <p14:creationId xmlns:p14="http://schemas.microsoft.com/office/powerpoint/2010/main" val="41043136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xfrm>
            <a:off x="1187450" y="668338"/>
            <a:ext cx="4557713" cy="3419475"/>
          </a:xfrm>
          <a:ln/>
        </p:spPr>
      </p:sp>
      <p:sp>
        <p:nvSpPr>
          <p:cNvPr id="167939" name="Rectangle 3"/>
          <p:cNvSpPr>
            <a:spLocks noGrp="1" noChangeArrowheads="1"/>
          </p:cNvSpPr>
          <p:nvPr>
            <p:ph type="body" idx="1"/>
          </p:nvPr>
        </p:nvSpPr>
        <p:spPr>
          <a:xfrm>
            <a:off x="885204" y="4311235"/>
            <a:ext cx="5087592" cy="4162893"/>
          </a:xfrm>
          <a:noFill/>
          <a:ln/>
        </p:spPr>
        <p:txBody>
          <a:bodyPr/>
          <a:lstStyle/>
          <a:p>
            <a:endParaRPr lang="en-US" dirty="0" smtClean="0"/>
          </a:p>
        </p:txBody>
      </p:sp>
    </p:spTree>
    <p:extLst>
      <p:ext uri="{BB962C8B-B14F-4D97-AF65-F5344CB8AC3E}">
        <p14:creationId xmlns:p14="http://schemas.microsoft.com/office/powerpoint/2010/main" val="21783656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60</a:t>
            </a:fld>
            <a:endParaRPr lang="en-US" dirty="0"/>
          </a:p>
        </p:txBody>
      </p:sp>
    </p:spTree>
    <p:extLst>
      <p:ext uri="{BB962C8B-B14F-4D97-AF65-F5344CB8AC3E}">
        <p14:creationId xmlns:p14="http://schemas.microsoft.com/office/powerpoint/2010/main" val="18965633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recoveries from Hurricanes Katrina and Rita and the other declarations</a:t>
            </a:r>
            <a:r>
              <a:rPr lang="en-US" baseline="0" dirty="0" smtClean="0"/>
              <a:t> GOHSEP is currently managing is </a:t>
            </a:r>
            <a:r>
              <a:rPr lang="en-US" b="1" baseline="0" dirty="0" smtClean="0"/>
              <a:t>huge</a:t>
            </a:r>
            <a:r>
              <a:rPr lang="en-US" baseline="0" dirty="0" smtClean="0"/>
              <a:t> – larger than any other recovery effort in the country.</a:t>
            </a:r>
          </a:p>
          <a:p>
            <a:endParaRPr lang="en-US" baseline="0" dirty="0" smtClean="0"/>
          </a:p>
          <a:p>
            <a:r>
              <a:rPr lang="en-US" dirty="0" smtClean="0"/>
              <a:t>Grants</a:t>
            </a:r>
            <a:r>
              <a:rPr lang="en-US" baseline="0" dirty="0" smtClean="0"/>
              <a:t> management at the </a:t>
            </a:r>
            <a:r>
              <a:rPr lang="en-US" b="1" baseline="0" dirty="0" smtClean="0"/>
              <a:t>magnitude of assistance </a:t>
            </a:r>
            <a:r>
              <a:rPr lang="en-US" baseline="0" dirty="0" smtClean="0"/>
              <a:t>received through GOHSEP for the 10 Presidentially declared disasters we are currently managing requires a </a:t>
            </a:r>
            <a:r>
              <a:rPr lang="en-US" b="1" baseline="0" dirty="0" smtClean="0"/>
              <a:t>business model </a:t>
            </a:r>
            <a:r>
              <a:rPr lang="en-US" baseline="0" dirty="0" smtClean="0"/>
              <a:t>that efficiently and effectively pushes grants from application and amendments to obligation of funds through close out. </a:t>
            </a:r>
            <a:r>
              <a:rPr lang="en-US" dirty="0" smtClean="0"/>
              <a:t>GOHSEP uses a </a:t>
            </a:r>
            <a:r>
              <a:rPr lang="en-US" b="1" dirty="0" smtClean="0"/>
              <a:t>unique web-based operating portal </a:t>
            </a:r>
            <a:r>
              <a:rPr lang="en-US" b="0" dirty="0" smtClean="0"/>
              <a:t>called</a:t>
            </a:r>
            <a:r>
              <a:rPr lang="en-US" b="1" dirty="0" smtClean="0"/>
              <a:t> Louisiana </a:t>
            </a:r>
            <a:r>
              <a:rPr lang="en-US" b="1" dirty="0" err="1" smtClean="0"/>
              <a:t>PA.com</a:t>
            </a:r>
            <a:r>
              <a:rPr lang="en-US" dirty="0" smtClean="0"/>
              <a:t> to provide</a:t>
            </a:r>
            <a:r>
              <a:rPr lang="en-US" baseline="0" dirty="0" smtClean="0"/>
              <a:t> </a:t>
            </a:r>
            <a:r>
              <a:rPr lang="en-US" b="1" baseline="0" dirty="0" smtClean="0"/>
              <a:t>online grants management </a:t>
            </a:r>
            <a:r>
              <a:rPr lang="en-US" baseline="0" dirty="0" smtClean="0"/>
              <a:t>assistance to PA </a:t>
            </a:r>
            <a:r>
              <a:rPr lang="en-US" baseline="0" dirty="0" err="1" smtClean="0"/>
              <a:t>Subgrantees</a:t>
            </a:r>
            <a:r>
              <a:rPr lang="en-US" baseline="0" dirty="0" smtClean="0"/>
              <a:t>.</a:t>
            </a:r>
          </a:p>
          <a:p>
            <a:endParaRPr lang="en-US" baseline="0" dirty="0" smtClean="0"/>
          </a:p>
          <a:p>
            <a:pPr defTabSz="457148" eaLnBrk="0" fontAlgn="base" hangingPunct="0">
              <a:spcBef>
                <a:spcPct val="30000"/>
              </a:spcBef>
              <a:spcAft>
                <a:spcPct val="0"/>
              </a:spcAft>
              <a:defRPr/>
            </a:pPr>
            <a:r>
              <a:rPr lang="en-US" dirty="0"/>
              <a:t>The system handles more than </a:t>
            </a:r>
            <a:r>
              <a:rPr lang="en-US" sz="1400" b="1" dirty="0">
                <a:solidFill>
                  <a:srgbClr val="800000"/>
                </a:solidFill>
              </a:rPr>
              <a:t>78,500</a:t>
            </a:r>
            <a:r>
              <a:rPr lang="en-US" dirty="0"/>
              <a:t> </a:t>
            </a:r>
            <a:r>
              <a:rPr lang="en-US" b="1" dirty="0"/>
              <a:t>Project Worksheets </a:t>
            </a:r>
            <a:r>
              <a:rPr lang="en-US" sz="800" dirty="0"/>
              <a:t>(PWs) </a:t>
            </a:r>
            <a:r>
              <a:rPr lang="en-US" dirty="0"/>
              <a:t>and amendments from </a:t>
            </a:r>
            <a:r>
              <a:rPr lang="en-US" b="1" dirty="0"/>
              <a:t>application</a:t>
            </a:r>
            <a:r>
              <a:rPr lang="en-US" dirty="0"/>
              <a:t> through </a:t>
            </a:r>
            <a:r>
              <a:rPr lang="en-US" b="1" dirty="0"/>
              <a:t>Closeout</a:t>
            </a:r>
            <a:r>
              <a:rPr lang="en-US" dirty="0"/>
              <a:t>. . .</a:t>
            </a:r>
          </a:p>
          <a:p>
            <a:endParaRPr lang="en-US" dirty="0" smtClean="0"/>
          </a:p>
          <a:p>
            <a:endParaRPr lang="en-US" dirty="0" smtClean="0"/>
          </a:p>
          <a:p>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31509815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Additionally, we</a:t>
            </a:r>
            <a:r>
              <a:rPr lang="en-US" baseline="0" dirty="0" smtClean="0"/>
              <a:t> are home to </a:t>
            </a:r>
            <a:r>
              <a:rPr lang="en-US" b="1" baseline="0" dirty="0" smtClean="0"/>
              <a:t>critical supply routes</a:t>
            </a:r>
            <a:r>
              <a:rPr lang="en-US" baseline="0" dirty="0" smtClean="0"/>
              <a:t> and </a:t>
            </a:r>
            <a:r>
              <a:rPr lang="en-US" b="1" baseline="0" dirty="0" smtClean="0"/>
              <a:t>energy production </a:t>
            </a:r>
            <a:r>
              <a:rPr lang="en-US" baseline="0" dirty="0" smtClean="0"/>
              <a:t>resources </a:t>
            </a:r>
            <a:r>
              <a:rPr lang="en-US" dirty="0" smtClean="0"/>
              <a:t>that are attractive targets for </a:t>
            </a:r>
            <a:r>
              <a:rPr lang="en-US" b="1" dirty="0" smtClean="0"/>
              <a:t>man-made disruptions</a:t>
            </a:r>
            <a:r>
              <a:rPr lang="en-US"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19572739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dirty="0" smtClean="0">
              <a:latin typeface="Times New Roman" charset="0"/>
            </a:endParaRPr>
          </a:p>
        </p:txBody>
      </p:sp>
      <p:sp>
        <p:nvSpPr>
          <p:cNvPr id="99332" name="Slide Number Placeholder 3"/>
          <p:cNvSpPr>
            <a:spLocks noGrp="1"/>
          </p:cNvSpPr>
          <p:nvPr>
            <p:ph type="sldNum" sz="quarter" idx="5"/>
          </p:nvPr>
        </p:nvSpPr>
        <p:spPr>
          <a:noFill/>
        </p:spPr>
        <p:txBody>
          <a:bodyPr/>
          <a:lstStyle/>
          <a:p>
            <a:fld id="{A3AB4D0B-B1C7-4631-A858-300C92969DD5}" type="slidenum">
              <a:rPr lang="en-US" smtClean="0">
                <a:latin typeface="Times New Roman" charset="0"/>
              </a:rPr>
              <a:pPr/>
              <a:t>67</a:t>
            </a:fld>
            <a:endParaRPr lang="en-US" dirty="0" smtClean="0">
              <a:latin typeface="Times New Roman" charset="0"/>
            </a:endParaRPr>
          </a:p>
        </p:txBody>
      </p:sp>
    </p:spTree>
    <p:extLst>
      <p:ext uri="{BB962C8B-B14F-4D97-AF65-F5344CB8AC3E}">
        <p14:creationId xmlns:p14="http://schemas.microsoft.com/office/powerpoint/2010/main" val="16463064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95235" name="Notes Placeholder 2"/>
          <p:cNvSpPr>
            <a:spLocks noGrp="1"/>
          </p:cNvSpPr>
          <p:nvPr>
            <p:ph type="body" idx="1"/>
          </p:nvPr>
        </p:nvSpPr>
        <p:spPr>
          <a:ln/>
        </p:spPr>
        <p:txBody>
          <a:bodyPr/>
          <a:lstStyle/>
          <a:p>
            <a:pPr>
              <a:defRPr/>
            </a:pPr>
            <a:endParaRPr lang="en-US" dirty="0" smtClean="0">
              <a:latin typeface="Times New Roman" charset="0"/>
            </a:endParaRPr>
          </a:p>
        </p:txBody>
      </p:sp>
      <p:sp>
        <p:nvSpPr>
          <p:cNvPr id="101380" name="Slide Number Placeholder 3"/>
          <p:cNvSpPr>
            <a:spLocks noGrp="1"/>
          </p:cNvSpPr>
          <p:nvPr>
            <p:ph type="sldNum" sz="quarter" idx="5"/>
          </p:nvPr>
        </p:nvSpPr>
        <p:spPr>
          <a:noFill/>
        </p:spPr>
        <p:txBody>
          <a:bodyPr/>
          <a:lstStyle/>
          <a:p>
            <a:fld id="{0F294F4B-DF7F-441B-B360-E99DBF48029B}" type="slidenum">
              <a:rPr lang="en-US" smtClean="0">
                <a:latin typeface="Times New Roman" charset="0"/>
              </a:rPr>
              <a:pPr/>
              <a:t>68</a:t>
            </a:fld>
            <a:endParaRPr lang="en-US" dirty="0" smtClean="0">
              <a:latin typeface="Times New Roman" charset="0"/>
            </a:endParaRPr>
          </a:p>
        </p:txBody>
      </p:sp>
    </p:spTree>
    <p:extLst>
      <p:ext uri="{BB962C8B-B14F-4D97-AF65-F5344CB8AC3E}">
        <p14:creationId xmlns:p14="http://schemas.microsoft.com/office/powerpoint/2010/main" val="42143515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a:ln/>
        </p:spPr>
      </p:sp>
      <p:sp>
        <p:nvSpPr>
          <p:cNvPr id="103427" name="Notes Placeholder 2"/>
          <p:cNvSpPr>
            <a:spLocks noGrp="1"/>
          </p:cNvSpPr>
          <p:nvPr>
            <p:ph type="body" idx="1"/>
          </p:nvPr>
        </p:nvSpPr>
        <p:spPr>
          <a:noFill/>
          <a:ln/>
        </p:spPr>
        <p:txBody>
          <a:bodyPr/>
          <a:lstStyle/>
          <a:p>
            <a:endParaRPr lang="en-US" dirty="0" smtClean="0">
              <a:latin typeface="Times New Roman" charset="0"/>
            </a:endParaRPr>
          </a:p>
        </p:txBody>
      </p:sp>
      <p:sp>
        <p:nvSpPr>
          <p:cNvPr id="103428" name="Slide Number Placeholder 3"/>
          <p:cNvSpPr>
            <a:spLocks noGrp="1"/>
          </p:cNvSpPr>
          <p:nvPr>
            <p:ph type="sldNum" sz="quarter" idx="5"/>
          </p:nvPr>
        </p:nvSpPr>
        <p:spPr>
          <a:noFill/>
        </p:spPr>
        <p:txBody>
          <a:bodyPr/>
          <a:lstStyle/>
          <a:p>
            <a:fld id="{FA209DCD-38FC-42A4-B640-8F00D1ED6963}" type="slidenum">
              <a:rPr lang="en-US" smtClean="0">
                <a:latin typeface="Times New Roman" charset="0"/>
              </a:rPr>
              <a:pPr/>
              <a:t>69</a:t>
            </a:fld>
            <a:endParaRPr lang="en-US" dirty="0" smtClean="0">
              <a:latin typeface="Times New Roman" charset="0"/>
            </a:endParaRPr>
          </a:p>
        </p:txBody>
      </p:sp>
    </p:spTree>
    <p:extLst>
      <p:ext uri="{BB962C8B-B14F-4D97-AF65-F5344CB8AC3E}">
        <p14:creationId xmlns:p14="http://schemas.microsoft.com/office/powerpoint/2010/main" val="23922601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dirty="0" smtClean="0">
              <a:latin typeface="Times New Roman" charset="0"/>
            </a:endParaRPr>
          </a:p>
        </p:txBody>
      </p:sp>
      <p:sp>
        <p:nvSpPr>
          <p:cNvPr id="104452" name="Slide Number Placeholder 3"/>
          <p:cNvSpPr>
            <a:spLocks noGrp="1"/>
          </p:cNvSpPr>
          <p:nvPr>
            <p:ph type="sldNum" sz="quarter" idx="5"/>
          </p:nvPr>
        </p:nvSpPr>
        <p:spPr>
          <a:noFill/>
        </p:spPr>
        <p:txBody>
          <a:bodyPr/>
          <a:lstStyle/>
          <a:p>
            <a:fld id="{23B170B7-43B4-4D6F-AC0B-803FFF75C123}" type="slidenum">
              <a:rPr lang="en-US" smtClean="0">
                <a:latin typeface="Times New Roman" charset="0"/>
              </a:rPr>
              <a:pPr/>
              <a:t>70</a:t>
            </a:fld>
            <a:endParaRPr lang="en-US" dirty="0" smtClean="0">
              <a:latin typeface="Times New Roman" charset="0"/>
            </a:endParaRPr>
          </a:p>
        </p:txBody>
      </p:sp>
    </p:spTree>
    <p:extLst>
      <p:ext uri="{BB962C8B-B14F-4D97-AF65-F5344CB8AC3E}">
        <p14:creationId xmlns:p14="http://schemas.microsoft.com/office/powerpoint/2010/main" val="16975524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652DBE-2951-455F-A280-D368AEC44A47}" type="slidenum">
              <a:rPr lang="en-US" smtClean="0">
                <a:solidFill>
                  <a:prstClr val="black"/>
                </a:solidFill>
              </a:rPr>
              <a:pPr/>
              <a:t>72</a:t>
            </a:fld>
            <a:endParaRPr lang="en-US" dirty="0">
              <a:solidFill>
                <a:prstClr val="black"/>
              </a:solidFill>
            </a:endParaRPr>
          </a:p>
        </p:txBody>
      </p:sp>
    </p:spTree>
    <p:extLst>
      <p:ext uri="{BB962C8B-B14F-4D97-AF65-F5344CB8AC3E}">
        <p14:creationId xmlns:p14="http://schemas.microsoft.com/office/powerpoint/2010/main" val="1283200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652DBE-2951-455F-A280-D368AEC44A47}" type="slidenum">
              <a:rPr lang="en-US" smtClean="0"/>
              <a:pPr/>
              <a:t>73</a:t>
            </a:fld>
            <a:endParaRPr lang="en-US" dirty="0"/>
          </a:p>
        </p:txBody>
      </p:sp>
    </p:spTree>
    <p:extLst>
      <p:ext uri="{BB962C8B-B14F-4D97-AF65-F5344CB8AC3E}">
        <p14:creationId xmlns:p14="http://schemas.microsoft.com/office/powerpoint/2010/main" val="400711571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75</a:t>
            </a:fld>
            <a:endParaRPr lang="en-US"/>
          </a:p>
        </p:txBody>
      </p:sp>
    </p:spTree>
    <p:extLst>
      <p:ext uri="{BB962C8B-B14F-4D97-AF65-F5344CB8AC3E}">
        <p14:creationId xmlns:p14="http://schemas.microsoft.com/office/powerpoint/2010/main" val="40419553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76</a:t>
            </a:fld>
            <a:endParaRPr lang="en-US"/>
          </a:p>
        </p:txBody>
      </p:sp>
    </p:spTree>
    <p:extLst>
      <p:ext uri="{BB962C8B-B14F-4D97-AF65-F5344CB8AC3E}">
        <p14:creationId xmlns:p14="http://schemas.microsoft.com/office/powerpoint/2010/main" val="25533985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78</a:t>
            </a:fld>
            <a:endParaRPr lang="en-US"/>
          </a:p>
        </p:txBody>
      </p:sp>
    </p:spTree>
    <p:extLst>
      <p:ext uri="{BB962C8B-B14F-4D97-AF65-F5344CB8AC3E}">
        <p14:creationId xmlns:p14="http://schemas.microsoft.com/office/powerpoint/2010/main" val="42864787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79</a:t>
            </a:fld>
            <a:endParaRPr lang="en-US"/>
          </a:p>
        </p:txBody>
      </p:sp>
    </p:spTree>
    <p:extLst>
      <p:ext uri="{BB962C8B-B14F-4D97-AF65-F5344CB8AC3E}">
        <p14:creationId xmlns:p14="http://schemas.microsoft.com/office/powerpoint/2010/main" val="14864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457148" fontAlgn="base">
              <a:spcBef>
                <a:spcPct val="30000"/>
              </a:spcBef>
              <a:spcAft>
                <a:spcPct val="0"/>
              </a:spcAft>
              <a:defRPr/>
            </a:pPr>
            <a:r>
              <a:rPr lang="en-US" sz="2000" b="1" dirty="0"/>
              <a:t>. . . showing hurricanes </a:t>
            </a:r>
            <a:r>
              <a:rPr lang="en-US" sz="2000" dirty="0"/>
              <a:t>and</a:t>
            </a:r>
            <a:r>
              <a:rPr lang="en-US" sz="2000" b="1" dirty="0"/>
              <a:t> other tropical-force wind events, </a:t>
            </a:r>
            <a:r>
              <a:rPr lang="en-US" sz="2000" dirty="0"/>
              <a:t>that have struck the Louisiana coastline over the </a:t>
            </a:r>
            <a:r>
              <a:rPr lang="en-US" sz="2000" b="1" dirty="0"/>
              <a:t>last 150 years</a:t>
            </a:r>
            <a:r>
              <a:rPr lang="en-US" sz="2000" dirty="0"/>
              <a:t>. This does NOT include </a:t>
            </a:r>
            <a:r>
              <a:rPr lang="en-US" sz="2000" b="1" dirty="0"/>
              <a:t>tornadoes</a:t>
            </a:r>
            <a:r>
              <a:rPr lang="en-US" sz="2000" dirty="0"/>
              <a:t>, flooding from </a:t>
            </a:r>
            <a:r>
              <a:rPr lang="en-US" sz="2000" b="1" dirty="0"/>
              <a:t>heavy rains </a:t>
            </a:r>
            <a:r>
              <a:rPr lang="en-US" sz="2000" dirty="0"/>
              <a:t>in the Midwest which makes its way </a:t>
            </a:r>
            <a:r>
              <a:rPr lang="en-US" sz="2000" b="1" dirty="0"/>
              <a:t>down the Mississippi river to Louisiana</a:t>
            </a:r>
            <a:r>
              <a:rPr lang="en-US" sz="2000" dirty="0"/>
              <a:t>, or </a:t>
            </a:r>
            <a:r>
              <a:rPr lang="en-US" sz="2000" b="1" dirty="0"/>
              <a:t>man-made disasters </a:t>
            </a:r>
            <a:r>
              <a:rPr lang="en-US" sz="2000" dirty="0"/>
              <a:t>like the BP Oil Spill.</a:t>
            </a:r>
          </a:p>
          <a:p>
            <a:pPr eaLnBrk="1" hangingPunct="1"/>
            <a:endParaRPr lang="en-US" sz="2000"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6755548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80</a:t>
            </a:fld>
            <a:endParaRPr lang="en-US"/>
          </a:p>
        </p:txBody>
      </p:sp>
    </p:spTree>
    <p:extLst>
      <p:ext uri="{BB962C8B-B14F-4D97-AF65-F5344CB8AC3E}">
        <p14:creationId xmlns:p14="http://schemas.microsoft.com/office/powerpoint/2010/main" val="26653853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6C85E3A-8290-4F99-A45F-3BBA88534D7F}" type="slidenum">
              <a:rPr lang="en-US" smtClean="0"/>
              <a:pPr/>
              <a:t>81</a:t>
            </a:fld>
            <a:endParaRPr lang="en-US"/>
          </a:p>
        </p:txBody>
      </p:sp>
    </p:spTree>
    <p:extLst>
      <p:ext uri="{BB962C8B-B14F-4D97-AF65-F5344CB8AC3E}">
        <p14:creationId xmlns:p14="http://schemas.microsoft.com/office/powerpoint/2010/main" val="9443305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85E3A-8290-4F99-A45F-3BBA88534D7F}" type="slidenum">
              <a:rPr lang="en-US" smtClean="0"/>
              <a:pPr/>
              <a:t>84</a:t>
            </a:fld>
            <a:endParaRPr lang="en-US"/>
          </a:p>
        </p:txBody>
      </p:sp>
    </p:spTree>
    <p:extLst>
      <p:ext uri="{BB962C8B-B14F-4D97-AF65-F5344CB8AC3E}">
        <p14:creationId xmlns:p14="http://schemas.microsoft.com/office/powerpoint/2010/main" val="37316346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8" eaLnBrk="0" fontAlgn="base" hangingPunct="0">
              <a:spcBef>
                <a:spcPct val="30000"/>
              </a:spcBef>
              <a:spcAft>
                <a:spcPct val="0"/>
              </a:spcAft>
              <a:defRPr/>
            </a:pPr>
            <a:r>
              <a:rPr lang="en-US" dirty="0"/>
              <a:t>GOHSEP helps eligible entities </a:t>
            </a:r>
            <a:r>
              <a:rPr lang="en-US" b="1" dirty="0"/>
              <a:t>reduce risk </a:t>
            </a:r>
            <a:r>
              <a:rPr lang="en-US" dirty="0"/>
              <a:t>through </a:t>
            </a:r>
            <a:r>
              <a:rPr lang="en-US" b="1" dirty="0">
                <a:solidFill>
                  <a:srgbClr val="800000"/>
                </a:solidFill>
              </a:rPr>
              <a:t>mitigation</a:t>
            </a:r>
            <a:r>
              <a:rPr lang="en-US" dirty="0"/>
              <a:t> efforts funded through Federal grants to eligible entities which  include – </a:t>
            </a:r>
            <a:r>
              <a:rPr lang="en-US" b="1" dirty="0"/>
              <a:t>local communities, State agencies, Federally recognized Tribal governments </a:t>
            </a:r>
            <a:r>
              <a:rPr lang="en-US" dirty="0"/>
              <a:t>and </a:t>
            </a:r>
            <a:r>
              <a:rPr lang="en-US" b="1" dirty="0"/>
              <a:t>certain private nonprofits</a:t>
            </a:r>
            <a:r>
              <a:rPr lang="en-US" sz="900" dirty="0"/>
              <a:t>.</a:t>
            </a:r>
            <a:endParaRPr lang="en-US" dirty="0"/>
          </a:p>
          <a:p>
            <a:pPr defTabSz="457148" eaLnBrk="0" fontAlgn="base" hangingPunct="0">
              <a:spcBef>
                <a:spcPct val="30000"/>
              </a:spcBef>
              <a:spcAft>
                <a:spcPct val="0"/>
              </a:spcAft>
              <a:defRPr/>
            </a:pPr>
            <a:endParaRPr lang="en-US" dirty="0" smtClean="0"/>
          </a:p>
          <a:p>
            <a:pPr defTabSz="457148" eaLnBrk="0" fontAlgn="base" hangingPunct="0">
              <a:spcBef>
                <a:spcPct val="30000"/>
              </a:spcBef>
              <a:spcAft>
                <a:spcPct val="0"/>
              </a:spcAft>
              <a:defRPr/>
            </a:pPr>
            <a:r>
              <a:rPr lang="en-US" dirty="0" smtClean="0"/>
              <a:t>Just like our grants management</a:t>
            </a:r>
            <a:r>
              <a:rPr lang="en-US" baseline="0" dirty="0" smtClean="0"/>
              <a:t> activities in support of the FEMA Homeland Security, the Emergency Management Performance Grants and Public Assistance programs, </a:t>
            </a:r>
            <a:r>
              <a:rPr lang="en-US" b="1" dirty="0" smtClean="0"/>
              <a:t>GOHSEP</a:t>
            </a:r>
            <a:r>
              <a:rPr lang="en-US" dirty="0" smtClean="0"/>
              <a:t> o</a:t>
            </a:r>
            <a:r>
              <a:rPr lang="en-US" dirty="0"/>
              <a:t>versees and administers Federal </a:t>
            </a:r>
            <a:r>
              <a:rPr lang="en-US" b="1" dirty="0"/>
              <a:t>Hazard Mitigation grant funding.</a:t>
            </a:r>
            <a:endParaRPr lang="en-US" dirty="0"/>
          </a:p>
          <a:p>
            <a:pPr defTabSz="457148" eaLnBrk="0" fontAlgn="base" hangingPunct="0">
              <a:spcBef>
                <a:spcPct val="30000"/>
              </a:spcBef>
              <a:spcAft>
                <a:spcPct val="0"/>
              </a:spcAft>
              <a:defRPr/>
            </a:pPr>
            <a:endParaRPr lang="en-US" dirty="0"/>
          </a:p>
          <a:p>
            <a:pPr defTabSz="457148" eaLnBrk="0" fontAlgn="base" hangingPunct="0">
              <a:spcBef>
                <a:spcPct val="30000"/>
              </a:spcBef>
              <a:spcAft>
                <a:spcPct val="0"/>
              </a:spcAft>
              <a:defRPr/>
            </a:pPr>
            <a:r>
              <a:rPr lang="en-US" baseline="0" dirty="0" smtClean="0"/>
              <a:t>Mitigation is an </a:t>
            </a:r>
            <a:r>
              <a:rPr lang="en-US" b="1" baseline="0" dirty="0" smtClean="0"/>
              <a:t>important strategy </a:t>
            </a:r>
            <a:r>
              <a:rPr lang="en-US" baseline="0" dirty="0" smtClean="0"/>
              <a:t>to help us build and rebuild </a:t>
            </a:r>
            <a:r>
              <a:rPr lang="en-US" b="1" baseline="0" dirty="0" smtClean="0"/>
              <a:t>communities</a:t>
            </a:r>
            <a:r>
              <a:rPr lang="en-US" baseline="0" dirty="0" smtClean="0"/>
              <a:t> and </a:t>
            </a:r>
            <a:r>
              <a:rPr lang="en-US" b="1" baseline="0" dirty="0" smtClean="0"/>
              <a:t>facilities </a:t>
            </a:r>
            <a:r>
              <a:rPr lang="en-US" b="0" baseline="0" dirty="0" smtClean="0"/>
              <a:t>that are </a:t>
            </a:r>
            <a:r>
              <a:rPr lang="en-US" b="1" baseline="0" dirty="0" smtClean="0"/>
              <a:t>stronger, safer, more resilient </a:t>
            </a:r>
            <a:r>
              <a:rPr lang="en-US" baseline="0" dirty="0" smtClean="0"/>
              <a:t>and </a:t>
            </a:r>
            <a:r>
              <a:rPr lang="en-US" b="1" baseline="0" dirty="0" smtClean="0"/>
              <a:t>better able</a:t>
            </a:r>
            <a:r>
              <a:rPr lang="en-US" baseline="0" dirty="0" smtClean="0"/>
              <a:t> to withstand the next threat.</a:t>
            </a:r>
            <a:endParaRPr lang="en-US" dirty="0" smtClean="0"/>
          </a:p>
          <a:p>
            <a:pPr defTabSz="457148" eaLnBrk="0" fontAlgn="base" hangingPunct="0">
              <a:spcBef>
                <a:spcPct val="30000"/>
              </a:spcBef>
              <a:spcAft>
                <a:spcPct val="0"/>
              </a:spcAft>
              <a:defRPr/>
            </a:pPr>
            <a:endParaRPr lang="en-US" dirty="0"/>
          </a:p>
          <a:p>
            <a:pPr defTabSz="457148" eaLnBrk="0" fontAlgn="base" hangingPunct="0">
              <a:spcBef>
                <a:spcPct val="30000"/>
              </a:spcBef>
              <a:spcAft>
                <a:spcPct val="0"/>
              </a:spcAft>
              <a:defRPr/>
            </a:pPr>
            <a:endParaRPr lang="en-US" dirty="0"/>
          </a:p>
          <a:p>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14730039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do that. . .</a:t>
            </a:r>
          </a:p>
          <a:p>
            <a:endParaRPr lang="en-US" dirty="0" smtClean="0"/>
          </a:p>
          <a:p>
            <a:pPr marL="225399"/>
            <a:r>
              <a:rPr lang="en-US" b="1" dirty="0"/>
              <a:t>GOHSEP . . .</a:t>
            </a:r>
          </a:p>
          <a:p>
            <a:r>
              <a:rPr lang="en-US" b="1" dirty="0" smtClean="0"/>
              <a:t>C</a:t>
            </a:r>
            <a:r>
              <a:rPr lang="en-US" b="1" dirty="0"/>
              <a:t>reates </a:t>
            </a:r>
            <a:r>
              <a:rPr lang="en-US" dirty="0"/>
              <a:t>and </a:t>
            </a:r>
            <a:r>
              <a:rPr lang="en-US" b="1" dirty="0"/>
              <a:t>maintains</a:t>
            </a:r>
            <a:r>
              <a:rPr lang="en-US" dirty="0"/>
              <a:t> the </a:t>
            </a:r>
            <a:r>
              <a:rPr lang="en-US" i="1" dirty="0"/>
              <a:t>State Hazard Mitigation Plan</a:t>
            </a:r>
            <a:r>
              <a:rPr lang="en-US" dirty="0" smtClean="0"/>
              <a:t>.</a:t>
            </a:r>
          </a:p>
          <a:p>
            <a:endParaRPr lang="en-US" dirty="0" smtClean="0"/>
          </a:p>
          <a:p>
            <a:r>
              <a:rPr lang="en-US" dirty="0" smtClean="0"/>
              <a:t>We p</a:t>
            </a:r>
            <a:r>
              <a:rPr lang="en-US" dirty="0"/>
              <a:t>rovide </a:t>
            </a:r>
            <a:r>
              <a:rPr lang="en-US" b="1" dirty="0">
                <a:solidFill>
                  <a:srgbClr val="800000"/>
                </a:solidFill>
              </a:rPr>
              <a:t>leadership</a:t>
            </a:r>
            <a:r>
              <a:rPr lang="en-US" dirty="0"/>
              <a:t>, </a:t>
            </a:r>
            <a:r>
              <a:rPr lang="en-US" b="1" dirty="0">
                <a:solidFill>
                  <a:srgbClr val="800000"/>
                </a:solidFill>
              </a:rPr>
              <a:t>technical assistance </a:t>
            </a:r>
            <a:r>
              <a:rPr lang="en-US" dirty="0"/>
              <a:t>and </a:t>
            </a:r>
            <a:r>
              <a:rPr lang="en-US" b="1" dirty="0">
                <a:solidFill>
                  <a:srgbClr val="800000"/>
                </a:solidFill>
              </a:rPr>
              <a:t>oversight</a:t>
            </a:r>
            <a:r>
              <a:rPr lang="en-US" dirty="0"/>
              <a:t> to </a:t>
            </a:r>
            <a:r>
              <a:rPr lang="en-US" b="1" dirty="0"/>
              <a:t>local governments </a:t>
            </a:r>
            <a:r>
              <a:rPr lang="en-US" dirty="0"/>
              <a:t>in the preparation of their </a:t>
            </a:r>
            <a:r>
              <a:rPr lang="en-US" b="1" dirty="0"/>
              <a:t>local Hazard Mitigation plans.</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26667362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a:t>
            </a:r>
            <a:r>
              <a:rPr lang="en-US" b="1" dirty="0" smtClean="0"/>
              <a:t>3 </a:t>
            </a:r>
            <a:r>
              <a:rPr lang="en-US" dirty="0" smtClean="0"/>
              <a:t>Hazard</a:t>
            </a:r>
            <a:r>
              <a:rPr lang="en-US" baseline="0" dirty="0" smtClean="0"/>
              <a:t> Mitigation Assistance Grant programs – also known as HMA programs.</a:t>
            </a:r>
          </a:p>
          <a:p>
            <a:endParaRPr lang="en-US" b="1" baseline="0" dirty="0" smtClean="0"/>
          </a:p>
          <a:p>
            <a:r>
              <a:rPr lang="en-US" b="1" baseline="0" dirty="0" smtClean="0"/>
              <a:t>-2</a:t>
            </a:r>
            <a:r>
              <a:rPr lang="en-US" b="0" baseline="0" dirty="0" smtClean="0"/>
              <a:t> grant programs – </a:t>
            </a:r>
            <a:r>
              <a:rPr lang="en-US" b="1" baseline="0" dirty="0" smtClean="0"/>
              <a:t>Pre-Disaster Mitigation </a:t>
            </a:r>
            <a:r>
              <a:rPr lang="en-US" baseline="0" dirty="0" smtClean="0"/>
              <a:t>– also called PDM – and the </a:t>
            </a:r>
            <a:r>
              <a:rPr lang="en-US" b="1" baseline="0" dirty="0" smtClean="0"/>
              <a:t>Flood Mitigation Assistance </a:t>
            </a:r>
            <a:r>
              <a:rPr lang="en-US" b="0" baseline="0" dirty="0" smtClean="0"/>
              <a:t>program</a:t>
            </a:r>
            <a:r>
              <a:rPr lang="en-US" baseline="0" dirty="0" smtClean="0"/>
              <a:t> – also called FMA – are available on </a:t>
            </a:r>
            <a:r>
              <a:rPr lang="en-US" b="1" baseline="0" dirty="0" smtClean="0"/>
              <a:t>annual grant cycles and </a:t>
            </a:r>
            <a:r>
              <a:rPr lang="en-US" baseline="0" dirty="0" smtClean="0"/>
              <a:t>are </a:t>
            </a:r>
            <a:r>
              <a:rPr lang="en-US" b="1" baseline="0" dirty="0" smtClean="0"/>
              <a:t>NOT dependent upon a disaster to trigger funding</a:t>
            </a:r>
            <a:r>
              <a:rPr lang="en-US" baseline="0" dirty="0" smtClean="0"/>
              <a:t>. </a:t>
            </a:r>
          </a:p>
          <a:p>
            <a:endParaRPr lang="en-US" baseline="0" dirty="0" smtClean="0"/>
          </a:p>
          <a:p>
            <a:r>
              <a:rPr lang="en-US" baseline="0" dirty="0" smtClean="0"/>
              <a:t>-The </a:t>
            </a:r>
            <a:r>
              <a:rPr lang="en-US" b="1" baseline="0" dirty="0" smtClean="0"/>
              <a:t>3</a:t>
            </a:r>
            <a:r>
              <a:rPr lang="en-US" b="1" baseline="30000" dirty="0" smtClean="0"/>
              <a:t>rd </a:t>
            </a:r>
            <a:r>
              <a:rPr lang="en-US" b="1" baseline="0" dirty="0" smtClean="0"/>
              <a:t> is the Hazard Mitigation Grant Program – </a:t>
            </a:r>
            <a:r>
              <a:rPr lang="en-US" b="0" baseline="0" dirty="0" smtClean="0"/>
              <a:t>also called HMGP </a:t>
            </a:r>
            <a:r>
              <a:rPr lang="en-US" b="1" baseline="0" dirty="0" smtClean="0"/>
              <a:t>–</a:t>
            </a:r>
            <a:r>
              <a:rPr lang="en-US" baseline="0" dirty="0" smtClean="0"/>
              <a:t> which is </a:t>
            </a:r>
            <a:r>
              <a:rPr lang="en-US" b="1" baseline="0" dirty="0" smtClean="0"/>
              <a:t>available after </a:t>
            </a:r>
            <a:r>
              <a:rPr lang="en-US" b="1" baseline="0" dirty="0" smtClean="0">
                <a:solidFill>
                  <a:srgbClr val="0000FF"/>
                </a:solidFill>
              </a:rPr>
              <a:t>a Presidentially </a:t>
            </a:r>
            <a:r>
              <a:rPr lang="en-US" b="1" baseline="0" dirty="0" smtClean="0"/>
              <a:t>declared disaster.</a:t>
            </a:r>
            <a:endParaRPr lang="en-US" b="1"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31670253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789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56626405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8" eaLnBrk="0" fontAlgn="base" hangingPunct="0">
              <a:spcBef>
                <a:spcPct val="30000"/>
              </a:spcBef>
              <a:spcAft>
                <a:spcPct val="0"/>
              </a:spcAft>
              <a:defRPr/>
            </a:pPr>
            <a:r>
              <a:rPr lang="en-US" b="1" dirty="0"/>
              <a:t>GOHSEP</a:t>
            </a:r>
            <a:r>
              <a:rPr lang="en-US" dirty="0"/>
              <a:t> is currently managing more than </a:t>
            </a:r>
            <a:r>
              <a:rPr lang="en-US" sz="1400" b="1" dirty="0">
                <a:solidFill>
                  <a:srgbClr val="800000"/>
                </a:solidFill>
              </a:rPr>
              <a:t>$2 BILLION </a:t>
            </a:r>
            <a:r>
              <a:rPr lang="en-US" dirty="0"/>
              <a:t>in </a:t>
            </a:r>
            <a:r>
              <a:rPr lang="en-US" b="1" dirty="0"/>
              <a:t>Stafford Act Hazard Mitigation</a:t>
            </a:r>
            <a:r>
              <a:rPr lang="en-US" dirty="0"/>
              <a:t> </a:t>
            </a:r>
            <a:r>
              <a:rPr lang="en-US" b="1" dirty="0"/>
              <a:t>funding </a:t>
            </a:r>
            <a:r>
              <a:rPr lang="en-US" dirty="0"/>
              <a:t>— representing </a:t>
            </a:r>
            <a:r>
              <a:rPr lang="en-US" sz="1400" b="1" dirty="0">
                <a:solidFill>
                  <a:srgbClr val="800000"/>
                </a:solidFill>
              </a:rPr>
              <a:t>607</a:t>
            </a:r>
            <a:r>
              <a:rPr lang="en-US" dirty="0"/>
              <a:t> </a:t>
            </a:r>
            <a:r>
              <a:rPr lang="en-US" b="1" dirty="0"/>
              <a:t>approved projects </a:t>
            </a:r>
            <a:r>
              <a:rPr lang="en-US" dirty="0"/>
              <a:t>— across all </a:t>
            </a:r>
            <a:r>
              <a:rPr lang="en-US" sz="1400" b="1" dirty="0">
                <a:solidFill>
                  <a:srgbClr val="800000"/>
                </a:solidFill>
              </a:rPr>
              <a:t>64</a:t>
            </a:r>
            <a:r>
              <a:rPr lang="en-US" dirty="0"/>
              <a:t> Louisiana Parishes. </a:t>
            </a:r>
          </a:p>
          <a:p>
            <a:pPr defTabSz="457148" eaLnBrk="0" fontAlgn="base" hangingPunct="0">
              <a:spcBef>
                <a:spcPct val="30000"/>
              </a:spcBef>
              <a:spcAft>
                <a:spcPct val="0"/>
              </a:spcAft>
              <a:defRPr/>
            </a:pPr>
            <a:endParaRPr lang="en-US" dirty="0"/>
          </a:p>
          <a:p>
            <a:pPr defTabSz="457148" eaLnBrk="0" fontAlgn="base" hangingPunct="0">
              <a:spcBef>
                <a:spcPct val="30000"/>
              </a:spcBef>
              <a:spcAft>
                <a:spcPct val="0"/>
              </a:spcAft>
              <a:defRPr/>
            </a:pPr>
            <a:r>
              <a:rPr lang="en-US" dirty="0"/>
              <a:t>Projects include:</a:t>
            </a:r>
          </a:p>
          <a:p>
            <a:pPr defTabSz="457148" eaLnBrk="0" fontAlgn="base" hangingPunct="0">
              <a:spcBef>
                <a:spcPct val="30000"/>
              </a:spcBef>
              <a:spcAft>
                <a:spcPct val="0"/>
              </a:spcAft>
              <a:defRPr/>
            </a:pPr>
            <a:r>
              <a:rPr lang="en-US" b="1" dirty="0"/>
              <a:t>-Hardening/retrofitting </a:t>
            </a:r>
            <a:r>
              <a:rPr lang="en-US" dirty="0"/>
              <a:t>of critical facilities.</a:t>
            </a:r>
          </a:p>
          <a:p>
            <a:pPr defTabSz="457148" eaLnBrk="0" fontAlgn="base" hangingPunct="0">
              <a:spcBef>
                <a:spcPct val="30000"/>
              </a:spcBef>
              <a:spcAft>
                <a:spcPct val="0"/>
              </a:spcAft>
              <a:defRPr/>
            </a:pPr>
            <a:r>
              <a:rPr lang="en-US" b="1" dirty="0"/>
              <a:t>-Improved drainage.</a:t>
            </a:r>
          </a:p>
          <a:p>
            <a:pPr defTabSz="457148" eaLnBrk="0" fontAlgn="base" hangingPunct="0">
              <a:spcBef>
                <a:spcPct val="30000"/>
              </a:spcBef>
              <a:spcAft>
                <a:spcPct val="0"/>
              </a:spcAft>
              <a:defRPr/>
            </a:pPr>
            <a:r>
              <a:rPr lang="en-US" b="1" dirty="0"/>
              <a:t>-and flood control</a:t>
            </a:r>
            <a:r>
              <a:rPr lang="en-US" dirty="0"/>
              <a:t>.</a:t>
            </a:r>
            <a:endParaRPr lang="en-US" b="1"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389305960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a:t>
            </a:r>
          </a:p>
          <a:p>
            <a:pPr marL="914296" indent="-393654" defTabSz="1257156">
              <a:spcBef>
                <a:spcPts val="500"/>
              </a:spcBef>
              <a:buClr>
                <a:srgbClr val="595959"/>
              </a:buClr>
              <a:buFont typeface="Lucida Grande"/>
              <a:buChar char="–"/>
            </a:pPr>
            <a:r>
              <a:rPr lang="en-US" sz="1600" b="1" dirty="0">
                <a:solidFill>
                  <a:srgbClr val="800000"/>
                </a:solidFill>
              </a:rPr>
              <a:t>9,571</a:t>
            </a:r>
            <a:r>
              <a:rPr lang="en-US" b="1" dirty="0"/>
              <a:t> elevations</a:t>
            </a:r>
          </a:p>
          <a:p>
            <a:pPr marL="914296" indent="-393654" defTabSz="1257156">
              <a:spcBef>
                <a:spcPts val="500"/>
              </a:spcBef>
              <a:buClr>
                <a:srgbClr val="595959"/>
              </a:buClr>
              <a:buFont typeface="Lucida Grande"/>
              <a:buChar char="–"/>
            </a:pPr>
            <a:r>
              <a:rPr lang="en-US" sz="1600" b="1" dirty="0">
                <a:solidFill>
                  <a:srgbClr val="800000"/>
                </a:solidFill>
              </a:rPr>
              <a:t>144</a:t>
            </a:r>
            <a:r>
              <a:rPr lang="en-US" b="1" dirty="0"/>
              <a:t> retrofits, </a:t>
            </a:r>
            <a:r>
              <a:rPr lang="en-US" dirty="0"/>
              <a:t>including</a:t>
            </a:r>
            <a:r>
              <a:rPr lang="en-US" b="1" dirty="0"/>
              <a:t> </a:t>
            </a:r>
            <a:r>
              <a:rPr lang="en-US" sz="1600" b="1" dirty="0">
                <a:solidFill>
                  <a:srgbClr val="800000"/>
                </a:solidFill>
              </a:rPr>
              <a:t>566</a:t>
            </a:r>
            <a:r>
              <a:rPr lang="en-US" b="1" dirty="0"/>
              <a:t> structures</a:t>
            </a:r>
          </a:p>
          <a:p>
            <a:pPr marL="406353" indent="-406353" defTabSz="1257156" eaLnBrk="0" fontAlgn="base" hangingPunct="0">
              <a:spcBef>
                <a:spcPts val="500"/>
              </a:spcBef>
              <a:spcAft>
                <a:spcPct val="0"/>
              </a:spcAft>
              <a:buClr>
                <a:srgbClr val="595959"/>
              </a:buClr>
              <a:buFont typeface="Lucida Grande"/>
              <a:buChar char="–"/>
              <a:defRPr/>
            </a:pPr>
            <a:r>
              <a:rPr lang="en-US" sz="1600" b="1" dirty="0">
                <a:solidFill>
                  <a:srgbClr val="0000FF"/>
                </a:solidFill>
              </a:rPr>
              <a:t>132</a:t>
            </a:r>
            <a:r>
              <a:rPr lang="en-US" b="1" dirty="0">
                <a:solidFill>
                  <a:srgbClr val="0000FF"/>
                </a:solidFill>
              </a:rPr>
              <a:t> plan development projects</a:t>
            </a:r>
          </a:p>
          <a:p>
            <a:pPr marL="406353" indent="-406353" defTabSz="569848" eaLnBrk="0" fontAlgn="base" hangingPunct="0">
              <a:spcBef>
                <a:spcPts val="500"/>
              </a:spcBef>
              <a:spcAft>
                <a:spcPct val="0"/>
              </a:spcAft>
              <a:buClr>
                <a:srgbClr val="595959"/>
              </a:buClr>
              <a:buFont typeface="Lucida Grande"/>
              <a:buChar char="–"/>
              <a:defRPr/>
            </a:pPr>
            <a:r>
              <a:rPr lang="en-US" sz="1600" b="1" dirty="0">
                <a:solidFill>
                  <a:srgbClr val="800000"/>
                </a:solidFill>
              </a:rPr>
              <a:t>And 48</a:t>
            </a:r>
            <a:r>
              <a:rPr lang="en-US" b="1" dirty="0">
                <a:solidFill>
                  <a:srgbClr val="595959"/>
                </a:solidFill>
              </a:rPr>
              <a:t> flood control projects, </a:t>
            </a:r>
            <a:r>
              <a:rPr lang="en-US" dirty="0">
                <a:solidFill>
                  <a:srgbClr val="595959"/>
                </a:solidFill>
              </a:rPr>
              <a:t>representing</a:t>
            </a:r>
            <a:r>
              <a:rPr lang="en-US" b="1" dirty="0">
                <a:solidFill>
                  <a:srgbClr val="595959"/>
                </a:solidFill>
              </a:rPr>
              <a:t> </a:t>
            </a:r>
            <a:r>
              <a:rPr lang="en-US" sz="1600" b="1" dirty="0">
                <a:solidFill>
                  <a:srgbClr val="800000"/>
                </a:solidFill>
              </a:rPr>
              <a:t>91</a:t>
            </a:r>
            <a:r>
              <a:rPr lang="en-US" b="1" dirty="0">
                <a:solidFill>
                  <a:srgbClr val="595959"/>
                </a:solidFill>
              </a:rPr>
              <a:t> structures</a:t>
            </a:r>
          </a:p>
          <a:p>
            <a:pPr marL="406353" indent="-406353" defTabSz="569848" eaLnBrk="0" fontAlgn="base" hangingPunct="0">
              <a:spcBef>
                <a:spcPts val="500"/>
              </a:spcBef>
              <a:spcAft>
                <a:spcPct val="0"/>
              </a:spcAft>
              <a:buClr>
                <a:srgbClr val="595959"/>
              </a:buClr>
              <a:buFont typeface="Lucida Grande"/>
              <a:buChar char="–"/>
              <a:defRPr/>
            </a:pPr>
            <a:r>
              <a:rPr lang="en-US" b="1" dirty="0">
                <a:solidFill>
                  <a:srgbClr val="595959"/>
                </a:solidFill>
              </a:rPr>
              <a:t>Plus </a:t>
            </a:r>
            <a:r>
              <a:rPr lang="en-US" b="1" dirty="0">
                <a:solidFill>
                  <a:srgbClr val="800000"/>
                </a:solidFill>
              </a:rPr>
              <a:t>600 </a:t>
            </a:r>
            <a:r>
              <a:rPr lang="en-US" b="1" dirty="0">
                <a:solidFill>
                  <a:srgbClr val="595959"/>
                </a:solidFill>
              </a:rPr>
              <a:t>generators have been funded through the program. </a:t>
            </a:r>
          </a:p>
          <a:p>
            <a:pPr marL="406353" indent="-406353" defTabSz="569848" eaLnBrk="0" fontAlgn="base" hangingPunct="0">
              <a:spcBef>
                <a:spcPts val="500"/>
              </a:spcBef>
              <a:spcAft>
                <a:spcPct val="0"/>
              </a:spcAft>
              <a:buClr>
                <a:srgbClr val="595959"/>
              </a:buClr>
              <a:buFont typeface="Lucida Grande"/>
              <a:buChar char="–"/>
              <a:defRPr/>
            </a:pPr>
            <a:endParaRPr lang="en-US" b="1" dirty="0">
              <a:solidFill>
                <a:srgbClr val="595959"/>
              </a:solidFill>
            </a:endParaRPr>
          </a:p>
          <a:p>
            <a:pPr marL="406353" indent="-406353" defTabSz="569848" eaLnBrk="0" fontAlgn="base" hangingPunct="0">
              <a:spcBef>
                <a:spcPts val="500"/>
              </a:spcBef>
              <a:spcAft>
                <a:spcPct val="0"/>
              </a:spcAft>
              <a:buClr>
                <a:srgbClr val="595959"/>
              </a:buClr>
              <a:buFont typeface="Lucida Grande"/>
              <a:buChar char="–"/>
              <a:defRPr/>
            </a:pPr>
            <a:r>
              <a:rPr lang="en-US" b="1" dirty="0">
                <a:solidFill>
                  <a:srgbClr val="595959"/>
                </a:solidFill>
              </a:rPr>
              <a:t>AND MORE.</a:t>
            </a:r>
          </a:p>
          <a:p>
            <a:pPr marL="914296" indent="-393654" defTabSz="1257156">
              <a:spcBef>
                <a:spcPts val="500"/>
              </a:spcBef>
              <a:buClr>
                <a:srgbClr val="595959"/>
              </a:buClr>
              <a:buFont typeface="Lucida Grande"/>
              <a:buChar char="–"/>
            </a:pPr>
            <a:endParaRPr lang="en-US" b="1" dirty="0"/>
          </a:p>
          <a:p>
            <a:pPr marL="914296" indent="-393654" defTabSz="1257156">
              <a:spcBef>
                <a:spcPts val="500"/>
              </a:spcBef>
              <a:buClr>
                <a:srgbClr val="595959"/>
              </a:buClr>
              <a:buFont typeface="Lucida Grande"/>
              <a:buChar char="–"/>
            </a:pPr>
            <a:endParaRPr lang="en-US" b="1" dirty="0"/>
          </a:p>
          <a:p>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24520035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Mitigation initiatives offer </a:t>
            </a:r>
            <a:r>
              <a:rPr lang="en-US" b="1" dirty="0" smtClean="0"/>
              <a:t>a significant return on investment</a:t>
            </a:r>
            <a:r>
              <a:rPr lang="en-US" dirty="0" smtClean="0"/>
              <a:t>.  According</a:t>
            </a:r>
            <a:r>
              <a:rPr lang="en-US" baseline="0" dirty="0" smtClean="0"/>
              <a:t> to the U.S. Congressional Budget Office, for every $1 spent on mitigation, $4 are saved in future REDUCED losses.</a:t>
            </a:r>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2575430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8" eaLnBrk="0" fontAlgn="base" hangingPunct="0">
              <a:spcBef>
                <a:spcPct val="30000"/>
              </a:spcBef>
              <a:spcAft>
                <a:spcPct val="0"/>
              </a:spcAft>
              <a:defRPr/>
            </a:pPr>
            <a:r>
              <a:rPr lang="en-US" dirty="0"/>
              <a:t>The State — through </a:t>
            </a:r>
            <a:r>
              <a:rPr lang="en-US" b="1" dirty="0"/>
              <a:t>GOHSEP</a:t>
            </a:r>
            <a:r>
              <a:rPr lang="en-US" dirty="0"/>
              <a:t> — has a</a:t>
            </a:r>
            <a:r>
              <a:rPr lang="en-US" b="1" dirty="0"/>
              <a:t> </a:t>
            </a:r>
            <a:r>
              <a:rPr lang="en-US" b="1" dirty="0">
                <a:solidFill>
                  <a:srgbClr val="800000"/>
                </a:solidFill>
              </a:rPr>
              <a:t>significant responsibility </a:t>
            </a:r>
            <a:r>
              <a:rPr lang="en-US" dirty="0"/>
              <a:t>to </a:t>
            </a:r>
            <a:r>
              <a:rPr lang="en-US" b="1" dirty="0"/>
              <a:t>protect communities, citizens, property</a:t>
            </a:r>
            <a:r>
              <a:rPr lang="en-US" dirty="0"/>
              <a:t> and </a:t>
            </a:r>
            <a:r>
              <a:rPr lang="en-US" b="1" dirty="0"/>
              <a:t>assets</a:t>
            </a:r>
            <a:r>
              <a:rPr lang="en-US" dirty="0"/>
              <a:t> in the event of an incident.</a:t>
            </a:r>
          </a:p>
          <a:p>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1690321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24883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5434349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38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7981879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5874"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28523279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7922"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374990637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39970"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62413247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Slide Image Placeholder 1"/>
          <p:cNvSpPr>
            <a:spLocks noGrp="1" noRot="1" noChangeAspect="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42018"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a:p>
        </p:txBody>
      </p:sp>
    </p:spTree>
    <p:extLst>
      <p:ext uri="{BB962C8B-B14F-4D97-AF65-F5344CB8AC3E}">
        <p14:creationId xmlns:p14="http://schemas.microsoft.com/office/powerpoint/2010/main" val="30530188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t>Stakeholder outreach </a:t>
            </a:r>
            <a:r>
              <a:rPr lang="en-US" sz="1100" dirty="0"/>
              <a:t>and </a:t>
            </a:r>
            <a:r>
              <a:rPr lang="en-US" sz="1100" b="1" dirty="0"/>
              <a:t>education </a:t>
            </a:r>
            <a:r>
              <a:rPr lang="en-US" sz="1100" dirty="0"/>
              <a:t>is an important PREPAREDNESS component, helping local, Tribal, State and nonprofits (also called </a:t>
            </a:r>
            <a:r>
              <a:rPr lang="en-US" sz="1100" dirty="0" err="1"/>
              <a:t>PNPs</a:t>
            </a:r>
            <a:r>
              <a:rPr lang="en-US" sz="1100" dirty="0"/>
              <a:t>) and other entities to know </a:t>
            </a:r>
            <a:r>
              <a:rPr lang="en-US" sz="1100" b="1" dirty="0"/>
              <a:t>what will happen;</a:t>
            </a:r>
            <a:r>
              <a:rPr lang="en-US" sz="1100" dirty="0"/>
              <a:t> </a:t>
            </a:r>
            <a:r>
              <a:rPr lang="en-US" sz="1100" b="1" dirty="0"/>
              <a:t>what is expected; </a:t>
            </a:r>
            <a:r>
              <a:rPr lang="en-US" sz="1100" dirty="0"/>
              <a:t>and</a:t>
            </a:r>
            <a:r>
              <a:rPr lang="en-US" sz="1100" b="1" dirty="0"/>
              <a:t> how to respond </a:t>
            </a:r>
            <a:r>
              <a:rPr lang="en-US" sz="1100" dirty="0"/>
              <a:t>in the event of an emergency or disaster. </a:t>
            </a:r>
          </a:p>
          <a:p>
            <a:endParaRPr lang="en-US" sz="1100" dirty="0"/>
          </a:p>
          <a:p>
            <a:r>
              <a:rPr lang="en-US" sz="1100" dirty="0"/>
              <a:t>Education and outreach initiatives also help Applicants and </a:t>
            </a:r>
            <a:r>
              <a:rPr lang="en-US" sz="1100" dirty="0" err="1"/>
              <a:t>Subgrantees</a:t>
            </a:r>
            <a:r>
              <a:rPr lang="en-US" sz="1100" dirty="0"/>
              <a:t> to know and understand the </a:t>
            </a:r>
            <a:r>
              <a:rPr lang="en-US" sz="1100" b="1" dirty="0"/>
              <a:t>disaster</a:t>
            </a:r>
            <a:r>
              <a:rPr lang="en-US" sz="1100" dirty="0"/>
              <a:t>-</a:t>
            </a:r>
            <a:r>
              <a:rPr lang="en-US" sz="1100" b="1" dirty="0"/>
              <a:t>recovery process, </a:t>
            </a:r>
            <a:r>
              <a:rPr lang="en-US" sz="1100" dirty="0"/>
              <a:t>and how to </a:t>
            </a:r>
            <a:r>
              <a:rPr lang="en-US" sz="1100" b="1" dirty="0"/>
              <a:t>mitigate against future events</a:t>
            </a:r>
            <a:r>
              <a:rPr lang="en-US" sz="1100" dirty="0"/>
              <a:t>.</a:t>
            </a:r>
          </a:p>
          <a:p>
            <a:endParaRPr lang="en-US" sz="1100" dirty="0"/>
          </a:p>
          <a:p>
            <a:r>
              <a:rPr lang="en-US" sz="1100" dirty="0"/>
              <a:t>Importantly a significant portion of GOHSEP outreach and stakeholder education helps Applicants and </a:t>
            </a:r>
            <a:r>
              <a:rPr lang="en-US" sz="1100" dirty="0" err="1"/>
              <a:t>subgrantees</a:t>
            </a:r>
            <a:r>
              <a:rPr lang="en-US" sz="1100" dirty="0"/>
              <a:t> know how to </a:t>
            </a:r>
            <a:r>
              <a:rPr lang="en-US" sz="1100" b="1" dirty="0"/>
              <a:t>manage Federal preparedness grants</a:t>
            </a:r>
            <a:r>
              <a:rPr lang="en-US" sz="1100" dirty="0"/>
              <a:t> and Federal grants that support </a:t>
            </a:r>
            <a:r>
              <a:rPr lang="en-US" sz="1100" b="1" dirty="0"/>
              <a:t>response, recovery and mitigation</a:t>
            </a:r>
            <a:r>
              <a:rPr lang="en-US" sz="1100" dirty="0"/>
              <a:t>.  </a:t>
            </a:r>
          </a:p>
          <a:p>
            <a:endParaRPr lang="en-US" sz="1100" dirty="0"/>
          </a:p>
          <a:p>
            <a:r>
              <a:rPr lang="en-US" sz="1100" dirty="0"/>
              <a:t>GOHSEP implements an </a:t>
            </a:r>
            <a:r>
              <a:rPr lang="en-US" sz="1100" b="1" dirty="0"/>
              <a:t>aggressive</a:t>
            </a:r>
            <a:r>
              <a:rPr lang="en-US" sz="1100" dirty="0"/>
              <a:t> outreach and education strategy.  In FY 12-13, those efforts were </a:t>
            </a:r>
            <a:r>
              <a:rPr lang="en-US" sz="1100" b="1" dirty="0"/>
              <a:t>supported</a:t>
            </a:r>
            <a:r>
              <a:rPr lang="en-US" sz="1100" dirty="0"/>
              <a:t> by:</a:t>
            </a:r>
          </a:p>
          <a:p>
            <a:r>
              <a:rPr lang="en-US" sz="1100" dirty="0"/>
              <a:t>-Production and distribution of </a:t>
            </a:r>
            <a:r>
              <a:rPr lang="en-US" sz="1100" b="1" dirty="0"/>
              <a:t>67</a:t>
            </a:r>
            <a:r>
              <a:rPr lang="en-US" sz="1100" dirty="0"/>
              <a:t> different public information and training tools . . . . Including:</a:t>
            </a:r>
          </a:p>
          <a:p>
            <a:r>
              <a:rPr lang="en-US" sz="1100" i="1" dirty="0"/>
              <a:t>-Louisiana Emergency Preparedness Guide</a:t>
            </a:r>
            <a:r>
              <a:rPr lang="en-US" sz="1100" dirty="0"/>
              <a:t>.</a:t>
            </a:r>
          </a:p>
          <a:p>
            <a:r>
              <a:rPr lang="en-US" sz="1100" dirty="0"/>
              <a:t>-</a:t>
            </a:r>
            <a:r>
              <a:rPr lang="en-US" sz="1100" i="1" dirty="0"/>
              <a:t>What you need to know about DEBRIS OPERTIONS. NOW!</a:t>
            </a:r>
          </a:p>
          <a:p>
            <a:r>
              <a:rPr lang="en-US" sz="1100" i="1" dirty="0"/>
              <a:t>-PROCUREMENT GUIDE: Getting and KEEPING your FEMA grant dollars!</a:t>
            </a:r>
          </a:p>
          <a:p>
            <a:r>
              <a:rPr lang="en-US" sz="1100" i="1" dirty="0"/>
              <a:t>-STAFFORD ACT Insurance Commissioner’s Certification PROCESS</a:t>
            </a:r>
          </a:p>
          <a:p>
            <a:r>
              <a:rPr lang="en-US" sz="1100" i="1" dirty="0"/>
              <a:t>-10 things to know about funding hazard mitigation</a:t>
            </a:r>
          </a:p>
          <a:p>
            <a:r>
              <a:rPr lang="en-US" sz="1100" i="1" dirty="0"/>
              <a:t>-STAFFORD ACT ASSISTANCE PROCESS</a:t>
            </a:r>
          </a:p>
          <a:p>
            <a:r>
              <a:rPr lang="en-US" sz="1100" dirty="0"/>
              <a:t>-</a:t>
            </a:r>
            <a:r>
              <a:rPr lang="en-US" sz="1100" i="1" dirty="0"/>
              <a:t>Louisiana Elected Officials Emergency Management Manual</a:t>
            </a:r>
            <a:r>
              <a:rPr lang="en-US" sz="1100" dirty="0"/>
              <a:t> . . .</a:t>
            </a:r>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148738523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past year, at </a:t>
            </a:r>
            <a:r>
              <a:rPr lang="en-US" b="1" dirty="0" smtClean="0"/>
              <a:t>minimal cost </a:t>
            </a:r>
            <a:r>
              <a:rPr lang="en-US" dirty="0" smtClean="0"/>
              <a:t>to the State, GOHSEP provided training for: </a:t>
            </a:r>
          </a:p>
          <a:p>
            <a:pPr lvl="1"/>
            <a:r>
              <a:rPr lang="en-US" b="1" spc="-100" dirty="0">
                <a:solidFill>
                  <a:srgbClr val="800000"/>
                </a:solidFill>
              </a:rPr>
              <a:t>1,722</a:t>
            </a:r>
            <a:r>
              <a:rPr lang="en-US" spc="-100" dirty="0"/>
              <a:t> first responders in ICS 300/400 courses.</a:t>
            </a:r>
          </a:p>
          <a:p>
            <a:pPr lvl="1"/>
            <a:r>
              <a:rPr lang="en-US" b="1" dirty="0" smtClean="0">
                <a:solidFill>
                  <a:srgbClr val="800000"/>
                </a:solidFill>
              </a:rPr>
              <a:t>43,152</a:t>
            </a:r>
            <a:r>
              <a:rPr lang="en-US" dirty="0" smtClean="0"/>
              <a:t> </a:t>
            </a:r>
            <a:r>
              <a:rPr lang="en-US" b="1" dirty="0" smtClean="0"/>
              <a:t>first responders</a:t>
            </a:r>
            <a:r>
              <a:rPr lang="en-US" b="0" baseline="0" dirty="0" smtClean="0"/>
              <a:t> and </a:t>
            </a:r>
            <a:r>
              <a:rPr lang="en-US" b="1" dirty="0" smtClean="0"/>
              <a:t>preparedness stakeholders</a:t>
            </a:r>
            <a:r>
              <a:rPr lang="en-US" dirty="0" smtClean="0"/>
              <a:t>.</a:t>
            </a:r>
          </a:p>
          <a:p>
            <a:pPr lvl="1"/>
            <a:r>
              <a:rPr lang="en-US" b="1" dirty="0" smtClean="0">
                <a:solidFill>
                  <a:srgbClr val="800000"/>
                </a:solidFill>
              </a:rPr>
              <a:t>1,802</a:t>
            </a:r>
            <a:r>
              <a:rPr lang="en-US" dirty="0" smtClean="0"/>
              <a:t> </a:t>
            </a:r>
            <a:r>
              <a:rPr lang="en-US" b="1" dirty="0" smtClean="0"/>
              <a:t>elected officials</a:t>
            </a:r>
            <a:r>
              <a:rPr lang="en-US" b="1" baseline="0" dirty="0" smtClean="0"/>
              <a:t> </a:t>
            </a:r>
            <a:r>
              <a:rPr lang="en-US" b="0" baseline="0" dirty="0" smtClean="0"/>
              <a:t>and </a:t>
            </a:r>
            <a:r>
              <a:rPr lang="en-US" b="1" dirty="0" smtClean="0"/>
              <a:t>emergency management </a:t>
            </a:r>
            <a:r>
              <a:rPr lang="en-US" b="0" dirty="0" smtClean="0"/>
              <a:t>and</a:t>
            </a:r>
            <a:r>
              <a:rPr lang="en-US" b="1" dirty="0" smtClean="0"/>
              <a:t> recovery stakeholders</a:t>
            </a:r>
            <a:r>
              <a:rPr lang="en-US" dirty="0" smtClean="0"/>
              <a:t>.</a:t>
            </a:r>
          </a:p>
          <a:p>
            <a:pPr lvl="1"/>
            <a:endParaRPr lang="en-US" dirty="0" smtClean="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764749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57148" eaLnBrk="0" fontAlgn="base" hangingPunct="0">
              <a:spcBef>
                <a:spcPct val="30000"/>
              </a:spcBef>
              <a:spcAft>
                <a:spcPct val="0"/>
              </a:spcAft>
              <a:defRPr/>
            </a:pPr>
            <a:r>
              <a:rPr lang="en-US" baseline="0" dirty="0" smtClean="0"/>
              <a:t>O</a:t>
            </a:r>
            <a:r>
              <a:rPr lang="en-US" dirty="0" smtClean="0"/>
              <a:t>ur mission is </a:t>
            </a:r>
            <a:r>
              <a:rPr lang="en-US" dirty="0"/>
              <a:t>to </a:t>
            </a:r>
            <a:r>
              <a:rPr lang="en-US" b="1" dirty="0">
                <a:solidFill>
                  <a:srgbClr val="800000"/>
                </a:solidFill>
              </a:rPr>
              <a:t>lead</a:t>
            </a:r>
            <a:r>
              <a:rPr lang="en-US" dirty="0"/>
              <a:t> and </a:t>
            </a:r>
            <a:r>
              <a:rPr lang="en-US" b="1" dirty="0">
                <a:solidFill>
                  <a:srgbClr val="800000"/>
                </a:solidFill>
              </a:rPr>
              <a:t>support</a:t>
            </a:r>
            <a:r>
              <a:rPr lang="en-US" dirty="0"/>
              <a:t> Louisiana and its citizens in</a:t>
            </a:r>
            <a:r>
              <a:rPr lang="en-US" b="1" dirty="0"/>
              <a:t> the preparation</a:t>
            </a:r>
            <a:r>
              <a:rPr lang="en-US" dirty="0"/>
              <a:t> for, </a:t>
            </a:r>
            <a:r>
              <a:rPr lang="en-US" b="1" dirty="0"/>
              <a:t>response</a:t>
            </a:r>
            <a:r>
              <a:rPr lang="en-US" dirty="0"/>
              <a:t> to and </a:t>
            </a:r>
            <a:r>
              <a:rPr lang="en-US" b="1" dirty="0"/>
              <a:t>recovery</a:t>
            </a:r>
            <a:r>
              <a:rPr lang="en-US" dirty="0"/>
              <a:t> from ALL emergencies and disasters.</a:t>
            </a:r>
          </a:p>
          <a:p>
            <a:endParaRPr lang="en-US" dirty="0"/>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29904024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deliver on our mission, GOHSEP is organized around </a:t>
            </a:r>
            <a:r>
              <a:rPr lang="en-US" b="1" dirty="0" smtClean="0"/>
              <a:t>5 focus</a:t>
            </a:r>
            <a:r>
              <a:rPr lang="en-US" b="1" baseline="0" dirty="0" smtClean="0"/>
              <a:t> areas:  PREPARE. PREVENT. RESPOND. RECOVER. MITIGATE</a:t>
            </a:r>
            <a:r>
              <a:rPr lang="en-US" baseline="0" dirty="0" smtClean="0"/>
              <a:t>.</a:t>
            </a:r>
          </a:p>
        </p:txBody>
      </p:sp>
      <p:sp>
        <p:nvSpPr>
          <p:cNvPr id="4" name="Footer Placeholder 3"/>
          <p:cNvSpPr>
            <a:spLocks noGrp="1"/>
          </p:cNvSpPr>
          <p:nvPr>
            <p:ph type="ftr" sz="quarter" idx="10"/>
          </p:nvPr>
        </p:nvSpPr>
        <p:spPr/>
        <p:txBody>
          <a:bodyPr/>
          <a:lstStyle/>
          <a:p>
            <a:pPr>
              <a:defRPr/>
            </a:pPr>
            <a:r>
              <a:rPr lang="en-US" smtClean="0"/>
              <a:t>Director_GOH PRESENTATIONv24-23 MINUTES_1-20-14_615p</a:t>
            </a:r>
            <a:endParaRPr lang="en-US"/>
          </a:p>
        </p:txBody>
      </p:sp>
    </p:spTree>
    <p:extLst>
      <p:ext uri="{BB962C8B-B14F-4D97-AF65-F5344CB8AC3E}">
        <p14:creationId xmlns:p14="http://schemas.microsoft.com/office/powerpoint/2010/main" val="3948572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5DEFA52-635F-4E49-B64F-06F2BF8184D5}" type="slidenum">
              <a:rPr lang="en-US"/>
              <a:pPr/>
              <a:t>13</a:t>
            </a:fld>
            <a:endParaRPr lang="en-US"/>
          </a:p>
        </p:txBody>
      </p:sp>
      <p:sp>
        <p:nvSpPr>
          <p:cNvPr id="1073154" name="Rectangle 2"/>
          <p:cNvSpPr>
            <a:spLocks noGrp="1" noRot="1" noChangeAspect="1" noChangeArrowheads="1" noTextEdit="1"/>
          </p:cNvSpPr>
          <p:nvPr>
            <p:ph type="sldImg"/>
          </p:nvPr>
        </p:nvSpPr>
        <p:spPr>
          <a:xfrm>
            <a:off x="1128713" y="700088"/>
            <a:ext cx="4602162" cy="3452812"/>
          </a:xfrm>
          <a:ln w="12700" cap="flat">
            <a:solidFill>
              <a:schemeClr val="tx1"/>
            </a:solidFill>
          </a:ln>
        </p:spPr>
      </p:sp>
      <p:sp>
        <p:nvSpPr>
          <p:cNvPr id="1073155" name="Rectangle 3"/>
          <p:cNvSpPr>
            <a:spLocks noGrp="1" noChangeArrowheads="1"/>
          </p:cNvSpPr>
          <p:nvPr>
            <p:ph type="body" idx="1"/>
          </p:nvPr>
        </p:nvSpPr>
        <p:spPr>
          <a:xfrm>
            <a:off x="914712" y="4389347"/>
            <a:ext cx="5028579" cy="4152763"/>
          </a:xfrm>
          <a:ln/>
        </p:spPr>
        <p:txBody>
          <a:bodyPr lIns="93825" tIns="47707" rIns="93825" bIns="47707"/>
          <a:lstStyle/>
          <a:p>
            <a:endParaRPr lang="en-US"/>
          </a:p>
        </p:txBody>
      </p:sp>
    </p:spTree>
    <p:extLst>
      <p:ext uri="{BB962C8B-B14F-4D97-AF65-F5344CB8AC3E}">
        <p14:creationId xmlns:p14="http://schemas.microsoft.com/office/powerpoint/2010/main" val="31462123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CB9BD89-EA5C-4C09-BF2B-546189D04EBC}" type="slidenum">
              <a:rPr lang="en-US"/>
              <a:pPr/>
              <a:t>14</a:t>
            </a:fld>
            <a:endParaRPr lang="en-US"/>
          </a:p>
        </p:txBody>
      </p:sp>
      <p:sp>
        <p:nvSpPr>
          <p:cNvPr id="715778" name="Rectangle 2"/>
          <p:cNvSpPr>
            <a:spLocks noGrp="1" noRot="1" noChangeAspect="1" noChangeArrowheads="1" noTextEdit="1"/>
          </p:cNvSpPr>
          <p:nvPr>
            <p:ph type="sldImg"/>
          </p:nvPr>
        </p:nvSpPr>
        <p:spPr>
          <a:xfrm>
            <a:off x="1157288" y="690563"/>
            <a:ext cx="4597400" cy="3448050"/>
          </a:xfrm>
          <a:ln w="12700" cap="flat">
            <a:solidFill>
              <a:schemeClr val="tx1"/>
            </a:solidFill>
          </a:ln>
        </p:spPr>
      </p:sp>
      <p:sp>
        <p:nvSpPr>
          <p:cNvPr id="715779" name="Rectangle 3"/>
          <p:cNvSpPr>
            <a:spLocks noGrp="1" noChangeArrowheads="1"/>
          </p:cNvSpPr>
          <p:nvPr>
            <p:ph type="body" idx="1"/>
          </p:nvPr>
        </p:nvSpPr>
        <p:spPr>
          <a:xfrm>
            <a:off x="921277" y="4371994"/>
            <a:ext cx="5064664" cy="4137919"/>
          </a:xfrm>
          <a:ln/>
        </p:spPr>
        <p:txBody>
          <a:bodyPr lIns="94538" tIns="46468" rIns="94538" bIns="46468"/>
          <a:lstStyle/>
          <a:p>
            <a:endParaRPr lang="en-US" b="0" dirty="0"/>
          </a:p>
        </p:txBody>
      </p:sp>
    </p:spTree>
    <p:extLst>
      <p:ext uri="{BB962C8B-B14F-4D97-AF65-F5344CB8AC3E}">
        <p14:creationId xmlns:p14="http://schemas.microsoft.com/office/powerpoint/2010/main" val="18347036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p>
            <a:fld id="{A1FCC955-EDC8-C641-B7EE-09FB459102F8}" type="slidenum">
              <a:rPr lang="en-US" smtClean="0"/>
              <a:pPr/>
              <a:t>‹#›</a:t>
            </a:fld>
            <a:endParaRPr lang="en-US"/>
          </a:p>
        </p:txBody>
      </p:sp>
    </p:spTree>
    <p:extLst>
      <p:ext uri="{BB962C8B-B14F-4D97-AF65-F5344CB8AC3E}">
        <p14:creationId xmlns:p14="http://schemas.microsoft.com/office/powerpoint/2010/main" val="31769294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9103DA7B-1AC8-44A2-8507-CCB1C62EBB84}" type="datetimeFigureOut">
              <a:rPr lang="en-US" smtClean="0"/>
              <a:t>10/6/2014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C44EA882-70A1-4035-B3B9-B74A5EF5A77F}" type="slidenum">
              <a:rPr lang="en-US" smtClean="0"/>
              <a:t>‹#›</a:t>
            </a:fld>
            <a:endParaRPr lang="en-US"/>
          </a:p>
        </p:txBody>
      </p:sp>
    </p:spTree>
    <p:extLst>
      <p:ext uri="{BB962C8B-B14F-4D97-AF65-F5344CB8AC3E}">
        <p14:creationId xmlns:p14="http://schemas.microsoft.com/office/powerpoint/2010/main" val="3377286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9103DA7B-1AC8-44A2-8507-CCB1C62EBB84}" type="datetimeFigureOut">
              <a:rPr lang="en-US" smtClean="0"/>
              <a:t>10/6/2014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C44EA882-70A1-4035-B3B9-B74A5EF5A77F}" type="slidenum">
              <a:rPr lang="en-US" smtClean="0"/>
              <a:t>‹#›</a:t>
            </a:fld>
            <a:endParaRPr lang="en-US"/>
          </a:p>
        </p:txBody>
      </p:sp>
    </p:spTree>
    <p:extLst>
      <p:ext uri="{BB962C8B-B14F-4D97-AF65-F5344CB8AC3E}">
        <p14:creationId xmlns:p14="http://schemas.microsoft.com/office/powerpoint/2010/main" val="3659026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3302000"/>
            <a:ext cx="8229600" cy="903004"/>
          </a:xfrm>
        </p:spPr>
        <p:txBody>
          <a:bodyPr>
            <a:noAutofit/>
          </a:bodyPr>
          <a:lstStyle>
            <a:lvl1pPr algn="ctr">
              <a:defRPr sz="9000" b="1">
                <a:solidFill>
                  <a:srgbClr val="800000"/>
                </a:solidFill>
              </a:defRPr>
            </a:lvl1pPr>
          </a:lstStyle>
          <a:p>
            <a:r>
              <a:rPr lang="en-US" dirty="0" smtClean="0"/>
              <a:t>Click to edit Master title style</a:t>
            </a:r>
            <a:endParaRPr lang="en-US" dirty="0"/>
          </a:p>
        </p:txBody>
      </p:sp>
      <p:sp>
        <p:nvSpPr>
          <p:cNvPr id="5" name="Slide Number Placeholder 4"/>
          <p:cNvSpPr>
            <a:spLocks noGrp="1"/>
          </p:cNvSpPr>
          <p:nvPr>
            <p:ph type="sldNum" sz="quarter" idx="12"/>
          </p:nvPr>
        </p:nvSpPr>
        <p:spPr/>
        <p:txBody>
          <a:bodyPr/>
          <a:lstStyle/>
          <a:p>
            <a:fld id="{A1FCC955-EDC8-C641-B7EE-09FB459102F8}" type="slidenum">
              <a:rPr lang="en-US" smtClean="0"/>
              <a:pPr/>
              <a:t>‹#›</a:t>
            </a:fld>
            <a:endParaRPr lang="en-US"/>
          </a:p>
        </p:txBody>
      </p:sp>
    </p:spTree>
    <p:extLst>
      <p:ext uri="{BB962C8B-B14F-4D97-AF65-F5344CB8AC3E}">
        <p14:creationId xmlns:p14="http://schemas.microsoft.com/office/powerpoint/2010/main" val="7352403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2514601"/>
            <a:ext cx="4038600" cy="3505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514601"/>
            <a:ext cx="4038600" cy="3505199"/>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A1FCC955-EDC8-C641-B7EE-09FB459102F8}" type="slidenum">
              <a:rPr lang="en-US" smtClean="0"/>
              <a:pPr/>
              <a:t>‹#›</a:t>
            </a:fld>
            <a:endParaRPr lang="en-US"/>
          </a:p>
        </p:txBody>
      </p:sp>
    </p:spTree>
    <p:extLst>
      <p:ext uri="{BB962C8B-B14F-4D97-AF65-F5344CB8AC3E}">
        <p14:creationId xmlns:p14="http://schemas.microsoft.com/office/powerpoint/2010/main" val="17116395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31657734"/>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4_1 Column">
    <p:bg>
      <p:bgPr>
        <a:solidFill>
          <a:schemeClr val="bg1"/>
        </a:solidFill>
        <a:effectLst/>
      </p:bgPr>
    </p:bg>
    <p:spTree>
      <p:nvGrpSpPr>
        <p:cNvPr id="1" name=""/>
        <p:cNvGrpSpPr/>
        <p:nvPr/>
      </p:nvGrpSpPr>
      <p:grpSpPr>
        <a:xfrm>
          <a:off x="0" y="0"/>
          <a:ext cx="0" cy="0"/>
          <a:chOff x="0" y="0"/>
          <a:chExt cx="0" cy="0"/>
        </a:xfrm>
      </p:grpSpPr>
      <p:sp>
        <p:nvSpPr>
          <p:cNvPr id="19" name="Text Placeholder 18"/>
          <p:cNvSpPr>
            <a:spLocks noGrp="1"/>
          </p:cNvSpPr>
          <p:nvPr>
            <p:ph type="body" sz="quarter" idx="13"/>
          </p:nvPr>
        </p:nvSpPr>
        <p:spPr bwMode="gray">
          <a:xfrm>
            <a:off x="414338" y="779463"/>
            <a:ext cx="8330184" cy="246221"/>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spAutoFit/>
          </a:bodyPr>
          <a:lstStyle>
            <a:lvl1pPr>
              <a:defRPr kumimoji="0" lang="en-US" sz="1600" b="0" i="0" u="none" strike="noStrike" kern="1200" cap="none" spc="0" normalizeH="0" baseline="0" noProof="0" dirty="0" smtClean="0">
                <a:ln>
                  <a:noFill/>
                </a:ln>
                <a:solidFill>
                  <a:schemeClr val="tx1"/>
                </a:solidFill>
                <a:effectLst/>
                <a:uLnTx/>
                <a:uFillTx/>
                <a:latin typeface="+mj-lt"/>
                <a:ea typeface="+mn-ea"/>
                <a:cs typeface="Arial"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dirty="0" smtClean="0"/>
              <a:t>Click to edit Master text styles</a:t>
            </a:r>
          </a:p>
        </p:txBody>
      </p:sp>
      <p:sp>
        <p:nvSpPr>
          <p:cNvPr id="5" name="Title Placeholder 10"/>
          <p:cNvSpPr>
            <a:spLocks noGrp="1"/>
          </p:cNvSpPr>
          <p:nvPr>
            <p:ph type="title"/>
          </p:nvPr>
        </p:nvSpPr>
        <p:spPr bwMode="gray">
          <a:xfrm>
            <a:off x="414338" y="450279"/>
            <a:ext cx="8330184" cy="329184"/>
          </a:xfrm>
          <a:prstGeom prst="rect">
            <a:avLst/>
          </a:prstGeom>
        </p:spPr>
        <p:txBody>
          <a:bodyPr lIns="0" tIns="0" rIns="0" bIns="0" anchor="b" anchorCtr="0">
            <a:spAutoFit/>
          </a:bodyPr>
          <a:lstStyle>
            <a:lvl1pPr>
              <a:defRPr>
                <a:solidFill>
                  <a:schemeClr val="tx1"/>
                </a:solidFill>
              </a:defRPr>
            </a:lvl1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sp>
        <p:nvSpPr>
          <p:cNvPr id="6" name="Content Placeholder 20"/>
          <p:cNvSpPr>
            <a:spLocks noGrp="1"/>
          </p:cNvSpPr>
          <p:nvPr>
            <p:ph sz="quarter" idx="11"/>
          </p:nvPr>
        </p:nvSpPr>
        <p:spPr bwMode="gray">
          <a:xfrm>
            <a:off x="411479" y="1399030"/>
            <a:ext cx="3999155" cy="488289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smtClean="0">
                <a:ln>
                  <a:noFill/>
                </a:ln>
                <a:solidFill>
                  <a:schemeClr val="tx1"/>
                </a:solidFill>
                <a:effectLst/>
                <a:latin typeface="+mn-lt"/>
                <a:ea typeface="+mn-ea"/>
                <a:cs typeface="Arial" pitchFamily="34" charset="0"/>
              </a:defRPr>
            </a:lvl1pPr>
            <a:lvl2pPr marL="341313" marR="0" indent="-231775"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smtClean="0">
                <a:ln>
                  <a:noFill/>
                </a:ln>
                <a:solidFill>
                  <a:schemeClr val="tx1"/>
                </a:solidFill>
                <a:effectLst/>
                <a:latin typeface="+mn-lt"/>
                <a:ea typeface="+mn-ea"/>
                <a:cs typeface="Arial" pitchFamily="34" charset="0"/>
              </a:defRPr>
            </a:lvl2pPr>
            <a:lvl3pPr marL="573088" marR="0" indent="-231775"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smtClean="0">
                <a:ln>
                  <a:noFill/>
                </a:ln>
                <a:solidFill>
                  <a:schemeClr val="tx1"/>
                </a:solidFill>
                <a:effectLst/>
                <a:latin typeface="+mn-lt"/>
                <a:ea typeface="+mn-ea"/>
                <a:cs typeface="Arial" pitchFamily="34" charset="0"/>
              </a:defRPr>
            </a:lvl3pPr>
            <a:lvl4pPr marL="804863" marR="0" indent="-231775"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smtClean="0">
                <a:ln>
                  <a:noFill/>
                </a:ln>
                <a:solidFill>
                  <a:schemeClr val="tx1"/>
                </a:solidFill>
                <a:effectLst/>
                <a:latin typeface="+mn-lt"/>
                <a:ea typeface="+mn-ea"/>
                <a:cs typeface="Arial" pitchFamily="34" charset="0"/>
              </a:defRPr>
            </a:lvl4pPr>
            <a:lvl5pPr marL="1023938" marR="0" indent="-219075"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a:ln>
                  <a:noFill/>
                </a:ln>
                <a:solidFill>
                  <a:schemeClr val="tx1"/>
                </a:solidFill>
                <a:effectLst/>
                <a:latin typeface="+mn-lt"/>
                <a:ea typeface="+mn-ea"/>
                <a:cs typeface="Arial" pitchFamily="34" charset="0"/>
              </a:defRPr>
            </a:lvl5pPr>
            <a:lvl6pPr>
              <a:tabLst>
                <a:tab pos="3889375" algn="r"/>
              </a:tabLst>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Content Placeholder 20"/>
          <p:cNvSpPr>
            <a:spLocks noGrp="1"/>
          </p:cNvSpPr>
          <p:nvPr>
            <p:ph sz="quarter" idx="14"/>
          </p:nvPr>
        </p:nvSpPr>
        <p:spPr bwMode="gray">
          <a:xfrm>
            <a:off x="4737846" y="1399029"/>
            <a:ext cx="3999155" cy="4882896"/>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noAutofit/>
          </a:bodyPr>
          <a:lstStyle>
            <a:lvl1pPr marR="0"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smtClean="0">
                <a:ln>
                  <a:noFill/>
                </a:ln>
                <a:solidFill>
                  <a:schemeClr val="tx1"/>
                </a:solidFill>
                <a:effectLst/>
                <a:latin typeface="+mn-lt"/>
                <a:ea typeface="+mn-ea"/>
                <a:cs typeface="Arial" pitchFamily="34" charset="0"/>
              </a:defRPr>
            </a:lvl1pPr>
            <a:lvl2pPr marL="341313" marR="0" indent="-231775"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smtClean="0">
                <a:ln>
                  <a:noFill/>
                </a:ln>
                <a:solidFill>
                  <a:schemeClr val="tx1"/>
                </a:solidFill>
                <a:effectLst/>
                <a:latin typeface="+mn-lt"/>
                <a:ea typeface="+mn-ea"/>
                <a:cs typeface="Arial" pitchFamily="34" charset="0"/>
              </a:defRPr>
            </a:lvl2pPr>
            <a:lvl3pPr marL="573088" marR="0" indent="-231775"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smtClean="0">
                <a:ln>
                  <a:noFill/>
                </a:ln>
                <a:solidFill>
                  <a:schemeClr val="tx1"/>
                </a:solidFill>
                <a:effectLst/>
                <a:latin typeface="+mn-lt"/>
                <a:ea typeface="+mn-ea"/>
                <a:cs typeface="Arial" pitchFamily="34" charset="0"/>
              </a:defRPr>
            </a:lvl3pPr>
            <a:lvl4pPr marL="682625" marR="0" indent="-219075"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smtClean="0">
                <a:ln>
                  <a:noFill/>
                </a:ln>
                <a:solidFill>
                  <a:schemeClr val="tx1"/>
                </a:solidFill>
                <a:effectLst/>
                <a:latin typeface="+mn-lt"/>
                <a:ea typeface="+mn-ea"/>
                <a:cs typeface="Arial" pitchFamily="34" charset="0"/>
              </a:defRPr>
            </a:lvl4pPr>
            <a:lvl5pPr marL="914400" marR="0" indent="-231775" algn="l" defTabSz="914400" rtl="0" eaLnBrk="1" fontAlgn="base" latinLnBrk="0" hangingPunct="1">
              <a:lnSpc>
                <a:spcPct val="100000"/>
              </a:lnSpc>
              <a:spcAft>
                <a:spcPct val="0"/>
              </a:spcAft>
              <a:buFont typeface="Arial" pitchFamily="34" charset="0"/>
              <a:tabLst/>
              <a:defRPr kumimoji="0" lang="en-US" sz="1500" b="0" i="0" u="none" strike="noStrike" kern="1200" cap="none" normalizeH="0" baseline="0" dirty="0">
                <a:ln>
                  <a:noFill/>
                </a:ln>
                <a:solidFill>
                  <a:schemeClr val="tx1"/>
                </a:solidFill>
                <a:effectLst/>
                <a:latin typeface="+mn-lt"/>
                <a:ea typeface="+mn-ea"/>
                <a:cs typeface="Arial" pitchFamily="34" charset="0"/>
              </a:defRPr>
            </a:lvl5pPr>
            <a:lvl6pPr>
              <a:tabLst>
                <a:tab pos="3889375" algn="r"/>
              </a:tabLst>
              <a:defRPr/>
            </a:lvl6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2036665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ontents">
    <p:spTree>
      <p:nvGrpSpPr>
        <p:cNvPr id="1" name=""/>
        <p:cNvGrpSpPr/>
        <p:nvPr/>
      </p:nvGrpSpPr>
      <p:grpSpPr>
        <a:xfrm>
          <a:off x="0" y="0"/>
          <a:ext cx="0" cy="0"/>
          <a:chOff x="0" y="0"/>
          <a:chExt cx="0" cy="0"/>
        </a:xfrm>
      </p:grpSpPr>
      <p:sp>
        <p:nvSpPr>
          <p:cNvPr id="10" name="Content Placeholder 20"/>
          <p:cNvSpPr>
            <a:spLocks noGrp="1"/>
          </p:cNvSpPr>
          <p:nvPr>
            <p:ph sz="quarter" idx="12"/>
          </p:nvPr>
        </p:nvSpPr>
        <p:spPr bwMode="gray">
          <a:xfrm>
            <a:off x="411479" y="1399032"/>
            <a:ext cx="5117451" cy="4882896"/>
          </a:xfrm>
          <a:prstGeom prst="rect">
            <a:avLst/>
          </a:prstGeom>
        </p:spPr>
        <p:txBody>
          <a:bodyPr vert="horz" wrap="square" lIns="0" tIns="0" rIns="0" bIns="0" rtlCol="0">
            <a:noAutofit/>
          </a:bodyPr>
          <a:lstStyle>
            <a:lvl1pPr marL="0" marR="0" indent="0" algn="l" defTabSz="914400" rtl="0" eaLnBrk="1" fontAlgn="base" latinLnBrk="0" hangingPunct="1">
              <a:lnSpc>
                <a:spcPct val="100000"/>
              </a:lnSpc>
              <a:spcBef>
                <a:spcPts val="2200"/>
              </a:spcBef>
              <a:spcAft>
                <a:spcPct val="0"/>
              </a:spcAft>
              <a:buClrTx/>
              <a:buSzTx/>
              <a:buFont typeface="Arial" pitchFamily="34" charset="0"/>
              <a:buNone/>
              <a:tabLst>
                <a:tab pos="5029200" algn="r"/>
              </a:tabLst>
              <a:defRPr kumimoji="0" lang="en-US" sz="2000" b="0" i="0" u="none" strike="noStrike" kern="1200" cap="none" normalizeH="0" baseline="0" dirty="0" smtClean="0">
                <a:ln>
                  <a:noFill/>
                </a:ln>
                <a:solidFill>
                  <a:schemeClr val="tx1"/>
                </a:solidFill>
                <a:effectLst/>
                <a:latin typeface="+mn-lt"/>
                <a:ea typeface="+mn-ea"/>
                <a:cs typeface="Arial" pitchFamily="34" charset="0"/>
              </a:defRPr>
            </a:lvl1pPr>
            <a:lvl2pPr marL="174625" marR="0" indent="-173038" algn="l" defTabSz="914400" rtl="0" eaLnBrk="1" fontAlgn="base" latinLnBrk="0" hangingPunct="1">
              <a:lnSpc>
                <a:spcPct val="100000"/>
              </a:lnSpc>
              <a:spcAft>
                <a:spcPct val="0"/>
              </a:spcAft>
              <a:buFont typeface="Arial" pitchFamily="34" charset="0"/>
              <a:tabLst>
                <a:tab pos="5029200" algn="r"/>
              </a:tabLst>
              <a:defRPr kumimoji="0" lang="en-US" sz="2000" b="0" i="0" u="none" strike="noStrike" kern="1200" cap="none" normalizeH="0" baseline="0" dirty="0" smtClean="0">
                <a:ln>
                  <a:noFill/>
                </a:ln>
                <a:solidFill>
                  <a:schemeClr val="tx1"/>
                </a:solidFill>
                <a:effectLst/>
                <a:latin typeface="+mn-lt"/>
                <a:ea typeface="+mn-ea"/>
                <a:cs typeface="Arial" pitchFamily="34" charset="0"/>
              </a:defRPr>
            </a:lvl2pPr>
            <a:lvl3pPr marR="0" algn="l" defTabSz="914400" rtl="0" eaLnBrk="1" fontAlgn="base" latinLnBrk="0" hangingPunct="1">
              <a:lnSpc>
                <a:spcPct val="100000"/>
              </a:lnSpc>
              <a:spcAft>
                <a:spcPct val="0"/>
              </a:spcAft>
              <a:buFont typeface="Arial" pitchFamily="34" charset="0"/>
              <a:tabLst>
                <a:tab pos="5029200" algn="r"/>
              </a:tabLst>
              <a:defRPr kumimoji="0" lang="en-US" sz="1800" b="0" i="0" u="none" strike="noStrike" kern="1200" cap="none" normalizeH="0" baseline="0" dirty="0" smtClean="0">
                <a:ln>
                  <a:noFill/>
                </a:ln>
                <a:solidFill>
                  <a:schemeClr val="tx1"/>
                </a:solidFill>
                <a:effectLst/>
                <a:latin typeface="Arial" pitchFamily="34" charset="0"/>
                <a:ea typeface="+mn-ea"/>
                <a:cs typeface="Arial" pitchFamily="34" charset="0"/>
              </a:defRPr>
            </a:lvl3pPr>
            <a:lvl4pPr marR="0" algn="l" defTabSz="914400" rtl="0" eaLnBrk="1" fontAlgn="base" latinLnBrk="0" hangingPunct="1">
              <a:lnSpc>
                <a:spcPct val="100000"/>
              </a:lnSpc>
              <a:spcAft>
                <a:spcPct val="0"/>
              </a:spcAft>
              <a:buFont typeface="Arial" pitchFamily="34" charset="0"/>
              <a:tabLst>
                <a:tab pos="5029200" algn="r"/>
              </a:tabLst>
              <a:defRPr kumimoji="0" lang="en-US" sz="1800" b="0" i="0" u="none" strike="noStrike" kern="1200" cap="none" normalizeH="0" baseline="0" dirty="0" smtClean="0">
                <a:ln>
                  <a:noFill/>
                </a:ln>
                <a:solidFill>
                  <a:schemeClr val="tx1"/>
                </a:solidFill>
                <a:effectLst/>
                <a:latin typeface="+mn-lt"/>
                <a:ea typeface="+mn-ea"/>
                <a:cs typeface="Arial" pitchFamily="34" charset="0"/>
              </a:defRPr>
            </a:lvl4pPr>
            <a:lvl5pPr marR="0" algn="l" defTabSz="914400" rtl="0" eaLnBrk="1" fontAlgn="base" latinLnBrk="0" hangingPunct="1">
              <a:lnSpc>
                <a:spcPct val="100000"/>
              </a:lnSpc>
              <a:spcAft>
                <a:spcPct val="0"/>
              </a:spcAft>
              <a:buFont typeface="Arial" pitchFamily="34" charset="0"/>
              <a:tabLst>
                <a:tab pos="5029200" algn="r"/>
              </a:tabLst>
              <a:defRPr kumimoji="0" lang="en-US" sz="1800" b="0" i="0" u="none" strike="noStrike" kern="1200" cap="none" normalizeH="0" baseline="0" dirty="0" smtClean="0">
                <a:ln>
                  <a:noFill/>
                </a:ln>
                <a:solidFill>
                  <a:schemeClr val="tx1"/>
                </a:solidFill>
                <a:effectLst/>
                <a:latin typeface="+mn-lt"/>
                <a:ea typeface="+mn-ea"/>
                <a:cs typeface="Arial" pitchFamily="34" charset="0"/>
              </a:defRPr>
            </a:lvl5pPr>
            <a:lvl6pPr marR="0" algn="l" defTabSz="914400" rtl="0" eaLnBrk="1" fontAlgn="base" latinLnBrk="0" hangingPunct="1">
              <a:lnSpc>
                <a:spcPct val="100000"/>
              </a:lnSpc>
              <a:spcAft>
                <a:spcPct val="0"/>
              </a:spcAft>
              <a:buFont typeface="Arial" pitchFamily="34" charset="0"/>
              <a:tabLst/>
              <a:defRPr kumimoji="0" lang="en-US" sz="1800" b="0" i="0" u="none" strike="noStrike" kern="1200" cap="none" normalizeH="0" baseline="0" dirty="0" smtClean="0">
                <a:ln>
                  <a:noFill/>
                </a:ln>
                <a:solidFill>
                  <a:schemeClr val="tx2"/>
                </a:solidFill>
                <a:effectLst/>
                <a:latin typeface="+mn-lt"/>
                <a:ea typeface="+mn-ea"/>
                <a:cs typeface="Arial" pitchFamily="34" charset="0"/>
              </a:defRPr>
            </a:lvl6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Title Placeholder 10"/>
          <p:cNvSpPr>
            <a:spLocks noGrp="1"/>
          </p:cNvSpPr>
          <p:nvPr>
            <p:ph type="title"/>
          </p:nvPr>
        </p:nvSpPr>
        <p:spPr bwMode="gray">
          <a:xfrm>
            <a:off x="414338" y="450279"/>
            <a:ext cx="8330184" cy="329184"/>
          </a:xfrm>
          <a:prstGeom prst="rect">
            <a:avLst/>
          </a:prstGeom>
        </p:spPr>
        <p:txBody>
          <a:bodyPr lIns="0" tIns="0" rIns="0" bIns="0">
            <a:spAutoFit/>
          </a:bodyPr>
          <a:lstStyle>
            <a:lvl1pPr>
              <a:defRPr>
                <a:solidFill>
                  <a:schemeClr val="tx1"/>
                </a:solidFill>
              </a:defRPr>
            </a:lvl1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US" smtClean="0"/>
              <a:t>Click to edit Master title style</a:t>
            </a:r>
            <a:endParaRPr lang="en-US" dirty="0"/>
          </a:p>
        </p:txBody>
      </p:sp>
    </p:spTree>
    <p:extLst>
      <p:ext uri="{BB962C8B-B14F-4D97-AF65-F5344CB8AC3E}">
        <p14:creationId xmlns:p14="http://schemas.microsoft.com/office/powerpoint/2010/main" val="307952519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 name="Picture 9" descr="BGGOHSEP_PPT_7-10-14_v11_930a.jp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9127098" cy="6858000"/>
          </a:xfrm>
          <a:prstGeom prst="rect">
            <a:avLst/>
          </a:prstGeom>
        </p:spPr>
      </p:pic>
      <p:sp>
        <p:nvSpPr>
          <p:cNvPr id="2" name="Title Placeholder 1"/>
          <p:cNvSpPr>
            <a:spLocks noGrp="1"/>
          </p:cNvSpPr>
          <p:nvPr>
            <p:ph type="title"/>
          </p:nvPr>
        </p:nvSpPr>
        <p:spPr>
          <a:xfrm>
            <a:off x="457200" y="1295400"/>
            <a:ext cx="8229600" cy="903004"/>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2552700"/>
            <a:ext cx="8229600" cy="342573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5156200" y="190500"/>
            <a:ext cx="3670300" cy="703590"/>
          </a:xfrm>
          <a:prstGeom prst="rect">
            <a:avLst/>
          </a:prstGeom>
        </p:spPr>
        <p:txBody>
          <a:bodyPr vert="horz" lIns="91440" tIns="45720" rIns="91440" bIns="45720" rtlCol="0" anchor="ctr"/>
          <a:lstStyle>
            <a:lvl1pPr algn="r">
              <a:defRPr sz="1200">
                <a:solidFill>
                  <a:srgbClr val="800000"/>
                </a:solidFill>
              </a:defRPr>
            </a:lvl1pPr>
          </a:lstStyle>
          <a:p>
            <a:fld id="{A1FCC955-EDC8-C641-B7EE-09FB459102F8}" type="slidenum">
              <a:rPr lang="en-US" smtClean="0"/>
              <a:pPr/>
              <a:t>‹#›</a:t>
            </a:fld>
            <a:endParaRPr lang="en-US" dirty="0"/>
          </a:p>
        </p:txBody>
      </p:sp>
      <p:sp>
        <p:nvSpPr>
          <p:cNvPr id="8" name="TextBox 7"/>
          <p:cNvSpPr txBox="1"/>
          <p:nvPr userDrawn="1"/>
        </p:nvSpPr>
        <p:spPr>
          <a:xfrm>
            <a:off x="5555220" y="1155700"/>
            <a:ext cx="2496580" cy="369332"/>
          </a:xfrm>
          <a:prstGeom prst="rect">
            <a:avLst/>
          </a:prstGeom>
          <a:noFill/>
        </p:spPr>
        <p:txBody>
          <a:bodyPr wrap="square" rtlCol="0">
            <a:spAutoFit/>
          </a:bodyPr>
          <a:lstStyle/>
          <a:p>
            <a:endParaRPr lang="en-US" dirty="0"/>
          </a:p>
        </p:txBody>
      </p:sp>
      <p:sp>
        <p:nvSpPr>
          <p:cNvPr id="9" name="TextBox 8"/>
          <p:cNvSpPr txBox="1"/>
          <p:nvPr userDrawn="1"/>
        </p:nvSpPr>
        <p:spPr>
          <a:xfrm>
            <a:off x="3987800" y="957590"/>
            <a:ext cx="4934523" cy="276999"/>
          </a:xfrm>
          <a:prstGeom prst="rect">
            <a:avLst/>
          </a:prstGeom>
          <a:noFill/>
        </p:spPr>
        <p:txBody>
          <a:bodyPr wrap="square" rtlCol="0">
            <a:spAutoFit/>
          </a:bodyPr>
          <a:lstStyle/>
          <a:p>
            <a:pPr algn="r"/>
            <a:r>
              <a:rPr lang="en-US" sz="1200" b="1" dirty="0" smtClean="0">
                <a:solidFill>
                  <a:srgbClr val="595959"/>
                </a:solidFill>
              </a:rPr>
              <a:t>Prepare + Prevent + Respond</a:t>
            </a:r>
            <a:r>
              <a:rPr lang="en-US" sz="1200" b="1" baseline="0" dirty="0" smtClean="0">
                <a:solidFill>
                  <a:srgbClr val="595959"/>
                </a:solidFill>
              </a:rPr>
              <a:t> + Recover + Mitigate</a:t>
            </a:r>
            <a:endParaRPr lang="en-US" sz="1200" b="1" dirty="0">
              <a:solidFill>
                <a:srgbClr val="595959"/>
              </a:solidFill>
            </a:endParaRPr>
          </a:p>
        </p:txBody>
      </p:sp>
      <p:pic>
        <p:nvPicPr>
          <p:cNvPr id="7" name="Picture 6" descr="gohseplogo_distr-01.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5156200" y="109379"/>
            <a:ext cx="889307" cy="901700"/>
          </a:xfrm>
          <a:prstGeom prst="rect">
            <a:avLst/>
          </a:prstGeom>
        </p:spPr>
      </p:pic>
    </p:spTree>
    <p:extLst>
      <p:ext uri="{BB962C8B-B14F-4D97-AF65-F5344CB8AC3E}">
        <p14:creationId xmlns:p14="http://schemas.microsoft.com/office/powerpoint/2010/main" val="25805656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Lst>
  <p:timing>
    <p:tnLst>
      <p:par>
        <p:cTn id="1" dur="indefinite" restart="never" nodeType="tmRoot"/>
      </p:par>
    </p:tnLst>
  </p:timing>
  <p:hf hdr="0" ftr="0" dt="0"/>
  <p:txStyles>
    <p:titleStyle>
      <a:lvl1pPr algn="r" defTabSz="457200" rtl="0" eaLnBrk="1" latinLnBrk="0" hangingPunct="1">
        <a:spcBef>
          <a:spcPct val="0"/>
        </a:spcBef>
        <a:buNone/>
        <a:defRPr sz="4400" kern="1200">
          <a:solidFill>
            <a:srgbClr val="17375E"/>
          </a:solidFill>
          <a:latin typeface="+mj-lt"/>
          <a:ea typeface="+mj-ea"/>
          <a:cs typeface="+mj-cs"/>
        </a:defRPr>
      </a:lvl1pPr>
    </p:titleStyle>
    <p:bodyStyle>
      <a:lvl1pPr marL="568325" indent="-342900" algn="l" defTabSz="569913" rtl="0" eaLnBrk="1" latinLnBrk="0" hangingPunct="1">
        <a:spcBef>
          <a:spcPts val="600"/>
        </a:spcBef>
        <a:buFont typeface="Arial"/>
        <a:buChar char="•"/>
        <a:defRPr sz="3200" kern="1200">
          <a:solidFill>
            <a:srgbClr val="595959"/>
          </a:solidFill>
          <a:latin typeface="+mn-lt"/>
          <a:ea typeface="+mn-ea"/>
          <a:cs typeface="+mn-cs"/>
        </a:defRPr>
      </a:lvl1pPr>
      <a:lvl2pPr marL="1023938" indent="-285750" algn="l" defTabSz="457200" rtl="0" eaLnBrk="1" latinLnBrk="0" hangingPunct="1">
        <a:spcBef>
          <a:spcPts val="600"/>
        </a:spcBef>
        <a:buFont typeface="Arial"/>
        <a:buChar char="–"/>
        <a:defRPr sz="2800" kern="1200">
          <a:solidFill>
            <a:srgbClr val="595959"/>
          </a:solidFill>
          <a:latin typeface="+mn-lt"/>
          <a:ea typeface="+mn-ea"/>
          <a:cs typeface="+mn-cs"/>
        </a:defRPr>
      </a:lvl2pPr>
      <a:lvl3pPr marL="1368425" indent="-228600" algn="l" defTabSz="457200" rtl="0" eaLnBrk="1" latinLnBrk="0" hangingPunct="1">
        <a:spcBef>
          <a:spcPts val="600"/>
        </a:spcBef>
        <a:buFont typeface="Courier New"/>
        <a:buChar char="o"/>
        <a:defRPr sz="2600" kern="1200">
          <a:solidFill>
            <a:srgbClr val="595959"/>
          </a:solidFill>
          <a:latin typeface="+mn-lt"/>
          <a:ea typeface="+mn-ea"/>
          <a:cs typeface="+mn-cs"/>
        </a:defRPr>
      </a:lvl3pPr>
      <a:lvl4pPr marL="1825625" indent="-228600" algn="l" defTabSz="457200" rtl="0" eaLnBrk="1" latinLnBrk="0" hangingPunct="1">
        <a:spcBef>
          <a:spcPts val="600"/>
        </a:spcBef>
        <a:buFont typeface="Arial"/>
        <a:buChar char="–"/>
        <a:defRPr sz="2400" kern="1200">
          <a:solidFill>
            <a:srgbClr val="595959"/>
          </a:solidFill>
          <a:latin typeface="+mn-lt"/>
          <a:ea typeface="+mn-ea"/>
          <a:cs typeface="+mn-cs"/>
        </a:defRPr>
      </a:lvl4pPr>
      <a:lvl5pPr marL="2281238" indent="-228600" algn="l" defTabSz="457200" rtl="0" eaLnBrk="1" latinLnBrk="0" hangingPunct="1">
        <a:spcBef>
          <a:spcPts val="600"/>
        </a:spcBef>
        <a:buFont typeface="Arial"/>
        <a:buChar char="»"/>
        <a:defRPr sz="2400" kern="1200">
          <a:solidFill>
            <a:srgbClr val="595959"/>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100.xml.rels><?xml version="1.0" encoding="UTF-8" standalone="yes"?>
<Relationships xmlns="http://schemas.openxmlformats.org/package/2006/relationships"><Relationship Id="rId8" Type="http://schemas.openxmlformats.org/officeDocument/2006/relationships/image" Target="../media/image42.jpeg"/><Relationship Id="rId13" Type="http://schemas.openxmlformats.org/officeDocument/2006/relationships/image" Target="../media/image47.jpeg"/><Relationship Id="rId3" Type="http://schemas.openxmlformats.org/officeDocument/2006/relationships/image" Target="../media/image37.jpeg"/><Relationship Id="rId7" Type="http://schemas.openxmlformats.org/officeDocument/2006/relationships/image" Target="../media/image41.jpeg"/><Relationship Id="rId12"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5.jpeg"/><Relationship Id="rId5" Type="http://schemas.openxmlformats.org/officeDocument/2006/relationships/image" Target="../media/image39.jpeg"/><Relationship Id="rId10" Type="http://schemas.openxmlformats.org/officeDocument/2006/relationships/image" Target="../media/image44.jpeg"/><Relationship Id="rId4" Type="http://schemas.openxmlformats.org/officeDocument/2006/relationships/image" Target="../media/image38.png"/><Relationship Id="rId9" Type="http://schemas.openxmlformats.org/officeDocument/2006/relationships/image" Target="../media/image43.jpe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hyperlink" Target="http://gohsep.la.gov/outreach.aspx" TargetMode="External"/><Relationship Id="rId2" Type="http://schemas.openxmlformats.org/officeDocument/2006/relationships/hyperlink" Target="http://gohsep.la.gov/" TargetMode="External"/><Relationship Id="rId1" Type="http://schemas.openxmlformats.org/officeDocument/2006/relationships/slideLayout" Target="../slideLayouts/slideLayout1.xml"/><Relationship Id="rId5" Type="http://schemas.openxmlformats.org/officeDocument/2006/relationships/hyperlink" Target="http://gohsep.la.gov/Registrations.aspx" TargetMode="External"/><Relationship Id="rId4" Type="http://schemas.openxmlformats.org/officeDocument/2006/relationships/hyperlink" Target="http://gohsep.la.gov/publications.aspx"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mailto:Mark.DeBosier@la.gov" TargetMode="External"/><Relationship Id="rId2" Type="http://schemas.openxmlformats.org/officeDocument/2006/relationships/hyperlink" Target="mailto:Christina.Dayries@la.gov" TargetMode="External"/><Relationship Id="rId1" Type="http://schemas.openxmlformats.org/officeDocument/2006/relationships/slideLayout" Target="../slideLayouts/slideLayout1.xml"/><Relationship Id="rId4" Type="http://schemas.openxmlformats.org/officeDocument/2006/relationships/hyperlink" Target="mailto:Jeffrey.Giering@la.gov" TargetMode="Externa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eg"/><Relationship Id="rId4" Type="http://schemas.openxmlformats.org/officeDocument/2006/relationships/image" Target="../media/image6.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slideLayout" Target="../slideLayouts/slideLayout7.xml"/><Relationship Id="rId7" Type="http://schemas.openxmlformats.org/officeDocument/2006/relationships/image" Target="../media/image27.jpeg"/><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26.emf"/><Relationship Id="rId5" Type="http://schemas.openxmlformats.org/officeDocument/2006/relationships/oleObject" Target="../embeddings/oleObject1.bin"/><Relationship Id="rId4" Type="http://schemas.openxmlformats.org/officeDocument/2006/relationships/notesSlide" Target="../notesSlides/notesSlide3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2.emf"/><Relationship Id="rId4" Type="http://schemas.openxmlformats.org/officeDocument/2006/relationships/image" Target="../media/image31.emf"/></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1.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9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1295399"/>
            <a:ext cx="8229600" cy="2339051"/>
          </a:xfrm>
        </p:spPr>
        <p:txBody>
          <a:bodyPr>
            <a:noAutofit/>
          </a:bodyPr>
          <a:lstStyle/>
          <a:p>
            <a:pPr algn="ctr"/>
            <a:r>
              <a:rPr lang="en-US" sz="6000" b="1" dirty="0">
                <a:solidFill>
                  <a:srgbClr val="8B2003"/>
                </a:solidFill>
              </a:rPr>
              <a:t>Getting and Keeping Your FEMA Grant </a:t>
            </a:r>
            <a:r>
              <a:rPr lang="en-US" sz="6000" b="1" dirty="0" smtClean="0">
                <a:solidFill>
                  <a:srgbClr val="8B2003"/>
                </a:solidFill>
              </a:rPr>
              <a:t>Dollars!</a:t>
            </a:r>
            <a:endParaRPr lang="en-US" sz="6000" b="1" dirty="0">
              <a:solidFill>
                <a:srgbClr val="8B2003"/>
              </a:solidFill>
            </a:endParaRPr>
          </a:p>
        </p:txBody>
      </p:sp>
      <p:sp>
        <p:nvSpPr>
          <p:cNvPr id="7" name="Content Placeholder 6"/>
          <p:cNvSpPr>
            <a:spLocks noGrp="1"/>
          </p:cNvSpPr>
          <p:nvPr>
            <p:ph idx="1"/>
          </p:nvPr>
        </p:nvSpPr>
        <p:spPr>
          <a:xfrm>
            <a:off x="457200" y="4004841"/>
            <a:ext cx="8229600" cy="1973598"/>
          </a:xfrm>
        </p:spPr>
        <p:txBody>
          <a:bodyPr/>
          <a:lstStyle/>
          <a:p>
            <a:pPr marL="225425" indent="0" algn="ctr">
              <a:buNone/>
            </a:pPr>
            <a:r>
              <a:rPr lang="en-US" b="1" dirty="0">
                <a:latin typeface="Arial" panose="020B0604020202020204" pitchFamily="34" charset="0"/>
                <a:cs typeface="Arial" panose="020B0604020202020204" pitchFamily="34" charset="0"/>
              </a:rPr>
              <a:t>Louisiana </a:t>
            </a:r>
            <a:r>
              <a:rPr lang="en-US" b="1" dirty="0" err="1" smtClean="0">
                <a:latin typeface="Arial" panose="020B0604020202020204" pitchFamily="34" charset="0"/>
                <a:cs typeface="Arial" panose="020B0604020202020204" pitchFamily="34" charset="0"/>
              </a:rPr>
              <a:t>GFOA</a:t>
            </a:r>
            <a:endParaRPr lang="en-US" b="1" dirty="0" smtClean="0">
              <a:latin typeface="Arial" panose="020B0604020202020204" pitchFamily="34" charset="0"/>
              <a:cs typeface="Arial" panose="020B0604020202020204" pitchFamily="34" charset="0"/>
            </a:endParaRPr>
          </a:p>
          <a:p>
            <a:pPr marL="225425" indent="0" algn="ctr">
              <a:buNone/>
            </a:pPr>
            <a:r>
              <a:rPr lang="en-US" b="1" dirty="0" smtClean="0">
                <a:latin typeface="Arial" panose="020B0604020202020204" pitchFamily="34" charset="0"/>
                <a:cs typeface="Arial" panose="020B0604020202020204" pitchFamily="34" charset="0"/>
              </a:rPr>
              <a:t>31</a:t>
            </a:r>
            <a:r>
              <a:rPr lang="en-US" b="1" baseline="30000" dirty="0" smtClean="0">
                <a:latin typeface="Arial" panose="020B0604020202020204" pitchFamily="34" charset="0"/>
                <a:cs typeface="Arial" panose="020B0604020202020204" pitchFamily="34" charset="0"/>
              </a:rPr>
              <a:t>st</a:t>
            </a:r>
            <a:r>
              <a:rPr lang="en-US" b="1" dirty="0" smtClean="0">
                <a:latin typeface="Arial" panose="020B0604020202020204" pitchFamily="34" charset="0"/>
                <a:cs typeface="Arial" panose="020B0604020202020204" pitchFamily="34" charset="0"/>
              </a:rPr>
              <a:t> </a:t>
            </a:r>
            <a:r>
              <a:rPr lang="en-US" b="1" dirty="0">
                <a:latin typeface="Arial" panose="020B0604020202020204" pitchFamily="34" charset="0"/>
                <a:cs typeface="Arial" panose="020B0604020202020204" pitchFamily="34" charset="0"/>
              </a:rPr>
              <a:t>Annual Fall </a:t>
            </a:r>
            <a:r>
              <a:rPr lang="en-US" b="1" dirty="0" smtClean="0">
                <a:latin typeface="Arial" panose="020B0604020202020204" pitchFamily="34" charset="0"/>
                <a:cs typeface="Arial" panose="020B0604020202020204" pitchFamily="34" charset="0"/>
              </a:rPr>
              <a:t>Conference</a:t>
            </a:r>
          </a:p>
          <a:p>
            <a:pPr marL="225425" indent="0" algn="ctr">
              <a:buNone/>
            </a:pPr>
            <a:r>
              <a:rPr lang="en-US" b="1" dirty="0" smtClean="0">
                <a:latin typeface="Arial" panose="020B0604020202020204" pitchFamily="34" charset="0"/>
                <a:cs typeface="Arial" panose="020B0604020202020204" pitchFamily="34" charset="0"/>
              </a:rPr>
              <a:t>October 8, 2014</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2"/>
          </p:nvPr>
        </p:nvSpPr>
        <p:spPr/>
        <p:txBody>
          <a:bodyPr/>
          <a:lstStyle/>
          <a:p>
            <a:fld id="{82651808-8C46-4DB7-9BC2-941546410FBE}" type="slidenum">
              <a:rPr lang="en-US" smtClean="0"/>
              <a:t>1</a:t>
            </a:fld>
            <a:endParaRPr lang="en-US" dirty="0"/>
          </a:p>
        </p:txBody>
      </p:sp>
      <p:pic>
        <p:nvPicPr>
          <p:cNvPr id="8" name="Picture 7" descr="underline.ai"/>
          <p:cNvPicPr>
            <a:picLocks noChangeAspect="1"/>
          </p:cNvPicPr>
          <p:nvPr/>
        </p:nvPicPr>
        <p:blipFill rotWithShape="1">
          <a:blip r:embed="rId2">
            <a:extLst>
              <a:ext uri="{28A0092B-C50C-407E-A947-70E740481C1C}">
                <a14:useLocalDpi xmlns:a14="http://schemas.microsoft.com/office/drawing/2010/main" val="0"/>
              </a:ext>
            </a:extLst>
          </a:blip>
          <a:srcRect l="29398" t="34696" r="28472" b="28846"/>
          <a:stretch/>
        </p:blipFill>
        <p:spPr>
          <a:xfrm>
            <a:off x="6991350" y="2257590"/>
            <a:ext cx="1695450" cy="348508"/>
          </a:xfrm>
          <a:prstGeom prst="rect">
            <a:avLst/>
          </a:prstGeom>
        </p:spPr>
      </p:pic>
    </p:spTree>
    <p:extLst>
      <p:ext uri="{BB962C8B-B14F-4D97-AF65-F5344CB8AC3E}">
        <p14:creationId xmlns:p14="http://schemas.microsoft.com/office/powerpoint/2010/main" val="3650541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00287"/>
            <a:ext cx="8116781" cy="2223387"/>
          </a:xfrm>
        </p:spPr>
        <p:txBody>
          <a:bodyPr>
            <a:noAutofit/>
          </a:bodyPr>
          <a:lstStyle/>
          <a:p>
            <a:pPr marL="225425" indent="0">
              <a:buNone/>
            </a:pPr>
            <a:r>
              <a:rPr lang="en-US" sz="3600" dirty="0"/>
              <a:t>The State </a:t>
            </a:r>
            <a:r>
              <a:rPr lang="en-US" sz="3600" dirty="0" smtClean="0"/>
              <a:t>- </a:t>
            </a:r>
            <a:r>
              <a:rPr lang="en-US" sz="3600" dirty="0"/>
              <a:t>through </a:t>
            </a:r>
            <a:r>
              <a:rPr lang="en-US" sz="3600" b="1" dirty="0"/>
              <a:t>GOHSEP</a:t>
            </a:r>
            <a:r>
              <a:rPr lang="en-US" sz="3600" dirty="0"/>
              <a:t> </a:t>
            </a:r>
            <a:r>
              <a:rPr lang="en-US" sz="3600" dirty="0" smtClean="0"/>
              <a:t>- </a:t>
            </a:r>
            <a:r>
              <a:rPr lang="en-US" sz="3600" dirty="0"/>
              <a:t>has a</a:t>
            </a:r>
            <a:r>
              <a:rPr lang="en-US" sz="3600" b="1" dirty="0"/>
              <a:t> </a:t>
            </a:r>
            <a:r>
              <a:rPr lang="en-US" sz="3600" b="1" dirty="0">
                <a:solidFill>
                  <a:srgbClr val="800000"/>
                </a:solidFill>
              </a:rPr>
              <a:t>significant responsibility </a:t>
            </a:r>
            <a:r>
              <a:rPr lang="en-US" sz="3600" dirty="0"/>
              <a:t>to </a:t>
            </a:r>
            <a:r>
              <a:rPr lang="en-US" sz="3600" b="1" dirty="0"/>
              <a:t>protect </a:t>
            </a:r>
            <a:r>
              <a:rPr lang="en-US" sz="3600" b="1" dirty="0" smtClean="0"/>
              <a:t>communities </a:t>
            </a:r>
            <a:r>
              <a:rPr lang="en-US" sz="3600" dirty="0" smtClean="0"/>
              <a:t>+</a:t>
            </a:r>
            <a:r>
              <a:rPr lang="en-US" sz="3600" b="1" dirty="0" smtClean="0"/>
              <a:t> citizens </a:t>
            </a:r>
            <a:r>
              <a:rPr lang="en-US" sz="3600" dirty="0" smtClean="0"/>
              <a:t>+</a:t>
            </a:r>
            <a:r>
              <a:rPr lang="en-US" sz="3600" b="1" dirty="0" smtClean="0"/>
              <a:t> </a:t>
            </a:r>
            <a:r>
              <a:rPr lang="en-US" sz="3600" b="1" dirty="0"/>
              <a:t>property</a:t>
            </a:r>
            <a:r>
              <a:rPr lang="en-US" sz="3600" dirty="0" smtClean="0"/>
              <a:t> + </a:t>
            </a:r>
            <a:r>
              <a:rPr lang="en-US" sz="3600" b="1" dirty="0"/>
              <a:t>assets</a:t>
            </a:r>
            <a:r>
              <a:rPr lang="en-US" sz="3600" dirty="0"/>
              <a:t> in the event of an incident</a:t>
            </a:r>
            <a:r>
              <a:rPr lang="en-US" sz="3600" dirty="0" smtClean="0"/>
              <a:t>.</a:t>
            </a:r>
            <a:endParaRPr lang="en-US" sz="3600" dirty="0">
              <a:solidFill>
                <a:srgbClr val="0000FF"/>
              </a:solidFill>
            </a:endParaRPr>
          </a:p>
        </p:txBody>
      </p:sp>
      <p:pic>
        <p:nvPicPr>
          <p:cNvPr id="2" name="Picture 1" descr="blue roofs.jpg"/>
          <p:cNvPicPr>
            <a:picLocks noChangeAspect="1"/>
          </p:cNvPicPr>
          <p:nvPr/>
        </p:nvPicPr>
        <p:blipFill rotWithShape="1">
          <a:blip r:embed="rId3" cstate="print">
            <a:extLst>
              <a:ext uri="{28A0092B-C50C-407E-A947-70E740481C1C}">
                <a14:useLocalDpi xmlns:a14="http://schemas.microsoft.com/office/drawing/2010/main" val="0"/>
              </a:ext>
            </a:extLst>
          </a:blip>
          <a:srcRect t="23187" r="39028" b="39004"/>
          <a:stretch/>
        </p:blipFill>
        <p:spPr>
          <a:xfrm>
            <a:off x="-78378" y="4523674"/>
            <a:ext cx="5766659" cy="2377598"/>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60667" y="4527550"/>
            <a:ext cx="3799208" cy="2528570"/>
          </a:xfrm>
          <a:prstGeom prst="rect">
            <a:avLst/>
          </a:prstGeom>
        </p:spPr>
      </p:pic>
      <p:sp>
        <p:nvSpPr>
          <p:cNvPr id="7" name="Slide Number Placeholder 3"/>
          <p:cNvSpPr>
            <a:spLocks noGrp="1"/>
          </p:cNvSpPr>
          <p:nvPr>
            <p:ph type="sldNum" sz="quarter" idx="12"/>
          </p:nvPr>
        </p:nvSpPr>
        <p:spPr>
          <a:xfrm>
            <a:off x="5156200" y="190500"/>
            <a:ext cx="3670300" cy="703590"/>
          </a:xfrm>
        </p:spPr>
        <p:txBody>
          <a:bodyPr/>
          <a:lstStyle/>
          <a:p>
            <a:fld id="{243F4D41-996C-4EFF-A7B5-45E84E407852}" type="slidenum">
              <a:rPr lang="en-US" smtClean="0"/>
              <a:t>10</a:t>
            </a:fld>
            <a:endParaRPr lang="en-US" dirty="0"/>
          </a:p>
        </p:txBody>
      </p:sp>
      <p:sp>
        <p:nvSpPr>
          <p:cNvPr id="8" name="Title 5"/>
          <p:cNvSpPr>
            <a:spLocks noGrp="1"/>
          </p:cNvSpPr>
          <p:nvPr>
            <p:ph type="title"/>
          </p:nvPr>
        </p:nvSpPr>
        <p:spPr>
          <a:xfrm>
            <a:off x="457200" y="1295400"/>
            <a:ext cx="8229600" cy="903004"/>
          </a:xfrm>
        </p:spPr>
        <p:txBody>
          <a:bodyPr/>
          <a:lstStyle/>
          <a:p>
            <a:r>
              <a:rPr lang="en-US" dirty="0" smtClean="0"/>
              <a:t>Responsibility</a:t>
            </a:r>
            <a:endParaRPr lang="en-US" dirty="0"/>
          </a:p>
        </p:txBody>
      </p:sp>
    </p:spTree>
    <p:extLst>
      <p:ext uri="{BB962C8B-B14F-4D97-AF65-F5344CB8AC3E}">
        <p14:creationId xmlns:p14="http://schemas.microsoft.com/office/powerpoint/2010/main" val="2025457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23750" y="5471008"/>
            <a:ext cx="8482900" cy="120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x</a:t>
            </a:r>
            <a:endParaRPr lang="en-US" dirty="0"/>
          </a:p>
        </p:txBody>
      </p:sp>
      <p:sp>
        <p:nvSpPr>
          <p:cNvPr id="6" name="Title 5"/>
          <p:cNvSpPr>
            <a:spLocks noGrp="1"/>
          </p:cNvSpPr>
          <p:nvPr>
            <p:ph type="title"/>
          </p:nvPr>
        </p:nvSpPr>
        <p:spPr>
          <a:xfrm>
            <a:off x="175061" y="1115767"/>
            <a:ext cx="8607197" cy="903288"/>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a:t>Outreach: Literature</a:t>
            </a:r>
          </a:p>
        </p:txBody>
      </p:sp>
      <p:sp>
        <p:nvSpPr>
          <p:cNvPr id="3" name="Content Placeholder 2"/>
          <p:cNvSpPr>
            <a:spLocks noGrp="1"/>
          </p:cNvSpPr>
          <p:nvPr>
            <p:ph idx="1"/>
          </p:nvPr>
        </p:nvSpPr>
        <p:spPr>
          <a:xfrm>
            <a:off x="277050" y="1869664"/>
            <a:ext cx="8229600" cy="3298508"/>
          </a:xfrm>
        </p:spPr>
        <p:txBody>
          <a:bodyPr>
            <a:noAutofit/>
          </a:bodyPr>
          <a:lstStyle/>
          <a:p>
            <a:pPr>
              <a:spcBef>
                <a:spcPts val="1200"/>
              </a:spcBef>
              <a:buNone/>
            </a:pPr>
            <a:r>
              <a:rPr lang="en-US" sz="3800" b="1" dirty="0" smtClean="0"/>
              <a:t>This year, GOHSEP . . </a:t>
            </a:r>
            <a:r>
              <a:rPr lang="en-US" sz="4000" b="1" dirty="0" smtClean="0"/>
              <a:t>.</a:t>
            </a:r>
            <a:endParaRPr lang="en-US" sz="4000" dirty="0" smtClean="0">
              <a:solidFill>
                <a:srgbClr val="0000FF"/>
              </a:solidFill>
            </a:endParaRPr>
          </a:p>
          <a:p>
            <a:pPr>
              <a:spcBef>
                <a:spcPts val="1200"/>
              </a:spcBef>
            </a:pPr>
            <a:r>
              <a:rPr lang="en-US" sz="3600" dirty="0" smtClean="0"/>
              <a:t>Produced + distributed </a:t>
            </a:r>
            <a:r>
              <a:rPr lang="en-US" sz="4000" b="1" dirty="0">
                <a:solidFill>
                  <a:srgbClr val="800000"/>
                </a:solidFill>
              </a:rPr>
              <a:t>67</a:t>
            </a:r>
            <a:r>
              <a:rPr lang="en-US" sz="3600" dirty="0"/>
              <a:t> different </a:t>
            </a:r>
            <a:r>
              <a:rPr lang="en-US" sz="3600" b="1" dirty="0"/>
              <a:t>public information </a:t>
            </a:r>
            <a:r>
              <a:rPr lang="en-US" sz="3600" dirty="0"/>
              <a:t>+ </a:t>
            </a:r>
            <a:r>
              <a:rPr lang="en-US" sz="3600" b="1" dirty="0"/>
              <a:t>training tools</a:t>
            </a:r>
            <a:r>
              <a:rPr lang="en-US" sz="3600" dirty="0"/>
              <a:t>.</a:t>
            </a:r>
          </a:p>
        </p:txBody>
      </p:sp>
      <p:sp>
        <p:nvSpPr>
          <p:cNvPr id="5" name="Slide Number Placeholder 5"/>
          <p:cNvSpPr>
            <a:spLocks noGrp="1"/>
          </p:cNvSpPr>
          <p:nvPr>
            <p:ph type="sldNum" sz="quarter" idx="4294967295"/>
          </p:nvPr>
        </p:nvSpPr>
        <p:spPr>
          <a:xfrm>
            <a:off x="480950" y="6273225"/>
            <a:ext cx="1979344" cy="338727"/>
          </a:xfrm>
          <a:prstGeom prst="rect">
            <a:avLst/>
          </a:prstGeom>
        </p:spPr>
        <p:txBody>
          <a:bodyPr vert="horz" lIns="91440" tIns="45720" rIns="91440" bIns="45720" rtlCol="0" anchor="ctr"/>
          <a:lstStyle>
            <a:lvl1pPr algn="r" fontAlgn="auto">
              <a:spcBef>
                <a:spcPts val="0"/>
              </a:spcBef>
              <a:spcAft>
                <a:spcPts val="0"/>
              </a:spcAft>
              <a:defRPr sz="1200">
                <a:solidFill>
                  <a:srgbClr val="800000"/>
                </a:solidFill>
                <a:latin typeface="+mn-lt"/>
                <a:cs typeface="+mn-cs"/>
              </a:defRPr>
            </a:lvl1pPr>
          </a:lstStyle>
          <a:p>
            <a:pPr>
              <a:defRPr/>
            </a:pPr>
            <a:fld id="{A142B44F-5633-4473-B0F0-A889F0E53A0B}" type="slidenum">
              <a:rPr lang="en-US"/>
              <a:pPr>
                <a:defRPr/>
              </a:pPr>
              <a:t>100</a:t>
            </a:fld>
            <a:endParaRPr lang="en-US" dirty="0"/>
          </a:p>
        </p:txBody>
      </p:sp>
      <p:grpSp>
        <p:nvGrpSpPr>
          <p:cNvPr id="2" name="Group 1"/>
          <p:cNvGrpSpPr/>
          <p:nvPr/>
        </p:nvGrpSpPr>
        <p:grpSpPr>
          <a:xfrm>
            <a:off x="175062" y="4024009"/>
            <a:ext cx="3752672" cy="2184304"/>
            <a:chOff x="151312" y="1667035"/>
            <a:chExt cx="4045130" cy="2354534"/>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5595" y="1848696"/>
              <a:ext cx="3250847" cy="2172873"/>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pic>
        <p:pic>
          <p:nvPicPr>
            <p:cNvPr id="12" name="Picture 11" descr="Emergency Guide v46b_7-1_4p.pdf"/>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312" y="1667035"/>
              <a:ext cx="1700331" cy="2161848"/>
            </a:xfrm>
            <a:prstGeom prst="rect">
              <a:avLst/>
            </a:prstGeom>
            <a:effectLst>
              <a:outerShdw blurRad="50800" dist="38100" dir="2700000" algn="tl" rotWithShape="0">
                <a:srgbClr val="000000">
                  <a:alpha val="43000"/>
                </a:srgbClr>
              </a:outerShdw>
            </a:effectLst>
          </p:spPr>
        </p:pic>
      </p:grpSp>
      <p:grpSp>
        <p:nvGrpSpPr>
          <p:cNvPr id="4" name="Group 3"/>
          <p:cNvGrpSpPr/>
          <p:nvPr/>
        </p:nvGrpSpPr>
        <p:grpSpPr>
          <a:xfrm>
            <a:off x="4926345" y="3810384"/>
            <a:ext cx="3580922" cy="2593724"/>
            <a:chOff x="4902595" y="1729474"/>
            <a:chExt cx="3859994" cy="2795861"/>
          </a:xfrm>
        </p:grpSpPr>
        <p:pic>
          <p:nvPicPr>
            <p:cNvPr id="13" name="Picture 12" descr="Elected_Officials_Manual_2013-189.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095238" y="2110474"/>
              <a:ext cx="1667351" cy="2185169"/>
            </a:xfrm>
            <a:prstGeom prst="rect">
              <a:avLst/>
            </a:prstGeom>
            <a:solidFill>
              <a:srgbClr val="FFFFFF"/>
            </a:solidFill>
            <a:ln>
              <a:solidFill>
                <a:srgbClr val="7F7F7F"/>
              </a:solidFill>
            </a:ln>
            <a:effectLst>
              <a:outerShdw blurRad="50800" dist="38100" dir="2700000" algn="tl" rotWithShape="0">
                <a:srgbClr val="000000">
                  <a:alpha val="43000"/>
                </a:srgbClr>
              </a:outerShdw>
            </a:effectLst>
          </p:spPr>
        </p:pic>
        <p:pic>
          <p:nvPicPr>
            <p:cNvPr id="14" name="Picture 13" descr="Elected_Officials_Manual_2013-188.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29812" y="1729474"/>
              <a:ext cx="1667351" cy="2185169"/>
            </a:xfrm>
            <a:prstGeom prst="rect">
              <a:avLst/>
            </a:prstGeom>
            <a:solidFill>
              <a:srgbClr val="FFFFFF"/>
            </a:solidFill>
            <a:ln>
              <a:solidFill>
                <a:srgbClr val="7F7F7F"/>
              </a:solidFill>
            </a:ln>
            <a:effectLst>
              <a:outerShdw blurRad="50800" dist="38100" dir="2700000" algn="tl" rotWithShape="0">
                <a:srgbClr val="000000">
                  <a:alpha val="43000"/>
                </a:srgbClr>
              </a:outerShdw>
            </a:effectLst>
          </p:spPr>
        </p:pic>
        <p:pic>
          <p:nvPicPr>
            <p:cNvPr id="15" name="Picture 14" descr="Elected_Officials_Manual_2013-187.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908334" y="2340166"/>
              <a:ext cx="1787866" cy="2185169"/>
            </a:xfrm>
            <a:prstGeom prst="rect">
              <a:avLst/>
            </a:prstGeom>
            <a:solidFill>
              <a:srgbClr val="FFFFFF"/>
            </a:solidFill>
            <a:ln>
              <a:solidFill>
                <a:srgbClr val="7F7F7F"/>
              </a:solidFill>
            </a:ln>
            <a:effectLst>
              <a:outerShdw blurRad="50800" dist="38100" dir="2700000" algn="tl" rotWithShape="0">
                <a:srgbClr val="000000">
                  <a:alpha val="43000"/>
                </a:srgbClr>
              </a:outerShdw>
            </a:effectLst>
          </p:spPr>
        </p:pic>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02595" y="1905000"/>
              <a:ext cx="1797939" cy="2002428"/>
            </a:xfrm>
            <a:prstGeom prst="rect">
              <a:avLst/>
            </a:prstGeom>
            <a:effectLst>
              <a:outerShdw blurRad="50800" dist="38100" dir="2700000" algn="tl" rotWithShape="0">
                <a:srgbClr val="000000">
                  <a:alpha val="43000"/>
                </a:srgbClr>
              </a:outerShdw>
            </a:effectLst>
          </p:spPr>
        </p:pic>
      </p:grpSp>
      <p:pic>
        <p:nvPicPr>
          <p:cNvPr id="18" name="Picture 1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307356" y="3881480"/>
            <a:ext cx="1267065" cy="1639732"/>
          </a:xfrm>
          <a:prstGeom prst="rect">
            <a:avLst/>
          </a:prstGeom>
          <a:solidFill>
            <a:srgbClr val="FFFFFF"/>
          </a:solidFill>
          <a:ln>
            <a:solidFill>
              <a:srgbClr val="7F7F7F"/>
            </a:solidFill>
          </a:ln>
          <a:effectLst>
            <a:outerShdw blurRad="50800" dist="38100" dir="2700000" algn="tl" rotWithShape="0">
              <a:srgbClr val="000000">
                <a:alpha val="43000"/>
              </a:srgbClr>
            </a:outerShdw>
          </a:effectLst>
        </p:spPr>
      </p:pic>
      <p:pic>
        <p:nvPicPr>
          <p:cNvPr id="20" name="Picture 19"/>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770003" y="4804858"/>
            <a:ext cx="2171774" cy="1730057"/>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pic>
      <p:pic>
        <p:nvPicPr>
          <p:cNvPr id="21" name="Picture 20"/>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90263" y="4765241"/>
            <a:ext cx="1268608" cy="1641729"/>
          </a:xfrm>
          <a:prstGeom prst="rect">
            <a:avLst/>
          </a:prstGeom>
          <a:solidFill>
            <a:srgbClr val="FFFFFF"/>
          </a:solidFill>
          <a:ln>
            <a:solidFill>
              <a:srgbClr val="7F7F7F"/>
            </a:solidFill>
          </a:ln>
          <a:effectLst>
            <a:outerShdw blurRad="50800" dist="38100" dir="2700000" algn="tl" rotWithShape="0">
              <a:srgbClr val="000000">
                <a:alpha val="43000"/>
              </a:srgbClr>
            </a:outerShdw>
          </a:effectLst>
        </p:spPr>
      </p:pic>
      <p:pic>
        <p:nvPicPr>
          <p:cNvPr id="17" name="Picture 16" descr="Debris Guide.pdf"/>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533768" y="4978295"/>
            <a:ext cx="2156893" cy="1666689"/>
          </a:xfrm>
          <a:prstGeom prst="rect">
            <a:avLst/>
          </a:prstGeom>
          <a:ln>
            <a:solidFill>
              <a:schemeClr val="bg1">
                <a:lumMod val="50000"/>
              </a:schemeClr>
            </a:solidFill>
          </a:ln>
          <a:effectLst>
            <a:outerShdw blurRad="50800" dist="38100" dir="2700000" algn="tl" rotWithShape="0">
              <a:srgbClr val="000000">
                <a:alpha val="43000"/>
              </a:srgbClr>
            </a:outerShdw>
          </a:effectLst>
        </p:spPr>
      </p:pic>
      <p:pic>
        <p:nvPicPr>
          <p:cNvPr id="24" name="Picture 23"/>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242647" y="5176971"/>
            <a:ext cx="1163273" cy="1505411"/>
          </a:xfrm>
          <a:prstGeom prst="rect">
            <a:avLst/>
          </a:prstGeom>
          <a:solidFill>
            <a:srgbClr val="FFFFFF"/>
          </a:solidFill>
          <a:ln>
            <a:solidFill>
              <a:srgbClr val="7F7F7F"/>
            </a:solidFill>
          </a:ln>
          <a:effectLst>
            <a:outerShdw blurRad="50800" dist="38100" dir="2700000" algn="tl" rotWithShape="0">
              <a:srgbClr val="000000">
                <a:alpha val="43000"/>
              </a:srgbClr>
            </a:outerShdw>
          </a:effectLst>
        </p:spPr>
      </p:pic>
      <p:sp>
        <p:nvSpPr>
          <p:cNvPr id="22" name="Slide Number Placeholder 3"/>
          <p:cNvSpPr>
            <a:spLocks noGrp="1"/>
          </p:cNvSpPr>
          <p:nvPr>
            <p:ph type="sldNum" sz="quarter" idx="12"/>
          </p:nvPr>
        </p:nvSpPr>
        <p:spPr>
          <a:xfrm>
            <a:off x="5156200" y="190500"/>
            <a:ext cx="3670300" cy="703590"/>
          </a:xfrm>
        </p:spPr>
        <p:txBody>
          <a:bodyPr/>
          <a:lstStyle/>
          <a:p>
            <a:fld id="{FF322477-01B1-41B2-A356-BB2B3A3F6272}" type="slidenum">
              <a:rPr lang="en-US" smtClean="0"/>
              <a:t>100</a:t>
            </a:fld>
            <a:endParaRPr lang="en-US" dirty="0"/>
          </a:p>
        </p:txBody>
      </p:sp>
    </p:spTree>
    <p:extLst>
      <p:ext uri="{BB962C8B-B14F-4D97-AF65-F5344CB8AC3E}">
        <p14:creationId xmlns:p14="http://schemas.microsoft.com/office/powerpoint/2010/main" val="73762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Outreach: </a:t>
            </a:r>
            <a:r>
              <a:rPr lang="en-US" sz="4000" dirty="0"/>
              <a:t>Training</a:t>
            </a:r>
          </a:p>
        </p:txBody>
      </p:sp>
      <p:sp>
        <p:nvSpPr>
          <p:cNvPr id="3" name="Content Placeholder 2"/>
          <p:cNvSpPr>
            <a:spLocks noGrp="1"/>
          </p:cNvSpPr>
          <p:nvPr>
            <p:ph idx="1"/>
          </p:nvPr>
        </p:nvSpPr>
        <p:spPr/>
        <p:txBody>
          <a:bodyPr>
            <a:normAutofit/>
          </a:bodyPr>
          <a:lstStyle/>
          <a:p>
            <a:pPr marL="463550" indent="-463550">
              <a:spcBef>
                <a:spcPts val="1200"/>
              </a:spcBef>
            </a:pPr>
            <a:r>
              <a:rPr lang="en-US" sz="3600" dirty="0" smtClean="0"/>
              <a:t>This </a:t>
            </a:r>
            <a:r>
              <a:rPr lang="en-US" sz="3600" dirty="0"/>
              <a:t>past year, at </a:t>
            </a:r>
            <a:r>
              <a:rPr lang="en-US" sz="3600" b="1" dirty="0"/>
              <a:t>minimal cost </a:t>
            </a:r>
            <a:r>
              <a:rPr lang="en-US" sz="3600" dirty="0"/>
              <a:t>to the State, </a:t>
            </a:r>
            <a:r>
              <a:rPr lang="en-US" sz="3600" dirty="0" smtClean="0"/>
              <a:t>provided training </a:t>
            </a:r>
            <a:r>
              <a:rPr lang="en-US" sz="3600" dirty="0"/>
              <a:t>for: </a:t>
            </a:r>
            <a:r>
              <a:rPr lang="en-US" sz="3600" dirty="0" smtClean="0"/>
              <a:t> </a:t>
            </a:r>
            <a:endParaRPr lang="en-US" sz="3600" dirty="0"/>
          </a:p>
          <a:p>
            <a:pPr marL="973138" lvl="1" indent="-398463">
              <a:spcBef>
                <a:spcPts val="1200"/>
              </a:spcBef>
              <a:buSzPct val="94000"/>
            </a:pPr>
            <a:r>
              <a:rPr lang="en-US" sz="3600" b="1" dirty="0" smtClean="0">
                <a:solidFill>
                  <a:srgbClr val="800000"/>
                </a:solidFill>
              </a:rPr>
              <a:t>1,802</a:t>
            </a:r>
            <a:r>
              <a:rPr lang="en-US" sz="3200" dirty="0" smtClean="0"/>
              <a:t> </a:t>
            </a:r>
            <a:r>
              <a:rPr lang="en-US" sz="3200" b="1" dirty="0"/>
              <a:t>elected officials</a:t>
            </a:r>
            <a:r>
              <a:rPr lang="en-US" sz="3200" b="1" dirty="0" smtClean="0"/>
              <a:t> </a:t>
            </a:r>
            <a:r>
              <a:rPr lang="en-US" sz="3200" dirty="0" smtClean="0"/>
              <a:t>+ </a:t>
            </a:r>
            <a:r>
              <a:rPr lang="en-US" sz="3200" b="1" dirty="0"/>
              <a:t>emergency </a:t>
            </a:r>
            <a:r>
              <a:rPr lang="en-US" sz="3200" dirty="0"/>
              <a:t>+</a:t>
            </a:r>
            <a:r>
              <a:rPr lang="en-US" sz="3200" b="1" dirty="0"/>
              <a:t> recovery stakeholders</a:t>
            </a:r>
            <a:r>
              <a:rPr lang="en-US" sz="3200" dirty="0" smtClean="0"/>
              <a:t>.</a:t>
            </a:r>
          </a:p>
          <a:p>
            <a:pPr lvl="1"/>
            <a:endParaRPr lang="en-US" sz="3200" dirty="0"/>
          </a:p>
        </p:txBody>
      </p:sp>
      <p:sp>
        <p:nvSpPr>
          <p:cNvPr id="5" name="Slide Number Placeholder 3"/>
          <p:cNvSpPr>
            <a:spLocks noGrp="1"/>
          </p:cNvSpPr>
          <p:nvPr>
            <p:ph type="sldNum" sz="quarter" idx="12"/>
          </p:nvPr>
        </p:nvSpPr>
        <p:spPr>
          <a:xfrm>
            <a:off x="5156200" y="190500"/>
            <a:ext cx="3670300" cy="703590"/>
          </a:xfrm>
        </p:spPr>
        <p:txBody>
          <a:bodyPr/>
          <a:lstStyle/>
          <a:p>
            <a:fld id="{C98D879E-5388-402F-8949-4A7159456EA9}" type="slidenum">
              <a:rPr lang="en-US" smtClean="0"/>
              <a:t>101</a:t>
            </a:fld>
            <a:endParaRPr lang="en-US" dirty="0"/>
          </a:p>
        </p:txBody>
      </p:sp>
    </p:spTree>
    <p:extLst>
      <p:ext uri="{BB962C8B-B14F-4D97-AF65-F5344CB8AC3E}">
        <p14:creationId xmlns:p14="http://schemas.microsoft.com/office/powerpoint/2010/main" val="52775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GOHSEP Website</a:t>
            </a:r>
            <a:endParaRPr lang="en-US" dirty="0"/>
          </a:p>
        </p:txBody>
      </p:sp>
      <p:sp>
        <p:nvSpPr>
          <p:cNvPr id="6" name="Content Placeholder 5"/>
          <p:cNvSpPr>
            <a:spLocks noGrp="1"/>
          </p:cNvSpPr>
          <p:nvPr>
            <p:ph idx="1"/>
          </p:nvPr>
        </p:nvSpPr>
        <p:spPr/>
        <p:txBody>
          <a:bodyPr>
            <a:normAutofit fontScale="92500" lnSpcReduction="20000"/>
          </a:bodyPr>
          <a:lstStyle/>
          <a:p>
            <a:r>
              <a:rPr lang="en-US" dirty="0" smtClean="0"/>
              <a:t>Home Page</a:t>
            </a:r>
          </a:p>
          <a:p>
            <a:pPr lvl="1"/>
            <a:r>
              <a:rPr lang="en-US" dirty="0" smtClean="0">
                <a:hlinkClick r:id="rId2"/>
              </a:rPr>
              <a:t>http://gohsep.la.gov</a:t>
            </a:r>
            <a:endParaRPr lang="en-US" dirty="0" smtClean="0"/>
          </a:p>
          <a:p>
            <a:r>
              <a:rPr lang="en-US" dirty="0" smtClean="0"/>
              <a:t>Outreach</a:t>
            </a:r>
          </a:p>
          <a:p>
            <a:pPr lvl="1"/>
            <a:r>
              <a:rPr lang="en-US" dirty="0">
                <a:hlinkClick r:id="rId3"/>
              </a:rPr>
              <a:t>http://</a:t>
            </a:r>
            <a:r>
              <a:rPr lang="en-US" dirty="0" smtClean="0">
                <a:hlinkClick r:id="rId3"/>
              </a:rPr>
              <a:t>gohsep.la.gov/outreach.aspx</a:t>
            </a:r>
            <a:endParaRPr lang="en-US" dirty="0" smtClean="0"/>
          </a:p>
          <a:p>
            <a:r>
              <a:rPr lang="en-US" dirty="0" smtClean="0"/>
              <a:t>Publications</a:t>
            </a:r>
            <a:endParaRPr lang="en-US" dirty="0" smtClean="0">
              <a:hlinkClick r:id="rId4"/>
            </a:endParaRPr>
          </a:p>
          <a:p>
            <a:pPr lvl="1"/>
            <a:r>
              <a:rPr lang="en-US" dirty="0" smtClean="0">
                <a:hlinkClick r:id="rId4"/>
              </a:rPr>
              <a:t>http</a:t>
            </a:r>
            <a:r>
              <a:rPr lang="en-US" dirty="0">
                <a:hlinkClick r:id="rId4"/>
              </a:rPr>
              <a:t>://</a:t>
            </a:r>
            <a:r>
              <a:rPr lang="en-US" dirty="0" smtClean="0">
                <a:hlinkClick r:id="rId4"/>
              </a:rPr>
              <a:t>gohsep.la.gov/publications.aspx</a:t>
            </a:r>
            <a:endParaRPr lang="en-US" dirty="0" smtClean="0"/>
          </a:p>
          <a:p>
            <a:r>
              <a:rPr lang="en-US" dirty="0" smtClean="0"/>
              <a:t>Training Classes</a:t>
            </a:r>
          </a:p>
          <a:p>
            <a:pPr lvl="1"/>
            <a:r>
              <a:rPr lang="en-US" dirty="0">
                <a:hlinkClick r:id="rId5"/>
              </a:rPr>
              <a:t>http://</a:t>
            </a:r>
            <a:r>
              <a:rPr lang="en-US" dirty="0" smtClean="0">
                <a:hlinkClick r:id="rId5"/>
              </a:rPr>
              <a:t>gohsep.la.gov/Registrations.aspx</a:t>
            </a:r>
            <a:endParaRPr lang="en-US" dirty="0" smtClean="0"/>
          </a:p>
          <a:p>
            <a:endParaRPr lang="en-US" dirty="0" smtClean="0"/>
          </a:p>
          <a:p>
            <a:endParaRPr lang="en-US" dirty="0" smtClean="0"/>
          </a:p>
          <a:p>
            <a:pPr marL="225425" indent="0" algn="ctr">
              <a:buNone/>
            </a:pPr>
            <a:endParaRPr lang="en-US" dirty="0" smtClean="0"/>
          </a:p>
          <a:p>
            <a:pPr marL="225425" indent="0">
              <a:buNone/>
            </a:pPr>
            <a:endParaRPr lang="en-US" dirty="0"/>
          </a:p>
          <a:p>
            <a:pPr marL="225425" indent="0">
              <a:buNone/>
            </a:pPr>
            <a:endParaRPr lang="en-US" dirty="0" smtClean="0"/>
          </a:p>
          <a:p>
            <a:pPr marL="225425" indent="0">
              <a:buNone/>
            </a:pPr>
            <a:endParaRPr lang="en-US" dirty="0" smtClean="0"/>
          </a:p>
          <a:p>
            <a:pPr marL="225425" indent="0">
              <a:buNone/>
            </a:pPr>
            <a:endParaRPr lang="en-US" dirty="0" smtClean="0"/>
          </a:p>
          <a:p>
            <a:pPr marL="225425" indent="0">
              <a:buNone/>
            </a:pPr>
            <a:endParaRPr lang="en-US" dirty="0"/>
          </a:p>
        </p:txBody>
      </p:sp>
      <p:sp>
        <p:nvSpPr>
          <p:cNvPr id="4" name="Slide Number Placeholder 3"/>
          <p:cNvSpPr>
            <a:spLocks noGrp="1"/>
          </p:cNvSpPr>
          <p:nvPr>
            <p:ph type="sldNum" sz="quarter" idx="12"/>
          </p:nvPr>
        </p:nvSpPr>
        <p:spPr/>
        <p:txBody>
          <a:bodyPr/>
          <a:lstStyle/>
          <a:p>
            <a:fld id="{C44EA882-70A1-4035-B3B9-B74A5EF5A77F}" type="slidenum">
              <a:rPr lang="en-US" smtClean="0"/>
              <a:t>102</a:t>
            </a:fld>
            <a:endParaRPr lang="en-US"/>
          </a:p>
        </p:txBody>
      </p:sp>
    </p:spTree>
    <p:extLst>
      <p:ext uri="{BB962C8B-B14F-4D97-AF65-F5344CB8AC3E}">
        <p14:creationId xmlns:p14="http://schemas.microsoft.com/office/powerpoint/2010/main" val="1855344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6250" y="1066800"/>
            <a:ext cx="8229600" cy="903004"/>
          </a:xfrm>
        </p:spPr>
        <p:txBody>
          <a:bodyPr/>
          <a:lstStyle/>
          <a:p>
            <a:r>
              <a:rPr lang="en-US" dirty="0" smtClean="0"/>
              <a:t>GOHSEP Information</a:t>
            </a:r>
            <a:endParaRPr lang="en-US" dirty="0"/>
          </a:p>
        </p:txBody>
      </p:sp>
      <p:sp>
        <p:nvSpPr>
          <p:cNvPr id="3" name="Content Placeholder 2"/>
          <p:cNvSpPr>
            <a:spLocks noGrp="1"/>
          </p:cNvSpPr>
          <p:nvPr>
            <p:ph idx="1"/>
          </p:nvPr>
        </p:nvSpPr>
        <p:spPr>
          <a:xfrm>
            <a:off x="457199" y="2140299"/>
            <a:ext cx="8372901" cy="3838141"/>
          </a:xfrm>
        </p:spPr>
        <p:txBody>
          <a:bodyPr numCol="2">
            <a:noAutofit/>
          </a:bodyPr>
          <a:lstStyle/>
          <a:p>
            <a:pPr marL="225425" indent="0">
              <a:spcBef>
                <a:spcPts val="0"/>
              </a:spcBef>
              <a:buNone/>
            </a:pPr>
            <a:r>
              <a:rPr lang="en-US" sz="2300" dirty="0"/>
              <a:t>Christina Dayries</a:t>
            </a:r>
          </a:p>
          <a:p>
            <a:pPr marL="225425" indent="0">
              <a:spcBef>
                <a:spcPts val="0"/>
              </a:spcBef>
              <a:buNone/>
            </a:pPr>
            <a:r>
              <a:rPr lang="en-US" sz="2300" dirty="0"/>
              <a:t>Chief of </a:t>
            </a:r>
            <a:r>
              <a:rPr lang="en-US" sz="2300" dirty="0" smtClean="0"/>
              <a:t>Staff</a:t>
            </a:r>
          </a:p>
          <a:p>
            <a:pPr marL="225425" indent="0">
              <a:spcBef>
                <a:spcPts val="0"/>
              </a:spcBef>
              <a:buNone/>
            </a:pPr>
            <a:r>
              <a:rPr lang="en-US" sz="2300" dirty="0" smtClean="0"/>
              <a:t>225.358.5599</a:t>
            </a:r>
            <a:endParaRPr lang="en-US" sz="2300" dirty="0"/>
          </a:p>
          <a:p>
            <a:pPr marL="225425" indent="0">
              <a:spcBef>
                <a:spcPts val="0"/>
              </a:spcBef>
              <a:buNone/>
            </a:pPr>
            <a:r>
              <a:rPr lang="en-US" sz="2300" dirty="0" smtClean="0">
                <a:hlinkClick r:id="rId2"/>
              </a:rPr>
              <a:t>Christina.Dayries@la.gov</a:t>
            </a:r>
            <a:endParaRPr lang="en-US" sz="2300" dirty="0" smtClean="0"/>
          </a:p>
          <a:p>
            <a:pPr marL="225425" indent="0">
              <a:spcBef>
                <a:spcPts val="0"/>
              </a:spcBef>
              <a:buNone/>
            </a:pPr>
            <a:endParaRPr lang="en-US" sz="2300" dirty="0" smtClean="0"/>
          </a:p>
          <a:p>
            <a:pPr marL="225425" indent="0">
              <a:spcBef>
                <a:spcPts val="0"/>
              </a:spcBef>
              <a:buNone/>
            </a:pPr>
            <a:r>
              <a:rPr lang="en-US" sz="2300" dirty="0" smtClean="0"/>
              <a:t>Mark </a:t>
            </a:r>
            <a:r>
              <a:rPr lang="en-US" sz="2300" dirty="0" err="1" smtClean="0"/>
              <a:t>DeBosier</a:t>
            </a:r>
            <a:endParaRPr lang="en-US" sz="2300" dirty="0" smtClean="0"/>
          </a:p>
          <a:p>
            <a:pPr marL="225425" indent="0">
              <a:spcBef>
                <a:spcPts val="0"/>
              </a:spcBef>
              <a:buNone/>
            </a:pPr>
            <a:r>
              <a:rPr lang="en-US" sz="2300" dirty="0" smtClean="0"/>
              <a:t>Assistant Deputy Director</a:t>
            </a:r>
          </a:p>
          <a:p>
            <a:pPr marL="225425" indent="0">
              <a:spcBef>
                <a:spcPts val="0"/>
              </a:spcBef>
              <a:buNone/>
            </a:pPr>
            <a:r>
              <a:rPr lang="en-US" sz="2300" dirty="0" smtClean="0"/>
              <a:t>Public Assistance</a:t>
            </a:r>
          </a:p>
          <a:p>
            <a:pPr marL="225425" indent="0">
              <a:spcBef>
                <a:spcPts val="0"/>
              </a:spcBef>
              <a:buNone/>
            </a:pPr>
            <a:r>
              <a:rPr lang="en-US" sz="2300" dirty="0" smtClean="0"/>
              <a:t>225.338.6782</a:t>
            </a:r>
          </a:p>
          <a:p>
            <a:pPr marL="225425" indent="0">
              <a:spcBef>
                <a:spcPts val="0"/>
              </a:spcBef>
              <a:buNone/>
            </a:pPr>
            <a:r>
              <a:rPr lang="en-US" sz="2300" dirty="0" smtClean="0">
                <a:hlinkClick r:id="rId3"/>
              </a:rPr>
              <a:t>Mark.DeBosier@la.gov</a:t>
            </a:r>
            <a:endParaRPr lang="en-US" sz="2300" dirty="0" smtClean="0"/>
          </a:p>
          <a:p>
            <a:pPr marL="225425" indent="0">
              <a:spcBef>
                <a:spcPts val="0"/>
              </a:spcBef>
              <a:buNone/>
            </a:pPr>
            <a:endParaRPr lang="en-US" sz="2300" dirty="0" smtClean="0"/>
          </a:p>
          <a:p>
            <a:pPr marL="225425" indent="0">
              <a:spcBef>
                <a:spcPts val="0"/>
              </a:spcBef>
              <a:buNone/>
            </a:pPr>
            <a:endParaRPr lang="en-US" sz="2300" dirty="0"/>
          </a:p>
          <a:p>
            <a:pPr marL="225425" indent="0">
              <a:spcBef>
                <a:spcPts val="0"/>
              </a:spcBef>
              <a:buNone/>
            </a:pPr>
            <a:endParaRPr lang="en-US" sz="2300" dirty="0" smtClean="0"/>
          </a:p>
          <a:p>
            <a:pPr marL="225425" indent="0">
              <a:spcBef>
                <a:spcPts val="0"/>
              </a:spcBef>
              <a:buNone/>
            </a:pPr>
            <a:endParaRPr lang="en-US" sz="2300" dirty="0"/>
          </a:p>
          <a:p>
            <a:pPr marL="225425" indent="0">
              <a:spcBef>
                <a:spcPts val="0"/>
              </a:spcBef>
              <a:buNone/>
            </a:pPr>
            <a:endParaRPr lang="en-US" sz="2300" dirty="0" smtClean="0"/>
          </a:p>
          <a:p>
            <a:pPr marL="225425" indent="0">
              <a:spcBef>
                <a:spcPts val="0"/>
              </a:spcBef>
              <a:buNone/>
            </a:pPr>
            <a:endParaRPr lang="en-US" sz="2300" dirty="0"/>
          </a:p>
          <a:p>
            <a:pPr marL="225425" indent="0">
              <a:spcBef>
                <a:spcPts val="0"/>
              </a:spcBef>
              <a:buNone/>
            </a:pPr>
            <a:endParaRPr lang="en-US" sz="2300" dirty="0" smtClean="0"/>
          </a:p>
          <a:p>
            <a:pPr marL="225425" indent="0">
              <a:spcBef>
                <a:spcPts val="0"/>
              </a:spcBef>
              <a:buNone/>
            </a:pPr>
            <a:endParaRPr lang="en-US" sz="2300" dirty="0"/>
          </a:p>
          <a:p>
            <a:pPr marL="225425" indent="0">
              <a:spcBef>
                <a:spcPts val="0"/>
              </a:spcBef>
              <a:buNone/>
            </a:pPr>
            <a:r>
              <a:rPr lang="en-US" sz="2300" dirty="0" smtClean="0"/>
              <a:t>Jeffrey </a:t>
            </a:r>
            <a:r>
              <a:rPr lang="en-US" sz="2300" dirty="0" err="1" smtClean="0"/>
              <a:t>Giering</a:t>
            </a:r>
            <a:endParaRPr lang="en-US" sz="2300" dirty="0" smtClean="0"/>
          </a:p>
          <a:p>
            <a:pPr marL="225425" indent="0">
              <a:spcBef>
                <a:spcPts val="0"/>
              </a:spcBef>
              <a:buNone/>
            </a:pPr>
            <a:r>
              <a:rPr lang="en-US" sz="2300" dirty="0" smtClean="0"/>
              <a:t>State Hazard Mitigation Officer</a:t>
            </a:r>
            <a:endParaRPr lang="en-US" sz="2300" dirty="0"/>
          </a:p>
          <a:p>
            <a:pPr marL="225425" indent="0">
              <a:spcBef>
                <a:spcPts val="0"/>
              </a:spcBef>
              <a:buNone/>
            </a:pPr>
            <a:r>
              <a:rPr lang="en-US" sz="2300" dirty="0" smtClean="0"/>
              <a:t>Hazard Mitigation</a:t>
            </a:r>
          </a:p>
          <a:p>
            <a:pPr marL="225425" indent="0">
              <a:spcBef>
                <a:spcPts val="0"/>
              </a:spcBef>
              <a:buNone/>
            </a:pPr>
            <a:r>
              <a:rPr lang="en-US" sz="2300" dirty="0" smtClean="0"/>
              <a:t>225.267.2516</a:t>
            </a:r>
          </a:p>
          <a:p>
            <a:pPr marL="225425" indent="0">
              <a:spcBef>
                <a:spcPts val="0"/>
              </a:spcBef>
              <a:buNone/>
            </a:pPr>
            <a:r>
              <a:rPr lang="en-US" sz="2300" dirty="0" smtClean="0">
                <a:hlinkClick r:id="rId4"/>
              </a:rPr>
              <a:t>Jeffrey.Giering@la.gov</a:t>
            </a:r>
            <a:endParaRPr lang="en-US" sz="2300" dirty="0" smtClean="0"/>
          </a:p>
          <a:p>
            <a:pPr marL="225425" indent="0">
              <a:buNone/>
            </a:pPr>
            <a:endParaRPr lang="en-US" sz="2300" dirty="0" smtClean="0"/>
          </a:p>
          <a:p>
            <a:pPr marL="225425" indent="0">
              <a:buNone/>
            </a:pPr>
            <a:r>
              <a:rPr lang="en-US" sz="2300" dirty="0" smtClean="0"/>
              <a:t>	</a:t>
            </a:r>
            <a:endParaRPr lang="en-US" sz="2300" dirty="0"/>
          </a:p>
        </p:txBody>
      </p:sp>
      <p:sp>
        <p:nvSpPr>
          <p:cNvPr id="4" name="Slide Number Placeholder 3"/>
          <p:cNvSpPr>
            <a:spLocks noGrp="1"/>
          </p:cNvSpPr>
          <p:nvPr>
            <p:ph type="sldNum" sz="quarter" idx="12"/>
          </p:nvPr>
        </p:nvSpPr>
        <p:spPr>
          <a:xfrm>
            <a:off x="5156200" y="190500"/>
            <a:ext cx="3670300" cy="703590"/>
          </a:xfrm>
        </p:spPr>
        <p:txBody>
          <a:bodyPr/>
          <a:lstStyle/>
          <a:p>
            <a:fld id="{A6D49C47-96DC-4FD2-B390-A986FAE0D62A}" type="slidenum">
              <a:rPr lang="en-US" smtClean="0"/>
              <a:t>103</a:t>
            </a:fld>
            <a:endParaRPr lang="en-US" dirty="0"/>
          </a:p>
        </p:txBody>
      </p:sp>
    </p:spTree>
    <p:extLst>
      <p:ext uri="{BB962C8B-B14F-4D97-AF65-F5344CB8AC3E}">
        <p14:creationId xmlns:p14="http://schemas.microsoft.com/office/powerpoint/2010/main" val="3257243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104</a:t>
            </a:fld>
            <a:endParaRPr lang="en-US"/>
          </a:p>
        </p:txBody>
      </p:sp>
    </p:spTree>
    <p:extLst>
      <p:ext uri="{BB962C8B-B14F-4D97-AF65-F5344CB8AC3E}">
        <p14:creationId xmlns:p14="http://schemas.microsoft.com/office/powerpoint/2010/main" val="1313632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8450" y="2290389"/>
            <a:ext cx="8229600" cy="4440936"/>
          </a:xfrm>
        </p:spPr>
        <p:txBody>
          <a:bodyPr>
            <a:noAutofit/>
          </a:bodyPr>
          <a:lstStyle/>
          <a:p>
            <a:pPr marL="225425" indent="0">
              <a:buNone/>
            </a:pPr>
            <a:r>
              <a:rPr lang="en-US" sz="4000" dirty="0"/>
              <a:t>To </a:t>
            </a:r>
            <a:r>
              <a:rPr lang="en-US" sz="4000" b="1" dirty="0">
                <a:solidFill>
                  <a:srgbClr val="800000"/>
                </a:solidFill>
              </a:rPr>
              <a:t>lead</a:t>
            </a:r>
            <a:r>
              <a:rPr lang="en-US" sz="4000" dirty="0"/>
              <a:t> </a:t>
            </a:r>
            <a:r>
              <a:rPr lang="en-US" sz="4000" dirty="0" smtClean="0"/>
              <a:t>+ </a:t>
            </a:r>
            <a:r>
              <a:rPr lang="en-US" sz="4000" b="1" dirty="0" smtClean="0">
                <a:solidFill>
                  <a:srgbClr val="800000"/>
                </a:solidFill>
              </a:rPr>
              <a:t>support</a:t>
            </a:r>
            <a:r>
              <a:rPr lang="en-US" sz="4000" dirty="0" smtClean="0"/>
              <a:t> </a:t>
            </a:r>
            <a:r>
              <a:rPr lang="en-US" sz="4000" dirty="0"/>
              <a:t>Louisiana and </a:t>
            </a:r>
            <a:r>
              <a:rPr lang="en-US" sz="4000" dirty="0" smtClean="0"/>
              <a:t/>
            </a:r>
            <a:br>
              <a:rPr lang="en-US" sz="4000" dirty="0" smtClean="0"/>
            </a:br>
            <a:r>
              <a:rPr lang="en-US" sz="4000" dirty="0" smtClean="0"/>
              <a:t>its </a:t>
            </a:r>
            <a:r>
              <a:rPr lang="en-US" sz="4000" dirty="0"/>
              <a:t>citizens in the </a:t>
            </a:r>
            <a:r>
              <a:rPr lang="en-US" sz="4000" b="1" dirty="0"/>
              <a:t>preparation</a:t>
            </a:r>
            <a:r>
              <a:rPr lang="en-US" sz="4000" dirty="0"/>
              <a:t> for, </a:t>
            </a:r>
            <a:r>
              <a:rPr lang="en-US" sz="4000" b="1" dirty="0"/>
              <a:t>response</a:t>
            </a:r>
            <a:r>
              <a:rPr lang="en-US" sz="4000" dirty="0"/>
              <a:t> to </a:t>
            </a:r>
            <a:r>
              <a:rPr lang="en-US" sz="4000" dirty="0" smtClean="0"/>
              <a:t>+ </a:t>
            </a:r>
            <a:r>
              <a:rPr lang="en-US" sz="4000" b="1" dirty="0" smtClean="0"/>
              <a:t>recovery</a:t>
            </a:r>
            <a:r>
              <a:rPr lang="en-US" sz="4000" dirty="0" smtClean="0"/>
              <a:t> </a:t>
            </a:r>
            <a:r>
              <a:rPr lang="en-US" sz="4000" dirty="0"/>
              <a:t>from all emergencies </a:t>
            </a:r>
            <a:r>
              <a:rPr lang="en-US" sz="4000" dirty="0" smtClean="0"/>
              <a:t>+ disasters.</a:t>
            </a:r>
            <a:endParaRPr lang="en-US" sz="4000" dirty="0"/>
          </a:p>
        </p:txBody>
      </p:sp>
      <p:sp>
        <p:nvSpPr>
          <p:cNvPr id="4" name="Slide Number Placeholder 3"/>
          <p:cNvSpPr>
            <a:spLocks noGrp="1"/>
          </p:cNvSpPr>
          <p:nvPr>
            <p:ph type="sldNum" sz="quarter" idx="12"/>
          </p:nvPr>
        </p:nvSpPr>
        <p:spPr>
          <a:xfrm>
            <a:off x="5156200" y="190500"/>
            <a:ext cx="3670300" cy="703590"/>
          </a:xfrm>
        </p:spPr>
        <p:txBody>
          <a:bodyPr/>
          <a:lstStyle/>
          <a:p>
            <a:fld id="{A5049FA7-4EA8-4738-844E-54097595CE2F}" type="slidenum">
              <a:rPr lang="en-US" smtClean="0"/>
              <a:t>11</a:t>
            </a:fld>
            <a:endParaRPr lang="en-US" dirty="0"/>
          </a:p>
        </p:txBody>
      </p:sp>
      <p:sp>
        <p:nvSpPr>
          <p:cNvPr id="7" name="Title 5"/>
          <p:cNvSpPr>
            <a:spLocks noGrp="1"/>
          </p:cNvSpPr>
          <p:nvPr>
            <p:ph type="title"/>
          </p:nvPr>
        </p:nvSpPr>
        <p:spPr>
          <a:xfrm>
            <a:off x="457200" y="1295400"/>
            <a:ext cx="8229600" cy="903004"/>
          </a:xfrm>
        </p:spPr>
        <p:txBody>
          <a:bodyPr/>
          <a:lstStyle/>
          <a:p>
            <a:r>
              <a:rPr lang="en-US" dirty="0" smtClean="0"/>
              <a:t>Mission</a:t>
            </a:r>
            <a:endParaRPr lang="en-US" dirty="0"/>
          </a:p>
        </p:txBody>
      </p:sp>
    </p:spTree>
    <p:extLst>
      <p:ext uri="{BB962C8B-B14F-4D97-AF65-F5344CB8AC3E}">
        <p14:creationId xmlns:p14="http://schemas.microsoft.com/office/powerpoint/2010/main" val="1930278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28613" y="2432889"/>
            <a:ext cx="8497887" cy="4440936"/>
          </a:xfrm>
        </p:spPr>
        <p:txBody>
          <a:bodyPr/>
          <a:lstStyle/>
          <a:p>
            <a:r>
              <a:rPr lang="en-US" sz="4400" b="1" dirty="0" err="1" smtClean="0"/>
              <a:t>GOHSEP’s</a:t>
            </a:r>
            <a:r>
              <a:rPr lang="en-US" sz="4400" b="1" dirty="0" smtClean="0"/>
              <a:t> FIVE (5) FOCUS AREAS:</a:t>
            </a:r>
          </a:p>
          <a:p>
            <a:endParaRPr lang="en-US" b="1" dirty="0"/>
          </a:p>
          <a:p>
            <a:pPr marL="0" indent="0" algn="ctr">
              <a:buNone/>
            </a:pPr>
            <a:r>
              <a:rPr lang="en-US" sz="4400" b="1" dirty="0" smtClean="0">
                <a:solidFill>
                  <a:srgbClr val="8B2003"/>
                </a:solidFill>
              </a:rPr>
              <a:t>prepare </a:t>
            </a:r>
            <a:r>
              <a:rPr lang="en-US" sz="4400" b="1" dirty="0" smtClean="0">
                <a:solidFill>
                  <a:schemeClr val="tx1">
                    <a:lumMod val="75000"/>
                    <a:lumOff val="25000"/>
                  </a:schemeClr>
                </a:solidFill>
              </a:rPr>
              <a:t>//</a:t>
            </a:r>
            <a:r>
              <a:rPr lang="en-US" sz="4400" b="1" dirty="0" smtClean="0">
                <a:solidFill>
                  <a:srgbClr val="8B2003"/>
                </a:solidFill>
              </a:rPr>
              <a:t> prevent </a:t>
            </a:r>
            <a:r>
              <a:rPr lang="en-US" sz="4400" b="1" dirty="0">
                <a:solidFill>
                  <a:schemeClr val="tx1">
                    <a:lumMod val="75000"/>
                    <a:lumOff val="25000"/>
                  </a:schemeClr>
                </a:solidFill>
              </a:rPr>
              <a:t>//</a:t>
            </a:r>
            <a:r>
              <a:rPr lang="en-US" sz="4400" b="1" dirty="0" smtClean="0">
                <a:solidFill>
                  <a:srgbClr val="8B2003"/>
                </a:solidFill>
              </a:rPr>
              <a:t> respond </a:t>
            </a:r>
            <a:r>
              <a:rPr lang="en-US" sz="4400" b="1" dirty="0" smtClean="0">
                <a:solidFill>
                  <a:schemeClr val="tx1">
                    <a:lumMod val="75000"/>
                    <a:lumOff val="25000"/>
                  </a:schemeClr>
                </a:solidFill>
              </a:rPr>
              <a:t>// </a:t>
            </a:r>
            <a:r>
              <a:rPr lang="en-US" sz="4400" b="1" dirty="0" smtClean="0">
                <a:solidFill>
                  <a:srgbClr val="8B2003"/>
                </a:solidFill>
              </a:rPr>
              <a:t>recover </a:t>
            </a:r>
            <a:r>
              <a:rPr lang="en-US" sz="4400" b="1" dirty="0">
                <a:solidFill>
                  <a:schemeClr val="tx1">
                    <a:lumMod val="75000"/>
                    <a:lumOff val="25000"/>
                  </a:schemeClr>
                </a:solidFill>
              </a:rPr>
              <a:t>//</a:t>
            </a:r>
            <a:r>
              <a:rPr lang="en-US" sz="4400" b="1" dirty="0" smtClean="0">
                <a:solidFill>
                  <a:srgbClr val="8B2003"/>
                </a:solidFill>
              </a:rPr>
              <a:t> mitigate</a:t>
            </a:r>
            <a:endParaRPr lang="en-US" sz="4400" b="1" dirty="0">
              <a:solidFill>
                <a:srgbClr val="8B2003"/>
              </a:solidFill>
            </a:endParaRPr>
          </a:p>
        </p:txBody>
      </p:sp>
      <p:sp>
        <p:nvSpPr>
          <p:cNvPr id="4" name="Slide Number Placeholder 3"/>
          <p:cNvSpPr>
            <a:spLocks noGrp="1"/>
          </p:cNvSpPr>
          <p:nvPr>
            <p:ph type="sldNum" sz="quarter" idx="12"/>
          </p:nvPr>
        </p:nvSpPr>
        <p:spPr>
          <a:xfrm>
            <a:off x="5156200" y="190500"/>
            <a:ext cx="3670300" cy="703590"/>
          </a:xfrm>
        </p:spPr>
        <p:txBody>
          <a:bodyPr/>
          <a:lstStyle/>
          <a:p>
            <a:fld id="{4BE7BD21-09F4-449B-95E9-4FD3B1352530}" type="slidenum">
              <a:rPr lang="en-US" smtClean="0"/>
              <a:t>12</a:t>
            </a:fld>
            <a:endParaRPr lang="en-US" dirty="0"/>
          </a:p>
        </p:txBody>
      </p:sp>
      <p:sp>
        <p:nvSpPr>
          <p:cNvPr id="7" name="Title 5"/>
          <p:cNvSpPr>
            <a:spLocks noGrp="1"/>
          </p:cNvSpPr>
          <p:nvPr>
            <p:ph type="title"/>
          </p:nvPr>
        </p:nvSpPr>
        <p:spPr>
          <a:xfrm>
            <a:off x="457200" y="1295400"/>
            <a:ext cx="8229600" cy="903004"/>
          </a:xfrm>
        </p:spPr>
        <p:txBody>
          <a:bodyPr/>
          <a:lstStyle/>
          <a:p>
            <a:r>
              <a:rPr lang="en-US" dirty="0" smtClean="0"/>
              <a:t>Structure</a:t>
            </a:r>
            <a:endParaRPr lang="en-US" dirty="0"/>
          </a:p>
        </p:txBody>
      </p:sp>
    </p:spTree>
    <p:extLst>
      <p:ext uri="{BB962C8B-B14F-4D97-AF65-F5344CB8AC3E}">
        <p14:creationId xmlns:p14="http://schemas.microsoft.com/office/powerpoint/2010/main" val="301528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txBox="1">
            <a:spLocks noChangeArrowheads="1"/>
          </p:cNvSpPr>
          <p:nvPr/>
        </p:nvSpPr>
        <p:spPr>
          <a:xfrm>
            <a:off x="-161795" y="1109961"/>
            <a:ext cx="9144000" cy="621023"/>
          </a:xfrm>
          <a:prstGeom prst="rect">
            <a:avLst/>
          </a:prstGeom>
          <a:noFill/>
          <a:ln w="9525" algn="ctr">
            <a:noFill/>
            <a:miter lim="800000"/>
            <a:headEnd/>
            <a:tailEnd/>
          </a:ln>
          <a:effectLst/>
        </p:spPr>
        <p:txBody>
          <a:bodyPr anchor="ctr"/>
          <a:lstStyle>
            <a:defPPr>
              <a:defRPr lang="en-US"/>
            </a:defPPr>
            <a:lvl1pPr algn="r">
              <a:lnSpc>
                <a:spcPct val="80000"/>
              </a:lnSpc>
              <a:defRPr sz="3800" b="0">
                <a:solidFill>
                  <a:srgbClr val="29486D"/>
                </a:solidFill>
                <a:latin typeface="+mj-lt"/>
              </a:defRPr>
            </a:lvl1pPr>
          </a:lstStyle>
          <a:p>
            <a:r>
              <a:rPr lang="en-US" sz="4000" dirty="0"/>
              <a:t>Emergency Management Cycle</a:t>
            </a:r>
          </a:p>
        </p:txBody>
      </p:sp>
      <p:sp>
        <p:nvSpPr>
          <p:cNvPr id="51" name="Rectangle 50"/>
          <p:cNvSpPr/>
          <p:nvPr/>
        </p:nvSpPr>
        <p:spPr>
          <a:xfrm>
            <a:off x="234182" y="6125834"/>
            <a:ext cx="5022206" cy="523220"/>
          </a:xfrm>
          <a:prstGeom prst="rect">
            <a:avLst/>
          </a:prstGeom>
        </p:spPr>
        <p:txBody>
          <a:bodyPr wrap="square">
            <a:spAutoFit/>
          </a:bodyPr>
          <a:lstStyle/>
          <a:p>
            <a:pPr algn="l"/>
            <a:r>
              <a:rPr lang="en-US" sz="1400" b="0" dirty="0" smtClean="0">
                <a:solidFill>
                  <a:schemeClr val="tx1">
                    <a:lumMod val="65000"/>
                    <a:lumOff val="35000"/>
                  </a:schemeClr>
                </a:solidFill>
                <a:latin typeface="+mj-lt"/>
              </a:rPr>
              <a:t>Mitigation efforts are attempts to prevent hazards from developing into disasters or to reduce the effects of disasters</a:t>
            </a:r>
            <a:endParaRPr lang="en-US" sz="1400" b="0" dirty="0">
              <a:solidFill>
                <a:schemeClr val="tx1">
                  <a:lumMod val="65000"/>
                  <a:lumOff val="35000"/>
                </a:schemeClr>
              </a:solidFill>
              <a:latin typeface="+mj-lt"/>
            </a:endParaRPr>
          </a:p>
        </p:txBody>
      </p:sp>
      <p:sp>
        <p:nvSpPr>
          <p:cNvPr id="53" name="Rectangle 52"/>
          <p:cNvSpPr/>
          <p:nvPr/>
        </p:nvSpPr>
        <p:spPr>
          <a:xfrm>
            <a:off x="225254" y="1766629"/>
            <a:ext cx="4198700" cy="738664"/>
          </a:xfrm>
          <a:prstGeom prst="rect">
            <a:avLst/>
          </a:prstGeom>
        </p:spPr>
        <p:txBody>
          <a:bodyPr wrap="square">
            <a:spAutoFit/>
          </a:bodyPr>
          <a:lstStyle/>
          <a:p>
            <a:pPr algn="l"/>
            <a:r>
              <a:rPr lang="en-US" sz="1400" b="0" dirty="0" smtClean="0">
                <a:solidFill>
                  <a:schemeClr val="tx1">
                    <a:lumMod val="65000"/>
                    <a:lumOff val="35000"/>
                  </a:schemeClr>
                </a:solidFill>
                <a:latin typeface="+mj-lt"/>
              </a:rPr>
              <a:t>Emergency managers develop plans of action to manage &amp; counter their risks &amp; take action to build the necessary capabilities needed to implement such plans</a:t>
            </a:r>
            <a:endParaRPr lang="en-US" sz="1400" b="0" dirty="0">
              <a:solidFill>
                <a:schemeClr val="tx1">
                  <a:lumMod val="65000"/>
                  <a:lumOff val="35000"/>
                </a:schemeClr>
              </a:solidFill>
              <a:latin typeface="+mj-lt"/>
            </a:endParaRPr>
          </a:p>
        </p:txBody>
      </p:sp>
      <p:sp>
        <p:nvSpPr>
          <p:cNvPr id="57" name="Rectangle 56"/>
          <p:cNvSpPr/>
          <p:nvPr/>
        </p:nvSpPr>
        <p:spPr>
          <a:xfrm>
            <a:off x="220082" y="4870422"/>
            <a:ext cx="4475442" cy="954107"/>
          </a:xfrm>
          <a:prstGeom prst="rect">
            <a:avLst/>
          </a:prstGeom>
        </p:spPr>
        <p:txBody>
          <a:bodyPr wrap="square">
            <a:spAutoFit/>
          </a:bodyPr>
          <a:lstStyle/>
          <a:p>
            <a:pPr algn="l"/>
            <a:r>
              <a:rPr lang="en-US" sz="1400" b="0" dirty="0" smtClean="0">
                <a:solidFill>
                  <a:schemeClr val="tx1">
                    <a:lumMod val="65000"/>
                    <a:lumOff val="35000"/>
                  </a:schemeClr>
                </a:solidFill>
                <a:latin typeface="+mj-lt"/>
              </a:rPr>
              <a:t>Recovery efforts are primarily concerned with actions </a:t>
            </a:r>
            <a:br>
              <a:rPr lang="en-US" sz="1400" b="0" dirty="0" smtClean="0">
                <a:solidFill>
                  <a:schemeClr val="tx1">
                    <a:lumMod val="65000"/>
                    <a:lumOff val="35000"/>
                  </a:schemeClr>
                </a:solidFill>
                <a:latin typeface="+mj-lt"/>
              </a:rPr>
            </a:br>
            <a:r>
              <a:rPr lang="en-US" sz="1400" b="0" dirty="0" smtClean="0">
                <a:solidFill>
                  <a:schemeClr val="tx1">
                    <a:lumMod val="65000"/>
                    <a:lumOff val="35000"/>
                  </a:schemeClr>
                </a:solidFill>
                <a:latin typeface="+mj-lt"/>
              </a:rPr>
              <a:t>that involve rebuilding destroyed property, </a:t>
            </a:r>
            <a:br>
              <a:rPr lang="en-US" sz="1400" b="0" dirty="0" smtClean="0">
                <a:solidFill>
                  <a:schemeClr val="tx1">
                    <a:lumMod val="65000"/>
                    <a:lumOff val="35000"/>
                  </a:schemeClr>
                </a:solidFill>
                <a:latin typeface="+mj-lt"/>
              </a:rPr>
            </a:br>
            <a:r>
              <a:rPr lang="en-US" sz="1400" b="0" dirty="0" smtClean="0">
                <a:solidFill>
                  <a:schemeClr val="tx1">
                    <a:lumMod val="65000"/>
                    <a:lumOff val="35000"/>
                  </a:schemeClr>
                </a:solidFill>
                <a:latin typeface="+mj-lt"/>
              </a:rPr>
              <a:t>re-employment &amp; the repair of other essential infrastructure</a:t>
            </a:r>
            <a:endParaRPr lang="en-US" sz="1400" b="0" dirty="0">
              <a:solidFill>
                <a:schemeClr val="tx1">
                  <a:lumMod val="65000"/>
                  <a:lumOff val="35000"/>
                </a:schemeClr>
              </a:solidFill>
              <a:latin typeface="+mj-lt"/>
            </a:endParaRPr>
          </a:p>
        </p:txBody>
      </p:sp>
      <p:sp>
        <p:nvSpPr>
          <p:cNvPr id="58" name="Rectangle 57"/>
          <p:cNvSpPr/>
          <p:nvPr/>
        </p:nvSpPr>
        <p:spPr>
          <a:xfrm>
            <a:off x="246144" y="3825633"/>
            <a:ext cx="4055867" cy="738664"/>
          </a:xfrm>
          <a:prstGeom prst="rect">
            <a:avLst/>
          </a:prstGeom>
        </p:spPr>
        <p:txBody>
          <a:bodyPr wrap="square">
            <a:spAutoFit/>
          </a:bodyPr>
          <a:lstStyle/>
          <a:p>
            <a:pPr algn="l"/>
            <a:r>
              <a:rPr lang="en-US" sz="1400" b="0" dirty="0" smtClean="0">
                <a:solidFill>
                  <a:schemeClr val="tx1">
                    <a:lumMod val="65000"/>
                    <a:lumOff val="35000"/>
                  </a:schemeClr>
                </a:solidFill>
                <a:latin typeface="+mj-lt"/>
              </a:rPr>
              <a:t>Response includes the mobilization of necessary emergency services &amp; first responders in the disaster area </a:t>
            </a:r>
            <a:endParaRPr lang="en-US" sz="1400" b="0" dirty="0">
              <a:solidFill>
                <a:schemeClr val="tx1">
                  <a:lumMod val="65000"/>
                  <a:lumOff val="35000"/>
                </a:schemeClr>
              </a:solidFill>
              <a:latin typeface="+mj-lt"/>
            </a:endParaRPr>
          </a:p>
        </p:txBody>
      </p:sp>
      <p:sp>
        <p:nvSpPr>
          <p:cNvPr id="2" name="Rectangle 1"/>
          <p:cNvSpPr/>
          <p:nvPr/>
        </p:nvSpPr>
        <p:spPr>
          <a:xfrm>
            <a:off x="213438" y="5793495"/>
            <a:ext cx="1282722" cy="400110"/>
          </a:xfrm>
          <a:prstGeom prst="rect">
            <a:avLst/>
          </a:prstGeom>
        </p:spPr>
        <p:txBody>
          <a:bodyPr wrap="none">
            <a:spAutoFit/>
          </a:bodyPr>
          <a:lstStyle/>
          <a:p>
            <a:r>
              <a:rPr lang="en-US" sz="2000" b="0" dirty="0">
                <a:solidFill>
                  <a:schemeClr val="accent2">
                    <a:lumMod val="50000"/>
                  </a:schemeClr>
                </a:solidFill>
                <a:latin typeface="+mj-lt"/>
              </a:rPr>
              <a:t>Mitigation</a:t>
            </a:r>
            <a:endParaRPr lang="en-US" sz="2000" dirty="0">
              <a:solidFill>
                <a:schemeClr val="accent2">
                  <a:lumMod val="50000"/>
                </a:schemeClr>
              </a:solidFill>
              <a:latin typeface="+mj-lt"/>
            </a:endParaRPr>
          </a:p>
        </p:txBody>
      </p:sp>
      <p:sp>
        <p:nvSpPr>
          <p:cNvPr id="41" name="Rectangle 40"/>
          <p:cNvSpPr/>
          <p:nvPr/>
        </p:nvSpPr>
        <p:spPr>
          <a:xfrm>
            <a:off x="233503" y="1425834"/>
            <a:ext cx="1781258" cy="400110"/>
          </a:xfrm>
          <a:prstGeom prst="rect">
            <a:avLst/>
          </a:prstGeom>
        </p:spPr>
        <p:txBody>
          <a:bodyPr wrap="none">
            <a:spAutoFit/>
          </a:bodyPr>
          <a:lstStyle/>
          <a:p>
            <a:r>
              <a:rPr lang="en-US" sz="2000" b="0" dirty="0" smtClean="0">
                <a:solidFill>
                  <a:schemeClr val="accent2">
                    <a:lumMod val="50000"/>
                  </a:schemeClr>
                </a:solidFill>
                <a:latin typeface="+mj-lt"/>
              </a:rPr>
              <a:t>Preparedness</a:t>
            </a:r>
            <a:endParaRPr lang="en-US" sz="2000" dirty="0">
              <a:solidFill>
                <a:schemeClr val="accent2">
                  <a:lumMod val="50000"/>
                </a:schemeClr>
              </a:solidFill>
              <a:latin typeface="+mj-lt"/>
            </a:endParaRPr>
          </a:p>
        </p:txBody>
      </p:sp>
      <p:sp>
        <p:nvSpPr>
          <p:cNvPr id="44" name="Rectangle 43"/>
          <p:cNvSpPr/>
          <p:nvPr/>
        </p:nvSpPr>
        <p:spPr>
          <a:xfrm>
            <a:off x="236385" y="3497616"/>
            <a:ext cx="1340432" cy="400110"/>
          </a:xfrm>
          <a:prstGeom prst="rect">
            <a:avLst/>
          </a:prstGeom>
        </p:spPr>
        <p:txBody>
          <a:bodyPr wrap="none">
            <a:spAutoFit/>
          </a:bodyPr>
          <a:lstStyle/>
          <a:p>
            <a:r>
              <a:rPr lang="en-US" sz="2000" b="0" dirty="0" smtClean="0">
                <a:solidFill>
                  <a:schemeClr val="accent2">
                    <a:lumMod val="50000"/>
                  </a:schemeClr>
                </a:solidFill>
                <a:latin typeface="+mj-lt"/>
              </a:rPr>
              <a:t>Response</a:t>
            </a:r>
            <a:endParaRPr lang="en-US" sz="2000" dirty="0">
              <a:solidFill>
                <a:schemeClr val="accent2">
                  <a:lumMod val="50000"/>
                </a:schemeClr>
              </a:solidFill>
              <a:latin typeface="+mj-lt"/>
            </a:endParaRPr>
          </a:p>
        </p:txBody>
      </p:sp>
      <p:sp>
        <p:nvSpPr>
          <p:cNvPr id="46" name="Rectangle 45"/>
          <p:cNvSpPr/>
          <p:nvPr/>
        </p:nvSpPr>
        <p:spPr>
          <a:xfrm>
            <a:off x="219026" y="4493279"/>
            <a:ext cx="1268297" cy="400110"/>
          </a:xfrm>
          <a:prstGeom prst="rect">
            <a:avLst/>
          </a:prstGeom>
        </p:spPr>
        <p:txBody>
          <a:bodyPr wrap="none">
            <a:spAutoFit/>
          </a:bodyPr>
          <a:lstStyle/>
          <a:p>
            <a:r>
              <a:rPr lang="en-US" sz="2000" b="0" dirty="0" smtClean="0">
                <a:solidFill>
                  <a:schemeClr val="accent2">
                    <a:lumMod val="50000"/>
                  </a:schemeClr>
                </a:solidFill>
                <a:latin typeface="+mj-lt"/>
              </a:rPr>
              <a:t>Recovery</a:t>
            </a:r>
            <a:endParaRPr lang="en-US" sz="2000" dirty="0">
              <a:solidFill>
                <a:schemeClr val="accent2">
                  <a:lumMod val="50000"/>
                </a:schemeClr>
              </a:solidFill>
              <a:latin typeface="+mj-lt"/>
            </a:endParaRPr>
          </a:p>
        </p:txBody>
      </p:sp>
      <p:sp>
        <p:nvSpPr>
          <p:cNvPr id="52" name="Rectangle 51"/>
          <p:cNvSpPr/>
          <p:nvPr/>
        </p:nvSpPr>
        <p:spPr>
          <a:xfrm>
            <a:off x="228643" y="2801757"/>
            <a:ext cx="4541553" cy="738664"/>
          </a:xfrm>
          <a:prstGeom prst="rect">
            <a:avLst/>
          </a:prstGeom>
        </p:spPr>
        <p:txBody>
          <a:bodyPr wrap="square">
            <a:spAutoFit/>
          </a:bodyPr>
          <a:lstStyle/>
          <a:p>
            <a:pPr algn="l"/>
            <a:r>
              <a:rPr lang="en-US" sz="1400" b="0" dirty="0">
                <a:solidFill>
                  <a:schemeClr val="tx1">
                    <a:lumMod val="65000"/>
                    <a:lumOff val="35000"/>
                  </a:schemeClr>
                </a:solidFill>
                <a:latin typeface="+mj-lt"/>
              </a:rPr>
              <a:t>Prevention happens when property and lives are </a:t>
            </a:r>
            <a:r>
              <a:rPr lang="en-US" sz="1400" b="0" dirty="0" smtClean="0">
                <a:solidFill>
                  <a:schemeClr val="tx1">
                    <a:lumMod val="65000"/>
                    <a:lumOff val="35000"/>
                  </a:schemeClr>
                </a:solidFill>
                <a:latin typeface="+mj-lt"/>
              </a:rPr>
              <a:t/>
            </a:r>
            <a:br>
              <a:rPr lang="en-US" sz="1400" b="0" dirty="0" smtClean="0">
                <a:solidFill>
                  <a:schemeClr val="tx1">
                    <a:lumMod val="65000"/>
                    <a:lumOff val="35000"/>
                  </a:schemeClr>
                </a:solidFill>
                <a:latin typeface="+mj-lt"/>
              </a:rPr>
            </a:br>
            <a:r>
              <a:rPr lang="en-US" sz="1400" b="0" dirty="0" smtClean="0">
                <a:solidFill>
                  <a:schemeClr val="tx1">
                    <a:lumMod val="65000"/>
                    <a:lumOff val="35000"/>
                  </a:schemeClr>
                </a:solidFill>
                <a:latin typeface="+mj-lt"/>
              </a:rPr>
              <a:t>protected </a:t>
            </a:r>
            <a:r>
              <a:rPr lang="en-US" sz="1400" b="0" dirty="0">
                <a:solidFill>
                  <a:schemeClr val="tx1">
                    <a:lumMod val="65000"/>
                    <a:lumOff val="35000"/>
                  </a:schemeClr>
                </a:solidFill>
                <a:latin typeface="+mj-lt"/>
              </a:rPr>
              <a:t>by those that identify, deter or stop an </a:t>
            </a:r>
            <a:r>
              <a:rPr lang="en-US" sz="1400" b="0" dirty="0" smtClean="0">
                <a:solidFill>
                  <a:schemeClr val="tx1">
                    <a:lumMod val="65000"/>
                    <a:lumOff val="35000"/>
                  </a:schemeClr>
                </a:solidFill>
                <a:latin typeface="+mj-lt"/>
              </a:rPr>
              <a:t/>
            </a:r>
            <a:br>
              <a:rPr lang="en-US" sz="1400" b="0" dirty="0" smtClean="0">
                <a:solidFill>
                  <a:schemeClr val="tx1">
                    <a:lumMod val="65000"/>
                    <a:lumOff val="35000"/>
                  </a:schemeClr>
                </a:solidFill>
                <a:latin typeface="+mj-lt"/>
              </a:rPr>
            </a:br>
            <a:r>
              <a:rPr lang="en-US" sz="1400" b="0" dirty="0" smtClean="0">
                <a:solidFill>
                  <a:schemeClr val="tx1">
                    <a:lumMod val="65000"/>
                    <a:lumOff val="35000"/>
                  </a:schemeClr>
                </a:solidFill>
                <a:latin typeface="+mj-lt"/>
              </a:rPr>
              <a:t>incident </a:t>
            </a:r>
            <a:r>
              <a:rPr lang="en-US" sz="1400" b="0" dirty="0">
                <a:solidFill>
                  <a:schemeClr val="tx1">
                    <a:lumMod val="65000"/>
                    <a:lumOff val="35000"/>
                  </a:schemeClr>
                </a:solidFill>
                <a:latin typeface="+mj-lt"/>
              </a:rPr>
              <a:t>from occurring</a:t>
            </a:r>
          </a:p>
        </p:txBody>
      </p:sp>
      <p:sp>
        <p:nvSpPr>
          <p:cNvPr id="54" name="Rectangle 53"/>
          <p:cNvSpPr/>
          <p:nvPr/>
        </p:nvSpPr>
        <p:spPr>
          <a:xfrm>
            <a:off x="228560" y="2475381"/>
            <a:ext cx="1410964" cy="400110"/>
          </a:xfrm>
          <a:prstGeom prst="rect">
            <a:avLst/>
          </a:prstGeom>
        </p:spPr>
        <p:txBody>
          <a:bodyPr wrap="none">
            <a:spAutoFit/>
          </a:bodyPr>
          <a:lstStyle/>
          <a:p>
            <a:r>
              <a:rPr lang="en-US" sz="2000" b="0" dirty="0" smtClean="0">
                <a:solidFill>
                  <a:schemeClr val="accent2">
                    <a:lumMod val="50000"/>
                  </a:schemeClr>
                </a:solidFill>
                <a:latin typeface="+mj-lt"/>
              </a:rPr>
              <a:t>Prevention</a:t>
            </a:r>
            <a:endParaRPr lang="en-US" sz="2000" dirty="0">
              <a:solidFill>
                <a:schemeClr val="accent2">
                  <a:lumMod val="50000"/>
                </a:schemeClr>
              </a:solidFill>
              <a:latin typeface="+mj-lt"/>
            </a:endParaRPr>
          </a:p>
        </p:txBody>
      </p:sp>
      <p:grpSp>
        <p:nvGrpSpPr>
          <p:cNvPr id="29" name="Group 28"/>
          <p:cNvGrpSpPr/>
          <p:nvPr/>
        </p:nvGrpSpPr>
        <p:grpSpPr>
          <a:xfrm>
            <a:off x="4156364" y="1593635"/>
            <a:ext cx="4837971" cy="4925012"/>
            <a:chOff x="-6459029" y="-1019707"/>
            <a:chExt cx="5657476" cy="5643292"/>
          </a:xfrm>
        </p:grpSpPr>
        <p:grpSp>
          <p:nvGrpSpPr>
            <p:cNvPr id="22" name="Group 21"/>
            <p:cNvGrpSpPr/>
            <p:nvPr/>
          </p:nvGrpSpPr>
          <p:grpSpPr>
            <a:xfrm>
              <a:off x="-6459029" y="-1019707"/>
              <a:ext cx="5657476" cy="5643292"/>
              <a:chOff x="-4703825" y="2390729"/>
              <a:chExt cx="2282339" cy="2276617"/>
            </a:xfrm>
          </p:grpSpPr>
          <p:grpSp>
            <p:nvGrpSpPr>
              <p:cNvPr id="21" name="Group 20"/>
              <p:cNvGrpSpPr/>
              <p:nvPr/>
            </p:nvGrpSpPr>
            <p:grpSpPr>
              <a:xfrm>
                <a:off x="-4703825" y="2390729"/>
                <a:ext cx="2231975" cy="2276617"/>
                <a:chOff x="-4703825" y="2390729"/>
                <a:chExt cx="2231975" cy="2276617"/>
              </a:xfrm>
            </p:grpSpPr>
            <p:sp>
              <p:nvSpPr>
                <p:cNvPr id="156" name="Block Arc 155"/>
                <p:cNvSpPr/>
                <p:nvPr/>
              </p:nvSpPr>
              <p:spPr bwMode="auto">
                <a:xfrm rot="6434937">
                  <a:off x="-4676821" y="2488853"/>
                  <a:ext cx="2190750" cy="2166236"/>
                </a:xfrm>
                <a:prstGeom prst="blockArc">
                  <a:avLst>
                    <a:gd name="adj1" fmla="val 10800000"/>
                    <a:gd name="adj2" fmla="val 14957404"/>
                    <a:gd name="adj3" fmla="val 27184"/>
                  </a:avLst>
                </a:prstGeom>
                <a:solidFill>
                  <a:schemeClr val="accent3">
                    <a:lumMod val="50000"/>
                  </a:schemeClr>
                </a:solidFill>
                <a:ln w="3175" cap="flat" cmpd="sng" algn="ctr">
                  <a:solidFill>
                    <a:schemeClr val="bg1">
                      <a:lumMod val="6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Times New Roman" pitchFamily="18" charset="0"/>
                  </a:endParaRPr>
                </a:p>
              </p:txBody>
            </p:sp>
            <p:sp>
              <p:nvSpPr>
                <p:cNvPr id="157" name="Block Arc 156"/>
                <p:cNvSpPr/>
                <p:nvPr/>
              </p:nvSpPr>
              <p:spPr bwMode="auto">
                <a:xfrm rot="10800000">
                  <a:off x="-4703825" y="2423446"/>
                  <a:ext cx="2190750" cy="2166236"/>
                </a:xfrm>
                <a:prstGeom prst="blockArc">
                  <a:avLst>
                    <a:gd name="adj1" fmla="val 10800000"/>
                    <a:gd name="adj2" fmla="val 14957404"/>
                    <a:gd name="adj3" fmla="val 27184"/>
                  </a:avLst>
                </a:prstGeom>
                <a:solidFill>
                  <a:schemeClr val="accent1">
                    <a:lumMod val="75000"/>
                  </a:schemeClr>
                </a:solidFill>
                <a:ln w="3175" cap="flat" cmpd="sng" algn="ctr">
                  <a:solidFill>
                    <a:schemeClr val="bg1">
                      <a:lumMod val="6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Times New Roman" pitchFamily="18" charset="0"/>
                  </a:endParaRPr>
                </a:p>
              </p:txBody>
            </p:sp>
            <p:sp>
              <p:nvSpPr>
                <p:cNvPr id="158" name="Block Arc 157"/>
                <p:cNvSpPr/>
                <p:nvPr/>
              </p:nvSpPr>
              <p:spPr bwMode="auto">
                <a:xfrm rot="15134964">
                  <a:off x="-4650343" y="2402986"/>
                  <a:ext cx="2190750" cy="2166236"/>
                </a:xfrm>
                <a:prstGeom prst="blockArc">
                  <a:avLst>
                    <a:gd name="adj1" fmla="val 10800000"/>
                    <a:gd name="adj2" fmla="val 14957404"/>
                    <a:gd name="adj3" fmla="val 27184"/>
                  </a:avLst>
                </a:prstGeom>
                <a:solidFill>
                  <a:schemeClr val="accent6">
                    <a:lumMod val="50000"/>
                  </a:schemeClr>
                </a:solidFill>
                <a:ln w="3175" cap="flat" cmpd="sng" algn="ctr">
                  <a:solidFill>
                    <a:schemeClr val="bg1">
                      <a:lumMod val="6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Times New Roman" pitchFamily="18" charset="0"/>
                  </a:endParaRPr>
                </a:p>
              </p:txBody>
            </p:sp>
          </p:grpSp>
          <p:sp>
            <p:nvSpPr>
              <p:cNvPr id="159" name="Block Arc 158"/>
              <p:cNvSpPr/>
              <p:nvPr/>
            </p:nvSpPr>
            <p:spPr bwMode="auto">
              <a:xfrm rot="19424140">
                <a:off x="-4612236" y="2428418"/>
                <a:ext cx="2190750" cy="2166236"/>
              </a:xfrm>
              <a:prstGeom prst="blockArc">
                <a:avLst>
                  <a:gd name="adj1" fmla="val 10800000"/>
                  <a:gd name="adj2" fmla="val 14957404"/>
                  <a:gd name="adj3" fmla="val 27184"/>
                </a:avLst>
              </a:prstGeom>
              <a:solidFill>
                <a:schemeClr val="accent2">
                  <a:lumMod val="50000"/>
                </a:schemeClr>
              </a:solidFill>
              <a:ln w="3175" cap="flat" cmpd="sng" algn="ctr">
                <a:solidFill>
                  <a:schemeClr val="bg1">
                    <a:lumMod val="6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Times New Roman" pitchFamily="18" charset="0"/>
                </a:endParaRPr>
              </a:p>
            </p:txBody>
          </p:sp>
          <p:sp>
            <p:nvSpPr>
              <p:cNvPr id="160" name="Block Arc 159"/>
              <p:cNvSpPr/>
              <p:nvPr/>
            </p:nvSpPr>
            <p:spPr bwMode="auto">
              <a:xfrm rot="2157875">
                <a:off x="-4631329" y="2490042"/>
                <a:ext cx="2190750" cy="2166236"/>
              </a:xfrm>
              <a:prstGeom prst="blockArc">
                <a:avLst>
                  <a:gd name="adj1" fmla="val 10800000"/>
                  <a:gd name="adj2" fmla="val 14957404"/>
                  <a:gd name="adj3" fmla="val 27184"/>
                </a:avLst>
              </a:prstGeom>
              <a:solidFill>
                <a:schemeClr val="accent4">
                  <a:lumMod val="50000"/>
                </a:schemeClr>
              </a:solidFill>
              <a:ln w="3175" cap="flat" cmpd="sng" algn="ctr">
                <a:solidFill>
                  <a:schemeClr val="bg1">
                    <a:lumMod val="65000"/>
                  </a:schemeClr>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Times New Roman" pitchFamily="18" charset="0"/>
                </a:endParaRPr>
              </a:p>
            </p:txBody>
          </p:sp>
        </p:grpSp>
        <p:grpSp>
          <p:nvGrpSpPr>
            <p:cNvPr id="26" name="Group 25"/>
            <p:cNvGrpSpPr/>
            <p:nvPr/>
          </p:nvGrpSpPr>
          <p:grpSpPr>
            <a:xfrm>
              <a:off x="-6272849" y="-865385"/>
              <a:ext cx="5297643" cy="5309232"/>
              <a:chOff x="-6291898" y="-832223"/>
              <a:chExt cx="5044524" cy="5161769"/>
            </a:xfrm>
          </p:grpSpPr>
          <p:sp>
            <p:nvSpPr>
              <p:cNvPr id="124" name="Donut 123"/>
              <p:cNvSpPr/>
              <p:nvPr/>
            </p:nvSpPr>
            <p:spPr bwMode="auto">
              <a:xfrm rot="21244236">
                <a:off x="-6291898" y="-832223"/>
                <a:ext cx="5044524" cy="5161769"/>
              </a:xfrm>
              <a:prstGeom prst="donut">
                <a:avLst>
                  <a:gd name="adj" fmla="val 1976"/>
                </a:avLst>
              </a:prstGeom>
              <a:solidFill>
                <a:schemeClr val="bg1"/>
              </a:solidFill>
              <a:ln w="3175" cap="flat" cmpd="sng" algn="ctr">
                <a:solidFill>
                  <a:schemeClr val="tx1"/>
                </a:solidFill>
                <a:prstDash val="solid"/>
                <a:round/>
                <a:headEnd type="none" w="sm" len="sm"/>
                <a:tailEnd type="none" w="sm" len="sm"/>
              </a:ln>
              <a:effectLst>
                <a:innerShdw blurRad="114300">
                  <a:prstClr val="black"/>
                </a:inn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400" b="0" i="0" u="none" strike="noStrike" cap="none" normalizeH="0" baseline="0" smtClean="0">
                  <a:ln>
                    <a:noFill/>
                  </a:ln>
                  <a:solidFill>
                    <a:schemeClr val="tx1"/>
                  </a:solidFill>
                  <a:effectLst/>
                  <a:latin typeface="Times New Roman" pitchFamily="18" charset="0"/>
                </a:endParaRPr>
              </a:p>
            </p:txBody>
          </p:sp>
          <p:sp>
            <p:nvSpPr>
              <p:cNvPr id="125" name="Oval 124"/>
              <p:cNvSpPr/>
              <p:nvPr/>
            </p:nvSpPr>
            <p:spPr bwMode="auto">
              <a:xfrm rot="21244236">
                <a:off x="-6195844" y="-729510"/>
                <a:ext cx="4856966" cy="4965192"/>
              </a:xfrm>
              <a:prstGeom prst="ellipse">
                <a:avLst/>
              </a:prstGeom>
              <a:noFill/>
              <a:ln w="3175" cap="flat" cmpd="sng" algn="ctr">
                <a:solidFill>
                  <a:schemeClr val="tx1">
                    <a:lumMod val="50000"/>
                    <a:lumOff val="50000"/>
                  </a:schemeClr>
                </a:solidFill>
                <a:prstDash val="solid"/>
                <a:round/>
                <a:headEnd type="none" w="sm" len="sm"/>
                <a:tailEnd type="none" w="sm" len="sm"/>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Times New Roman" pitchFamily="18" charset="0"/>
                </a:endParaRPr>
              </a:p>
            </p:txBody>
          </p:sp>
        </p:grpSp>
        <p:sp>
          <p:nvSpPr>
            <p:cNvPr id="129" name="Rectangle 128"/>
            <p:cNvSpPr/>
            <p:nvPr/>
          </p:nvSpPr>
          <p:spPr>
            <a:xfrm rot="18379564">
              <a:off x="-3206726" y="2634577"/>
              <a:ext cx="2237139" cy="668354"/>
            </a:xfrm>
            <a:prstGeom prst="rect">
              <a:avLst/>
            </a:prstGeom>
          </p:spPr>
          <p:txBody>
            <a:bodyPr wrap="none">
              <a:prstTxWarp prst="textArchDown">
                <a:avLst/>
              </a:prstTxWarp>
              <a:spAutoFit/>
            </a:bodyPr>
            <a:lstStyle/>
            <a:p>
              <a:r>
                <a:rPr lang="en-US" sz="2400" spc="300" dirty="0" smtClean="0">
                  <a:solidFill>
                    <a:schemeClr val="bg1"/>
                  </a:solidFill>
                  <a:latin typeface="+mj-lt"/>
                </a:rPr>
                <a:t>PREVENTIO</a:t>
              </a:r>
              <a:r>
                <a:rPr lang="en-US" sz="2400" dirty="0" smtClean="0">
                  <a:solidFill>
                    <a:schemeClr val="bg1"/>
                  </a:solidFill>
                  <a:latin typeface="+mj-lt"/>
                </a:rPr>
                <a:t>N</a:t>
              </a:r>
              <a:endParaRPr lang="en-US" sz="2400" dirty="0">
                <a:solidFill>
                  <a:schemeClr val="bg1"/>
                </a:solidFill>
                <a:latin typeface="+mj-lt"/>
              </a:endParaRPr>
            </a:p>
          </p:txBody>
        </p:sp>
        <p:sp>
          <p:nvSpPr>
            <p:cNvPr id="130" name="Rectangle 129"/>
            <p:cNvSpPr/>
            <p:nvPr/>
          </p:nvSpPr>
          <p:spPr>
            <a:xfrm rot="5195907">
              <a:off x="-6442211" y="1716777"/>
              <a:ext cx="1677848" cy="425118"/>
            </a:xfrm>
            <a:prstGeom prst="rect">
              <a:avLst/>
            </a:prstGeom>
          </p:spPr>
          <p:txBody>
            <a:bodyPr wrap="none">
              <a:prstTxWarp prst="textArchDown">
                <a:avLst/>
              </a:prstTxWarp>
              <a:spAutoFit/>
            </a:bodyPr>
            <a:lstStyle/>
            <a:p>
              <a:r>
                <a:rPr lang="en-US" sz="2400" dirty="0" smtClean="0">
                  <a:solidFill>
                    <a:schemeClr val="bg1"/>
                  </a:solidFill>
                  <a:latin typeface="+mn-lt"/>
                </a:rPr>
                <a:t>RECOVERY</a:t>
              </a:r>
              <a:endParaRPr lang="en-US" sz="2400" dirty="0">
                <a:solidFill>
                  <a:schemeClr val="bg1"/>
                </a:solidFill>
                <a:latin typeface="+mn-lt"/>
              </a:endParaRPr>
            </a:p>
          </p:txBody>
        </p:sp>
        <p:sp>
          <p:nvSpPr>
            <p:cNvPr id="131" name="Rectangle 130"/>
            <p:cNvSpPr/>
            <p:nvPr/>
          </p:nvSpPr>
          <p:spPr>
            <a:xfrm rot="927363">
              <a:off x="-4975286" y="3465910"/>
              <a:ext cx="2042269" cy="534448"/>
            </a:xfrm>
            <a:prstGeom prst="rect">
              <a:avLst/>
            </a:prstGeom>
          </p:spPr>
          <p:txBody>
            <a:bodyPr wrap="none">
              <a:prstTxWarp prst="textArchDown">
                <a:avLst/>
              </a:prstTxWarp>
              <a:spAutoFit/>
            </a:bodyPr>
            <a:lstStyle/>
            <a:p>
              <a:r>
                <a:rPr lang="en-US" sz="2400" dirty="0" smtClean="0">
                  <a:solidFill>
                    <a:schemeClr val="bg1"/>
                  </a:solidFill>
                  <a:latin typeface="+mj-lt"/>
                </a:rPr>
                <a:t>RESPONSE</a:t>
              </a:r>
              <a:endParaRPr lang="en-US" sz="2400" dirty="0">
                <a:solidFill>
                  <a:schemeClr val="bg1"/>
                </a:solidFill>
                <a:latin typeface="+mj-lt"/>
              </a:endParaRPr>
            </a:p>
          </p:txBody>
        </p:sp>
        <p:sp>
          <p:nvSpPr>
            <p:cNvPr id="132" name="Rectangle 131"/>
            <p:cNvSpPr/>
            <p:nvPr/>
          </p:nvSpPr>
          <p:spPr>
            <a:xfrm rot="3079056">
              <a:off x="-3231323" y="286066"/>
              <a:ext cx="2196739" cy="536873"/>
            </a:xfrm>
            <a:prstGeom prst="rect">
              <a:avLst/>
            </a:prstGeom>
          </p:spPr>
          <p:txBody>
            <a:bodyPr wrap="none">
              <a:prstTxWarp prst="textArchUp">
                <a:avLst/>
              </a:prstTxWarp>
              <a:spAutoFit/>
            </a:bodyPr>
            <a:lstStyle/>
            <a:p>
              <a:r>
                <a:rPr lang="en-US" sz="2400" dirty="0" smtClean="0">
                  <a:solidFill>
                    <a:schemeClr val="bg1"/>
                  </a:solidFill>
                  <a:latin typeface="+mj-lt"/>
                </a:rPr>
                <a:t>PREPARATION</a:t>
              </a:r>
              <a:endParaRPr lang="en-US" sz="2400" dirty="0">
                <a:solidFill>
                  <a:schemeClr val="bg1"/>
                </a:solidFill>
                <a:latin typeface="+mj-lt"/>
              </a:endParaRPr>
            </a:p>
          </p:txBody>
        </p:sp>
        <p:sp>
          <p:nvSpPr>
            <p:cNvPr id="133" name="Rectangle 132"/>
            <p:cNvSpPr/>
            <p:nvPr/>
          </p:nvSpPr>
          <p:spPr>
            <a:xfrm rot="20168636">
              <a:off x="-5325360" y="-320908"/>
              <a:ext cx="1932250" cy="545431"/>
            </a:xfrm>
            <a:prstGeom prst="rect">
              <a:avLst/>
            </a:prstGeom>
          </p:spPr>
          <p:txBody>
            <a:bodyPr wrap="none">
              <a:prstTxWarp prst="textArchUp">
                <a:avLst>
                  <a:gd name="adj" fmla="val 11258911"/>
                </a:avLst>
              </a:prstTxWarp>
              <a:spAutoFit/>
            </a:bodyPr>
            <a:lstStyle/>
            <a:p>
              <a:r>
                <a:rPr lang="en-US" sz="2400" dirty="0" smtClean="0">
                  <a:solidFill>
                    <a:schemeClr val="bg1"/>
                  </a:solidFill>
                  <a:latin typeface="+mj-lt"/>
                </a:rPr>
                <a:t>MITIGATION</a:t>
              </a:r>
              <a:endParaRPr lang="en-US" sz="2400" dirty="0">
                <a:solidFill>
                  <a:schemeClr val="bg1"/>
                </a:solidFill>
                <a:latin typeface="+mj-lt"/>
              </a:endParaRPr>
            </a:p>
          </p:txBody>
        </p:sp>
        <p:grpSp>
          <p:nvGrpSpPr>
            <p:cNvPr id="115" name="Group 114"/>
            <p:cNvGrpSpPr/>
            <p:nvPr/>
          </p:nvGrpSpPr>
          <p:grpSpPr>
            <a:xfrm rot="213783">
              <a:off x="-5606434" y="-212938"/>
              <a:ext cx="3805707" cy="3880827"/>
              <a:chOff x="9551135" y="-329932"/>
              <a:chExt cx="3805707" cy="3880827"/>
            </a:xfrm>
          </p:grpSpPr>
          <p:sp>
            <p:nvSpPr>
              <p:cNvPr id="116" name="Bent Arrow 115"/>
              <p:cNvSpPr/>
              <p:nvPr/>
            </p:nvSpPr>
            <p:spPr bwMode="auto">
              <a:xfrm rot="14106142">
                <a:off x="10255516" y="1637910"/>
                <a:ext cx="1890148" cy="1935822"/>
              </a:xfrm>
              <a:prstGeom prst="bentArrow">
                <a:avLst>
                  <a:gd name="adj1" fmla="val 34566"/>
                  <a:gd name="adj2" fmla="val 37556"/>
                  <a:gd name="adj3" fmla="val 50000"/>
                  <a:gd name="adj4" fmla="val 50000"/>
                </a:avLst>
              </a:prstGeom>
              <a:solidFill>
                <a:schemeClr val="accent6">
                  <a:lumMod val="75000"/>
                </a:scheme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chemeClr val="tx1"/>
                  </a:solidFill>
                  <a:effectLst/>
                  <a:latin typeface="Times New Roman" pitchFamily="18" charset="0"/>
                </a:endParaRPr>
              </a:p>
            </p:txBody>
          </p:sp>
          <p:grpSp>
            <p:nvGrpSpPr>
              <p:cNvPr id="117" name="Group 116"/>
              <p:cNvGrpSpPr/>
              <p:nvPr/>
            </p:nvGrpSpPr>
            <p:grpSpPr>
              <a:xfrm>
                <a:off x="9551135" y="-329932"/>
                <a:ext cx="3805707" cy="3705186"/>
                <a:chOff x="9551135" y="-329932"/>
                <a:chExt cx="3805707" cy="3705186"/>
              </a:xfrm>
            </p:grpSpPr>
            <p:sp>
              <p:nvSpPr>
                <p:cNvPr id="118" name="Bent Arrow 117"/>
                <p:cNvSpPr/>
                <p:nvPr/>
              </p:nvSpPr>
              <p:spPr bwMode="auto">
                <a:xfrm rot="10286058">
                  <a:off x="11394645" y="1439431"/>
                  <a:ext cx="1890147" cy="1935823"/>
                </a:xfrm>
                <a:prstGeom prst="bentArrow">
                  <a:avLst>
                    <a:gd name="adj1" fmla="val 34566"/>
                    <a:gd name="adj2" fmla="val 37556"/>
                    <a:gd name="adj3" fmla="val 50000"/>
                    <a:gd name="adj4" fmla="val 50000"/>
                  </a:avLst>
                </a:prstGeom>
                <a:solidFill>
                  <a:schemeClr val="accent1">
                    <a:lumMod val="60000"/>
                    <a:lumOff val="40000"/>
                  </a:scheme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chemeClr val="tx1"/>
                    </a:solidFill>
                    <a:effectLst/>
                    <a:latin typeface="Times New Roman" pitchFamily="18" charset="0"/>
                  </a:endParaRPr>
                </a:p>
              </p:txBody>
            </p:sp>
            <p:sp>
              <p:nvSpPr>
                <p:cNvPr id="119" name="Bent Arrow 118"/>
                <p:cNvSpPr/>
                <p:nvPr/>
              </p:nvSpPr>
              <p:spPr bwMode="auto">
                <a:xfrm rot="5535074">
                  <a:off x="11443857" y="191329"/>
                  <a:ext cx="1890148" cy="1935822"/>
                </a:xfrm>
                <a:prstGeom prst="bentArrow">
                  <a:avLst>
                    <a:gd name="adj1" fmla="val 34566"/>
                    <a:gd name="adj2" fmla="val 37556"/>
                    <a:gd name="adj3" fmla="val 50000"/>
                    <a:gd name="adj4" fmla="val 50000"/>
                  </a:avLst>
                </a:prstGeom>
                <a:solidFill>
                  <a:schemeClr val="accent3">
                    <a:lumMod val="60000"/>
                    <a:lumOff val="40000"/>
                  </a:schemeClr>
                </a:solidFill>
                <a:ln w="12700" cap="flat" cmpd="sng" algn="ctr">
                  <a:no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chemeClr val="tx1"/>
                    </a:solidFill>
                    <a:effectLst/>
                    <a:latin typeface="Times New Roman" pitchFamily="18" charset="0"/>
                  </a:endParaRPr>
                </a:p>
              </p:txBody>
            </p:sp>
            <p:sp>
              <p:nvSpPr>
                <p:cNvPr id="120" name="Bent Arrow 119"/>
                <p:cNvSpPr/>
                <p:nvPr/>
              </p:nvSpPr>
              <p:spPr bwMode="auto">
                <a:xfrm rot="1190915">
                  <a:off x="10368196" y="-329932"/>
                  <a:ext cx="1890147" cy="1935823"/>
                </a:xfrm>
                <a:prstGeom prst="bentArrow">
                  <a:avLst>
                    <a:gd name="adj1" fmla="val 34566"/>
                    <a:gd name="adj2" fmla="val 37556"/>
                    <a:gd name="adj3" fmla="val 50000"/>
                    <a:gd name="adj4" fmla="val 50000"/>
                  </a:avLst>
                </a:prstGeom>
                <a:solidFill>
                  <a:schemeClr val="accent4">
                    <a:lumMod val="60000"/>
                    <a:lumOff val="40000"/>
                  </a:schemeClr>
                </a:solidFill>
                <a:ln w="12700" cap="flat" cmpd="sng" algn="ctr">
                  <a:noFill/>
                  <a:prstDash val="solid"/>
                  <a:round/>
                  <a:headEnd type="none" w="sm" len="sm"/>
                  <a:tailEnd type="none" w="sm" len="sm"/>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chemeClr val="tx1"/>
                    </a:solidFill>
                    <a:effectLst/>
                    <a:latin typeface="Times New Roman" pitchFamily="18" charset="0"/>
                  </a:endParaRPr>
                </a:p>
              </p:txBody>
            </p:sp>
            <p:sp>
              <p:nvSpPr>
                <p:cNvPr id="121" name="Bent Arrow 120"/>
                <p:cNvSpPr/>
                <p:nvPr/>
              </p:nvSpPr>
              <p:spPr bwMode="auto">
                <a:xfrm rot="18603417">
                  <a:off x="9573973" y="606474"/>
                  <a:ext cx="1890147" cy="1935823"/>
                </a:xfrm>
                <a:prstGeom prst="bentArrow">
                  <a:avLst>
                    <a:gd name="adj1" fmla="val 34566"/>
                    <a:gd name="adj2" fmla="val 37556"/>
                    <a:gd name="adj3" fmla="val 50000"/>
                    <a:gd name="adj4" fmla="val 50000"/>
                  </a:avLst>
                </a:prstGeom>
                <a:solidFill>
                  <a:schemeClr val="accent2">
                    <a:lumMod val="60000"/>
                    <a:lumOff val="40000"/>
                  </a:schemeClr>
                </a:solidFill>
                <a:ln w="12700" cap="flat" cmpd="sng" algn="ctr">
                  <a:noFill/>
                  <a:prstDash val="solid"/>
                  <a:round/>
                  <a:headEnd type="none" w="sm" len="sm"/>
                  <a:tailEnd type="none" w="sm" len="sm"/>
                </a:ln>
                <a:effectLst>
                  <a:outerShdw blurRad="50800" dist="38100" dir="5400000" algn="t"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chemeClr val="tx1"/>
                    </a:solidFill>
                    <a:effectLst/>
                    <a:latin typeface="Times New Roman" pitchFamily="18" charset="0"/>
                  </a:endParaRPr>
                </a:p>
              </p:txBody>
            </p:sp>
            <p:sp>
              <p:nvSpPr>
                <p:cNvPr id="122" name="Isosceles Triangle 121"/>
                <p:cNvSpPr/>
                <p:nvPr/>
              </p:nvSpPr>
              <p:spPr bwMode="auto">
                <a:xfrm rot="19627865">
                  <a:off x="10029127" y="1947939"/>
                  <a:ext cx="1483789" cy="906416"/>
                </a:xfrm>
                <a:prstGeom prst="triangle">
                  <a:avLst/>
                </a:prstGeom>
                <a:solidFill>
                  <a:schemeClr val="accent6">
                    <a:lumMod val="75000"/>
                  </a:schemeClr>
                </a:solidFill>
                <a:ln w="12700" cap="flat" cmpd="sng" algn="ctr">
                  <a:no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chemeClr val="tx1"/>
                    </a:solidFill>
                    <a:effectLst/>
                    <a:latin typeface="Times New Roman" pitchFamily="18" charset="0"/>
                  </a:endParaRPr>
                </a:p>
              </p:txBody>
            </p:sp>
            <p:sp>
              <p:nvSpPr>
                <p:cNvPr id="123" name="Oval 122"/>
                <p:cNvSpPr/>
                <p:nvPr/>
              </p:nvSpPr>
              <p:spPr bwMode="auto">
                <a:xfrm>
                  <a:off x="10417971" y="467620"/>
                  <a:ext cx="2311176" cy="2305526"/>
                </a:xfrm>
                <a:prstGeom prst="ellipse">
                  <a:avLst/>
                </a:prstGeom>
                <a:solidFill>
                  <a:schemeClr val="bg1"/>
                </a:solidFill>
                <a:ln w="3175" cap="flat" cmpd="sng" algn="ctr">
                  <a:noFill/>
                  <a:prstDash val="solid"/>
                  <a:round/>
                  <a:headEnd type="none" w="sm" len="sm"/>
                  <a:tailEnd type="none" w="sm" len="sm"/>
                </a:ln>
                <a:effectLst>
                  <a:outerShdw blurRad="63500" sx="102000" sy="102000" algn="c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chemeClr val="tx1"/>
                    </a:solidFill>
                    <a:effectLst/>
                    <a:latin typeface="Times New Roman" pitchFamily="18" charset="0"/>
                  </a:endParaRPr>
                </a:p>
              </p:txBody>
            </p:sp>
          </p:grpSp>
        </p:grpSp>
        <p:grpSp>
          <p:nvGrpSpPr>
            <p:cNvPr id="126" name="Group 20"/>
            <p:cNvGrpSpPr/>
            <p:nvPr/>
          </p:nvGrpSpPr>
          <p:grpSpPr>
            <a:xfrm rot="21244236">
              <a:off x="-4649677" y="718258"/>
              <a:ext cx="2129643" cy="2053064"/>
              <a:chOff x="13244393" y="-3660666"/>
              <a:chExt cx="2753354" cy="2682430"/>
            </a:xfrm>
            <a:effectLst>
              <a:outerShdw blurRad="63500" sx="102000" sy="102000" algn="ctr" rotWithShape="0">
                <a:prstClr val="black">
                  <a:alpha val="40000"/>
                </a:prstClr>
              </a:outerShdw>
            </a:effectLst>
          </p:grpSpPr>
          <p:pic>
            <p:nvPicPr>
              <p:cNvPr id="127" name="Picture 2"/>
              <p:cNvPicPr>
                <a:picLocks noChangeAspect="1" noChangeArrowheads="1"/>
              </p:cNvPicPr>
              <p:nvPr/>
            </p:nvPicPr>
            <p:blipFill>
              <a:blip r:embed="rId3" cstate="print">
                <a:clrChange>
                  <a:clrFrom>
                    <a:srgbClr val="FFFFFF"/>
                  </a:clrFrom>
                  <a:clrTo>
                    <a:srgbClr val="FFFFFF">
                      <a:alpha val="0"/>
                    </a:srgbClr>
                  </a:clrTo>
                </a:clrChange>
                <a:grayscl/>
                <a:extLst>
                  <a:ext uri="{28A0092B-C50C-407E-A947-70E740481C1C}">
                    <a14:useLocalDpi xmlns:a14="http://schemas.microsoft.com/office/drawing/2010/main" val="0"/>
                  </a:ext>
                </a:extLst>
              </a:blip>
              <a:srcRect/>
              <a:stretch>
                <a:fillRect/>
              </a:stretch>
            </p:blipFill>
            <p:spPr bwMode="auto">
              <a:xfrm rot="20841668">
                <a:off x="13244393" y="-3659031"/>
                <a:ext cx="2753354" cy="2679161"/>
              </a:xfrm>
              <a:prstGeom prst="rect">
                <a:avLst/>
              </a:prstGeom>
              <a:noFill/>
              <a:ln w="9525">
                <a:noFill/>
                <a:miter lim="800000"/>
                <a:headEnd/>
                <a:tailEnd/>
              </a:ln>
              <a:effectLst/>
            </p:spPr>
          </p:pic>
          <p:sp>
            <p:nvSpPr>
              <p:cNvPr id="128" name="Oval 127"/>
              <p:cNvSpPr/>
              <p:nvPr/>
            </p:nvSpPr>
            <p:spPr bwMode="auto">
              <a:xfrm>
                <a:off x="13257276" y="-3660666"/>
                <a:ext cx="2727589" cy="2682430"/>
              </a:xfrm>
              <a:prstGeom prst="ellipse">
                <a:avLst/>
              </a:prstGeom>
              <a:noFill/>
              <a:ln w="38100" cap="flat" cmpd="sng" algn="ctr">
                <a:solidFill>
                  <a:schemeClr val="bg1"/>
                </a:solidFill>
                <a:prstDash val="solid"/>
                <a:round/>
                <a:headEnd type="none" w="sm" len="sm"/>
                <a:tailEnd type="none" w="sm" len="sm"/>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1" i="0" u="none" strike="noStrike" cap="none" normalizeH="0" baseline="0" smtClean="0">
                  <a:ln>
                    <a:noFill/>
                  </a:ln>
                  <a:solidFill>
                    <a:schemeClr val="tx1"/>
                  </a:solidFill>
                  <a:effectLst/>
                  <a:latin typeface="Times New Roman" pitchFamily="18" charset="0"/>
                </a:endParaRPr>
              </a:p>
            </p:txBody>
          </p:sp>
        </p:grpSp>
      </p:grpSp>
      <p:grpSp>
        <p:nvGrpSpPr>
          <p:cNvPr id="134" name="Group 133"/>
          <p:cNvGrpSpPr/>
          <p:nvPr/>
        </p:nvGrpSpPr>
        <p:grpSpPr>
          <a:xfrm>
            <a:off x="7759054" y="3474199"/>
            <a:ext cx="1312520" cy="1035368"/>
            <a:chOff x="7337364" y="1578396"/>
            <a:chExt cx="1053155" cy="830770"/>
          </a:xfrm>
        </p:grpSpPr>
        <p:sp>
          <p:nvSpPr>
            <p:cNvPr id="135" name="Explosion 1 134"/>
            <p:cNvSpPr/>
            <p:nvPr/>
          </p:nvSpPr>
          <p:spPr bwMode="auto">
            <a:xfrm>
              <a:off x="7337364" y="1578396"/>
              <a:ext cx="1053155" cy="830770"/>
            </a:xfrm>
            <a:prstGeom prst="irregularSeal1">
              <a:avLst/>
            </a:prstGeom>
            <a:solidFill>
              <a:srgbClr val="FFC000"/>
            </a:solidFill>
            <a:ln w="3175" cap="flat" cmpd="sng" algn="ctr">
              <a:noFill/>
              <a:prstDash val="solid"/>
              <a:round/>
              <a:headEnd type="none" w="sm" len="sm"/>
              <a:tailEnd type="none" w="sm" len="sm"/>
            </a:ln>
            <a:effectLst>
              <a:outerShdw blurRad="50800" dist="38100" dir="8100000" algn="tr"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4000" b="0" i="0" u="none" strike="noStrike" cap="none" normalizeH="0" baseline="0" smtClean="0">
                <a:ln>
                  <a:noFill/>
                </a:ln>
                <a:solidFill>
                  <a:schemeClr val="tx1"/>
                </a:solidFill>
                <a:effectLst/>
                <a:latin typeface="Times New Roman" pitchFamily="18" charset="0"/>
              </a:endParaRPr>
            </a:p>
          </p:txBody>
        </p:sp>
        <p:sp>
          <p:nvSpPr>
            <p:cNvPr id="136" name="Rectangle 135"/>
            <p:cNvSpPr/>
            <p:nvPr/>
          </p:nvSpPr>
          <p:spPr>
            <a:xfrm>
              <a:off x="7537300" y="1801950"/>
              <a:ext cx="639517" cy="370436"/>
            </a:xfrm>
            <a:prstGeom prst="rect">
              <a:avLst/>
            </a:prstGeom>
          </p:spPr>
          <p:txBody>
            <a:bodyPr wrap="none">
              <a:spAutoFit/>
            </a:bodyPr>
            <a:lstStyle/>
            <a:p>
              <a:r>
                <a:rPr lang="en-US" sz="2400" kern="0" spc="-150" dirty="0" smtClean="0">
                  <a:latin typeface="+mj-lt"/>
                </a:rPr>
                <a:t>Event</a:t>
              </a:r>
              <a:endParaRPr lang="en-US" sz="2400" spc="-150" dirty="0">
                <a:latin typeface="+mj-lt"/>
              </a:endParaRPr>
            </a:p>
          </p:txBody>
        </p:sp>
      </p:grpSp>
      <p:sp>
        <p:nvSpPr>
          <p:cNvPr id="45" name="Slide Number Placeholder 3"/>
          <p:cNvSpPr>
            <a:spLocks noGrp="1"/>
          </p:cNvSpPr>
          <p:nvPr>
            <p:ph type="sldNum" sz="quarter" idx="12"/>
          </p:nvPr>
        </p:nvSpPr>
        <p:spPr>
          <a:xfrm>
            <a:off x="5156200" y="190500"/>
            <a:ext cx="3670300" cy="703590"/>
          </a:xfrm>
        </p:spPr>
        <p:txBody>
          <a:bodyPr/>
          <a:lstStyle/>
          <a:p>
            <a:fld id="{53624B32-71AB-4BC1-8283-3F4F4FF15FC2}" type="slidenum">
              <a:rPr lang="en-US" smtClean="0"/>
              <a:t>13</a:t>
            </a:fld>
            <a:endParaRPr lang="en-US" dirty="0"/>
          </a:p>
        </p:txBody>
      </p:sp>
    </p:spTree>
    <p:extLst>
      <p:ext uri="{BB962C8B-B14F-4D97-AF65-F5344CB8AC3E}">
        <p14:creationId xmlns:p14="http://schemas.microsoft.com/office/powerpoint/2010/main" val="2533158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4754" name="Group 2"/>
          <p:cNvGrpSpPr>
            <a:grpSpLocks/>
          </p:cNvGrpSpPr>
          <p:nvPr/>
        </p:nvGrpSpPr>
        <p:grpSpPr bwMode="auto">
          <a:xfrm rot="931646">
            <a:off x="4612622" y="2122136"/>
            <a:ext cx="1273175" cy="1085850"/>
            <a:chOff x="2680" y="1253"/>
            <a:chExt cx="802" cy="684"/>
          </a:xfrm>
        </p:grpSpPr>
        <p:sp>
          <p:nvSpPr>
            <p:cNvPr id="714755" name="Freeform 3"/>
            <p:cNvSpPr>
              <a:spLocks/>
            </p:cNvSpPr>
            <p:nvPr/>
          </p:nvSpPr>
          <p:spPr bwMode="auto">
            <a:xfrm>
              <a:off x="2680" y="1253"/>
              <a:ext cx="802" cy="684"/>
            </a:xfrm>
            <a:custGeom>
              <a:avLst/>
              <a:gdLst/>
              <a:ahLst/>
              <a:cxnLst>
                <a:cxn ang="0">
                  <a:pos x="335" y="628"/>
                </a:cxn>
                <a:cxn ang="0">
                  <a:pos x="306" y="601"/>
                </a:cxn>
                <a:cxn ang="0">
                  <a:pos x="267" y="579"/>
                </a:cxn>
                <a:cxn ang="0">
                  <a:pos x="225" y="551"/>
                </a:cxn>
                <a:cxn ang="0">
                  <a:pos x="190" y="518"/>
                </a:cxn>
                <a:cxn ang="0">
                  <a:pos x="168" y="486"/>
                </a:cxn>
                <a:cxn ang="0">
                  <a:pos x="155" y="459"/>
                </a:cxn>
                <a:cxn ang="0">
                  <a:pos x="147" y="430"/>
                </a:cxn>
                <a:cxn ang="0">
                  <a:pos x="146" y="399"/>
                </a:cxn>
                <a:cxn ang="0">
                  <a:pos x="150" y="370"/>
                </a:cxn>
                <a:cxn ang="0">
                  <a:pos x="163" y="341"/>
                </a:cxn>
                <a:cxn ang="0">
                  <a:pos x="211" y="285"/>
                </a:cxn>
                <a:cxn ang="0">
                  <a:pos x="281" y="238"/>
                </a:cxn>
                <a:cxn ang="0">
                  <a:pos x="370" y="208"/>
                </a:cxn>
                <a:cxn ang="0">
                  <a:pos x="490" y="193"/>
                </a:cxn>
                <a:cxn ang="0">
                  <a:pos x="470" y="213"/>
                </a:cxn>
                <a:cxn ang="0">
                  <a:pos x="464" y="233"/>
                </a:cxn>
                <a:cxn ang="0">
                  <a:pos x="489" y="264"/>
                </a:cxn>
                <a:cxn ang="0">
                  <a:pos x="573" y="259"/>
                </a:cxn>
                <a:cxn ang="0">
                  <a:pos x="662" y="221"/>
                </a:cxn>
                <a:cxn ang="0">
                  <a:pos x="711" y="200"/>
                </a:cxn>
                <a:cxn ang="0">
                  <a:pos x="756" y="182"/>
                </a:cxn>
                <a:cxn ang="0">
                  <a:pos x="789" y="159"/>
                </a:cxn>
                <a:cxn ang="0">
                  <a:pos x="799" y="133"/>
                </a:cxn>
                <a:cxn ang="0">
                  <a:pos x="782" y="113"/>
                </a:cxn>
                <a:cxn ang="0">
                  <a:pos x="750" y="95"/>
                </a:cxn>
                <a:cxn ang="0">
                  <a:pos x="709" y="72"/>
                </a:cxn>
                <a:cxn ang="0">
                  <a:pos x="668" y="49"/>
                </a:cxn>
                <a:cxn ang="0">
                  <a:pos x="633" y="27"/>
                </a:cxn>
                <a:cxn ang="0">
                  <a:pos x="594" y="7"/>
                </a:cxn>
                <a:cxn ang="0">
                  <a:pos x="549" y="1"/>
                </a:cxn>
                <a:cxn ang="0">
                  <a:pos x="508" y="21"/>
                </a:cxn>
                <a:cxn ang="0">
                  <a:pos x="510" y="54"/>
                </a:cxn>
                <a:cxn ang="0">
                  <a:pos x="494" y="77"/>
                </a:cxn>
                <a:cxn ang="0">
                  <a:pos x="385" y="88"/>
                </a:cxn>
                <a:cxn ang="0">
                  <a:pos x="261" y="131"/>
                </a:cxn>
                <a:cxn ang="0">
                  <a:pos x="145" y="202"/>
                </a:cxn>
                <a:cxn ang="0">
                  <a:pos x="55" y="290"/>
                </a:cxn>
                <a:cxn ang="0">
                  <a:pos x="4" y="387"/>
                </a:cxn>
                <a:cxn ang="0">
                  <a:pos x="11" y="482"/>
                </a:cxn>
                <a:cxn ang="0">
                  <a:pos x="49" y="534"/>
                </a:cxn>
                <a:cxn ang="0">
                  <a:pos x="81" y="570"/>
                </a:cxn>
                <a:cxn ang="0">
                  <a:pos x="118" y="606"/>
                </a:cxn>
                <a:cxn ang="0">
                  <a:pos x="160" y="638"/>
                </a:cxn>
                <a:cxn ang="0">
                  <a:pos x="208" y="664"/>
                </a:cxn>
                <a:cxn ang="0">
                  <a:pos x="254" y="680"/>
                </a:cxn>
                <a:cxn ang="0">
                  <a:pos x="298" y="681"/>
                </a:cxn>
                <a:cxn ang="0">
                  <a:pos x="331" y="665"/>
                </a:cxn>
              </a:cxnLst>
              <a:rect l="0" t="0" r="r" b="b"/>
              <a:pathLst>
                <a:path w="802" h="684">
                  <a:moveTo>
                    <a:pt x="338" y="652"/>
                  </a:moveTo>
                  <a:lnTo>
                    <a:pt x="340" y="640"/>
                  </a:lnTo>
                  <a:lnTo>
                    <a:pt x="335" y="628"/>
                  </a:lnTo>
                  <a:lnTo>
                    <a:pt x="328" y="617"/>
                  </a:lnTo>
                  <a:lnTo>
                    <a:pt x="318" y="608"/>
                  </a:lnTo>
                  <a:lnTo>
                    <a:pt x="306" y="601"/>
                  </a:lnTo>
                  <a:lnTo>
                    <a:pt x="292" y="593"/>
                  </a:lnTo>
                  <a:lnTo>
                    <a:pt x="279" y="586"/>
                  </a:lnTo>
                  <a:lnTo>
                    <a:pt x="267" y="579"/>
                  </a:lnTo>
                  <a:lnTo>
                    <a:pt x="251" y="571"/>
                  </a:lnTo>
                  <a:lnTo>
                    <a:pt x="239" y="561"/>
                  </a:lnTo>
                  <a:lnTo>
                    <a:pt x="225" y="551"/>
                  </a:lnTo>
                  <a:lnTo>
                    <a:pt x="213" y="540"/>
                  </a:lnTo>
                  <a:lnTo>
                    <a:pt x="202" y="530"/>
                  </a:lnTo>
                  <a:lnTo>
                    <a:pt x="190" y="518"/>
                  </a:lnTo>
                  <a:lnTo>
                    <a:pt x="180" y="505"/>
                  </a:lnTo>
                  <a:lnTo>
                    <a:pt x="172" y="493"/>
                  </a:lnTo>
                  <a:lnTo>
                    <a:pt x="168" y="486"/>
                  </a:lnTo>
                  <a:lnTo>
                    <a:pt x="163" y="477"/>
                  </a:lnTo>
                  <a:lnTo>
                    <a:pt x="158" y="469"/>
                  </a:lnTo>
                  <a:lnTo>
                    <a:pt x="155" y="459"/>
                  </a:lnTo>
                  <a:lnTo>
                    <a:pt x="151" y="449"/>
                  </a:lnTo>
                  <a:lnTo>
                    <a:pt x="149" y="440"/>
                  </a:lnTo>
                  <a:lnTo>
                    <a:pt x="147" y="430"/>
                  </a:lnTo>
                  <a:lnTo>
                    <a:pt x="146" y="419"/>
                  </a:lnTo>
                  <a:lnTo>
                    <a:pt x="145" y="410"/>
                  </a:lnTo>
                  <a:lnTo>
                    <a:pt x="146" y="399"/>
                  </a:lnTo>
                  <a:lnTo>
                    <a:pt x="147" y="390"/>
                  </a:lnTo>
                  <a:lnTo>
                    <a:pt x="148" y="379"/>
                  </a:lnTo>
                  <a:lnTo>
                    <a:pt x="150" y="370"/>
                  </a:lnTo>
                  <a:lnTo>
                    <a:pt x="153" y="359"/>
                  </a:lnTo>
                  <a:lnTo>
                    <a:pt x="158" y="350"/>
                  </a:lnTo>
                  <a:lnTo>
                    <a:pt x="163" y="341"/>
                  </a:lnTo>
                  <a:lnTo>
                    <a:pt x="176" y="323"/>
                  </a:lnTo>
                  <a:lnTo>
                    <a:pt x="192" y="304"/>
                  </a:lnTo>
                  <a:lnTo>
                    <a:pt x="211" y="285"/>
                  </a:lnTo>
                  <a:lnTo>
                    <a:pt x="233" y="269"/>
                  </a:lnTo>
                  <a:lnTo>
                    <a:pt x="256" y="252"/>
                  </a:lnTo>
                  <a:lnTo>
                    <a:pt x="281" y="238"/>
                  </a:lnTo>
                  <a:lnTo>
                    <a:pt x="305" y="226"/>
                  </a:lnTo>
                  <a:lnTo>
                    <a:pt x="332" y="218"/>
                  </a:lnTo>
                  <a:lnTo>
                    <a:pt x="370" y="208"/>
                  </a:lnTo>
                  <a:lnTo>
                    <a:pt x="408" y="202"/>
                  </a:lnTo>
                  <a:lnTo>
                    <a:pt x="448" y="197"/>
                  </a:lnTo>
                  <a:lnTo>
                    <a:pt x="490" y="193"/>
                  </a:lnTo>
                  <a:lnTo>
                    <a:pt x="483" y="199"/>
                  </a:lnTo>
                  <a:lnTo>
                    <a:pt x="476" y="206"/>
                  </a:lnTo>
                  <a:lnTo>
                    <a:pt x="470" y="213"/>
                  </a:lnTo>
                  <a:lnTo>
                    <a:pt x="466" y="220"/>
                  </a:lnTo>
                  <a:lnTo>
                    <a:pt x="465" y="226"/>
                  </a:lnTo>
                  <a:lnTo>
                    <a:pt x="464" y="233"/>
                  </a:lnTo>
                  <a:lnTo>
                    <a:pt x="466" y="241"/>
                  </a:lnTo>
                  <a:lnTo>
                    <a:pt x="470" y="249"/>
                  </a:lnTo>
                  <a:lnTo>
                    <a:pt x="489" y="264"/>
                  </a:lnTo>
                  <a:lnTo>
                    <a:pt x="512" y="269"/>
                  </a:lnTo>
                  <a:lnTo>
                    <a:pt x="542" y="267"/>
                  </a:lnTo>
                  <a:lnTo>
                    <a:pt x="573" y="259"/>
                  </a:lnTo>
                  <a:lnTo>
                    <a:pt x="605" y="247"/>
                  </a:lnTo>
                  <a:lnTo>
                    <a:pt x="636" y="234"/>
                  </a:lnTo>
                  <a:lnTo>
                    <a:pt x="662" y="221"/>
                  </a:lnTo>
                  <a:lnTo>
                    <a:pt x="684" y="211"/>
                  </a:lnTo>
                  <a:lnTo>
                    <a:pt x="698" y="205"/>
                  </a:lnTo>
                  <a:lnTo>
                    <a:pt x="711" y="200"/>
                  </a:lnTo>
                  <a:lnTo>
                    <a:pt x="726" y="194"/>
                  </a:lnTo>
                  <a:lnTo>
                    <a:pt x="741" y="188"/>
                  </a:lnTo>
                  <a:lnTo>
                    <a:pt x="756" y="182"/>
                  </a:lnTo>
                  <a:lnTo>
                    <a:pt x="770" y="175"/>
                  </a:lnTo>
                  <a:lnTo>
                    <a:pt x="781" y="167"/>
                  </a:lnTo>
                  <a:lnTo>
                    <a:pt x="789" y="159"/>
                  </a:lnTo>
                  <a:lnTo>
                    <a:pt x="797" y="150"/>
                  </a:lnTo>
                  <a:lnTo>
                    <a:pt x="801" y="141"/>
                  </a:lnTo>
                  <a:lnTo>
                    <a:pt x="799" y="133"/>
                  </a:lnTo>
                  <a:lnTo>
                    <a:pt x="796" y="126"/>
                  </a:lnTo>
                  <a:lnTo>
                    <a:pt x="789" y="119"/>
                  </a:lnTo>
                  <a:lnTo>
                    <a:pt x="782" y="113"/>
                  </a:lnTo>
                  <a:lnTo>
                    <a:pt x="772" y="108"/>
                  </a:lnTo>
                  <a:lnTo>
                    <a:pt x="763" y="102"/>
                  </a:lnTo>
                  <a:lnTo>
                    <a:pt x="750" y="95"/>
                  </a:lnTo>
                  <a:lnTo>
                    <a:pt x="736" y="86"/>
                  </a:lnTo>
                  <a:lnTo>
                    <a:pt x="723" y="78"/>
                  </a:lnTo>
                  <a:lnTo>
                    <a:pt x="709" y="72"/>
                  </a:lnTo>
                  <a:lnTo>
                    <a:pt x="695" y="64"/>
                  </a:lnTo>
                  <a:lnTo>
                    <a:pt x="682" y="56"/>
                  </a:lnTo>
                  <a:lnTo>
                    <a:pt x="668" y="49"/>
                  </a:lnTo>
                  <a:lnTo>
                    <a:pt x="654" y="42"/>
                  </a:lnTo>
                  <a:lnTo>
                    <a:pt x="643" y="35"/>
                  </a:lnTo>
                  <a:lnTo>
                    <a:pt x="633" y="27"/>
                  </a:lnTo>
                  <a:lnTo>
                    <a:pt x="620" y="19"/>
                  </a:lnTo>
                  <a:lnTo>
                    <a:pt x="607" y="13"/>
                  </a:lnTo>
                  <a:lnTo>
                    <a:pt x="594" y="7"/>
                  </a:lnTo>
                  <a:lnTo>
                    <a:pt x="579" y="2"/>
                  </a:lnTo>
                  <a:lnTo>
                    <a:pt x="565" y="0"/>
                  </a:lnTo>
                  <a:lnTo>
                    <a:pt x="549" y="1"/>
                  </a:lnTo>
                  <a:lnTo>
                    <a:pt x="529" y="5"/>
                  </a:lnTo>
                  <a:lnTo>
                    <a:pt x="515" y="12"/>
                  </a:lnTo>
                  <a:lnTo>
                    <a:pt x="508" y="21"/>
                  </a:lnTo>
                  <a:lnTo>
                    <a:pt x="504" y="30"/>
                  </a:lnTo>
                  <a:lnTo>
                    <a:pt x="505" y="42"/>
                  </a:lnTo>
                  <a:lnTo>
                    <a:pt x="510" y="54"/>
                  </a:lnTo>
                  <a:lnTo>
                    <a:pt x="519" y="66"/>
                  </a:lnTo>
                  <a:lnTo>
                    <a:pt x="530" y="80"/>
                  </a:lnTo>
                  <a:lnTo>
                    <a:pt x="494" y="77"/>
                  </a:lnTo>
                  <a:lnTo>
                    <a:pt x="458" y="78"/>
                  </a:lnTo>
                  <a:lnTo>
                    <a:pt x="422" y="82"/>
                  </a:lnTo>
                  <a:lnTo>
                    <a:pt x="385" y="88"/>
                  </a:lnTo>
                  <a:lnTo>
                    <a:pt x="344" y="98"/>
                  </a:lnTo>
                  <a:lnTo>
                    <a:pt x="303" y="113"/>
                  </a:lnTo>
                  <a:lnTo>
                    <a:pt x="261" y="131"/>
                  </a:lnTo>
                  <a:lnTo>
                    <a:pt x="222" y="152"/>
                  </a:lnTo>
                  <a:lnTo>
                    <a:pt x="182" y="175"/>
                  </a:lnTo>
                  <a:lnTo>
                    <a:pt x="145" y="202"/>
                  </a:lnTo>
                  <a:lnTo>
                    <a:pt x="111" y="229"/>
                  </a:lnTo>
                  <a:lnTo>
                    <a:pt x="82" y="260"/>
                  </a:lnTo>
                  <a:lnTo>
                    <a:pt x="55" y="290"/>
                  </a:lnTo>
                  <a:lnTo>
                    <a:pt x="33" y="322"/>
                  </a:lnTo>
                  <a:lnTo>
                    <a:pt x="15" y="355"/>
                  </a:lnTo>
                  <a:lnTo>
                    <a:pt x="4" y="387"/>
                  </a:lnTo>
                  <a:lnTo>
                    <a:pt x="0" y="419"/>
                  </a:lnTo>
                  <a:lnTo>
                    <a:pt x="1" y="451"/>
                  </a:lnTo>
                  <a:lnTo>
                    <a:pt x="11" y="482"/>
                  </a:lnTo>
                  <a:lnTo>
                    <a:pt x="30" y="510"/>
                  </a:lnTo>
                  <a:lnTo>
                    <a:pt x="38" y="522"/>
                  </a:lnTo>
                  <a:lnTo>
                    <a:pt x="49" y="534"/>
                  </a:lnTo>
                  <a:lnTo>
                    <a:pt x="59" y="547"/>
                  </a:lnTo>
                  <a:lnTo>
                    <a:pt x="70" y="558"/>
                  </a:lnTo>
                  <a:lnTo>
                    <a:pt x="81" y="570"/>
                  </a:lnTo>
                  <a:lnTo>
                    <a:pt x="93" y="583"/>
                  </a:lnTo>
                  <a:lnTo>
                    <a:pt x="105" y="595"/>
                  </a:lnTo>
                  <a:lnTo>
                    <a:pt x="118" y="606"/>
                  </a:lnTo>
                  <a:lnTo>
                    <a:pt x="132" y="617"/>
                  </a:lnTo>
                  <a:lnTo>
                    <a:pt x="146" y="628"/>
                  </a:lnTo>
                  <a:lnTo>
                    <a:pt x="160" y="638"/>
                  </a:lnTo>
                  <a:lnTo>
                    <a:pt x="175" y="647"/>
                  </a:lnTo>
                  <a:lnTo>
                    <a:pt x="191" y="656"/>
                  </a:lnTo>
                  <a:lnTo>
                    <a:pt x="208" y="664"/>
                  </a:lnTo>
                  <a:lnTo>
                    <a:pt x="224" y="671"/>
                  </a:lnTo>
                  <a:lnTo>
                    <a:pt x="242" y="677"/>
                  </a:lnTo>
                  <a:lnTo>
                    <a:pt x="254" y="680"/>
                  </a:lnTo>
                  <a:lnTo>
                    <a:pt x="268" y="683"/>
                  </a:lnTo>
                  <a:lnTo>
                    <a:pt x="283" y="683"/>
                  </a:lnTo>
                  <a:lnTo>
                    <a:pt x="298" y="681"/>
                  </a:lnTo>
                  <a:lnTo>
                    <a:pt x="310" y="678"/>
                  </a:lnTo>
                  <a:lnTo>
                    <a:pt x="323" y="673"/>
                  </a:lnTo>
                  <a:lnTo>
                    <a:pt x="331" y="665"/>
                  </a:lnTo>
                  <a:lnTo>
                    <a:pt x="338" y="652"/>
                  </a:lnTo>
                </a:path>
              </a:pathLst>
            </a:custGeom>
            <a:gradFill rotWithShape="0">
              <a:gsLst>
                <a:gs pos="0">
                  <a:srgbClr val="FF9900"/>
                </a:gs>
                <a:gs pos="100000">
                  <a:srgbClr val="FF9900">
                    <a:gamma/>
                    <a:shade val="49804"/>
                    <a:invGamma/>
                  </a:srgbClr>
                </a:gs>
              </a:gsLst>
              <a:lin ang="5400000" scaled="1"/>
            </a:gradFill>
            <a:ln w="9525" cap="rnd" cmpd="sng">
              <a:noFill/>
              <a:prstDash val="solid"/>
              <a:round/>
              <a:headEnd type="none" w="sm" len="sm"/>
              <a:tailEnd type="none" w="sm" len="sm"/>
            </a:ln>
            <a:effectLst>
              <a:outerShdw dist="35921" dir="2700000" algn="ctr" rotWithShape="0">
                <a:schemeClr val="tx1">
                  <a:alpha val="50000"/>
                </a:schemeClr>
              </a:outerShdw>
            </a:effectLst>
          </p:spPr>
          <p:txBody>
            <a:bodyPr/>
            <a:lstStyle/>
            <a:p>
              <a:endParaRPr lang="en-US"/>
            </a:p>
          </p:txBody>
        </p:sp>
        <p:sp>
          <p:nvSpPr>
            <p:cNvPr id="714756" name="Freeform 4"/>
            <p:cNvSpPr>
              <a:spLocks/>
            </p:cNvSpPr>
            <p:nvPr/>
          </p:nvSpPr>
          <p:spPr bwMode="auto">
            <a:xfrm>
              <a:off x="3177" y="1294"/>
              <a:ext cx="244" cy="200"/>
            </a:xfrm>
            <a:custGeom>
              <a:avLst/>
              <a:gdLst/>
              <a:ahLst/>
              <a:cxnLst>
                <a:cxn ang="0">
                  <a:pos x="238" y="97"/>
                </a:cxn>
                <a:cxn ang="0">
                  <a:pos x="225" y="89"/>
                </a:cxn>
                <a:cxn ang="0">
                  <a:pos x="211" y="80"/>
                </a:cxn>
                <a:cxn ang="0">
                  <a:pos x="197" y="72"/>
                </a:cxn>
                <a:cxn ang="0">
                  <a:pos x="183" y="63"/>
                </a:cxn>
                <a:cxn ang="0">
                  <a:pos x="168" y="55"/>
                </a:cxn>
                <a:cxn ang="0">
                  <a:pos x="153" y="46"/>
                </a:cxn>
                <a:cxn ang="0">
                  <a:pos x="138" y="37"/>
                </a:cxn>
                <a:cxn ang="0">
                  <a:pos x="124" y="29"/>
                </a:cxn>
                <a:cxn ang="0">
                  <a:pos x="75" y="1"/>
                </a:cxn>
                <a:cxn ang="0">
                  <a:pos x="71" y="0"/>
                </a:cxn>
                <a:cxn ang="0">
                  <a:pos x="65" y="0"/>
                </a:cxn>
                <a:cxn ang="0">
                  <a:pos x="59" y="2"/>
                </a:cxn>
                <a:cxn ang="0">
                  <a:pos x="56" y="4"/>
                </a:cxn>
                <a:cxn ang="0">
                  <a:pos x="52" y="7"/>
                </a:cxn>
                <a:cxn ang="0">
                  <a:pos x="51" y="12"/>
                </a:cxn>
                <a:cxn ang="0">
                  <a:pos x="52" y="16"/>
                </a:cxn>
                <a:cxn ang="0">
                  <a:pos x="56" y="17"/>
                </a:cxn>
                <a:cxn ang="0">
                  <a:pos x="104" y="46"/>
                </a:cxn>
                <a:cxn ang="0">
                  <a:pos x="118" y="53"/>
                </a:cxn>
                <a:cxn ang="0">
                  <a:pos x="130" y="60"/>
                </a:cxn>
                <a:cxn ang="0">
                  <a:pos x="143" y="67"/>
                </a:cxn>
                <a:cxn ang="0">
                  <a:pos x="157" y="75"/>
                </a:cxn>
                <a:cxn ang="0">
                  <a:pos x="169" y="82"/>
                </a:cxn>
                <a:cxn ang="0">
                  <a:pos x="181" y="90"/>
                </a:cxn>
                <a:cxn ang="0">
                  <a:pos x="192" y="97"/>
                </a:cxn>
                <a:cxn ang="0">
                  <a:pos x="204" y="104"/>
                </a:cxn>
                <a:cxn ang="0">
                  <a:pos x="182" y="111"/>
                </a:cxn>
                <a:cxn ang="0">
                  <a:pos x="160" y="120"/>
                </a:cxn>
                <a:cxn ang="0">
                  <a:pos x="138" y="130"/>
                </a:cxn>
                <a:cxn ang="0">
                  <a:pos x="116" y="138"/>
                </a:cxn>
                <a:cxn ang="0">
                  <a:pos x="91" y="149"/>
                </a:cxn>
                <a:cxn ang="0">
                  <a:pos x="64" y="160"/>
                </a:cxn>
                <a:cxn ang="0">
                  <a:pos x="38" y="171"/>
                </a:cxn>
                <a:cxn ang="0">
                  <a:pos x="9" y="180"/>
                </a:cxn>
                <a:cxn ang="0">
                  <a:pos x="5" y="182"/>
                </a:cxn>
                <a:cxn ang="0">
                  <a:pos x="1" y="186"/>
                </a:cxn>
                <a:cxn ang="0">
                  <a:pos x="0" y="189"/>
                </a:cxn>
                <a:cxn ang="0">
                  <a:pos x="1" y="192"/>
                </a:cxn>
                <a:cxn ang="0">
                  <a:pos x="2" y="195"/>
                </a:cxn>
                <a:cxn ang="0">
                  <a:pos x="5" y="198"/>
                </a:cxn>
                <a:cxn ang="0">
                  <a:pos x="11" y="199"/>
                </a:cxn>
                <a:cxn ang="0">
                  <a:pos x="17" y="198"/>
                </a:cxn>
                <a:cxn ang="0">
                  <a:pos x="45" y="189"/>
                </a:cxn>
                <a:cxn ang="0">
                  <a:pos x="74" y="178"/>
                </a:cxn>
                <a:cxn ang="0">
                  <a:pos x="100" y="166"/>
                </a:cxn>
                <a:cxn ang="0">
                  <a:pos x="128" y="155"/>
                </a:cxn>
                <a:cxn ang="0">
                  <a:pos x="155" y="145"/>
                </a:cxn>
                <a:cxn ang="0">
                  <a:pos x="180" y="134"/>
                </a:cxn>
                <a:cxn ang="0">
                  <a:pos x="206" y="123"/>
                </a:cxn>
                <a:cxn ang="0">
                  <a:pos x="233" y="115"/>
                </a:cxn>
                <a:cxn ang="0">
                  <a:pos x="236" y="113"/>
                </a:cxn>
                <a:cxn ang="0">
                  <a:pos x="238" y="111"/>
                </a:cxn>
                <a:cxn ang="0">
                  <a:pos x="240" y="109"/>
                </a:cxn>
                <a:cxn ang="0">
                  <a:pos x="242" y="107"/>
                </a:cxn>
                <a:cxn ang="0">
                  <a:pos x="243" y="104"/>
                </a:cxn>
                <a:cxn ang="0">
                  <a:pos x="243" y="101"/>
                </a:cxn>
                <a:cxn ang="0">
                  <a:pos x="240" y="99"/>
                </a:cxn>
                <a:cxn ang="0">
                  <a:pos x="238" y="97"/>
                </a:cxn>
              </a:cxnLst>
              <a:rect l="0" t="0" r="r" b="b"/>
              <a:pathLst>
                <a:path w="244" h="200">
                  <a:moveTo>
                    <a:pt x="238" y="97"/>
                  </a:moveTo>
                  <a:lnTo>
                    <a:pt x="225" y="89"/>
                  </a:lnTo>
                  <a:lnTo>
                    <a:pt x="211" y="80"/>
                  </a:lnTo>
                  <a:lnTo>
                    <a:pt x="197" y="72"/>
                  </a:lnTo>
                  <a:lnTo>
                    <a:pt x="183" y="63"/>
                  </a:lnTo>
                  <a:lnTo>
                    <a:pt x="168" y="55"/>
                  </a:lnTo>
                  <a:lnTo>
                    <a:pt x="153" y="46"/>
                  </a:lnTo>
                  <a:lnTo>
                    <a:pt x="138" y="37"/>
                  </a:lnTo>
                  <a:lnTo>
                    <a:pt x="124" y="29"/>
                  </a:lnTo>
                  <a:lnTo>
                    <a:pt x="75" y="1"/>
                  </a:lnTo>
                  <a:lnTo>
                    <a:pt x="71" y="0"/>
                  </a:lnTo>
                  <a:lnTo>
                    <a:pt x="65" y="0"/>
                  </a:lnTo>
                  <a:lnTo>
                    <a:pt x="59" y="2"/>
                  </a:lnTo>
                  <a:lnTo>
                    <a:pt x="56" y="4"/>
                  </a:lnTo>
                  <a:lnTo>
                    <a:pt x="52" y="7"/>
                  </a:lnTo>
                  <a:lnTo>
                    <a:pt x="51" y="12"/>
                  </a:lnTo>
                  <a:lnTo>
                    <a:pt x="52" y="16"/>
                  </a:lnTo>
                  <a:lnTo>
                    <a:pt x="56" y="17"/>
                  </a:lnTo>
                  <a:lnTo>
                    <a:pt x="104" y="46"/>
                  </a:lnTo>
                  <a:lnTo>
                    <a:pt x="118" y="53"/>
                  </a:lnTo>
                  <a:lnTo>
                    <a:pt x="130" y="60"/>
                  </a:lnTo>
                  <a:lnTo>
                    <a:pt x="143" y="67"/>
                  </a:lnTo>
                  <a:lnTo>
                    <a:pt x="157" y="75"/>
                  </a:lnTo>
                  <a:lnTo>
                    <a:pt x="169" y="82"/>
                  </a:lnTo>
                  <a:lnTo>
                    <a:pt x="181" y="90"/>
                  </a:lnTo>
                  <a:lnTo>
                    <a:pt x="192" y="97"/>
                  </a:lnTo>
                  <a:lnTo>
                    <a:pt x="204" y="104"/>
                  </a:lnTo>
                  <a:lnTo>
                    <a:pt x="182" y="111"/>
                  </a:lnTo>
                  <a:lnTo>
                    <a:pt x="160" y="120"/>
                  </a:lnTo>
                  <a:lnTo>
                    <a:pt x="138" y="130"/>
                  </a:lnTo>
                  <a:lnTo>
                    <a:pt x="116" y="138"/>
                  </a:lnTo>
                  <a:lnTo>
                    <a:pt x="91" y="149"/>
                  </a:lnTo>
                  <a:lnTo>
                    <a:pt x="64" y="160"/>
                  </a:lnTo>
                  <a:lnTo>
                    <a:pt x="38" y="171"/>
                  </a:lnTo>
                  <a:lnTo>
                    <a:pt x="9" y="180"/>
                  </a:lnTo>
                  <a:lnTo>
                    <a:pt x="5" y="182"/>
                  </a:lnTo>
                  <a:lnTo>
                    <a:pt x="1" y="186"/>
                  </a:lnTo>
                  <a:lnTo>
                    <a:pt x="0" y="189"/>
                  </a:lnTo>
                  <a:lnTo>
                    <a:pt x="1" y="192"/>
                  </a:lnTo>
                  <a:lnTo>
                    <a:pt x="2" y="195"/>
                  </a:lnTo>
                  <a:lnTo>
                    <a:pt x="5" y="198"/>
                  </a:lnTo>
                  <a:lnTo>
                    <a:pt x="11" y="199"/>
                  </a:lnTo>
                  <a:lnTo>
                    <a:pt x="17" y="198"/>
                  </a:lnTo>
                  <a:lnTo>
                    <a:pt x="45" y="189"/>
                  </a:lnTo>
                  <a:lnTo>
                    <a:pt x="74" y="178"/>
                  </a:lnTo>
                  <a:lnTo>
                    <a:pt x="100" y="166"/>
                  </a:lnTo>
                  <a:lnTo>
                    <a:pt x="128" y="155"/>
                  </a:lnTo>
                  <a:lnTo>
                    <a:pt x="155" y="145"/>
                  </a:lnTo>
                  <a:lnTo>
                    <a:pt x="180" y="134"/>
                  </a:lnTo>
                  <a:lnTo>
                    <a:pt x="206" y="123"/>
                  </a:lnTo>
                  <a:lnTo>
                    <a:pt x="233" y="115"/>
                  </a:lnTo>
                  <a:lnTo>
                    <a:pt x="236" y="113"/>
                  </a:lnTo>
                  <a:lnTo>
                    <a:pt x="238" y="111"/>
                  </a:lnTo>
                  <a:lnTo>
                    <a:pt x="240" y="109"/>
                  </a:lnTo>
                  <a:lnTo>
                    <a:pt x="242" y="107"/>
                  </a:lnTo>
                  <a:lnTo>
                    <a:pt x="243" y="104"/>
                  </a:lnTo>
                  <a:lnTo>
                    <a:pt x="243" y="101"/>
                  </a:lnTo>
                  <a:lnTo>
                    <a:pt x="240" y="99"/>
                  </a:lnTo>
                  <a:lnTo>
                    <a:pt x="238" y="97"/>
                  </a:lnTo>
                </a:path>
              </a:pathLst>
            </a:custGeom>
            <a:solidFill>
              <a:srgbClr val="000000"/>
            </a:solidFill>
            <a:ln w="9525" cap="rnd">
              <a:noFill/>
              <a:round/>
              <a:headEnd type="none" w="sm" len="sm"/>
              <a:tailEnd type="none" w="sm" len="sm"/>
            </a:ln>
            <a:effectLst/>
          </p:spPr>
          <p:txBody>
            <a:bodyPr/>
            <a:lstStyle/>
            <a:p>
              <a:endParaRPr lang="en-US"/>
            </a:p>
          </p:txBody>
        </p:sp>
        <p:sp>
          <p:nvSpPr>
            <p:cNvPr id="714757" name="Freeform 5"/>
            <p:cNvSpPr>
              <a:spLocks/>
            </p:cNvSpPr>
            <p:nvPr/>
          </p:nvSpPr>
          <p:spPr bwMode="auto">
            <a:xfrm>
              <a:off x="2745" y="1372"/>
              <a:ext cx="526" cy="537"/>
            </a:xfrm>
            <a:custGeom>
              <a:avLst/>
              <a:gdLst/>
              <a:ahLst/>
              <a:cxnLst>
                <a:cxn ang="0">
                  <a:pos x="490" y="0"/>
                </a:cxn>
                <a:cxn ang="0">
                  <a:pos x="427" y="2"/>
                </a:cxn>
                <a:cxn ang="0">
                  <a:pos x="354" y="12"/>
                </a:cxn>
                <a:cxn ang="0">
                  <a:pos x="272" y="35"/>
                </a:cxn>
                <a:cxn ang="0">
                  <a:pos x="190" y="64"/>
                </a:cxn>
                <a:cxn ang="0">
                  <a:pos x="124" y="103"/>
                </a:cxn>
                <a:cxn ang="0">
                  <a:pos x="69" y="152"/>
                </a:cxn>
                <a:cxn ang="0">
                  <a:pos x="27" y="213"/>
                </a:cxn>
                <a:cxn ang="0">
                  <a:pos x="3" y="270"/>
                </a:cxn>
                <a:cxn ang="0">
                  <a:pos x="0" y="316"/>
                </a:cxn>
                <a:cxn ang="0">
                  <a:pos x="12" y="360"/>
                </a:cxn>
                <a:cxn ang="0">
                  <a:pos x="36" y="400"/>
                </a:cxn>
                <a:cxn ang="0">
                  <a:pos x="69" y="439"/>
                </a:cxn>
                <a:cxn ang="0">
                  <a:pos x="108" y="472"/>
                </a:cxn>
                <a:cxn ang="0">
                  <a:pos x="150" y="502"/>
                </a:cxn>
                <a:cxn ang="0">
                  <a:pos x="192" y="525"/>
                </a:cxn>
                <a:cxn ang="0">
                  <a:pos x="216" y="536"/>
                </a:cxn>
                <a:cxn ang="0">
                  <a:pos x="227" y="534"/>
                </a:cxn>
                <a:cxn ang="0">
                  <a:pos x="232" y="528"/>
                </a:cxn>
                <a:cxn ang="0">
                  <a:pos x="230" y="520"/>
                </a:cxn>
                <a:cxn ang="0">
                  <a:pos x="207" y="508"/>
                </a:cxn>
                <a:cxn ang="0">
                  <a:pos x="167" y="485"/>
                </a:cxn>
                <a:cxn ang="0">
                  <a:pos x="127" y="457"/>
                </a:cxn>
                <a:cxn ang="0">
                  <a:pos x="91" y="425"/>
                </a:cxn>
                <a:cxn ang="0">
                  <a:pos x="59" y="389"/>
                </a:cxn>
                <a:cxn ang="0">
                  <a:pos x="38" y="350"/>
                </a:cxn>
                <a:cxn ang="0">
                  <a:pos x="28" y="310"/>
                </a:cxn>
                <a:cxn ang="0">
                  <a:pos x="30" y="270"/>
                </a:cxn>
                <a:cxn ang="0">
                  <a:pos x="47" y="227"/>
                </a:cxn>
                <a:cxn ang="0">
                  <a:pos x="79" y="176"/>
                </a:cxn>
                <a:cxn ang="0">
                  <a:pos x="127" y="127"/>
                </a:cxn>
                <a:cxn ang="0">
                  <a:pos x="194" y="84"/>
                </a:cxn>
                <a:cxn ang="0">
                  <a:pos x="266" y="57"/>
                </a:cxn>
                <a:cxn ang="0">
                  <a:pos x="335" y="37"/>
                </a:cxn>
                <a:cxn ang="0">
                  <a:pos x="408" y="24"/>
                </a:cxn>
                <a:cxn ang="0">
                  <a:pos x="477" y="20"/>
                </a:cxn>
                <a:cxn ang="0">
                  <a:pos x="514" y="24"/>
                </a:cxn>
                <a:cxn ang="0">
                  <a:pos x="522" y="20"/>
                </a:cxn>
                <a:cxn ang="0">
                  <a:pos x="525" y="12"/>
                </a:cxn>
                <a:cxn ang="0">
                  <a:pos x="522" y="6"/>
                </a:cxn>
              </a:cxnLst>
              <a:rect l="0" t="0" r="r" b="b"/>
              <a:pathLst>
                <a:path w="526" h="537">
                  <a:moveTo>
                    <a:pt x="518" y="4"/>
                  </a:moveTo>
                  <a:lnTo>
                    <a:pt x="490" y="0"/>
                  </a:lnTo>
                  <a:lnTo>
                    <a:pt x="460" y="0"/>
                  </a:lnTo>
                  <a:lnTo>
                    <a:pt x="427" y="2"/>
                  </a:lnTo>
                  <a:lnTo>
                    <a:pt x="392" y="7"/>
                  </a:lnTo>
                  <a:lnTo>
                    <a:pt x="354" y="12"/>
                  </a:lnTo>
                  <a:lnTo>
                    <a:pt x="315" y="22"/>
                  </a:lnTo>
                  <a:lnTo>
                    <a:pt x="272" y="35"/>
                  </a:lnTo>
                  <a:lnTo>
                    <a:pt x="227" y="49"/>
                  </a:lnTo>
                  <a:lnTo>
                    <a:pt x="190" y="64"/>
                  </a:lnTo>
                  <a:lnTo>
                    <a:pt x="155" y="82"/>
                  </a:lnTo>
                  <a:lnTo>
                    <a:pt x="124" y="103"/>
                  </a:lnTo>
                  <a:lnTo>
                    <a:pt x="95" y="125"/>
                  </a:lnTo>
                  <a:lnTo>
                    <a:pt x="69" y="152"/>
                  </a:lnTo>
                  <a:lnTo>
                    <a:pt x="46" y="181"/>
                  </a:lnTo>
                  <a:lnTo>
                    <a:pt x="27" y="213"/>
                  </a:lnTo>
                  <a:lnTo>
                    <a:pt x="10" y="247"/>
                  </a:lnTo>
                  <a:lnTo>
                    <a:pt x="3" y="270"/>
                  </a:lnTo>
                  <a:lnTo>
                    <a:pt x="0" y="293"/>
                  </a:lnTo>
                  <a:lnTo>
                    <a:pt x="0" y="316"/>
                  </a:lnTo>
                  <a:lnTo>
                    <a:pt x="4" y="338"/>
                  </a:lnTo>
                  <a:lnTo>
                    <a:pt x="12" y="360"/>
                  </a:lnTo>
                  <a:lnTo>
                    <a:pt x="23" y="380"/>
                  </a:lnTo>
                  <a:lnTo>
                    <a:pt x="36" y="400"/>
                  </a:lnTo>
                  <a:lnTo>
                    <a:pt x="52" y="420"/>
                  </a:lnTo>
                  <a:lnTo>
                    <a:pt x="69" y="439"/>
                  </a:lnTo>
                  <a:lnTo>
                    <a:pt x="88" y="457"/>
                  </a:lnTo>
                  <a:lnTo>
                    <a:pt x="108" y="472"/>
                  </a:lnTo>
                  <a:lnTo>
                    <a:pt x="129" y="488"/>
                  </a:lnTo>
                  <a:lnTo>
                    <a:pt x="150" y="502"/>
                  </a:lnTo>
                  <a:lnTo>
                    <a:pt x="171" y="515"/>
                  </a:lnTo>
                  <a:lnTo>
                    <a:pt x="192" y="525"/>
                  </a:lnTo>
                  <a:lnTo>
                    <a:pt x="213" y="535"/>
                  </a:lnTo>
                  <a:lnTo>
                    <a:pt x="216" y="536"/>
                  </a:lnTo>
                  <a:lnTo>
                    <a:pt x="222" y="536"/>
                  </a:lnTo>
                  <a:lnTo>
                    <a:pt x="227" y="534"/>
                  </a:lnTo>
                  <a:lnTo>
                    <a:pt x="230" y="532"/>
                  </a:lnTo>
                  <a:lnTo>
                    <a:pt x="232" y="528"/>
                  </a:lnTo>
                  <a:lnTo>
                    <a:pt x="232" y="524"/>
                  </a:lnTo>
                  <a:lnTo>
                    <a:pt x="230" y="520"/>
                  </a:lnTo>
                  <a:lnTo>
                    <a:pt x="227" y="517"/>
                  </a:lnTo>
                  <a:lnTo>
                    <a:pt x="207" y="508"/>
                  </a:lnTo>
                  <a:lnTo>
                    <a:pt x="187" y="497"/>
                  </a:lnTo>
                  <a:lnTo>
                    <a:pt x="167" y="485"/>
                  </a:lnTo>
                  <a:lnTo>
                    <a:pt x="146" y="471"/>
                  </a:lnTo>
                  <a:lnTo>
                    <a:pt x="127" y="457"/>
                  </a:lnTo>
                  <a:lnTo>
                    <a:pt x="107" y="441"/>
                  </a:lnTo>
                  <a:lnTo>
                    <a:pt x="91" y="425"/>
                  </a:lnTo>
                  <a:lnTo>
                    <a:pt x="74" y="407"/>
                  </a:lnTo>
                  <a:lnTo>
                    <a:pt x="59" y="389"/>
                  </a:lnTo>
                  <a:lnTo>
                    <a:pt x="47" y="371"/>
                  </a:lnTo>
                  <a:lnTo>
                    <a:pt x="38" y="350"/>
                  </a:lnTo>
                  <a:lnTo>
                    <a:pt x="31" y="331"/>
                  </a:lnTo>
                  <a:lnTo>
                    <a:pt x="28" y="310"/>
                  </a:lnTo>
                  <a:lnTo>
                    <a:pt x="26" y="291"/>
                  </a:lnTo>
                  <a:lnTo>
                    <a:pt x="30" y="270"/>
                  </a:lnTo>
                  <a:lnTo>
                    <a:pt x="36" y="250"/>
                  </a:lnTo>
                  <a:lnTo>
                    <a:pt x="47" y="227"/>
                  </a:lnTo>
                  <a:lnTo>
                    <a:pt x="61" y="201"/>
                  </a:lnTo>
                  <a:lnTo>
                    <a:pt x="79" y="176"/>
                  </a:lnTo>
                  <a:lnTo>
                    <a:pt x="102" y="151"/>
                  </a:lnTo>
                  <a:lnTo>
                    <a:pt x="127" y="127"/>
                  </a:lnTo>
                  <a:lnTo>
                    <a:pt x="158" y="104"/>
                  </a:lnTo>
                  <a:lnTo>
                    <a:pt x="194" y="84"/>
                  </a:lnTo>
                  <a:lnTo>
                    <a:pt x="235" y="67"/>
                  </a:lnTo>
                  <a:lnTo>
                    <a:pt x="266" y="57"/>
                  </a:lnTo>
                  <a:lnTo>
                    <a:pt x="300" y="47"/>
                  </a:lnTo>
                  <a:lnTo>
                    <a:pt x="335" y="37"/>
                  </a:lnTo>
                  <a:lnTo>
                    <a:pt x="373" y="30"/>
                  </a:lnTo>
                  <a:lnTo>
                    <a:pt x="408" y="24"/>
                  </a:lnTo>
                  <a:lnTo>
                    <a:pt x="443" y="20"/>
                  </a:lnTo>
                  <a:lnTo>
                    <a:pt x="477" y="20"/>
                  </a:lnTo>
                  <a:lnTo>
                    <a:pt x="508" y="23"/>
                  </a:lnTo>
                  <a:lnTo>
                    <a:pt x="514" y="24"/>
                  </a:lnTo>
                  <a:lnTo>
                    <a:pt x="518" y="23"/>
                  </a:lnTo>
                  <a:lnTo>
                    <a:pt x="522" y="20"/>
                  </a:lnTo>
                  <a:lnTo>
                    <a:pt x="525" y="16"/>
                  </a:lnTo>
                  <a:lnTo>
                    <a:pt x="525" y="12"/>
                  </a:lnTo>
                  <a:lnTo>
                    <a:pt x="525" y="9"/>
                  </a:lnTo>
                  <a:lnTo>
                    <a:pt x="522" y="6"/>
                  </a:lnTo>
                  <a:lnTo>
                    <a:pt x="518" y="4"/>
                  </a:lnTo>
                </a:path>
              </a:pathLst>
            </a:custGeom>
            <a:solidFill>
              <a:srgbClr val="000000"/>
            </a:solidFill>
            <a:ln w="9525" cap="rnd">
              <a:noFill/>
              <a:round/>
              <a:headEnd type="none" w="sm" len="sm"/>
              <a:tailEnd type="none" w="sm" len="sm"/>
            </a:ln>
            <a:effectLst/>
          </p:spPr>
          <p:txBody>
            <a:bodyPr/>
            <a:lstStyle/>
            <a:p>
              <a:endParaRPr lang="en-US"/>
            </a:p>
          </p:txBody>
        </p:sp>
      </p:grpSp>
      <p:grpSp>
        <p:nvGrpSpPr>
          <p:cNvPr id="714762" name="Group 10"/>
          <p:cNvGrpSpPr>
            <a:grpSpLocks/>
          </p:cNvGrpSpPr>
          <p:nvPr/>
        </p:nvGrpSpPr>
        <p:grpSpPr bwMode="auto">
          <a:xfrm>
            <a:off x="5864497" y="3194280"/>
            <a:ext cx="1328737" cy="1012825"/>
            <a:chOff x="3871" y="2025"/>
            <a:chExt cx="837" cy="638"/>
          </a:xfrm>
        </p:grpSpPr>
        <p:sp>
          <p:nvSpPr>
            <p:cNvPr id="714763" name="Freeform 11"/>
            <p:cNvSpPr>
              <a:spLocks/>
            </p:cNvSpPr>
            <p:nvPr/>
          </p:nvSpPr>
          <p:spPr bwMode="auto">
            <a:xfrm>
              <a:off x="3871" y="2025"/>
              <a:ext cx="837" cy="638"/>
            </a:xfrm>
            <a:custGeom>
              <a:avLst/>
              <a:gdLst/>
              <a:ahLst/>
              <a:cxnLst>
                <a:cxn ang="0">
                  <a:pos x="531" y="47"/>
                </a:cxn>
                <a:cxn ang="0">
                  <a:pos x="556" y="78"/>
                </a:cxn>
                <a:cxn ang="0">
                  <a:pos x="591" y="105"/>
                </a:cxn>
                <a:cxn ang="0">
                  <a:pos x="629" y="139"/>
                </a:cxn>
                <a:cxn ang="0">
                  <a:pos x="659" y="177"/>
                </a:cxn>
                <a:cxn ang="0">
                  <a:pos x="676" y="212"/>
                </a:cxn>
                <a:cxn ang="0">
                  <a:pos x="685" y="241"/>
                </a:cxn>
                <a:cxn ang="0">
                  <a:pos x="688" y="270"/>
                </a:cxn>
                <a:cxn ang="0">
                  <a:pos x="685" y="301"/>
                </a:cxn>
                <a:cxn ang="0">
                  <a:pos x="677" y="329"/>
                </a:cxn>
                <a:cxn ang="0">
                  <a:pos x="660" y="355"/>
                </a:cxn>
                <a:cxn ang="0">
                  <a:pos x="604" y="404"/>
                </a:cxn>
                <a:cxn ang="0">
                  <a:pos x="528" y="441"/>
                </a:cxn>
                <a:cxn ang="0">
                  <a:pos x="436" y="457"/>
                </a:cxn>
                <a:cxn ang="0">
                  <a:pos x="315" y="455"/>
                </a:cxn>
                <a:cxn ang="0">
                  <a:pos x="337" y="438"/>
                </a:cxn>
                <a:cxn ang="0">
                  <a:pos x="346" y="419"/>
                </a:cxn>
                <a:cxn ang="0">
                  <a:pos x="327" y="385"/>
                </a:cxn>
                <a:cxn ang="0">
                  <a:pos x="243" y="378"/>
                </a:cxn>
                <a:cxn ang="0">
                  <a:pos x="149" y="402"/>
                </a:cxn>
                <a:cxn ang="0">
                  <a:pos x="97" y="416"/>
                </a:cxn>
                <a:cxn ang="0">
                  <a:pos x="50" y="428"/>
                </a:cxn>
                <a:cxn ang="0">
                  <a:pos x="14" y="446"/>
                </a:cxn>
                <a:cxn ang="0">
                  <a:pos x="1" y="470"/>
                </a:cxn>
                <a:cxn ang="0">
                  <a:pos x="15" y="492"/>
                </a:cxn>
                <a:cxn ang="0">
                  <a:pos x="44" y="515"/>
                </a:cxn>
                <a:cxn ang="0">
                  <a:pos x="81" y="543"/>
                </a:cxn>
                <a:cxn ang="0">
                  <a:pos x="119" y="572"/>
                </a:cxn>
                <a:cxn ang="0">
                  <a:pos x="150" y="599"/>
                </a:cxn>
                <a:cxn ang="0">
                  <a:pos x="185" y="625"/>
                </a:cxn>
                <a:cxn ang="0">
                  <a:pos x="229" y="637"/>
                </a:cxn>
                <a:cxn ang="0">
                  <a:pos x="273" y="623"/>
                </a:cxn>
                <a:cxn ang="0">
                  <a:pos x="275" y="590"/>
                </a:cxn>
                <a:cxn ang="0">
                  <a:pos x="294" y="570"/>
                </a:cxn>
                <a:cxn ang="0">
                  <a:pos x="404" y="574"/>
                </a:cxn>
                <a:cxn ang="0">
                  <a:pos x="533" y="550"/>
                </a:cxn>
                <a:cxn ang="0">
                  <a:pos x="658" y="496"/>
                </a:cxn>
                <a:cxn ang="0">
                  <a:pos x="760" y="421"/>
                </a:cxn>
                <a:cxn ang="0">
                  <a:pos x="824" y="333"/>
                </a:cxn>
                <a:cxn ang="0">
                  <a:pos x="831" y="238"/>
                </a:cxn>
                <a:cxn ang="0">
                  <a:pos x="801" y="181"/>
                </a:cxn>
                <a:cxn ang="0">
                  <a:pos x="774" y="141"/>
                </a:cxn>
                <a:cxn ang="0">
                  <a:pos x="743" y="100"/>
                </a:cxn>
                <a:cxn ang="0">
                  <a:pos x="706" y="62"/>
                </a:cxn>
                <a:cxn ang="0">
                  <a:pos x="662" y="29"/>
                </a:cxn>
                <a:cxn ang="0">
                  <a:pos x="618" y="7"/>
                </a:cxn>
                <a:cxn ang="0">
                  <a:pos x="576" y="0"/>
                </a:cxn>
                <a:cxn ang="0">
                  <a:pos x="540" y="11"/>
                </a:cxn>
              </a:cxnLst>
              <a:rect l="0" t="0" r="r" b="b"/>
              <a:pathLst>
                <a:path w="837" h="638">
                  <a:moveTo>
                    <a:pt x="532" y="22"/>
                  </a:moveTo>
                  <a:lnTo>
                    <a:pt x="528" y="35"/>
                  </a:lnTo>
                  <a:lnTo>
                    <a:pt x="531" y="47"/>
                  </a:lnTo>
                  <a:lnTo>
                    <a:pt x="536" y="59"/>
                  </a:lnTo>
                  <a:lnTo>
                    <a:pt x="545" y="69"/>
                  </a:lnTo>
                  <a:lnTo>
                    <a:pt x="556" y="78"/>
                  </a:lnTo>
                  <a:lnTo>
                    <a:pt x="568" y="88"/>
                  </a:lnTo>
                  <a:lnTo>
                    <a:pt x="580" y="96"/>
                  </a:lnTo>
                  <a:lnTo>
                    <a:pt x="591" y="105"/>
                  </a:lnTo>
                  <a:lnTo>
                    <a:pt x="606" y="115"/>
                  </a:lnTo>
                  <a:lnTo>
                    <a:pt x="617" y="127"/>
                  </a:lnTo>
                  <a:lnTo>
                    <a:pt x="629" y="139"/>
                  </a:lnTo>
                  <a:lnTo>
                    <a:pt x="639" y="151"/>
                  </a:lnTo>
                  <a:lnTo>
                    <a:pt x="649" y="164"/>
                  </a:lnTo>
                  <a:lnTo>
                    <a:pt x="659" y="177"/>
                  </a:lnTo>
                  <a:lnTo>
                    <a:pt x="667" y="191"/>
                  </a:lnTo>
                  <a:lnTo>
                    <a:pt x="674" y="204"/>
                  </a:lnTo>
                  <a:lnTo>
                    <a:pt x="676" y="212"/>
                  </a:lnTo>
                  <a:lnTo>
                    <a:pt x="679" y="221"/>
                  </a:lnTo>
                  <a:lnTo>
                    <a:pt x="683" y="230"/>
                  </a:lnTo>
                  <a:lnTo>
                    <a:pt x="685" y="241"/>
                  </a:lnTo>
                  <a:lnTo>
                    <a:pt x="687" y="250"/>
                  </a:lnTo>
                  <a:lnTo>
                    <a:pt x="688" y="260"/>
                  </a:lnTo>
                  <a:lnTo>
                    <a:pt x="688" y="270"/>
                  </a:lnTo>
                  <a:lnTo>
                    <a:pt x="688" y="281"/>
                  </a:lnTo>
                  <a:lnTo>
                    <a:pt x="688" y="290"/>
                  </a:lnTo>
                  <a:lnTo>
                    <a:pt x="685" y="301"/>
                  </a:lnTo>
                  <a:lnTo>
                    <a:pt x="683" y="310"/>
                  </a:lnTo>
                  <a:lnTo>
                    <a:pt x="681" y="321"/>
                  </a:lnTo>
                  <a:lnTo>
                    <a:pt x="677" y="329"/>
                  </a:lnTo>
                  <a:lnTo>
                    <a:pt x="673" y="339"/>
                  </a:lnTo>
                  <a:lnTo>
                    <a:pt x="667" y="348"/>
                  </a:lnTo>
                  <a:lnTo>
                    <a:pt x="660" y="355"/>
                  </a:lnTo>
                  <a:lnTo>
                    <a:pt x="644" y="372"/>
                  </a:lnTo>
                  <a:lnTo>
                    <a:pt x="626" y="388"/>
                  </a:lnTo>
                  <a:lnTo>
                    <a:pt x="604" y="404"/>
                  </a:lnTo>
                  <a:lnTo>
                    <a:pt x="580" y="417"/>
                  </a:lnTo>
                  <a:lnTo>
                    <a:pt x="555" y="430"/>
                  </a:lnTo>
                  <a:lnTo>
                    <a:pt x="528" y="441"/>
                  </a:lnTo>
                  <a:lnTo>
                    <a:pt x="503" y="449"/>
                  </a:lnTo>
                  <a:lnTo>
                    <a:pt x="475" y="453"/>
                  </a:lnTo>
                  <a:lnTo>
                    <a:pt x="436" y="457"/>
                  </a:lnTo>
                  <a:lnTo>
                    <a:pt x="397" y="458"/>
                  </a:lnTo>
                  <a:lnTo>
                    <a:pt x="357" y="457"/>
                  </a:lnTo>
                  <a:lnTo>
                    <a:pt x="315" y="455"/>
                  </a:lnTo>
                  <a:lnTo>
                    <a:pt x="323" y="450"/>
                  </a:lnTo>
                  <a:lnTo>
                    <a:pt x="331" y="444"/>
                  </a:lnTo>
                  <a:lnTo>
                    <a:pt x="337" y="438"/>
                  </a:lnTo>
                  <a:lnTo>
                    <a:pt x="343" y="432"/>
                  </a:lnTo>
                  <a:lnTo>
                    <a:pt x="345" y="426"/>
                  </a:lnTo>
                  <a:lnTo>
                    <a:pt x="346" y="419"/>
                  </a:lnTo>
                  <a:lnTo>
                    <a:pt x="346" y="411"/>
                  </a:lnTo>
                  <a:lnTo>
                    <a:pt x="343" y="402"/>
                  </a:lnTo>
                  <a:lnTo>
                    <a:pt x="327" y="385"/>
                  </a:lnTo>
                  <a:lnTo>
                    <a:pt x="305" y="376"/>
                  </a:lnTo>
                  <a:lnTo>
                    <a:pt x="275" y="375"/>
                  </a:lnTo>
                  <a:lnTo>
                    <a:pt x="243" y="378"/>
                  </a:lnTo>
                  <a:lnTo>
                    <a:pt x="209" y="385"/>
                  </a:lnTo>
                  <a:lnTo>
                    <a:pt x="177" y="394"/>
                  </a:lnTo>
                  <a:lnTo>
                    <a:pt x="149" y="402"/>
                  </a:lnTo>
                  <a:lnTo>
                    <a:pt x="125" y="410"/>
                  </a:lnTo>
                  <a:lnTo>
                    <a:pt x="111" y="413"/>
                  </a:lnTo>
                  <a:lnTo>
                    <a:pt x="97" y="416"/>
                  </a:lnTo>
                  <a:lnTo>
                    <a:pt x="82" y="420"/>
                  </a:lnTo>
                  <a:lnTo>
                    <a:pt x="66" y="424"/>
                  </a:lnTo>
                  <a:lnTo>
                    <a:pt x="50" y="428"/>
                  </a:lnTo>
                  <a:lnTo>
                    <a:pt x="36" y="433"/>
                  </a:lnTo>
                  <a:lnTo>
                    <a:pt x="24" y="440"/>
                  </a:lnTo>
                  <a:lnTo>
                    <a:pt x="14" y="446"/>
                  </a:lnTo>
                  <a:lnTo>
                    <a:pt x="5" y="454"/>
                  </a:lnTo>
                  <a:lnTo>
                    <a:pt x="0" y="462"/>
                  </a:lnTo>
                  <a:lnTo>
                    <a:pt x="1" y="470"/>
                  </a:lnTo>
                  <a:lnTo>
                    <a:pt x="2" y="478"/>
                  </a:lnTo>
                  <a:lnTo>
                    <a:pt x="9" y="485"/>
                  </a:lnTo>
                  <a:lnTo>
                    <a:pt x="15" y="492"/>
                  </a:lnTo>
                  <a:lnTo>
                    <a:pt x="23" y="499"/>
                  </a:lnTo>
                  <a:lnTo>
                    <a:pt x="32" y="506"/>
                  </a:lnTo>
                  <a:lnTo>
                    <a:pt x="44" y="515"/>
                  </a:lnTo>
                  <a:lnTo>
                    <a:pt x="56" y="526"/>
                  </a:lnTo>
                  <a:lnTo>
                    <a:pt x="68" y="535"/>
                  </a:lnTo>
                  <a:lnTo>
                    <a:pt x="81" y="543"/>
                  </a:lnTo>
                  <a:lnTo>
                    <a:pt x="93" y="553"/>
                  </a:lnTo>
                  <a:lnTo>
                    <a:pt x="106" y="563"/>
                  </a:lnTo>
                  <a:lnTo>
                    <a:pt x="119" y="572"/>
                  </a:lnTo>
                  <a:lnTo>
                    <a:pt x="131" y="581"/>
                  </a:lnTo>
                  <a:lnTo>
                    <a:pt x="141" y="590"/>
                  </a:lnTo>
                  <a:lnTo>
                    <a:pt x="150" y="599"/>
                  </a:lnTo>
                  <a:lnTo>
                    <a:pt x="161" y="608"/>
                  </a:lnTo>
                  <a:lnTo>
                    <a:pt x="173" y="617"/>
                  </a:lnTo>
                  <a:lnTo>
                    <a:pt x="185" y="625"/>
                  </a:lnTo>
                  <a:lnTo>
                    <a:pt x="199" y="631"/>
                  </a:lnTo>
                  <a:lnTo>
                    <a:pt x="213" y="636"/>
                  </a:lnTo>
                  <a:lnTo>
                    <a:pt x="229" y="637"/>
                  </a:lnTo>
                  <a:lnTo>
                    <a:pt x="250" y="635"/>
                  </a:lnTo>
                  <a:lnTo>
                    <a:pt x="264" y="630"/>
                  </a:lnTo>
                  <a:lnTo>
                    <a:pt x="273" y="623"/>
                  </a:lnTo>
                  <a:lnTo>
                    <a:pt x="278" y="614"/>
                  </a:lnTo>
                  <a:lnTo>
                    <a:pt x="278" y="603"/>
                  </a:lnTo>
                  <a:lnTo>
                    <a:pt x="275" y="590"/>
                  </a:lnTo>
                  <a:lnTo>
                    <a:pt x="269" y="576"/>
                  </a:lnTo>
                  <a:lnTo>
                    <a:pt x="260" y="562"/>
                  </a:lnTo>
                  <a:lnTo>
                    <a:pt x="294" y="570"/>
                  </a:lnTo>
                  <a:lnTo>
                    <a:pt x="330" y="574"/>
                  </a:lnTo>
                  <a:lnTo>
                    <a:pt x="367" y="575"/>
                  </a:lnTo>
                  <a:lnTo>
                    <a:pt x="404" y="574"/>
                  </a:lnTo>
                  <a:lnTo>
                    <a:pt x="446" y="570"/>
                  </a:lnTo>
                  <a:lnTo>
                    <a:pt x="489" y="562"/>
                  </a:lnTo>
                  <a:lnTo>
                    <a:pt x="533" y="550"/>
                  </a:lnTo>
                  <a:lnTo>
                    <a:pt x="575" y="534"/>
                  </a:lnTo>
                  <a:lnTo>
                    <a:pt x="617" y="517"/>
                  </a:lnTo>
                  <a:lnTo>
                    <a:pt x="658" y="496"/>
                  </a:lnTo>
                  <a:lnTo>
                    <a:pt x="695" y="474"/>
                  </a:lnTo>
                  <a:lnTo>
                    <a:pt x="729" y="448"/>
                  </a:lnTo>
                  <a:lnTo>
                    <a:pt x="760" y="421"/>
                  </a:lnTo>
                  <a:lnTo>
                    <a:pt x="786" y="393"/>
                  </a:lnTo>
                  <a:lnTo>
                    <a:pt x="808" y="363"/>
                  </a:lnTo>
                  <a:lnTo>
                    <a:pt x="824" y="333"/>
                  </a:lnTo>
                  <a:lnTo>
                    <a:pt x="832" y="302"/>
                  </a:lnTo>
                  <a:lnTo>
                    <a:pt x="836" y="270"/>
                  </a:lnTo>
                  <a:lnTo>
                    <a:pt x="831" y="238"/>
                  </a:lnTo>
                  <a:lnTo>
                    <a:pt x="816" y="208"/>
                  </a:lnTo>
                  <a:lnTo>
                    <a:pt x="810" y="194"/>
                  </a:lnTo>
                  <a:lnTo>
                    <a:pt x="801" y="181"/>
                  </a:lnTo>
                  <a:lnTo>
                    <a:pt x="793" y="167"/>
                  </a:lnTo>
                  <a:lnTo>
                    <a:pt x="783" y="154"/>
                  </a:lnTo>
                  <a:lnTo>
                    <a:pt x="774" y="141"/>
                  </a:lnTo>
                  <a:lnTo>
                    <a:pt x="764" y="126"/>
                  </a:lnTo>
                  <a:lnTo>
                    <a:pt x="754" y="113"/>
                  </a:lnTo>
                  <a:lnTo>
                    <a:pt x="743" y="100"/>
                  </a:lnTo>
                  <a:lnTo>
                    <a:pt x="730" y="87"/>
                  </a:lnTo>
                  <a:lnTo>
                    <a:pt x="718" y="74"/>
                  </a:lnTo>
                  <a:lnTo>
                    <a:pt x="706" y="62"/>
                  </a:lnTo>
                  <a:lnTo>
                    <a:pt x="692" y="51"/>
                  </a:lnTo>
                  <a:lnTo>
                    <a:pt x="678" y="40"/>
                  </a:lnTo>
                  <a:lnTo>
                    <a:pt x="662" y="29"/>
                  </a:lnTo>
                  <a:lnTo>
                    <a:pt x="647" y="21"/>
                  </a:lnTo>
                  <a:lnTo>
                    <a:pt x="630" y="12"/>
                  </a:lnTo>
                  <a:lnTo>
                    <a:pt x="618" y="7"/>
                  </a:lnTo>
                  <a:lnTo>
                    <a:pt x="606" y="3"/>
                  </a:lnTo>
                  <a:lnTo>
                    <a:pt x="591" y="0"/>
                  </a:lnTo>
                  <a:lnTo>
                    <a:pt x="576" y="0"/>
                  </a:lnTo>
                  <a:lnTo>
                    <a:pt x="563" y="1"/>
                  </a:lnTo>
                  <a:lnTo>
                    <a:pt x="550" y="4"/>
                  </a:lnTo>
                  <a:lnTo>
                    <a:pt x="540" y="11"/>
                  </a:lnTo>
                  <a:lnTo>
                    <a:pt x="532" y="22"/>
                  </a:lnTo>
                </a:path>
              </a:pathLst>
            </a:custGeom>
            <a:gradFill rotWithShape="0">
              <a:gsLst>
                <a:gs pos="0">
                  <a:srgbClr val="FF9900"/>
                </a:gs>
                <a:gs pos="100000">
                  <a:srgbClr val="FF9900">
                    <a:gamma/>
                    <a:shade val="49804"/>
                    <a:invGamma/>
                  </a:srgbClr>
                </a:gs>
              </a:gsLst>
              <a:lin ang="5400000" scaled="1"/>
            </a:gradFill>
            <a:ln w="9525" cap="rnd" cmpd="sng">
              <a:noFill/>
              <a:prstDash val="solid"/>
              <a:round/>
              <a:headEnd type="none" w="sm" len="sm"/>
              <a:tailEnd type="none" w="sm" len="sm"/>
            </a:ln>
            <a:effectLst>
              <a:outerShdw dist="35921" dir="2700000" algn="ctr" rotWithShape="0">
                <a:schemeClr val="tx1">
                  <a:alpha val="50000"/>
                </a:schemeClr>
              </a:outerShdw>
            </a:effectLst>
          </p:spPr>
          <p:txBody>
            <a:bodyPr/>
            <a:lstStyle/>
            <a:p>
              <a:endParaRPr lang="en-US"/>
            </a:p>
          </p:txBody>
        </p:sp>
        <p:sp>
          <p:nvSpPr>
            <p:cNvPr id="714764" name="Freeform 12"/>
            <p:cNvSpPr>
              <a:spLocks/>
            </p:cNvSpPr>
            <p:nvPr/>
          </p:nvSpPr>
          <p:spPr bwMode="auto">
            <a:xfrm>
              <a:off x="3932" y="2430"/>
              <a:ext cx="254" cy="190"/>
            </a:xfrm>
            <a:custGeom>
              <a:avLst/>
              <a:gdLst/>
              <a:ahLst/>
              <a:cxnLst>
                <a:cxn ang="0">
                  <a:pos x="4" y="68"/>
                </a:cxn>
                <a:cxn ang="0">
                  <a:pos x="16" y="79"/>
                </a:cxn>
                <a:cxn ang="0">
                  <a:pos x="28" y="89"/>
                </a:cxn>
                <a:cxn ang="0">
                  <a:pos x="41" y="99"/>
                </a:cxn>
                <a:cxn ang="0">
                  <a:pos x="53" y="110"/>
                </a:cxn>
                <a:cxn ang="0">
                  <a:pos x="68" y="120"/>
                </a:cxn>
                <a:cxn ang="0">
                  <a:pos x="81" y="131"/>
                </a:cxn>
                <a:cxn ang="0">
                  <a:pos x="94" y="142"/>
                </a:cxn>
                <a:cxn ang="0">
                  <a:pos x="107" y="152"/>
                </a:cxn>
                <a:cxn ang="0">
                  <a:pos x="152" y="187"/>
                </a:cxn>
                <a:cxn ang="0">
                  <a:pos x="156" y="189"/>
                </a:cxn>
                <a:cxn ang="0">
                  <a:pos x="161" y="189"/>
                </a:cxn>
                <a:cxn ang="0">
                  <a:pos x="168" y="189"/>
                </a:cxn>
                <a:cxn ang="0">
                  <a:pos x="171" y="187"/>
                </a:cxn>
                <a:cxn ang="0">
                  <a:pos x="176" y="184"/>
                </a:cxn>
                <a:cxn ang="0">
                  <a:pos x="176" y="180"/>
                </a:cxn>
                <a:cxn ang="0">
                  <a:pos x="176" y="176"/>
                </a:cxn>
                <a:cxn ang="0">
                  <a:pos x="173" y="174"/>
                </a:cxn>
                <a:cxn ang="0">
                  <a:pos x="129" y="138"/>
                </a:cxn>
                <a:cxn ang="0">
                  <a:pos x="116" y="130"/>
                </a:cxn>
                <a:cxn ang="0">
                  <a:pos x="105" y="120"/>
                </a:cxn>
                <a:cxn ang="0">
                  <a:pos x="94" y="111"/>
                </a:cxn>
                <a:cxn ang="0">
                  <a:pos x="81" y="102"/>
                </a:cxn>
                <a:cxn ang="0">
                  <a:pos x="70" y="94"/>
                </a:cxn>
                <a:cxn ang="0">
                  <a:pos x="59" y="84"/>
                </a:cxn>
                <a:cxn ang="0">
                  <a:pos x="50" y="76"/>
                </a:cxn>
                <a:cxn ang="0">
                  <a:pos x="39" y="66"/>
                </a:cxn>
                <a:cxn ang="0">
                  <a:pos x="61" y="62"/>
                </a:cxn>
                <a:cxn ang="0">
                  <a:pos x="85" y="57"/>
                </a:cxn>
                <a:cxn ang="0">
                  <a:pos x="108" y="50"/>
                </a:cxn>
                <a:cxn ang="0">
                  <a:pos x="131" y="45"/>
                </a:cxn>
                <a:cxn ang="0">
                  <a:pos x="157" y="38"/>
                </a:cxn>
                <a:cxn ang="0">
                  <a:pos x="185" y="31"/>
                </a:cxn>
                <a:cxn ang="0">
                  <a:pos x="213" y="24"/>
                </a:cxn>
                <a:cxn ang="0">
                  <a:pos x="242" y="19"/>
                </a:cxn>
                <a:cxn ang="0">
                  <a:pos x="247" y="18"/>
                </a:cxn>
                <a:cxn ang="0">
                  <a:pos x="251" y="15"/>
                </a:cxn>
                <a:cxn ang="0">
                  <a:pos x="253" y="12"/>
                </a:cxn>
                <a:cxn ang="0">
                  <a:pos x="253" y="8"/>
                </a:cxn>
                <a:cxn ang="0">
                  <a:pos x="251" y="5"/>
                </a:cxn>
                <a:cxn ang="0">
                  <a:pos x="249" y="2"/>
                </a:cxn>
                <a:cxn ang="0">
                  <a:pos x="243" y="1"/>
                </a:cxn>
                <a:cxn ang="0">
                  <a:pos x="238" y="0"/>
                </a:cxn>
                <a:cxn ang="0">
                  <a:pos x="208" y="6"/>
                </a:cxn>
                <a:cxn ang="0">
                  <a:pos x="178" y="12"/>
                </a:cxn>
                <a:cxn ang="0">
                  <a:pos x="150" y="19"/>
                </a:cxn>
                <a:cxn ang="0">
                  <a:pos x="121" y="27"/>
                </a:cxn>
                <a:cxn ang="0">
                  <a:pos x="93" y="33"/>
                </a:cxn>
                <a:cxn ang="0">
                  <a:pos x="67" y="40"/>
                </a:cxn>
                <a:cxn ang="0">
                  <a:pos x="40" y="47"/>
                </a:cxn>
                <a:cxn ang="0">
                  <a:pos x="12" y="51"/>
                </a:cxn>
                <a:cxn ang="0">
                  <a:pos x="8" y="53"/>
                </a:cxn>
                <a:cxn ang="0">
                  <a:pos x="6" y="54"/>
                </a:cxn>
                <a:cxn ang="0">
                  <a:pos x="4" y="56"/>
                </a:cxn>
                <a:cxn ang="0">
                  <a:pos x="2" y="58"/>
                </a:cxn>
                <a:cxn ang="0">
                  <a:pos x="0" y="61"/>
                </a:cxn>
                <a:cxn ang="0">
                  <a:pos x="0" y="64"/>
                </a:cxn>
                <a:cxn ang="0">
                  <a:pos x="3" y="67"/>
                </a:cxn>
                <a:cxn ang="0">
                  <a:pos x="4" y="68"/>
                </a:cxn>
              </a:cxnLst>
              <a:rect l="0" t="0" r="r" b="b"/>
              <a:pathLst>
                <a:path w="254" h="190">
                  <a:moveTo>
                    <a:pt x="4" y="68"/>
                  </a:moveTo>
                  <a:lnTo>
                    <a:pt x="16" y="79"/>
                  </a:lnTo>
                  <a:lnTo>
                    <a:pt x="28" y="89"/>
                  </a:lnTo>
                  <a:lnTo>
                    <a:pt x="41" y="99"/>
                  </a:lnTo>
                  <a:lnTo>
                    <a:pt x="53" y="110"/>
                  </a:lnTo>
                  <a:lnTo>
                    <a:pt x="68" y="120"/>
                  </a:lnTo>
                  <a:lnTo>
                    <a:pt x="81" y="131"/>
                  </a:lnTo>
                  <a:lnTo>
                    <a:pt x="94" y="142"/>
                  </a:lnTo>
                  <a:lnTo>
                    <a:pt x="107" y="152"/>
                  </a:lnTo>
                  <a:lnTo>
                    <a:pt x="152" y="187"/>
                  </a:lnTo>
                  <a:lnTo>
                    <a:pt x="156" y="189"/>
                  </a:lnTo>
                  <a:lnTo>
                    <a:pt x="161" y="189"/>
                  </a:lnTo>
                  <a:lnTo>
                    <a:pt x="168" y="189"/>
                  </a:lnTo>
                  <a:lnTo>
                    <a:pt x="171" y="187"/>
                  </a:lnTo>
                  <a:lnTo>
                    <a:pt x="176" y="184"/>
                  </a:lnTo>
                  <a:lnTo>
                    <a:pt x="176" y="180"/>
                  </a:lnTo>
                  <a:lnTo>
                    <a:pt x="176" y="176"/>
                  </a:lnTo>
                  <a:lnTo>
                    <a:pt x="173" y="174"/>
                  </a:lnTo>
                  <a:lnTo>
                    <a:pt x="129" y="138"/>
                  </a:lnTo>
                  <a:lnTo>
                    <a:pt x="116" y="130"/>
                  </a:lnTo>
                  <a:lnTo>
                    <a:pt x="105" y="120"/>
                  </a:lnTo>
                  <a:lnTo>
                    <a:pt x="94" y="111"/>
                  </a:lnTo>
                  <a:lnTo>
                    <a:pt x="81" y="102"/>
                  </a:lnTo>
                  <a:lnTo>
                    <a:pt x="70" y="94"/>
                  </a:lnTo>
                  <a:lnTo>
                    <a:pt x="59" y="84"/>
                  </a:lnTo>
                  <a:lnTo>
                    <a:pt x="50" y="76"/>
                  </a:lnTo>
                  <a:lnTo>
                    <a:pt x="39" y="66"/>
                  </a:lnTo>
                  <a:lnTo>
                    <a:pt x="61" y="62"/>
                  </a:lnTo>
                  <a:lnTo>
                    <a:pt x="85" y="57"/>
                  </a:lnTo>
                  <a:lnTo>
                    <a:pt x="108" y="50"/>
                  </a:lnTo>
                  <a:lnTo>
                    <a:pt x="131" y="45"/>
                  </a:lnTo>
                  <a:lnTo>
                    <a:pt x="157" y="38"/>
                  </a:lnTo>
                  <a:lnTo>
                    <a:pt x="185" y="31"/>
                  </a:lnTo>
                  <a:lnTo>
                    <a:pt x="213" y="24"/>
                  </a:lnTo>
                  <a:lnTo>
                    <a:pt x="242" y="19"/>
                  </a:lnTo>
                  <a:lnTo>
                    <a:pt x="247" y="18"/>
                  </a:lnTo>
                  <a:lnTo>
                    <a:pt x="251" y="15"/>
                  </a:lnTo>
                  <a:lnTo>
                    <a:pt x="253" y="12"/>
                  </a:lnTo>
                  <a:lnTo>
                    <a:pt x="253" y="8"/>
                  </a:lnTo>
                  <a:lnTo>
                    <a:pt x="251" y="5"/>
                  </a:lnTo>
                  <a:lnTo>
                    <a:pt x="249" y="2"/>
                  </a:lnTo>
                  <a:lnTo>
                    <a:pt x="243" y="1"/>
                  </a:lnTo>
                  <a:lnTo>
                    <a:pt x="238" y="0"/>
                  </a:lnTo>
                  <a:lnTo>
                    <a:pt x="208" y="6"/>
                  </a:lnTo>
                  <a:lnTo>
                    <a:pt x="178" y="12"/>
                  </a:lnTo>
                  <a:lnTo>
                    <a:pt x="150" y="19"/>
                  </a:lnTo>
                  <a:lnTo>
                    <a:pt x="121" y="27"/>
                  </a:lnTo>
                  <a:lnTo>
                    <a:pt x="93" y="33"/>
                  </a:lnTo>
                  <a:lnTo>
                    <a:pt x="67" y="40"/>
                  </a:lnTo>
                  <a:lnTo>
                    <a:pt x="40" y="47"/>
                  </a:lnTo>
                  <a:lnTo>
                    <a:pt x="12" y="51"/>
                  </a:lnTo>
                  <a:lnTo>
                    <a:pt x="8" y="53"/>
                  </a:lnTo>
                  <a:lnTo>
                    <a:pt x="6" y="54"/>
                  </a:lnTo>
                  <a:lnTo>
                    <a:pt x="4" y="56"/>
                  </a:lnTo>
                  <a:lnTo>
                    <a:pt x="2" y="58"/>
                  </a:lnTo>
                  <a:lnTo>
                    <a:pt x="0" y="61"/>
                  </a:lnTo>
                  <a:lnTo>
                    <a:pt x="0" y="64"/>
                  </a:lnTo>
                  <a:lnTo>
                    <a:pt x="3" y="67"/>
                  </a:lnTo>
                  <a:lnTo>
                    <a:pt x="4" y="68"/>
                  </a:lnTo>
                </a:path>
              </a:pathLst>
            </a:custGeom>
            <a:solidFill>
              <a:srgbClr val="000000"/>
            </a:solidFill>
            <a:ln w="9525" cap="rnd">
              <a:noFill/>
              <a:round/>
              <a:headEnd type="none" w="sm" len="sm"/>
              <a:tailEnd type="none" w="sm" len="sm"/>
            </a:ln>
            <a:effectLst/>
          </p:spPr>
          <p:txBody>
            <a:bodyPr/>
            <a:lstStyle/>
            <a:p>
              <a:endParaRPr lang="en-US"/>
            </a:p>
          </p:txBody>
        </p:sp>
        <p:sp>
          <p:nvSpPr>
            <p:cNvPr id="714765" name="Freeform 13"/>
            <p:cNvSpPr>
              <a:spLocks/>
            </p:cNvSpPr>
            <p:nvPr/>
          </p:nvSpPr>
          <p:spPr bwMode="auto">
            <a:xfrm>
              <a:off x="4077" y="2052"/>
              <a:ext cx="565" cy="500"/>
            </a:xfrm>
            <a:custGeom>
              <a:avLst/>
              <a:gdLst/>
              <a:ahLst/>
              <a:cxnLst>
                <a:cxn ang="0">
                  <a:pos x="33" y="492"/>
                </a:cxn>
                <a:cxn ang="0">
                  <a:pos x="97" y="499"/>
                </a:cxn>
                <a:cxn ang="0">
                  <a:pos x="170" y="499"/>
                </a:cxn>
                <a:cxn ang="0">
                  <a:pos x="254" y="489"/>
                </a:cxn>
                <a:cxn ang="0">
                  <a:pos x="340" y="472"/>
                </a:cxn>
                <a:cxn ang="0">
                  <a:pos x="411" y="443"/>
                </a:cxn>
                <a:cxn ang="0">
                  <a:pos x="472" y="401"/>
                </a:cxn>
                <a:cxn ang="0">
                  <a:pos x="523" y="348"/>
                </a:cxn>
                <a:cxn ang="0">
                  <a:pos x="554" y="294"/>
                </a:cxn>
                <a:cxn ang="0">
                  <a:pos x="564" y="250"/>
                </a:cxn>
                <a:cxn ang="0">
                  <a:pos x="558" y="204"/>
                </a:cxn>
                <a:cxn ang="0">
                  <a:pos x="540" y="161"/>
                </a:cxn>
                <a:cxn ang="0">
                  <a:pos x="513" y="118"/>
                </a:cxn>
                <a:cxn ang="0">
                  <a:pos x="480" y="79"/>
                </a:cxn>
                <a:cxn ang="0">
                  <a:pos x="442" y="44"/>
                </a:cxn>
                <a:cxn ang="0">
                  <a:pos x="404" y="15"/>
                </a:cxn>
                <a:cxn ang="0">
                  <a:pos x="382" y="1"/>
                </a:cxn>
                <a:cxn ang="0">
                  <a:pos x="370" y="1"/>
                </a:cxn>
                <a:cxn ang="0">
                  <a:pos x="365" y="7"/>
                </a:cxn>
                <a:cxn ang="0">
                  <a:pos x="366" y="15"/>
                </a:cxn>
                <a:cxn ang="0">
                  <a:pos x="387" y="30"/>
                </a:cxn>
                <a:cxn ang="0">
                  <a:pos x="423" y="58"/>
                </a:cxn>
                <a:cxn ang="0">
                  <a:pos x="459" y="92"/>
                </a:cxn>
                <a:cxn ang="0">
                  <a:pos x="490" y="129"/>
                </a:cxn>
                <a:cxn ang="0">
                  <a:pos x="516" y="169"/>
                </a:cxn>
                <a:cxn ang="0">
                  <a:pos x="531" y="210"/>
                </a:cxn>
                <a:cxn ang="0">
                  <a:pos x="535" y="251"/>
                </a:cxn>
                <a:cxn ang="0">
                  <a:pos x="528" y="291"/>
                </a:cxn>
                <a:cxn ang="0">
                  <a:pos x="504" y="331"/>
                </a:cxn>
                <a:cxn ang="0">
                  <a:pos x="465" y="377"/>
                </a:cxn>
                <a:cxn ang="0">
                  <a:pos x="411" y="419"/>
                </a:cxn>
                <a:cxn ang="0">
                  <a:pos x="338" y="451"/>
                </a:cxn>
                <a:cxn ang="0">
                  <a:pos x="263" y="468"/>
                </a:cxn>
                <a:cxn ang="0">
                  <a:pos x="192" y="477"/>
                </a:cxn>
                <a:cxn ang="0">
                  <a:pos x="118" y="480"/>
                </a:cxn>
                <a:cxn ang="0">
                  <a:pos x="49" y="474"/>
                </a:cxn>
                <a:cxn ang="0">
                  <a:pos x="13" y="465"/>
                </a:cxn>
                <a:cxn ang="0">
                  <a:pos x="4" y="468"/>
                </a:cxn>
                <a:cxn ang="0">
                  <a:pos x="0" y="475"/>
                </a:cxn>
                <a:cxn ang="0">
                  <a:pos x="3" y="482"/>
                </a:cxn>
              </a:cxnLst>
              <a:rect l="0" t="0" r="r" b="b"/>
              <a:pathLst>
                <a:path w="565" h="500">
                  <a:moveTo>
                    <a:pt x="7" y="484"/>
                  </a:moveTo>
                  <a:lnTo>
                    <a:pt x="33" y="492"/>
                  </a:lnTo>
                  <a:lnTo>
                    <a:pt x="63" y="496"/>
                  </a:lnTo>
                  <a:lnTo>
                    <a:pt x="97" y="499"/>
                  </a:lnTo>
                  <a:lnTo>
                    <a:pt x="132" y="499"/>
                  </a:lnTo>
                  <a:lnTo>
                    <a:pt x="170" y="499"/>
                  </a:lnTo>
                  <a:lnTo>
                    <a:pt x="210" y="495"/>
                  </a:lnTo>
                  <a:lnTo>
                    <a:pt x="254" y="489"/>
                  </a:lnTo>
                  <a:lnTo>
                    <a:pt x="301" y="481"/>
                  </a:lnTo>
                  <a:lnTo>
                    <a:pt x="340" y="472"/>
                  </a:lnTo>
                  <a:lnTo>
                    <a:pt x="377" y="459"/>
                  </a:lnTo>
                  <a:lnTo>
                    <a:pt x="411" y="443"/>
                  </a:lnTo>
                  <a:lnTo>
                    <a:pt x="443" y="425"/>
                  </a:lnTo>
                  <a:lnTo>
                    <a:pt x="472" y="401"/>
                  </a:lnTo>
                  <a:lnTo>
                    <a:pt x="499" y="377"/>
                  </a:lnTo>
                  <a:lnTo>
                    <a:pt x="523" y="348"/>
                  </a:lnTo>
                  <a:lnTo>
                    <a:pt x="544" y="316"/>
                  </a:lnTo>
                  <a:lnTo>
                    <a:pt x="554" y="294"/>
                  </a:lnTo>
                  <a:lnTo>
                    <a:pt x="561" y="272"/>
                  </a:lnTo>
                  <a:lnTo>
                    <a:pt x="564" y="250"/>
                  </a:lnTo>
                  <a:lnTo>
                    <a:pt x="563" y="227"/>
                  </a:lnTo>
                  <a:lnTo>
                    <a:pt x="558" y="204"/>
                  </a:lnTo>
                  <a:lnTo>
                    <a:pt x="551" y="183"/>
                  </a:lnTo>
                  <a:lnTo>
                    <a:pt x="540" y="161"/>
                  </a:lnTo>
                  <a:lnTo>
                    <a:pt x="527" y="139"/>
                  </a:lnTo>
                  <a:lnTo>
                    <a:pt x="513" y="118"/>
                  </a:lnTo>
                  <a:lnTo>
                    <a:pt x="497" y="98"/>
                  </a:lnTo>
                  <a:lnTo>
                    <a:pt x="480" y="79"/>
                  </a:lnTo>
                  <a:lnTo>
                    <a:pt x="461" y="61"/>
                  </a:lnTo>
                  <a:lnTo>
                    <a:pt x="442" y="44"/>
                  </a:lnTo>
                  <a:lnTo>
                    <a:pt x="424" y="28"/>
                  </a:lnTo>
                  <a:lnTo>
                    <a:pt x="404" y="15"/>
                  </a:lnTo>
                  <a:lnTo>
                    <a:pt x="385" y="2"/>
                  </a:lnTo>
                  <a:lnTo>
                    <a:pt x="382" y="1"/>
                  </a:lnTo>
                  <a:lnTo>
                    <a:pt x="376" y="0"/>
                  </a:lnTo>
                  <a:lnTo>
                    <a:pt x="370" y="1"/>
                  </a:lnTo>
                  <a:lnTo>
                    <a:pt x="367" y="3"/>
                  </a:lnTo>
                  <a:lnTo>
                    <a:pt x="365" y="7"/>
                  </a:lnTo>
                  <a:lnTo>
                    <a:pt x="364" y="10"/>
                  </a:lnTo>
                  <a:lnTo>
                    <a:pt x="366" y="15"/>
                  </a:lnTo>
                  <a:lnTo>
                    <a:pt x="368" y="18"/>
                  </a:lnTo>
                  <a:lnTo>
                    <a:pt x="387" y="30"/>
                  </a:lnTo>
                  <a:lnTo>
                    <a:pt x="405" y="43"/>
                  </a:lnTo>
                  <a:lnTo>
                    <a:pt x="423" y="58"/>
                  </a:lnTo>
                  <a:lnTo>
                    <a:pt x="442" y="75"/>
                  </a:lnTo>
                  <a:lnTo>
                    <a:pt x="459" y="92"/>
                  </a:lnTo>
                  <a:lnTo>
                    <a:pt x="476" y="110"/>
                  </a:lnTo>
                  <a:lnTo>
                    <a:pt x="490" y="129"/>
                  </a:lnTo>
                  <a:lnTo>
                    <a:pt x="504" y="149"/>
                  </a:lnTo>
                  <a:lnTo>
                    <a:pt x="516" y="169"/>
                  </a:lnTo>
                  <a:lnTo>
                    <a:pt x="525" y="189"/>
                  </a:lnTo>
                  <a:lnTo>
                    <a:pt x="531" y="210"/>
                  </a:lnTo>
                  <a:lnTo>
                    <a:pt x="536" y="230"/>
                  </a:lnTo>
                  <a:lnTo>
                    <a:pt x="535" y="251"/>
                  </a:lnTo>
                  <a:lnTo>
                    <a:pt x="534" y="271"/>
                  </a:lnTo>
                  <a:lnTo>
                    <a:pt x="528" y="291"/>
                  </a:lnTo>
                  <a:lnTo>
                    <a:pt x="519" y="310"/>
                  </a:lnTo>
                  <a:lnTo>
                    <a:pt x="504" y="331"/>
                  </a:lnTo>
                  <a:lnTo>
                    <a:pt x="487" y="354"/>
                  </a:lnTo>
                  <a:lnTo>
                    <a:pt x="465" y="377"/>
                  </a:lnTo>
                  <a:lnTo>
                    <a:pt x="440" y="398"/>
                  </a:lnTo>
                  <a:lnTo>
                    <a:pt x="411" y="419"/>
                  </a:lnTo>
                  <a:lnTo>
                    <a:pt x="377" y="437"/>
                  </a:lnTo>
                  <a:lnTo>
                    <a:pt x="338" y="451"/>
                  </a:lnTo>
                  <a:lnTo>
                    <a:pt x="296" y="463"/>
                  </a:lnTo>
                  <a:lnTo>
                    <a:pt x="263" y="468"/>
                  </a:lnTo>
                  <a:lnTo>
                    <a:pt x="228" y="473"/>
                  </a:lnTo>
                  <a:lnTo>
                    <a:pt x="192" y="477"/>
                  </a:lnTo>
                  <a:lnTo>
                    <a:pt x="153" y="479"/>
                  </a:lnTo>
                  <a:lnTo>
                    <a:pt x="118" y="480"/>
                  </a:lnTo>
                  <a:lnTo>
                    <a:pt x="83" y="479"/>
                  </a:lnTo>
                  <a:lnTo>
                    <a:pt x="49" y="474"/>
                  </a:lnTo>
                  <a:lnTo>
                    <a:pt x="19" y="466"/>
                  </a:lnTo>
                  <a:lnTo>
                    <a:pt x="13" y="465"/>
                  </a:lnTo>
                  <a:lnTo>
                    <a:pt x="9" y="465"/>
                  </a:lnTo>
                  <a:lnTo>
                    <a:pt x="4" y="468"/>
                  </a:lnTo>
                  <a:lnTo>
                    <a:pt x="1" y="471"/>
                  </a:lnTo>
                  <a:lnTo>
                    <a:pt x="0" y="475"/>
                  </a:lnTo>
                  <a:lnTo>
                    <a:pt x="1" y="478"/>
                  </a:lnTo>
                  <a:lnTo>
                    <a:pt x="3" y="482"/>
                  </a:lnTo>
                  <a:lnTo>
                    <a:pt x="7" y="484"/>
                  </a:lnTo>
                </a:path>
              </a:pathLst>
            </a:custGeom>
            <a:solidFill>
              <a:srgbClr val="000000"/>
            </a:solidFill>
            <a:ln w="9525" cap="rnd">
              <a:noFill/>
              <a:round/>
              <a:headEnd type="none" w="sm" len="sm"/>
              <a:tailEnd type="none" w="sm" len="sm"/>
            </a:ln>
            <a:effectLst/>
          </p:spPr>
          <p:txBody>
            <a:bodyPr/>
            <a:lstStyle/>
            <a:p>
              <a:endParaRPr lang="en-US"/>
            </a:p>
          </p:txBody>
        </p:sp>
      </p:grpSp>
      <p:grpSp>
        <p:nvGrpSpPr>
          <p:cNvPr id="714766" name="Group 14"/>
          <p:cNvGrpSpPr>
            <a:grpSpLocks/>
          </p:cNvGrpSpPr>
          <p:nvPr/>
        </p:nvGrpSpPr>
        <p:grpSpPr bwMode="auto">
          <a:xfrm>
            <a:off x="3228452" y="4729769"/>
            <a:ext cx="1328737" cy="1012825"/>
            <a:chOff x="2281" y="3009"/>
            <a:chExt cx="837" cy="638"/>
          </a:xfrm>
        </p:grpSpPr>
        <p:sp>
          <p:nvSpPr>
            <p:cNvPr id="714767" name="Freeform 15"/>
            <p:cNvSpPr>
              <a:spLocks/>
            </p:cNvSpPr>
            <p:nvPr/>
          </p:nvSpPr>
          <p:spPr bwMode="auto">
            <a:xfrm>
              <a:off x="2281" y="3009"/>
              <a:ext cx="837" cy="638"/>
            </a:xfrm>
            <a:custGeom>
              <a:avLst/>
              <a:gdLst/>
              <a:ahLst/>
              <a:cxnLst>
                <a:cxn ang="0">
                  <a:pos x="531" y="47"/>
                </a:cxn>
                <a:cxn ang="0">
                  <a:pos x="556" y="78"/>
                </a:cxn>
                <a:cxn ang="0">
                  <a:pos x="591" y="105"/>
                </a:cxn>
                <a:cxn ang="0">
                  <a:pos x="629" y="139"/>
                </a:cxn>
                <a:cxn ang="0">
                  <a:pos x="659" y="177"/>
                </a:cxn>
                <a:cxn ang="0">
                  <a:pos x="676" y="212"/>
                </a:cxn>
                <a:cxn ang="0">
                  <a:pos x="685" y="241"/>
                </a:cxn>
                <a:cxn ang="0">
                  <a:pos x="688" y="270"/>
                </a:cxn>
                <a:cxn ang="0">
                  <a:pos x="685" y="301"/>
                </a:cxn>
                <a:cxn ang="0">
                  <a:pos x="677" y="329"/>
                </a:cxn>
                <a:cxn ang="0">
                  <a:pos x="660" y="355"/>
                </a:cxn>
                <a:cxn ang="0">
                  <a:pos x="604" y="404"/>
                </a:cxn>
                <a:cxn ang="0">
                  <a:pos x="528" y="441"/>
                </a:cxn>
                <a:cxn ang="0">
                  <a:pos x="436" y="457"/>
                </a:cxn>
                <a:cxn ang="0">
                  <a:pos x="315" y="455"/>
                </a:cxn>
                <a:cxn ang="0">
                  <a:pos x="337" y="438"/>
                </a:cxn>
                <a:cxn ang="0">
                  <a:pos x="346" y="419"/>
                </a:cxn>
                <a:cxn ang="0">
                  <a:pos x="327" y="385"/>
                </a:cxn>
                <a:cxn ang="0">
                  <a:pos x="243" y="378"/>
                </a:cxn>
                <a:cxn ang="0">
                  <a:pos x="149" y="402"/>
                </a:cxn>
                <a:cxn ang="0">
                  <a:pos x="97" y="416"/>
                </a:cxn>
                <a:cxn ang="0">
                  <a:pos x="50" y="428"/>
                </a:cxn>
                <a:cxn ang="0">
                  <a:pos x="14" y="446"/>
                </a:cxn>
                <a:cxn ang="0">
                  <a:pos x="1" y="470"/>
                </a:cxn>
                <a:cxn ang="0">
                  <a:pos x="15" y="492"/>
                </a:cxn>
                <a:cxn ang="0">
                  <a:pos x="44" y="515"/>
                </a:cxn>
                <a:cxn ang="0">
                  <a:pos x="81" y="543"/>
                </a:cxn>
                <a:cxn ang="0">
                  <a:pos x="119" y="572"/>
                </a:cxn>
                <a:cxn ang="0">
                  <a:pos x="150" y="599"/>
                </a:cxn>
                <a:cxn ang="0">
                  <a:pos x="185" y="625"/>
                </a:cxn>
                <a:cxn ang="0">
                  <a:pos x="229" y="637"/>
                </a:cxn>
                <a:cxn ang="0">
                  <a:pos x="273" y="623"/>
                </a:cxn>
                <a:cxn ang="0">
                  <a:pos x="275" y="590"/>
                </a:cxn>
                <a:cxn ang="0">
                  <a:pos x="294" y="570"/>
                </a:cxn>
                <a:cxn ang="0">
                  <a:pos x="404" y="574"/>
                </a:cxn>
                <a:cxn ang="0">
                  <a:pos x="533" y="550"/>
                </a:cxn>
                <a:cxn ang="0">
                  <a:pos x="658" y="496"/>
                </a:cxn>
                <a:cxn ang="0">
                  <a:pos x="760" y="421"/>
                </a:cxn>
                <a:cxn ang="0">
                  <a:pos x="824" y="333"/>
                </a:cxn>
                <a:cxn ang="0">
                  <a:pos x="831" y="238"/>
                </a:cxn>
                <a:cxn ang="0">
                  <a:pos x="801" y="181"/>
                </a:cxn>
                <a:cxn ang="0">
                  <a:pos x="774" y="141"/>
                </a:cxn>
                <a:cxn ang="0">
                  <a:pos x="743" y="100"/>
                </a:cxn>
                <a:cxn ang="0">
                  <a:pos x="706" y="62"/>
                </a:cxn>
                <a:cxn ang="0">
                  <a:pos x="662" y="29"/>
                </a:cxn>
                <a:cxn ang="0">
                  <a:pos x="618" y="7"/>
                </a:cxn>
                <a:cxn ang="0">
                  <a:pos x="576" y="0"/>
                </a:cxn>
                <a:cxn ang="0">
                  <a:pos x="540" y="11"/>
                </a:cxn>
              </a:cxnLst>
              <a:rect l="0" t="0" r="r" b="b"/>
              <a:pathLst>
                <a:path w="837" h="638">
                  <a:moveTo>
                    <a:pt x="532" y="22"/>
                  </a:moveTo>
                  <a:lnTo>
                    <a:pt x="528" y="35"/>
                  </a:lnTo>
                  <a:lnTo>
                    <a:pt x="531" y="47"/>
                  </a:lnTo>
                  <a:lnTo>
                    <a:pt x="536" y="59"/>
                  </a:lnTo>
                  <a:lnTo>
                    <a:pt x="545" y="69"/>
                  </a:lnTo>
                  <a:lnTo>
                    <a:pt x="556" y="78"/>
                  </a:lnTo>
                  <a:lnTo>
                    <a:pt x="568" y="88"/>
                  </a:lnTo>
                  <a:lnTo>
                    <a:pt x="580" y="96"/>
                  </a:lnTo>
                  <a:lnTo>
                    <a:pt x="591" y="105"/>
                  </a:lnTo>
                  <a:lnTo>
                    <a:pt x="606" y="115"/>
                  </a:lnTo>
                  <a:lnTo>
                    <a:pt x="617" y="127"/>
                  </a:lnTo>
                  <a:lnTo>
                    <a:pt x="629" y="139"/>
                  </a:lnTo>
                  <a:lnTo>
                    <a:pt x="639" y="151"/>
                  </a:lnTo>
                  <a:lnTo>
                    <a:pt x="649" y="164"/>
                  </a:lnTo>
                  <a:lnTo>
                    <a:pt x="659" y="177"/>
                  </a:lnTo>
                  <a:lnTo>
                    <a:pt x="667" y="191"/>
                  </a:lnTo>
                  <a:lnTo>
                    <a:pt x="674" y="204"/>
                  </a:lnTo>
                  <a:lnTo>
                    <a:pt x="676" y="212"/>
                  </a:lnTo>
                  <a:lnTo>
                    <a:pt x="679" y="221"/>
                  </a:lnTo>
                  <a:lnTo>
                    <a:pt x="683" y="230"/>
                  </a:lnTo>
                  <a:lnTo>
                    <a:pt x="685" y="241"/>
                  </a:lnTo>
                  <a:lnTo>
                    <a:pt x="687" y="250"/>
                  </a:lnTo>
                  <a:lnTo>
                    <a:pt x="688" y="260"/>
                  </a:lnTo>
                  <a:lnTo>
                    <a:pt x="688" y="270"/>
                  </a:lnTo>
                  <a:lnTo>
                    <a:pt x="688" y="281"/>
                  </a:lnTo>
                  <a:lnTo>
                    <a:pt x="688" y="290"/>
                  </a:lnTo>
                  <a:lnTo>
                    <a:pt x="685" y="301"/>
                  </a:lnTo>
                  <a:lnTo>
                    <a:pt x="683" y="310"/>
                  </a:lnTo>
                  <a:lnTo>
                    <a:pt x="681" y="321"/>
                  </a:lnTo>
                  <a:lnTo>
                    <a:pt x="677" y="329"/>
                  </a:lnTo>
                  <a:lnTo>
                    <a:pt x="673" y="339"/>
                  </a:lnTo>
                  <a:lnTo>
                    <a:pt x="667" y="348"/>
                  </a:lnTo>
                  <a:lnTo>
                    <a:pt x="660" y="355"/>
                  </a:lnTo>
                  <a:lnTo>
                    <a:pt x="644" y="372"/>
                  </a:lnTo>
                  <a:lnTo>
                    <a:pt x="626" y="388"/>
                  </a:lnTo>
                  <a:lnTo>
                    <a:pt x="604" y="404"/>
                  </a:lnTo>
                  <a:lnTo>
                    <a:pt x="580" y="417"/>
                  </a:lnTo>
                  <a:lnTo>
                    <a:pt x="555" y="430"/>
                  </a:lnTo>
                  <a:lnTo>
                    <a:pt x="528" y="441"/>
                  </a:lnTo>
                  <a:lnTo>
                    <a:pt x="503" y="449"/>
                  </a:lnTo>
                  <a:lnTo>
                    <a:pt x="475" y="453"/>
                  </a:lnTo>
                  <a:lnTo>
                    <a:pt x="436" y="457"/>
                  </a:lnTo>
                  <a:lnTo>
                    <a:pt x="397" y="458"/>
                  </a:lnTo>
                  <a:lnTo>
                    <a:pt x="357" y="457"/>
                  </a:lnTo>
                  <a:lnTo>
                    <a:pt x="315" y="455"/>
                  </a:lnTo>
                  <a:lnTo>
                    <a:pt x="323" y="450"/>
                  </a:lnTo>
                  <a:lnTo>
                    <a:pt x="331" y="444"/>
                  </a:lnTo>
                  <a:lnTo>
                    <a:pt x="337" y="438"/>
                  </a:lnTo>
                  <a:lnTo>
                    <a:pt x="343" y="432"/>
                  </a:lnTo>
                  <a:lnTo>
                    <a:pt x="345" y="426"/>
                  </a:lnTo>
                  <a:lnTo>
                    <a:pt x="346" y="419"/>
                  </a:lnTo>
                  <a:lnTo>
                    <a:pt x="346" y="411"/>
                  </a:lnTo>
                  <a:lnTo>
                    <a:pt x="343" y="402"/>
                  </a:lnTo>
                  <a:lnTo>
                    <a:pt x="327" y="385"/>
                  </a:lnTo>
                  <a:lnTo>
                    <a:pt x="305" y="376"/>
                  </a:lnTo>
                  <a:lnTo>
                    <a:pt x="275" y="375"/>
                  </a:lnTo>
                  <a:lnTo>
                    <a:pt x="243" y="378"/>
                  </a:lnTo>
                  <a:lnTo>
                    <a:pt x="209" y="385"/>
                  </a:lnTo>
                  <a:lnTo>
                    <a:pt x="177" y="394"/>
                  </a:lnTo>
                  <a:lnTo>
                    <a:pt x="149" y="402"/>
                  </a:lnTo>
                  <a:lnTo>
                    <a:pt x="125" y="410"/>
                  </a:lnTo>
                  <a:lnTo>
                    <a:pt x="111" y="413"/>
                  </a:lnTo>
                  <a:lnTo>
                    <a:pt x="97" y="416"/>
                  </a:lnTo>
                  <a:lnTo>
                    <a:pt x="82" y="420"/>
                  </a:lnTo>
                  <a:lnTo>
                    <a:pt x="66" y="424"/>
                  </a:lnTo>
                  <a:lnTo>
                    <a:pt x="50" y="428"/>
                  </a:lnTo>
                  <a:lnTo>
                    <a:pt x="36" y="433"/>
                  </a:lnTo>
                  <a:lnTo>
                    <a:pt x="24" y="440"/>
                  </a:lnTo>
                  <a:lnTo>
                    <a:pt x="14" y="446"/>
                  </a:lnTo>
                  <a:lnTo>
                    <a:pt x="5" y="454"/>
                  </a:lnTo>
                  <a:lnTo>
                    <a:pt x="0" y="462"/>
                  </a:lnTo>
                  <a:lnTo>
                    <a:pt x="1" y="470"/>
                  </a:lnTo>
                  <a:lnTo>
                    <a:pt x="2" y="478"/>
                  </a:lnTo>
                  <a:lnTo>
                    <a:pt x="9" y="485"/>
                  </a:lnTo>
                  <a:lnTo>
                    <a:pt x="15" y="492"/>
                  </a:lnTo>
                  <a:lnTo>
                    <a:pt x="23" y="499"/>
                  </a:lnTo>
                  <a:lnTo>
                    <a:pt x="32" y="506"/>
                  </a:lnTo>
                  <a:lnTo>
                    <a:pt x="44" y="515"/>
                  </a:lnTo>
                  <a:lnTo>
                    <a:pt x="56" y="526"/>
                  </a:lnTo>
                  <a:lnTo>
                    <a:pt x="68" y="535"/>
                  </a:lnTo>
                  <a:lnTo>
                    <a:pt x="81" y="543"/>
                  </a:lnTo>
                  <a:lnTo>
                    <a:pt x="93" y="553"/>
                  </a:lnTo>
                  <a:lnTo>
                    <a:pt x="106" y="563"/>
                  </a:lnTo>
                  <a:lnTo>
                    <a:pt x="119" y="572"/>
                  </a:lnTo>
                  <a:lnTo>
                    <a:pt x="131" y="581"/>
                  </a:lnTo>
                  <a:lnTo>
                    <a:pt x="141" y="590"/>
                  </a:lnTo>
                  <a:lnTo>
                    <a:pt x="150" y="599"/>
                  </a:lnTo>
                  <a:lnTo>
                    <a:pt x="161" y="608"/>
                  </a:lnTo>
                  <a:lnTo>
                    <a:pt x="173" y="617"/>
                  </a:lnTo>
                  <a:lnTo>
                    <a:pt x="185" y="625"/>
                  </a:lnTo>
                  <a:lnTo>
                    <a:pt x="199" y="631"/>
                  </a:lnTo>
                  <a:lnTo>
                    <a:pt x="213" y="636"/>
                  </a:lnTo>
                  <a:lnTo>
                    <a:pt x="229" y="637"/>
                  </a:lnTo>
                  <a:lnTo>
                    <a:pt x="250" y="635"/>
                  </a:lnTo>
                  <a:lnTo>
                    <a:pt x="264" y="630"/>
                  </a:lnTo>
                  <a:lnTo>
                    <a:pt x="273" y="623"/>
                  </a:lnTo>
                  <a:lnTo>
                    <a:pt x="278" y="614"/>
                  </a:lnTo>
                  <a:lnTo>
                    <a:pt x="278" y="603"/>
                  </a:lnTo>
                  <a:lnTo>
                    <a:pt x="275" y="590"/>
                  </a:lnTo>
                  <a:lnTo>
                    <a:pt x="269" y="576"/>
                  </a:lnTo>
                  <a:lnTo>
                    <a:pt x="260" y="562"/>
                  </a:lnTo>
                  <a:lnTo>
                    <a:pt x="294" y="570"/>
                  </a:lnTo>
                  <a:lnTo>
                    <a:pt x="330" y="574"/>
                  </a:lnTo>
                  <a:lnTo>
                    <a:pt x="367" y="575"/>
                  </a:lnTo>
                  <a:lnTo>
                    <a:pt x="404" y="574"/>
                  </a:lnTo>
                  <a:lnTo>
                    <a:pt x="446" y="570"/>
                  </a:lnTo>
                  <a:lnTo>
                    <a:pt x="489" y="562"/>
                  </a:lnTo>
                  <a:lnTo>
                    <a:pt x="533" y="550"/>
                  </a:lnTo>
                  <a:lnTo>
                    <a:pt x="575" y="534"/>
                  </a:lnTo>
                  <a:lnTo>
                    <a:pt x="617" y="517"/>
                  </a:lnTo>
                  <a:lnTo>
                    <a:pt x="658" y="496"/>
                  </a:lnTo>
                  <a:lnTo>
                    <a:pt x="695" y="474"/>
                  </a:lnTo>
                  <a:lnTo>
                    <a:pt x="729" y="448"/>
                  </a:lnTo>
                  <a:lnTo>
                    <a:pt x="760" y="421"/>
                  </a:lnTo>
                  <a:lnTo>
                    <a:pt x="786" y="393"/>
                  </a:lnTo>
                  <a:lnTo>
                    <a:pt x="808" y="363"/>
                  </a:lnTo>
                  <a:lnTo>
                    <a:pt x="824" y="333"/>
                  </a:lnTo>
                  <a:lnTo>
                    <a:pt x="832" y="302"/>
                  </a:lnTo>
                  <a:lnTo>
                    <a:pt x="836" y="270"/>
                  </a:lnTo>
                  <a:lnTo>
                    <a:pt x="831" y="238"/>
                  </a:lnTo>
                  <a:lnTo>
                    <a:pt x="816" y="208"/>
                  </a:lnTo>
                  <a:lnTo>
                    <a:pt x="810" y="194"/>
                  </a:lnTo>
                  <a:lnTo>
                    <a:pt x="801" y="181"/>
                  </a:lnTo>
                  <a:lnTo>
                    <a:pt x="793" y="167"/>
                  </a:lnTo>
                  <a:lnTo>
                    <a:pt x="783" y="154"/>
                  </a:lnTo>
                  <a:lnTo>
                    <a:pt x="774" y="141"/>
                  </a:lnTo>
                  <a:lnTo>
                    <a:pt x="764" y="126"/>
                  </a:lnTo>
                  <a:lnTo>
                    <a:pt x="754" y="113"/>
                  </a:lnTo>
                  <a:lnTo>
                    <a:pt x="743" y="100"/>
                  </a:lnTo>
                  <a:lnTo>
                    <a:pt x="730" y="87"/>
                  </a:lnTo>
                  <a:lnTo>
                    <a:pt x="718" y="74"/>
                  </a:lnTo>
                  <a:lnTo>
                    <a:pt x="706" y="62"/>
                  </a:lnTo>
                  <a:lnTo>
                    <a:pt x="692" y="51"/>
                  </a:lnTo>
                  <a:lnTo>
                    <a:pt x="678" y="40"/>
                  </a:lnTo>
                  <a:lnTo>
                    <a:pt x="662" y="29"/>
                  </a:lnTo>
                  <a:lnTo>
                    <a:pt x="647" y="21"/>
                  </a:lnTo>
                  <a:lnTo>
                    <a:pt x="630" y="12"/>
                  </a:lnTo>
                  <a:lnTo>
                    <a:pt x="618" y="7"/>
                  </a:lnTo>
                  <a:lnTo>
                    <a:pt x="606" y="3"/>
                  </a:lnTo>
                  <a:lnTo>
                    <a:pt x="591" y="0"/>
                  </a:lnTo>
                  <a:lnTo>
                    <a:pt x="576" y="0"/>
                  </a:lnTo>
                  <a:lnTo>
                    <a:pt x="563" y="1"/>
                  </a:lnTo>
                  <a:lnTo>
                    <a:pt x="550" y="4"/>
                  </a:lnTo>
                  <a:lnTo>
                    <a:pt x="540" y="11"/>
                  </a:lnTo>
                  <a:lnTo>
                    <a:pt x="532" y="22"/>
                  </a:lnTo>
                </a:path>
              </a:pathLst>
            </a:custGeom>
            <a:gradFill rotWithShape="0">
              <a:gsLst>
                <a:gs pos="0">
                  <a:srgbClr val="FF9900"/>
                </a:gs>
                <a:gs pos="100000">
                  <a:srgbClr val="FF9900">
                    <a:gamma/>
                    <a:shade val="49804"/>
                    <a:invGamma/>
                  </a:srgbClr>
                </a:gs>
              </a:gsLst>
              <a:lin ang="5400000" scaled="1"/>
            </a:gradFill>
            <a:ln w="9525" cap="rnd" cmpd="sng">
              <a:noFill/>
              <a:prstDash val="solid"/>
              <a:round/>
              <a:headEnd type="none" w="sm" len="sm"/>
              <a:tailEnd type="none" w="sm" len="sm"/>
            </a:ln>
            <a:effectLst>
              <a:outerShdw dist="35921" dir="2700000" algn="ctr" rotWithShape="0">
                <a:schemeClr val="tx1">
                  <a:alpha val="50000"/>
                </a:schemeClr>
              </a:outerShdw>
            </a:effectLst>
          </p:spPr>
          <p:txBody>
            <a:bodyPr/>
            <a:lstStyle/>
            <a:p>
              <a:endParaRPr lang="en-US"/>
            </a:p>
          </p:txBody>
        </p:sp>
        <p:sp>
          <p:nvSpPr>
            <p:cNvPr id="714768" name="Freeform 16"/>
            <p:cNvSpPr>
              <a:spLocks/>
            </p:cNvSpPr>
            <p:nvPr/>
          </p:nvSpPr>
          <p:spPr bwMode="auto">
            <a:xfrm>
              <a:off x="2342" y="3414"/>
              <a:ext cx="254" cy="190"/>
            </a:xfrm>
            <a:custGeom>
              <a:avLst/>
              <a:gdLst/>
              <a:ahLst/>
              <a:cxnLst>
                <a:cxn ang="0">
                  <a:pos x="4" y="68"/>
                </a:cxn>
                <a:cxn ang="0">
                  <a:pos x="16" y="79"/>
                </a:cxn>
                <a:cxn ang="0">
                  <a:pos x="28" y="89"/>
                </a:cxn>
                <a:cxn ang="0">
                  <a:pos x="41" y="99"/>
                </a:cxn>
                <a:cxn ang="0">
                  <a:pos x="53" y="110"/>
                </a:cxn>
                <a:cxn ang="0">
                  <a:pos x="68" y="120"/>
                </a:cxn>
                <a:cxn ang="0">
                  <a:pos x="81" y="131"/>
                </a:cxn>
                <a:cxn ang="0">
                  <a:pos x="94" y="142"/>
                </a:cxn>
                <a:cxn ang="0">
                  <a:pos x="107" y="152"/>
                </a:cxn>
                <a:cxn ang="0">
                  <a:pos x="152" y="187"/>
                </a:cxn>
                <a:cxn ang="0">
                  <a:pos x="156" y="189"/>
                </a:cxn>
                <a:cxn ang="0">
                  <a:pos x="161" y="189"/>
                </a:cxn>
                <a:cxn ang="0">
                  <a:pos x="168" y="189"/>
                </a:cxn>
                <a:cxn ang="0">
                  <a:pos x="171" y="187"/>
                </a:cxn>
                <a:cxn ang="0">
                  <a:pos x="176" y="184"/>
                </a:cxn>
                <a:cxn ang="0">
                  <a:pos x="176" y="180"/>
                </a:cxn>
                <a:cxn ang="0">
                  <a:pos x="176" y="176"/>
                </a:cxn>
                <a:cxn ang="0">
                  <a:pos x="173" y="174"/>
                </a:cxn>
                <a:cxn ang="0">
                  <a:pos x="129" y="138"/>
                </a:cxn>
                <a:cxn ang="0">
                  <a:pos x="116" y="130"/>
                </a:cxn>
                <a:cxn ang="0">
                  <a:pos x="105" y="120"/>
                </a:cxn>
                <a:cxn ang="0">
                  <a:pos x="94" y="111"/>
                </a:cxn>
                <a:cxn ang="0">
                  <a:pos x="81" y="102"/>
                </a:cxn>
                <a:cxn ang="0">
                  <a:pos x="70" y="94"/>
                </a:cxn>
                <a:cxn ang="0">
                  <a:pos x="59" y="84"/>
                </a:cxn>
                <a:cxn ang="0">
                  <a:pos x="50" y="76"/>
                </a:cxn>
                <a:cxn ang="0">
                  <a:pos x="39" y="66"/>
                </a:cxn>
                <a:cxn ang="0">
                  <a:pos x="61" y="62"/>
                </a:cxn>
                <a:cxn ang="0">
                  <a:pos x="85" y="57"/>
                </a:cxn>
                <a:cxn ang="0">
                  <a:pos x="108" y="50"/>
                </a:cxn>
                <a:cxn ang="0">
                  <a:pos x="131" y="45"/>
                </a:cxn>
                <a:cxn ang="0">
                  <a:pos x="157" y="38"/>
                </a:cxn>
                <a:cxn ang="0">
                  <a:pos x="185" y="31"/>
                </a:cxn>
                <a:cxn ang="0">
                  <a:pos x="213" y="24"/>
                </a:cxn>
                <a:cxn ang="0">
                  <a:pos x="242" y="19"/>
                </a:cxn>
                <a:cxn ang="0">
                  <a:pos x="247" y="18"/>
                </a:cxn>
                <a:cxn ang="0">
                  <a:pos x="251" y="15"/>
                </a:cxn>
                <a:cxn ang="0">
                  <a:pos x="253" y="12"/>
                </a:cxn>
                <a:cxn ang="0">
                  <a:pos x="253" y="8"/>
                </a:cxn>
                <a:cxn ang="0">
                  <a:pos x="251" y="5"/>
                </a:cxn>
                <a:cxn ang="0">
                  <a:pos x="249" y="2"/>
                </a:cxn>
                <a:cxn ang="0">
                  <a:pos x="243" y="1"/>
                </a:cxn>
                <a:cxn ang="0">
                  <a:pos x="238" y="0"/>
                </a:cxn>
                <a:cxn ang="0">
                  <a:pos x="208" y="6"/>
                </a:cxn>
                <a:cxn ang="0">
                  <a:pos x="178" y="12"/>
                </a:cxn>
                <a:cxn ang="0">
                  <a:pos x="150" y="19"/>
                </a:cxn>
                <a:cxn ang="0">
                  <a:pos x="121" y="27"/>
                </a:cxn>
                <a:cxn ang="0">
                  <a:pos x="93" y="33"/>
                </a:cxn>
                <a:cxn ang="0">
                  <a:pos x="67" y="40"/>
                </a:cxn>
                <a:cxn ang="0">
                  <a:pos x="40" y="47"/>
                </a:cxn>
                <a:cxn ang="0">
                  <a:pos x="12" y="51"/>
                </a:cxn>
                <a:cxn ang="0">
                  <a:pos x="8" y="53"/>
                </a:cxn>
                <a:cxn ang="0">
                  <a:pos x="6" y="54"/>
                </a:cxn>
                <a:cxn ang="0">
                  <a:pos x="4" y="56"/>
                </a:cxn>
                <a:cxn ang="0">
                  <a:pos x="2" y="58"/>
                </a:cxn>
                <a:cxn ang="0">
                  <a:pos x="0" y="61"/>
                </a:cxn>
                <a:cxn ang="0">
                  <a:pos x="0" y="64"/>
                </a:cxn>
                <a:cxn ang="0">
                  <a:pos x="3" y="67"/>
                </a:cxn>
                <a:cxn ang="0">
                  <a:pos x="4" y="68"/>
                </a:cxn>
              </a:cxnLst>
              <a:rect l="0" t="0" r="r" b="b"/>
              <a:pathLst>
                <a:path w="254" h="190">
                  <a:moveTo>
                    <a:pt x="4" y="68"/>
                  </a:moveTo>
                  <a:lnTo>
                    <a:pt x="16" y="79"/>
                  </a:lnTo>
                  <a:lnTo>
                    <a:pt x="28" y="89"/>
                  </a:lnTo>
                  <a:lnTo>
                    <a:pt x="41" y="99"/>
                  </a:lnTo>
                  <a:lnTo>
                    <a:pt x="53" y="110"/>
                  </a:lnTo>
                  <a:lnTo>
                    <a:pt x="68" y="120"/>
                  </a:lnTo>
                  <a:lnTo>
                    <a:pt x="81" y="131"/>
                  </a:lnTo>
                  <a:lnTo>
                    <a:pt x="94" y="142"/>
                  </a:lnTo>
                  <a:lnTo>
                    <a:pt x="107" y="152"/>
                  </a:lnTo>
                  <a:lnTo>
                    <a:pt x="152" y="187"/>
                  </a:lnTo>
                  <a:lnTo>
                    <a:pt x="156" y="189"/>
                  </a:lnTo>
                  <a:lnTo>
                    <a:pt x="161" y="189"/>
                  </a:lnTo>
                  <a:lnTo>
                    <a:pt x="168" y="189"/>
                  </a:lnTo>
                  <a:lnTo>
                    <a:pt x="171" y="187"/>
                  </a:lnTo>
                  <a:lnTo>
                    <a:pt x="176" y="184"/>
                  </a:lnTo>
                  <a:lnTo>
                    <a:pt x="176" y="180"/>
                  </a:lnTo>
                  <a:lnTo>
                    <a:pt x="176" y="176"/>
                  </a:lnTo>
                  <a:lnTo>
                    <a:pt x="173" y="174"/>
                  </a:lnTo>
                  <a:lnTo>
                    <a:pt x="129" y="138"/>
                  </a:lnTo>
                  <a:lnTo>
                    <a:pt x="116" y="130"/>
                  </a:lnTo>
                  <a:lnTo>
                    <a:pt x="105" y="120"/>
                  </a:lnTo>
                  <a:lnTo>
                    <a:pt x="94" y="111"/>
                  </a:lnTo>
                  <a:lnTo>
                    <a:pt x="81" y="102"/>
                  </a:lnTo>
                  <a:lnTo>
                    <a:pt x="70" y="94"/>
                  </a:lnTo>
                  <a:lnTo>
                    <a:pt x="59" y="84"/>
                  </a:lnTo>
                  <a:lnTo>
                    <a:pt x="50" y="76"/>
                  </a:lnTo>
                  <a:lnTo>
                    <a:pt x="39" y="66"/>
                  </a:lnTo>
                  <a:lnTo>
                    <a:pt x="61" y="62"/>
                  </a:lnTo>
                  <a:lnTo>
                    <a:pt x="85" y="57"/>
                  </a:lnTo>
                  <a:lnTo>
                    <a:pt x="108" y="50"/>
                  </a:lnTo>
                  <a:lnTo>
                    <a:pt x="131" y="45"/>
                  </a:lnTo>
                  <a:lnTo>
                    <a:pt x="157" y="38"/>
                  </a:lnTo>
                  <a:lnTo>
                    <a:pt x="185" y="31"/>
                  </a:lnTo>
                  <a:lnTo>
                    <a:pt x="213" y="24"/>
                  </a:lnTo>
                  <a:lnTo>
                    <a:pt x="242" y="19"/>
                  </a:lnTo>
                  <a:lnTo>
                    <a:pt x="247" y="18"/>
                  </a:lnTo>
                  <a:lnTo>
                    <a:pt x="251" y="15"/>
                  </a:lnTo>
                  <a:lnTo>
                    <a:pt x="253" y="12"/>
                  </a:lnTo>
                  <a:lnTo>
                    <a:pt x="253" y="8"/>
                  </a:lnTo>
                  <a:lnTo>
                    <a:pt x="251" y="5"/>
                  </a:lnTo>
                  <a:lnTo>
                    <a:pt x="249" y="2"/>
                  </a:lnTo>
                  <a:lnTo>
                    <a:pt x="243" y="1"/>
                  </a:lnTo>
                  <a:lnTo>
                    <a:pt x="238" y="0"/>
                  </a:lnTo>
                  <a:lnTo>
                    <a:pt x="208" y="6"/>
                  </a:lnTo>
                  <a:lnTo>
                    <a:pt x="178" y="12"/>
                  </a:lnTo>
                  <a:lnTo>
                    <a:pt x="150" y="19"/>
                  </a:lnTo>
                  <a:lnTo>
                    <a:pt x="121" y="27"/>
                  </a:lnTo>
                  <a:lnTo>
                    <a:pt x="93" y="33"/>
                  </a:lnTo>
                  <a:lnTo>
                    <a:pt x="67" y="40"/>
                  </a:lnTo>
                  <a:lnTo>
                    <a:pt x="40" y="47"/>
                  </a:lnTo>
                  <a:lnTo>
                    <a:pt x="12" y="51"/>
                  </a:lnTo>
                  <a:lnTo>
                    <a:pt x="8" y="53"/>
                  </a:lnTo>
                  <a:lnTo>
                    <a:pt x="6" y="54"/>
                  </a:lnTo>
                  <a:lnTo>
                    <a:pt x="4" y="56"/>
                  </a:lnTo>
                  <a:lnTo>
                    <a:pt x="2" y="58"/>
                  </a:lnTo>
                  <a:lnTo>
                    <a:pt x="0" y="61"/>
                  </a:lnTo>
                  <a:lnTo>
                    <a:pt x="0" y="64"/>
                  </a:lnTo>
                  <a:lnTo>
                    <a:pt x="3" y="67"/>
                  </a:lnTo>
                  <a:lnTo>
                    <a:pt x="4" y="68"/>
                  </a:lnTo>
                </a:path>
              </a:pathLst>
            </a:custGeom>
            <a:solidFill>
              <a:srgbClr val="000000"/>
            </a:solidFill>
            <a:ln w="9525" cap="rnd">
              <a:noFill/>
              <a:round/>
              <a:headEnd type="none" w="sm" len="sm"/>
              <a:tailEnd type="none" w="sm" len="sm"/>
            </a:ln>
            <a:effectLst/>
          </p:spPr>
          <p:txBody>
            <a:bodyPr/>
            <a:lstStyle/>
            <a:p>
              <a:endParaRPr lang="en-US"/>
            </a:p>
          </p:txBody>
        </p:sp>
        <p:sp>
          <p:nvSpPr>
            <p:cNvPr id="714769" name="Freeform 17"/>
            <p:cNvSpPr>
              <a:spLocks/>
            </p:cNvSpPr>
            <p:nvPr/>
          </p:nvSpPr>
          <p:spPr bwMode="auto">
            <a:xfrm>
              <a:off x="2487" y="3036"/>
              <a:ext cx="565" cy="500"/>
            </a:xfrm>
            <a:custGeom>
              <a:avLst/>
              <a:gdLst/>
              <a:ahLst/>
              <a:cxnLst>
                <a:cxn ang="0">
                  <a:pos x="33" y="492"/>
                </a:cxn>
                <a:cxn ang="0">
                  <a:pos x="97" y="499"/>
                </a:cxn>
                <a:cxn ang="0">
                  <a:pos x="170" y="499"/>
                </a:cxn>
                <a:cxn ang="0">
                  <a:pos x="254" y="489"/>
                </a:cxn>
                <a:cxn ang="0">
                  <a:pos x="340" y="472"/>
                </a:cxn>
                <a:cxn ang="0">
                  <a:pos x="411" y="443"/>
                </a:cxn>
                <a:cxn ang="0">
                  <a:pos x="472" y="401"/>
                </a:cxn>
                <a:cxn ang="0">
                  <a:pos x="523" y="348"/>
                </a:cxn>
                <a:cxn ang="0">
                  <a:pos x="554" y="294"/>
                </a:cxn>
                <a:cxn ang="0">
                  <a:pos x="564" y="250"/>
                </a:cxn>
                <a:cxn ang="0">
                  <a:pos x="558" y="204"/>
                </a:cxn>
                <a:cxn ang="0">
                  <a:pos x="540" y="161"/>
                </a:cxn>
                <a:cxn ang="0">
                  <a:pos x="513" y="118"/>
                </a:cxn>
                <a:cxn ang="0">
                  <a:pos x="480" y="79"/>
                </a:cxn>
                <a:cxn ang="0">
                  <a:pos x="442" y="44"/>
                </a:cxn>
                <a:cxn ang="0">
                  <a:pos x="404" y="15"/>
                </a:cxn>
                <a:cxn ang="0">
                  <a:pos x="382" y="1"/>
                </a:cxn>
                <a:cxn ang="0">
                  <a:pos x="370" y="1"/>
                </a:cxn>
                <a:cxn ang="0">
                  <a:pos x="365" y="7"/>
                </a:cxn>
                <a:cxn ang="0">
                  <a:pos x="366" y="15"/>
                </a:cxn>
                <a:cxn ang="0">
                  <a:pos x="387" y="30"/>
                </a:cxn>
                <a:cxn ang="0">
                  <a:pos x="423" y="58"/>
                </a:cxn>
                <a:cxn ang="0">
                  <a:pos x="459" y="92"/>
                </a:cxn>
                <a:cxn ang="0">
                  <a:pos x="490" y="129"/>
                </a:cxn>
                <a:cxn ang="0">
                  <a:pos x="516" y="169"/>
                </a:cxn>
                <a:cxn ang="0">
                  <a:pos x="531" y="210"/>
                </a:cxn>
                <a:cxn ang="0">
                  <a:pos x="535" y="251"/>
                </a:cxn>
                <a:cxn ang="0">
                  <a:pos x="528" y="291"/>
                </a:cxn>
                <a:cxn ang="0">
                  <a:pos x="504" y="331"/>
                </a:cxn>
                <a:cxn ang="0">
                  <a:pos x="465" y="377"/>
                </a:cxn>
                <a:cxn ang="0">
                  <a:pos x="411" y="419"/>
                </a:cxn>
                <a:cxn ang="0">
                  <a:pos x="338" y="451"/>
                </a:cxn>
                <a:cxn ang="0">
                  <a:pos x="263" y="468"/>
                </a:cxn>
                <a:cxn ang="0">
                  <a:pos x="192" y="477"/>
                </a:cxn>
                <a:cxn ang="0">
                  <a:pos x="118" y="480"/>
                </a:cxn>
                <a:cxn ang="0">
                  <a:pos x="49" y="474"/>
                </a:cxn>
                <a:cxn ang="0">
                  <a:pos x="13" y="465"/>
                </a:cxn>
                <a:cxn ang="0">
                  <a:pos x="4" y="468"/>
                </a:cxn>
                <a:cxn ang="0">
                  <a:pos x="0" y="475"/>
                </a:cxn>
                <a:cxn ang="0">
                  <a:pos x="3" y="482"/>
                </a:cxn>
              </a:cxnLst>
              <a:rect l="0" t="0" r="r" b="b"/>
              <a:pathLst>
                <a:path w="565" h="500">
                  <a:moveTo>
                    <a:pt x="7" y="484"/>
                  </a:moveTo>
                  <a:lnTo>
                    <a:pt x="33" y="492"/>
                  </a:lnTo>
                  <a:lnTo>
                    <a:pt x="63" y="496"/>
                  </a:lnTo>
                  <a:lnTo>
                    <a:pt x="97" y="499"/>
                  </a:lnTo>
                  <a:lnTo>
                    <a:pt x="132" y="499"/>
                  </a:lnTo>
                  <a:lnTo>
                    <a:pt x="170" y="499"/>
                  </a:lnTo>
                  <a:lnTo>
                    <a:pt x="210" y="495"/>
                  </a:lnTo>
                  <a:lnTo>
                    <a:pt x="254" y="489"/>
                  </a:lnTo>
                  <a:lnTo>
                    <a:pt x="301" y="481"/>
                  </a:lnTo>
                  <a:lnTo>
                    <a:pt x="340" y="472"/>
                  </a:lnTo>
                  <a:lnTo>
                    <a:pt x="377" y="459"/>
                  </a:lnTo>
                  <a:lnTo>
                    <a:pt x="411" y="443"/>
                  </a:lnTo>
                  <a:lnTo>
                    <a:pt x="443" y="425"/>
                  </a:lnTo>
                  <a:lnTo>
                    <a:pt x="472" y="401"/>
                  </a:lnTo>
                  <a:lnTo>
                    <a:pt x="499" y="377"/>
                  </a:lnTo>
                  <a:lnTo>
                    <a:pt x="523" y="348"/>
                  </a:lnTo>
                  <a:lnTo>
                    <a:pt x="544" y="316"/>
                  </a:lnTo>
                  <a:lnTo>
                    <a:pt x="554" y="294"/>
                  </a:lnTo>
                  <a:lnTo>
                    <a:pt x="561" y="272"/>
                  </a:lnTo>
                  <a:lnTo>
                    <a:pt x="564" y="250"/>
                  </a:lnTo>
                  <a:lnTo>
                    <a:pt x="563" y="227"/>
                  </a:lnTo>
                  <a:lnTo>
                    <a:pt x="558" y="204"/>
                  </a:lnTo>
                  <a:lnTo>
                    <a:pt x="551" y="183"/>
                  </a:lnTo>
                  <a:lnTo>
                    <a:pt x="540" y="161"/>
                  </a:lnTo>
                  <a:lnTo>
                    <a:pt x="527" y="139"/>
                  </a:lnTo>
                  <a:lnTo>
                    <a:pt x="513" y="118"/>
                  </a:lnTo>
                  <a:lnTo>
                    <a:pt x="497" y="98"/>
                  </a:lnTo>
                  <a:lnTo>
                    <a:pt x="480" y="79"/>
                  </a:lnTo>
                  <a:lnTo>
                    <a:pt x="461" y="61"/>
                  </a:lnTo>
                  <a:lnTo>
                    <a:pt x="442" y="44"/>
                  </a:lnTo>
                  <a:lnTo>
                    <a:pt x="424" y="28"/>
                  </a:lnTo>
                  <a:lnTo>
                    <a:pt x="404" y="15"/>
                  </a:lnTo>
                  <a:lnTo>
                    <a:pt x="385" y="2"/>
                  </a:lnTo>
                  <a:lnTo>
                    <a:pt x="382" y="1"/>
                  </a:lnTo>
                  <a:lnTo>
                    <a:pt x="376" y="0"/>
                  </a:lnTo>
                  <a:lnTo>
                    <a:pt x="370" y="1"/>
                  </a:lnTo>
                  <a:lnTo>
                    <a:pt x="367" y="3"/>
                  </a:lnTo>
                  <a:lnTo>
                    <a:pt x="365" y="7"/>
                  </a:lnTo>
                  <a:lnTo>
                    <a:pt x="364" y="10"/>
                  </a:lnTo>
                  <a:lnTo>
                    <a:pt x="366" y="15"/>
                  </a:lnTo>
                  <a:lnTo>
                    <a:pt x="368" y="18"/>
                  </a:lnTo>
                  <a:lnTo>
                    <a:pt x="387" y="30"/>
                  </a:lnTo>
                  <a:lnTo>
                    <a:pt x="405" y="43"/>
                  </a:lnTo>
                  <a:lnTo>
                    <a:pt x="423" y="58"/>
                  </a:lnTo>
                  <a:lnTo>
                    <a:pt x="442" y="75"/>
                  </a:lnTo>
                  <a:lnTo>
                    <a:pt x="459" y="92"/>
                  </a:lnTo>
                  <a:lnTo>
                    <a:pt x="476" y="110"/>
                  </a:lnTo>
                  <a:lnTo>
                    <a:pt x="490" y="129"/>
                  </a:lnTo>
                  <a:lnTo>
                    <a:pt x="504" y="149"/>
                  </a:lnTo>
                  <a:lnTo>
                    <a:pt x="516" y="169"/>
                  </a:lnTo>
                  <a:lnTo>
                    <a:pt x="525" y="189"/>
                  </a:lnTo>
                  <a:lnTo>
                    <a:pt x="531" y="210"/>
                  </a:lnTo>
                  <a:lnTo>
                    <a:pt x="536" y="230"/>
                  </a:lnTo>
                  <a:lnTo>
                    <a:pt x="535" y="251"/>
                  </a:lnTo>
                  <a:lnTo>
                    <a:pt x="534" y="271"/>
                  </a:lnTo>
                  <a:lnTo>
                    <a:pt x="528" y="291"/>
                  </a:lnTo>
                  <a:lnTo>
                    <a:pt x="519" y="310"/>
                  </a:lnTo>
                  <a:lnTo>
                    <a:pt x="504" y="331"/>
                  </a:lnTo>
                  <a:lnTo>
                    <a:pt x="487" y="354"/>
                  </a:lnTo>
                  <a:lnTo>
                    <a:pt x="465" y="377"/>
                  </a:lnTo>
                  <a:lnTo>
                    <a:pt x="440" y="398"/>
                  </a:lnTo>
                  <a:lnTo>
                    <a:pt x="411" y="419"/>
                  </a:lnTo>
                  <a:lnTo>
                    <a:pt x="377" y="437"/>
                  </a:lnTo>
                  <a:lnTo>
                    <a:pt x="338" y="451"/>
                  </a:lnTo>
                  <a:lnTo>
                    <a:pt x="296" y="463"/>
                  </a:lnTo>
                  <a:lnTo>
                    <a:pt x="263" y="468"/>
                  </a:lnTo>
                  <a:lnTo>
                    <a:pt x="228" y="473"/>
                  </a:lnTo>
                  <a:lnTo>
                    <a:pt x="192" y="477"/>
                  </a:lnTo>
                  <a:lnTo>
                    <a:pt x="153" y="479"/>
                  </a:lnTo>
                  <a:lnTo>
                    <a:pt x="118" y="480"/>
                  </a:lnTo>
                  <a:lnTo>
                    <a:pt x="83" y="479"/>
                  </a:lnTo>
                  <a:lnTo>
                    <a:pt x="49" y="474"/>
                  </a:lnTo>
                  <a:lnTo>
                    <a:pt x="19" y="466"/>
                  </a:lnTo>
                  <a:lnTo>
                    <a:pt x="13" y="465"/>
                  </a:lnTo>
                  <a:lnTo>
                    <a:pt x="9" y="465"/>
                  </a:lnTo>
                  <a:lnTo>
                    <a:pt x="4" y="468"/>
                  </a:lnTo>
                  <a:lnTo>
                    <a:pt x="1" y="471"/>
                  </a:lnTo>
                  <a:lnTo>
                    <a:pt x="0" y="475"/>
                  </a:lnTo>
                  <a:lnTo>
                    <a:pt x="1" y="478"/>
                  </a:lnTo>
                  <a:lnTo>
                    <a:pt x="3" y="482"/>
                  </a:lnTo>
                  <a:lnTo>
                    <a:pt x="7" y="484"/>
                  </a:lnTo>
                </a:path>
              </a:pathLst>
            </a:custGeom>
            <a:solidFill>
              <a:srgbClr val="000000"/>
            </a:solidFill>
            <a:ln w="9525" cap="rnd">
              <a:noFill/>
              <a:round/>
              <a:headEnd type="none" w="sm" len="sm"/>
              <a:tailEnd type="none" w="sm" len="sm"/>
            </a:ln>
            <a:effectLst/>
          </p:spPr>
          <p:txBody>
            <a:bodyPr/>
            <a:lstStyle/>
            <a:p>
              <a:endParaRPr lang="en-US"/>
            </a:p>
          </p:txBody>
        </p:sp>
      </p:grpSp>
      <p:sp>
        <p:nvSpPr>
          <p:cNvPr id="714770" name="Rectangle 18"/>
          <p:cNvSpPr>
            <a:spLocks noChangeArrowheads="1"/>
          </p:cNvSpPr>
          <p:nvPr/>
        </p:nvSpPr>
        <p:spPr bwMode="auto">
          <a:xfrm>
            <a:off x="202324" y="1642887"/>
            <a:ext cx="3936904" cy="880268"/>
          </a:xfrm>
          <a:prstGeom prst="rect">
            <a:avLst/>
          </a:prstGeom>
          <a:noFill/>
          <a:ln w="9525" algn="ctr">
            <a:noFill/>
            <a:miter lim="800000"/>
            <a:headEnd/>
            <a:tailEnd/>
          </a:ln>
          <a:effectLst/>
        </p:spPr>
        <p:txBody>
          <a:bodyPr lIns="92075" tIns="46038" rIns="92075" bIns="46038" anchor="ctr"/>
          <a:lstStyle/>
          <a:p>
            <a:pPr>
              <a:lnSpc>
                <a:spcPts val="5400"/>
              </a:lnSpc>
              <a:spcBef>
                <a:spcPts val="1200"/>
              </a:spcBef>
            </a:pPr>
            <a:r>
              <a:rPr lang="en-US" sz="5400" b="0" dirty="0">
                <a:solidFill>
                  <a:schemeClr val="tx1">
                    <a:lumMod val="85000"/>
                    <a:lumOff val="15000"/>
                  </a:schemeClr>
                </a:solidFill>
                <a:latin typeface="Arial" pitchFamily="34" charset="0"/>
                <a:cs typeface="Arial" pitchFamily="34" charset="0"/>
              </a:rPr>
              <a:t>Declaration </a:t>
            </a:r>
            <a:r>
              <a:rPr lang="en-US" sz="5400" b="0" dirty="0" smtClean="0">
                <a:solidFill>
                  <a:schemeClr val="tx1">
                    <a:lumMod val="85000"/>
                    <a:lumOff val="15000"/>
                  </a:schemeClr>
                </a:solidFill>
                <a:latin typeface="Arial" pitchFamily="34" charset="0"/>
                <a:cs typeface="Arial" pitchFamily="34" charset="0"/>
              </a:rPr>
              <a:t>Process</a:t>
            </a:r>
            <a:endParaRPr lang="en-US" sz="5400" b="0" dirty="0">
              <a:solidFill>
                <a:schemeClr val="tx1">
                  <a:lumMod val="85000"/>
                  <a:lumOff val="15000"/>
                </a:schemeClr>
              </a:solidFill>
              <a:latin typeface="Arial" pitchFamily="34" charset="0"/>
              <a:cs typeface="Arial" pitchFamily="34" charset="0"/>
            </a:endParaRPr>
          </a:p>
        </p:txBody>
      </p:sp>
      <p:grpSp>
        <p:nvGrpSpPr>
          <p:cNvPr id="714771" name="Group 19"/>
          <p:cNvGrpSpPr>
            <a:grpSpLocks/>
          </p:cNvGrpSpPr>
          <p:nvPr/>
        </p:nvGrpSpPr>
        <p:grpSpPr bwMode="auto">
          <a:xfrm>
            <a:off x="802753" y="4664305"/>
            <a:ext cx="2655888" cy="1508125"/>
            <a:chOff x="536" y="3149"/>
            <a:chExt cx="1673" cy="950"/>
          </a:xfrm>
        </p:grpSpPr>
        <p:sp>
          <p:nvSpPr>
            <p:cNvPr id="714772" name="Rectangle 20"/>
            <p:cNvSpPr>
              <a:spLocks noChangeArrowheads="1"/>
            </p:cNvSpPr>
            <p:nvPr/>
          </p:nvSpPr>
          <p:spPr bwMode="auto">
            <a:xfrm>
              <a:off x="551" y="3327"/>
              <a:ext cx="1483" cy="772"/>
            </a:xfrm>
            <a:prstGeom prst="rect">
              <a:avLst/>
            </a:prstGeom>
            <a:solidFill>
              <a:srgbClr val="B2B2B2"/>
            </a:solidFill>
            <a:ln w="9525" algn="ctr">
              <a:noFill/>
              <a:miter lim="800000"/>
              <a:headEnd/>
              <a:tailEnd/>
            </a:ln>
            <a:effectLst/>
          </p:spPr>
          <p:txBody>
            <a:bodyPr rot="10800000" wrap="none" anchor="ctr"/>
            <a:lstStyle/>
            <a:p>
              <a:endParaRPr lang="en-US"/>
            </a:p>
          </p:txBody>
        </p:sp>
        <p:sp>
          <p:nvSpPr>
            <p:cNvPr id="714773" name="Rectangle 21"/>
            <p:cNvSpPr>
              <a:spLocks noChangeArrowheads="1"/>
            </p:cNvSpPr>
            <p:nvPr/>
          </p:nvSpPr>
          <p:spPr bwMode="auto">
            <a:xfrm>
              <a:off x="540" y="3401"/>
              <a:ext cx="1472" cy="676"/>
            </a:xfrm>
            <a:prstGeom prst="rect">
              <a:avLst/>
            </a:prstGeom>
            <a:solidFill>
              <a:schemeClr val="tx1">
                <a:lumMod val="75000"/>
                <a:lumOff val="25000"/>
              </a:schemeClr>
            </a:solidFill>
            <a:ln w="9525" algn="ctr">
              <a:solidFill>
                <a:schemeClr val="tx1"/>
              </a:solidFill>
              <a:miter lim="800000"/>
              <a:headEnd/>
              <a:tailEnd/>
            </a:ln>
            <a:effectLst/>
          </p:spPr>
          <p:txBody>
            <a:bodyPr wrap="none" anchor="ctr"/>
            <a:lstStyle/>
            <a:p>
              <a:endParaRPr lang="en-US"/>
            </a:p>
          </p:txBody>
        </p:sp>
        <p:sp>
          <p:nvSpPr>
            <p:cNvPr id="714774" name="Rectangle 22"/>
            <p:cNvSpPr>
              <a:spLocks noChangeArrowheads="1"/>
            </p:cNvSpPr>
            <p:nvPr/>
          </p:nvSpPr>
          <p:spPr bwMode="auto">
            <a:xfrm>
              <a:off x="600" y="3442"/>
              <a:ext cx="1365" cy="604"/>
            </a:xfrm>
            <a:prstGeom prst="rect">
              <a:avLst/>
            </a:prstGeom>
            <a:noFill/>
            <a:ln w="9525" algn="ctr">
              <a:noFill/>
              <a:miter lim="800000"/>
              <a:headEnd/>
              <a:tailEnd/>
            </a:ln>
            <a:effectLst/>
          </p:spPr>
          <p:txBody>
            <a:bodyPr>
              <a:spAutoFit/>
            </a:bodyPr>
            <a:lstStyle/>
            <a:p>
              <a:pPr>
                <a:lnSpc>
                  <a:spcPts val="2300"/>
                </a:lnSpc>
              </a:pPr>
              <a:r>
                <a:rPr lang="en-US" sz="1900" b="0" i="0" dirty="0">
                  <a:solidFill>
                    <a:schemeClr val="bg1"/>
                  </a:solidFill>
                  <a:latin typeface="Arial" pitchFamily="34" charset="0"/>
                  <a:cs typeface="Arial" pitchFamily="34" charset="0"/>
                </a:rPr>
                <a:t>Authorizes </a:t>
              </a:r>
              <a:br>
                <a:rPr lang="en-US" sz="1900" b="0" i="0" dirty="0">
                  <a:solidFill>
                    <a:schemeClr val="bg1"/>
                  </a:solidFill>
                  <a:latin typeface="Arial" pitchFamily="34" charset="0"/>
                  <a:cs typeface="Arial" pitchFamily="34" charset="0"/>
                </a:rPr>
              </a:br>
              <a:r>
                <a:rPr lang="en-US" sz="1900" b="0" i="0" dirty="0">
                  <a:solidFill>
                    <a:schemeClr val="bg1"/>
                  </a:solidFill>
                  <a:latin typeface="Arial" pitchFamily="34" charset="0"/>
                  <a:cs typeface="Arial" pitchFamily="34" charset="0"/>
                </a:rPr>
                <a:t>use of</a:t>
              </a:r>
            </a:p>
            <a:p>
              <a:pPr>
                <a:lnSpc>
                  <a:spcPts val="2300"/>
                </a:lnSpc>
              </a:pPr>
              <a:r>
                <a:rPr lang="en-US" sz="1900" b="0" dirty="0">
                  <a:solidFill>
                    <a:schemeClr val="bg1"/>
                  </a:solidFill>
                  <a:latin typeface="Arial" pitchFamily="34" charset="0"/>
                  <a:cs typeface="Arial" pitchFamily="34" charset="0"/>
                </a:rPr>
                <a:t>Local Resources</a:t>
              </a:r>
            </a:p>
          </p:txBody>
        </p:sp>
        <p:sp>
          <p:nvSpPr>
            <p:cNvPr id="714775" name="Rectangle 23"/>
            <p:cNvSpPr>
              <a:spLocks noChangeArrowheads="1"/>
            </p:cNvSpPr>
            <p:nvPr/>
          </p:nvSpPr>
          <p:spPr bwMode="auto">
            <a:xfrm>
              <a:off x="541" y="3190"/>
              <a:ext cx="1482" cy="204"/>
            </a:xfrm>
            <a:prstGeom prst="rect">
              <a:avLst/>
            </a:prstGeom>
            <a:solidFill>
              <a:schemeClr val="accent2">
                <a:lumMod val="50000"/>
              </a:schemeClr>
            </a:solidFill>
            <a:ln w="9525" algn="ctr">
              <a:noFill/>
              <a:miter lim="800000"/>
              <a:headEnd/>
              <a:tailEnd/>
            </a:ln>
            <a:effectLst/>
          </p:spPr>
          <p:txBody>
            <a:bodyPr rot="10800000" wrap="none" anchor="ctr"/>
            <a:lstStyle/>
            <a:p>
              <a:endParaRPr lang="en-US"/>
            </a:p>
          </p:txBody>
        </p:sp>
        <p:sp>
          <p:nvSpPr>
            <p:cNvPr id="714776" name="AutoShape 24"/>
            <p:cNvSpPr>
              <a:spLocks noChangeArrowheads="1"/>
            </p:cNvSpPr>
            <p:nvPr/>
          </p:nvSpPr>
          <p:spPr bwMode="auto">
            <a:xfrm>
              <a:off x="1437" y="3149"/>
              <a:ext cx="772" cy="177"/>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lgn="ctr">
              <a:noFill/>
              <a:miter lim="800000"/>
              <a:headEnd/>
              <a:tailEnd/>
            </a:ln>
            <a:effectLst/>
          </p:spPr>
          <p:txBody>
            <a:bodyPr rot="10800000" wrap="none" anchor="ctr"/>
            <a:lstStyle/>
            <a:p>
              <a:endParaRPr lang="en-US"/>
            </a:p>
          </p:txBody>
        </p:sp>
        <p:sp>
          <p:nvSpPr>
            <p:cNvPr id="714777" name="WordArt 25"/>
            <p:cNvSpPr>
              <a:spLocks noChangeArrowheads="1" noChangeShapeType="1" noTextEdit="1"/>
            </p:cNvSpPr>
            <p:nvPr/>
          </p:nvSpPr>
          <p:spPr bwMode="auto">
            <a:xfrm>
              <a:off x="606" y="3220"/>
              <a:ext cx="546" cy="140"/>
            </a:xfrm>
            <a:prstGeom prst="rect">
              <a:avLst/>
            </a:prstGeom>
          </p:spPr>
          <p:txBody>
            <a:bodyPr wrap="none" fromWordArt="1">
              <a:prstTxWarp prst="textPlain">
                <a:avLst>
                  <a:gd name="adj" fmla="val 50000"/>
                </a:avLst>
              </a:prstTxWarp>
            </a:bodyPr>
            <a:lstStyle/>
            <a:p>
              <a:pPr algn="ctr"/>
              <a:r>
                <a:rPr lang="en-US" sz="4000" kern="10" spc="300" dirty="0">
                  <a:ln w="9525">
                    <a:noFill/>
                    <a:round/>
                    <a:headEnd/>
                    <a:tailEnd/>
                  </a:ln>
                  <a:solidFill>
                    <a:schemeClr val="bg1"/>
                  </a:solidFill>
                  <a:latin typeface="Arial"/>
                  <a:cs typeface="Arial"/>
                </a:rPr>
                <a:t>Parish</a:t>
              </a:r>
            </a:p>
          </p:txBody>
        </p:sp>
        <p:sp>
          <p:nvSpPr>
            <p:cNvPr id="714779" name="Line 27"/>
            <p:cNvSpPr>
              <a:spLocks noChangeShapeType="1"/>
            </p:cNvSpPr>
            <p:nvPr/>
          </p:nvSpPr>
          <p:spPr bwMode="auto">
            <a:xfrm>
              <a:off x="536" y="3395"/>
              <a:ext cx="1543" cy="0"/>
            </a:xfrm>
            <a:prstGeom prst="line">
              <a:avLst/>
            </a:prstGeom>
            <a:noFill/>
            <a:ln w="19050">
              <a:solidFill>
                <a:schemeClr val="bg1"/>
              </a:solidFill>
              <a:round/>
              <a:headEnd/>
              <a:tailEnd/>
            </a:ln>
            <a:effectLst/>
          </p:spPr>
          <p:txBody>
            <a:bodyPr rot="10800000"/>
            <a:lstStyle/>
            <a:p>
              <a:endParaRPr lang="en-US"/>
            </a:p>
          </p:txBody>
        </p:sp>
      </p:grpSp>
      <p:grpSp>
        <p:nvGrpSpPr>
          <p:cNvPr id="714780" name="Group 28"/>
          <p:cNvGrpSpPr>
            <a:grpSpLocks/>
          </p:cNvGrpSpPr>
          <p:nvPr/>
        </p:nvGrpSpPr>
        <p:grpSpPr bwMode="auto">
          <a:xfrm>
            <a:off x="3438002" y="3218093"/>
            <a:ext cx="2657475" cy="1466851"/>
            <a:chOff x="2298" y="2166"/>
            <a:chExt cx="1674" cy="924"/>
          </a:xfrm>
        </p:grpSpPr>
        <p:sp>
          <p:nvSpPr>
            <p:cNvPr id="714781" name="Rectangle 29"/>
            <p:cNvSpPr>
              <a:spLocks noChangeArrowheads="1"/>
            </p:cNvSpPr>
            <p:nvPr/>
          </p:nvSpPr>
          <p:spPr bwMode="auto">
            <a:xfrm>
              <a:off x="2310" y="2318"/>
              <a:ext cx="1483" cy="772"/>
            </a:xfrm>
            <a:prstGeom prst="rect">
              <a:avLst/>
            </a:prstGeom>
            <a:solidFill>
              <a:srgbClr val="B2B2B2"/>
            </a:solidFill>
            <a:ln w="9525" algn="ctr">
              <a:noFill/>
              <a:miter lim="800000"/>
              <a:headEnd/>
              <a:tailEnd/>
            </a:ln>
            <a:effectLst/>
          </p:spPr>
          <p:txBody>
            <a:bodyPr rot="10800000" wrap="none" anchor="ctr"/>
            <a:lstStyle/>
            <a:p>
              <a:endParaRPr lang="en-US"/>
            </a:p>
          </p:txBody>
        </p:sp>
        <p:sp>
          <p:nvSpPr>
            <p:cNvPr id="714782" name="Rectangle 30"/>
            <p:cNvSpPr>
              <a:spLocks noChangeArrowheads="1"/>
            </p:cNvSpPr>
            <p:nvPr/>
          </p:nvSpPr>
          <p:spPr bwMode="auto">
            <a:xfrm>
              <a:off x="2303" y="2394"/>
              <a:ext cx="1472" cy="676"/>
            </a:xfrm>
            <a:prstGeom prst="rect">
              <a:avLst/>
            </a:prstGeom>
            <a:solidFill>
              <a:schemeClr val="tx1">
                <a:lumMod val="75000"/>
                <a:lumOff val="25000"/>
              </a:schemeClr>
            </a:solidFill>
            <a:ln w="9525" algn="ctr">
              <a:solidFill>
                <a:schemeClr val="tx1"/>
              </a:solidFill>
              <a:miter lim="800000"/>
              <a:headEnd/>
              <a:tailEnd/>
            </a:ln>
            <a:effectLst/>
          </p:spPr>
          <p:txBody>
            <a:bodyPr wrap="none" anchor="ctr"/>
            <a:lstStyle/>
            <a:p>
              <a:pPr algn="ctr"/>
              <a:endParaRPr lang="en-US" sz="2800" i="0">
                <a:solidFill>
                  <a:schemeClr val="bg1"/>
                </a:solidFill>
                <a:latin typeface="Times New Roman" pitchFamily="18" charset="0"/>
              </a:endParaRPr>
            </a:p>
          </p:txBody>
        </p:sp>
        <p:sp>
          <p:nvSpPr>
            <p:cNvPr id="714783" name="Rectangle 31"/>
            <p:cNvSpPr>
              <a:spLocks noChangeArrowheads="1"/>
            </p:cNvSpPr>
            <p:nvPr/>
          </p:nvSpPr>
          <p:spPr bwMode="auto">
            <a:xfrm>
              <a:off x="2363" y="2429"/>
              <a:ext cx="1365" cy="604"/>
            </a:xfrm>
            <a:prstGeom prst="rect">
              <a:avLst/>
            </a:prstGeom>
            <a:noFill/>
            <a:ln w="9525" algn="ctr">
              <a:noFill/>
              <a:miter lim="800000"/>
              <a:headEnd/>
              <a:tailEnd/>
            </a:ln>
            <a:effectLst/>
          </p:spPr>
          <p:txBody>
            <a:bodyPr>
              <a:spAutoFit/>
            </a:bodyPr>
            <a:lstStyle/>
            <a:p>
              <a:pPr>
                <a:lnSpc>
                  <a:spcPts val="2300"/>
                </a:lnSpc>
              </a:pPr>
              <a:r>
                <a:rPr lang="en-US" sz="1900" b="0" i="0" dirty="0">
                  <a:solidFill>
                    <a:schemeClr val="bg1"/>
                  </a:solidFill>
                  <a:latin typeface="Arial" pitchFamily="34" charset="0"/>
                  <a:cs typeface="Arial" pitchFamily="34" charset="0"/>
                </a:rPr>
                <a:t>Authorizes </a:t>
              </a:r>
              <a:br>
                <a:rPr lang="en-US" sz="1900" b="0" i="0" dirty="0">
                  <a:solidFill>
                    <a:schemeClr val="bg1"/>
                  </a:solidFill>
                  <a:latin typeface="Arial" pitchFamily="34" charset="0"/>
                  <a:cs typeface="Arial" pitchFamily="34" charset="0"/>
                </a:rPr>
              </a:br>
              <a:r>
                <a:rPr lang="en-US" sz="1900" b="0" i="0" dirty="0">
                  <a:solidFill>
                    <a:schemeClr val="bg1"/>
                  </a:solidFill>
                  <a:latin typeface="Arial" pitchFamily="34" charset="0"/>
                  <a:cs typeface="Arial" pitchFamily="34" charset="0"/>
                </a:rPr>
                <a:t>use of</a:t>
              </a:r>
            </a:p>
            <a:p>
              <a:pPr>
                <a:lnSpc>
                  <a:spcPts val="2300"/>
                </a:lnSpc>
              </a:pPr>
              <a:r>
                <a:rPr lang="en-US" sz="1900" b="0" dirty="0">
                  <a:solidFill>
                    <a:schemeClr val="bg1"/>
                  </a:solidFill>
                  <a:latin typeface="Arial" pitchFamily="34" charset="0"/>
                  <a:cs typeface="Arial" pitchFamily="34" charset="0"/>
                </a:rPr>
                <a:t>State Resources</a:t>
              </a:r>
            </a:p>
          </p:txBody>
        </p:sp>
        <p:sp>
          <p:nvSpPr>
            <p:cNvPr id="714784" name="Rectangle 32"/>
            <p:cNvSpPr>
              <a:spLocks noChangeArrowheads="1"/>
            </p:cNvSpPr>
            <p:nvPr/>
          </p:nvSpPr>
          <p:spPr bwMode="auto">
            <a:xfrm>
              <a:off x="2298" y="2166"/>
              <a:ext cx="1482" cy="221"/>
            </a:xfrm>
            <a:prstGeom prst="rect">
              <a:avLst/>
            </a:prstGeom>
            <a:solidFill>
              <a:schemeClr val="bg2">
                <a:lumMod val="25000"/>
              </a:schemeClr>
            </a:solidFill>
            <a:ln w="9525" algn="ctr">
              <a:noFill/>
              <a:miter lim="800000"/>
              <a:headEnd/>
              <a:tailEnd/>
            </a:ln>
            <a:effectLst/>
          </p:spPr>
          <p:txBody>
            <a:bodyPr rot="10800000" wrap="none" anchor="ctr"/>
            <a:lstStyle/>
            <a:p>
              <a:endParaRPr lang="en-US"/>
            </a:p>
          </p:txBody>
        </p:sp>
        <p:sp>
          <p:nvSpPr>
            <p:cNvPr id="714785" name="AutoShape 33"/>
            <p:cNvSpPr>
              <a:spLocks noChangeArrowheads="1"/>
            </p:cNvSpPr>
            <p:nvPr/>
          </p:nvSpPr>
          <p:spPr bwMode="auto">
            <a:xfrm>
              <a:off x="3200" y="2166"/>
              <a:ext cx="772" cy="15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lgn="ctr">
              <a:noFill/>
              <a:miter lim="800000"/>
              <a:headEnd/>
              <a:tailEnd/>
            </a:ln>
            <a:effectLst/>
          </p:spPr>
          <p:txBody>
            <a:bodyPr rot="10800000" wrap="none" anchor="ctr"/>
            <a:lstStyle/>
            <a:p>
              <a:endParaRPr lang="en-US"/>
            </a:p>
          </p:txBody>
        </p:sp>
        <p:sp>
          <p:nvSpPr>
            <p:cNvPr id="714786" name="WordArt 34"/>
            <p:cNvSpPr>
              <a:spLocks noChangeArrowheads="1" noChangeShapeType="1" noTextEdit="1"/>
            </p:cNvSpPr>
            <p:nvPr/>
          </p:nvSpPr>
          <p:spPr bwMode="auto">
            <a:xfrm>
              <a:off x="2357" y="2201"/>
              <a:ext cx="505" cy="144"/>
            </a:xfrm>
            <a:prstGeom prst="rect">
              <a:avLst/>
            </a:prstGeom>
          </p:spPr>
          <p:txBody>
            <a:bodyPr wrap="none" fromWordArt="1">
              <a:prstTxWarp prst="textPlain">
                <a:avLst>
                  <a:gd name="adj" fmla="val 50000"/>
                </a:avLst>
              </a:prstTxWarp>
            </a:bodyPr>
            <a:lstStyle/>
            <a:p>
              <a:pPr algn="ctr"/>
              <a:r>
                <a:rPr lang="en-US" sz="3600" kern="10" spc="300" dirty="0">
                  <a:ln w="9525">
                    <a:noFill/>
                    <a:round/>
                    <a:headEnd/>
                    <a:tailEnd/>
                  </a:ln>
                  <a:solidFill>
                    <a:schemeClr val="bg1"/>
                  </a:solidFill>
                  <a:latin typeface="Arial"/>
                  <a:cs typeface="Arial"/>
                </a:rPr>
                <a:t>State</a:t>
              </a:r>
            </a:p>
          </p:txBody>
        </p:sp>
        <p:sp>
          <p:nvSpPr>
            <p:cNvPr id="714788" name="Line 36"/>
            <p:cNvSpPr>
              <a:spLocks noChangeShapeType="1"/>
            </p:cNvSpPr>
            <p:nvPr/>
          </p:nvSpPr>
          <p:spPr bwMode="auto">
            <a:xfrm>
              <a:off x="2300" y="2390"/>
              <a:ext cx="1501" cy="0"/>
            </a:xfrm>
            <a:prstGeom prst="line">
              <a:avLst/>
            </a:prstGeom>
            <a:noFill/>
            <a:ln w="19050">
              <a:solidFill>
                <a:schemeClr val="bg1"/>
              </a:solidFill>
              <a:round/>
              <a:headEnd/>
              <a:tailEnd/>
            </a:ln>
            <a:effectLst/>
          </p:spPr>
          <p:txBody>
            <a:bodyPr rot="10800000"/>
            <a:lstStyle/>
            <a:p>
              <a:endParaRPr lang="en-US"/>
            </a:p>
          </p:txBody>
        </p:sp>
      </p:grpSp>
      <p:grpSp>
        <p:nvGrpSpPr>
          <p:cNvPr id="714789" name="Group 37"/>
          <p:cNvGrpSpPr>
            <a:grpSpLocks/>
          </p:cNvGrpSpPr>
          <p:nvPr/>
        </p:nvGrpSpPr>
        <p:grpSpPr bwMode="auto">
          <a:xfrm>
            <a:off x="5997054" y="1694092"/>
            <a:ext cx="2684463" cy="1460500"/>
            <a:chOff x="3922" y="1146"/>
            <a:chExt cx="1691" cy="920"/>
          </a:xfrm>
        </p:grpSpPr>
        <p:sp>
          <p:nvSpPr>
            <p:cNvPr id="714790" name="Rectangle 38"/>
            <p:cNvSpPr>
              <a:spLocks noChangeArrowheads="1"/>
            </p:cNvSpPr>
            <p:nvPr/>
          </p:nvSpPr>
          <p:spPr bwMode="auto">
            <a:xfrm>
              <a:off x="3934" y="1294"/>
              <a:ext cx="1483" cy="772"/>
            </a:xfrm>
            <a:prstGeom prst="rect">
              <a:avLst/>
            </a:prstGeom>
            <a:solidFill>
              <a:srgbClr val="B2B2B2"/>
            </a:solidFill>
            <a:ln w="9525" algn="ctr">
              <a:noFill/>
              <a:miter lim="800000"/>
              <a:headEnd/>
              <a:tailEnd/>
            </a:ln>
            <a:effectLst/>
          </p:spPr>
          <p:txBody>
            <a:bodyPr rot="10800000" wrap="none" anchor="ctr"/>
            <a:lstStyle/>
            <a:p>
              <a:endParaRPr lang="en-US"/>
            </a:p>
          </p:txBody>
        </p:sp>
        <p:grpSp>
          <p:nvGrpSpPr>
            <p:cNvPr id="714791" name="Group 39"/>
            <p:cNvGrpSpPr>
              <a:grpSpLocks/>
            </p:cNvGrpSpPr>
            <p:nvPr/>
          </p:nvGrpSpPr>
          <p:grpSpPr bwMode="auto">
            <a:xfrm>
              <a:off x="3939" y="1146"/>
              <a:ext cx="1674" cy="910"/>
              <a:chOff x="3939" y="1146"/>
              <a:chExt cx="1674" cy="910"/>
            </a:xfrm>
          </p:grpSpPr>
          <p:sp>
            <p:nvSpPr>
              <p:cNvPr id="714792" name="Rectangle 40"/>
              <p:cNvSpPr>
                <a:spLocks noChangeArrowheads="1"/>
              </p:cNvSpPr>
              <p:nvPr/>
            </p:nvSpPr>
            <p:spPr bwMode="auto">
              <a:xfrm>
                <a:off x="3943" y="1380"/>
                <a:ext cx="1472" cy="676"/>
              </a:xfrm>
              <a:prstGeom prst="rect">
                <a:avLst/>
              </a:prstGeom>
              <a:solidFill>
                <a:schemeClr val="tx1">
                  <a:lumMod val="75000"/>
                  <a:lumOff val="25000"/>
                </a:schemeClr>
              </a:solidFill>
              <a:ln w="9525" algn="ctr">
                <a:solidFill>
                  <a:schemeClr val="tx1"/>
                </a:solidFill>
                <a:miter lim="800000"/>
                <a:headEnd/>
                <a:tailEnd/>
              </a:ln>
              <a:effectLst/>
            </p:spPr>
            <p:txBody>
              <a:bodyPr wrap="none" anchor="ctr"/>
              <a:lstStyle/>
              <a:p>
                <a:endParaRPr lang="en-US"/>
              </a:p>
            </p:txBody>
          </p:sp>
          <p:sp>
            <p:nvSpPr>
              <p:cNvPr id="714793" name="Rectangle 41"/>
              <p:cNvSpPr>
                <a:spLocks noChangeArrowheads="1"/>
              </p:cNvSpPr>
              <p:nvPr/>
            </p:nvSpPr>
            <p:spPr bwMode="auto">
              <a:xfrm>
                <a:off x="3979" y="1431"/>
                <a:ext cx="1482" cy="604"/>
              </a:xfrm>
              <a:prstGeom prst="rect">
                <a:avLst/>
              </a:prstGeom>
              <a:noFill/>
              <a:ln w="9525" algn="ctr">
                <a:noFill/>
                <a:miter lim="800000"/>
                <a:headEnd/>
                <a:tailEnd/>
              </a:ln>
              <a:effectLst/>
            </p:spPr>
            <p:txBody>
              <a:bodyPr>
                <a:spAutoFit/>
              </a:bodyPr>
              <a:lstStyle/>
              <a:p>
                <a:pPr>
                  <a:lnSpc>
                    <a:spcPts val="2300"/>
                  </a:lnSpc>
                </a:pPr>
                <a:r>
                  <a:rPr lang="en-US" sz="1900" b="0" i="0" dirty="0">
                    <a:solidFill>
                      <a:schemeClr val="bg1"/>
                    </a:solidFill>
                    <a:latin typeface="Arial" pitchFamily="34" charset="0"/>
                    <a:cs typeface="Arial" pitchFamily="34" charset="0"/>
                  </a:rPr>
                  <a:t>Authorizes </a:t>
                </a:r>
                <a:br>
                  <a:rPr lang="en-US" sz="1900" b="0" i="0" dirty="0">
                    <a:solidFill>
                      <a:schemeClr val="bg1"/>
                    </a:solidFill>
                    <a:latin typeface="Arial" pitchFamily="34" charset="0"/>
                    <a:cs typeface="Arial" pitchFamily="34" charset="0"/>
                  </a:rPr>
                </a:br>
                <a:r>
                  <a:rPr lang="en-US" sz="1900" b="0" i="0" dirty="0">
                    <a:solidFill>
                      <a:schemeClr val="bg1"/>
                    </a:solidFill>
                    <a:latin typeface="Arial" pitchFamily="34" charset="0"/>
                    <a:cs typeface="Arial" pitchFamily="34" charset="0"/>
                  </a:rPr>
                  <a:t>use of</a:t>
                </a:r>
              </a:p>
              <a:p>
                <a:pPr>
                  <a:lnSpc>
                    <a:spcPts val="2300"/>
                  </a:lnSpc>
                </a:pPr>
                <a:r>
                  <a:rPr lang="en-US" sz="1900" b="0" dirty="0">
                    <a:solidFill>
                      <a:schemeClr val="bg1"/>
                    </a:solidFill>
                    <a:latin typeface="Arial" pitchFamily="34" charset="0"/>
                    <a:cs typeface="Arial" pitchFamily="34" charset="0"/>
                  </a:rPr>
                  <a:t>Federal Resources</a:t>
                </a:r>
              </a:p>
            </p:txBody>
          </p:sp>
          <p:sp>
            <p:nvSpPr>
              <p:cNvPr id="714794" name="Rectangle 42"/>
              <p:cNvSpPr>
                <a:spLocks noChangeArrowheads="1"/>
              </p:cNvSpPr>
              <p:nvPr/>
            </p:nvSpPr>
            <p:spPr bwMode="auto">
              <a:xfrm>
                <a:off x="3939" y="1146"/>
                <a:ext cx="1482" cy="221"/>
              </a:xfrm>
              <a:prstGeom prst="rect">
                <a:avLst/>
              </a:prstGeom>
              <a:solidFill>
                <a:srgbClr val="AC8300"/>
              </a:solidFill>
              <a:ln w="9525" algn="ctr">
                <a:noFill/>
                <a:miter lim="800000"/>
                <a:headEnd/>
                <a:tailEnd/>
              </a:ln>
              <a:effectLst/>
            </p:spPr>
            <p:txBody>
              <a:bodyPr rot="10800000" wrap="none" anchor="ctr"/>
              <a:lstStyle/>
              <a:p>
                <a:endParaRPr lang="en-US"/>
              </a:p>
            </p:txBody>
          </p:sp>
          <p:sp>
            <p:nvSpPr>
              <p:cNvPr id="714795" name="AutoShape 43"/>
              <p:cNvSpPr>
                <a:spLocks noChangeArrowheads="1"/>
              </p:cNvSpPr>
              <p:nvPr/>
            </p:nvSpPr>
            <p:spPr bwMode="auto">
              <a:xfrm>
                <a:off x="4841" y="1146"/>
                <a:ext cx="772" cy="153"/>
              </a:xfrm>
              <a:custGeom>
                <a:avLst/>
                <a:gdLst>
                  <a:gd name="G0" fmla="+- 5400 0 0"/>
                  <a:gd name="G1" fmla="+- 21600 0 5400"/>
                  <a:gd name="G2" fmla="*/ 5400 1 2"/>
                  <a:gd name="G3" fmla="+- 21600 0 G2"/>
                  <a:gd name="G4" fmla="+/ 5400 21600 2"/>
                  <a:gd name="G5" fmla="+/ G1 0 2"/>
                  <a:gd name="G6" fmla="*/ 21600 21600 5400"/>
                  <a:gd name="G7" fmla="*/ G6 1 2"/>
                  <a:gd name="G8" fmla="+- 21600 0 G7"/>
                  <a:gd name="G9" fmla="*/ 21600 1 2"/>
                  <a:gd name="G10" fmla="+- 5400 0 G9"/>
                  <a:gd name="G11" fmla="?: G10 G8 0"/>
                  <a:gd name="G12" fmla="?: G10 G7 21600"/>
                  <a:gd name="T0" fmla="*/ 18900 w 21600"/>
                  <a:gd name="T1" fmla="*/ 10800 h 21600"/>
                  <a:gd name="T2" fmla="*/ 10800 w 21600"/>
                  <a:gd name="T3" fmla="*/ 21600 h 21600"/>
                  <a:gd name="T4" fmla="*/ 2700 w 21600"/>
                  <a:gd name="T5" fmla="*/ 10800 h 21600"/>
                  <a:gd name="T6" fmla="*/ 10800 w 21600"/>
                  <a:gd name="T7" fmla="*/ 0 h 21600"/>
                  <a:gd name="T8" fmla="*/ 4500 w 21600"/>
                  <a:gd name="T9" fmla="*/ 4500 h 21600"/>
                  <a:gd name="T10" fmla="*/ 17100 w 21600"/>
                  <a:gd name="T11" fmla="*/ 17100 h 21600"/>
                </a:gdLst>
                <a:ahLst/>
                <a:cxnLst>
                  <a:cxn ang="0">
                    <a:pos x="T0" y="T1"/>
                  </a:cxn>
                  <a:cxn ang="0">
                    <a:pos x="T2" y="T3"/>
                  </a:cxn>
                  <a:cxn ang="0">
                    <a:pos x="T4" y="T5"/>
                  </a:cxn>
                  <a:cxn ang="0">
                    <a:pos x="T6" y="T7"/>
                  </a:cxn>
                </a:cxnLst>
                <a:rect l="T8" t="T9" r="T10" b="T11"/>
                <a:pathLst>
                  <a:path w="21600" h="21600">
                    <a:moveTo>
                      <a:pt x="0" y="0"/>
                    </a:moveTo>
                    <a:lnTo>
                      <a:pt x="5400" y="21600"/>
                    </a:lnTo>
                    <a:lnTo>
                      <a:pt x="16200" y="21600"/>
                    </a:lnTo>
                    <a:lnTo>
                      <a:pt x="21600" y="0"/>
                    </a:lnTo>
                    <a:close/>
                  </a:path>
                </a:pathLst>
              </a:custGeom>
              <a:solidFill>
                <a:schemeClr val="bg1"/>
              </a:solidFill>
              <a:ln w="9525" algn="ctr">
                <a:noFill/>
                <a:miter lim="800000"/>
                <a:headEnd/>
                <a:tailEnd/>
              </a:ln>
              <a:effectLst/>
            </p:spPr>
            <p:txBody>
              <a:bodyPr rot="10800000" wrap="none" anchor="ctr"/>
              <a:lstStyle/>
              <a:p>
                <a:endParaRPr lang="en-US"/>
              </a:p>
            </p:txBody>
          </p:sp>
          <p:sp>
            <p:nvSpPr>
              <p:cNvPr id="714796" name="WordArt 44"/>
              <p:cNvSpPr>
                <a:spLocks noChangeArrowheads="1" noChangeShapeType="1" noTextEdit="1"/>
              </p:cNvSpPr>
              <p:nvPr/>
            </p:nvSpPr>
            <p:spPr bwMode="auto">
              <a:xfrm>
                <a:off x="3986" y="1200"/>
                <a:ext cx="864" cy="125"/>
              </a:xfrm>
              <a:prstGeom prst="rect">
                <a:avLst/>
              </a:prstGeom>
              <a:effectLst/>
            </p:spPr>
            <p:txBody>
              <a:bodyPr wrap="none" fromWordArt="1">
                <a:prstTxWarp prst="textPlain">
                  <a:avLst>
                    <a:gd name="adj" fmla="val 50000"/>
                  </a:avLst>
                </a:prstTxWarp>
              </a:bodyPr>
              <a:lstStyle/>
              <a:p>
                <a:pPr algn="ctr"/>
                <a:r>
                  <a:rPr lang="en-US" sz="3600" kern="10" dirty="0">
                    <a:ln w="9525">
                      <a:noFill/>
                      <a:round/>
                      <a:headEnd/>
                      <a:tailEnd/>
                    </a:ln>
                    <a:solidFill>
                      <a:schemeClr val="bg1"/>
                    </a:solidFill>
                    <a:latin typeface="Arial"/>
                    <a:cs typeface="Arial"/>
                  </a:rPr>
                  <a:t>Presidential</a:t>
                </a:r>
              </a:p>
            </p:txBody>
          </p:sp>
        </p:grpSp>
        <p:sp>
          <p:nvSpPr>
            <p:cNvPr id="714805" name="Line 53"/>
            <p:cNvSpPr>
              <a:spLocks noChangeShapeType="1"/>
            </p:cNvSpPr>
            <p:nvPr/>
          </p:nvSpPr>
          <p:spPr bwMode="auto">
            <a:xfrm>
              <a:off x="3922" y="1373"/>
              <a:ext cx="1508" cy="0"/>
            </a:xfrm>
            <a:prstGeom prst="line">
              <a:avLst/>
            </a:prstGeom>
            <a:noFill/>
            <a:ln w="19050">
              <a:solidFill>
                <a:schemeClr val="bg1"/>
              </a:solidFill>
              <a:round/>
              <a:headEnd/>
              <a:tailEnd/>
            </a:ln>
            <a:effectLst/>
          </p:spPr>
          <p:txBody>
            <a:bodyPr rot="10800000"/>
            <a:lstStyle/>
            <a:p>
              <a:endParaRPr lang="en-US"/>
            </a:p>
          </p:txBody>
        </p:sp>
      </p:grpSp>
      <p:grpSp>
        <p:nvGrpSpPr>
          <p:cNvPr id="714758" name="Group 6"/>
          <p:cNvGrpSpPr>
            <a:grpSpLocks/>
          </p:cNvGrpSpPr>
          <p:nvPr/>
        </p:nvGrpSpPr>
        <p:grpSpPr bwMode="auto">
          <a:xfrm rot="357103">
            <a:off x="2039892" y="3599887"/>
            <a:ext cx="1273175" cy="1085850"/>
            <a:chOff x="1012" y="2195"/>
            <a:chExt cx="802" cy="684"/>
          </a:xfrm>
        </p:grpSpPr>
        <p:sp>
          <p:nvSpPr>
            <p:cNvPr id="714759" name="Freeform 7"/>
            <p:cNvSpPr>
              <a:spLocks/>
            </p:cNvSpPr>
            <p:nvPr/>
          </p:nvSpPr>
          <p:spPr bwMode="auto">
            <a:xfrm>
              <a:off x="1012" y="2195"/>
              <a:ext cx="802" cy="684"/>
            </a:xfrm>
            <a:custGeom>
              <a:avLst/>
              <a:gdLst/>
              <a:ahLst/>
              <a:cxnLst>
                <a:cxn ang="0">
                  <a:pos x="335" y="628"/>
                </a:cxn>
                <a:cxn ang="0">
                  <a:pos x="306" y="601"/>
                </a:cxn>
                <a:cxn ang="0">
                  <a:pos x="267" y="579"/>
                </a:cxn>
                <a:cxn ang="0">
                  <a:pos x="225" y="551"/>
                </a:cxn>
                <a:cxn ang="0">
                  <a:pos x="190" y="518"/>
                </a:cxn>
                <a:cxn ang="0">
                  <a:pos x="168" y="486"/>
                </a:cxn>
                <a:cxn ang="0">
                  <a:pos x="155" y="459"/>
                </a:cxn>
                <a:cxn ang="0">
                  <a:pos x="147" y="430"/>
                </a:cxn>
                <a:cxn ang="0">
                  <a:pos x="146" y="399"/>
                </a:cxn>
                <a:cxn ang="0">
                  <a:pos x="150" y="370"/>
                </a:cxn>
                <a:cxn ang="0">
                  <a:pos x="163" y="341"/>
                </a:cxn>
                <a:cxn ang="0">
                  <a:pos x="211" y="285"/>
                </a:cxn>
                <a:cxn ang="0">
                  <a:pos x="281" y="238"/>
                </a:cxn>
                <a:cxn ang="0">
                  <a:pos x="370" y="208"/>
                </a:cxn>
                <a:cxn ang="0">
                  <a:pos x="490" y="193"/>
                </a:cxn>
                <a:cxn ang="0">
                  <a:pos x="470" y="213"/>
                </a:cxn>
                <a:cxn ang="0">
                  <a:pos x="464" y="233"/>
                </a:cxn>
                <a:cxn ang="0">
                  <a:pos x="489" y="264"/>
                </a:cxn>
                <a:cxn ang="0">
                  <a:pos x="573" y="259"/>
                </a:cxn>
                <a:cxn ang="0">
                  <a:pos x="662" y="221"/>
                </a:cxn>
                <a:cxn ang="0">
                  <a:pos x="711" y="200"/>
                </a:cxn>
                <a:cxn ang="0">
                  <a:pos x="756" y="182"/>
                </a:cxn>
                <a:cxn ang="0">
                  <a:pos x="789" y="159"/>
                </a:cxn>
                <a:cxn ang="0">
                  <a:pos x="799" y="133"/>
                </a:cxn>
                <a:cxn ang="0">
                  <a:pos x="782" y="113"/>
                </a:cxn>
                <a:cxn ang="0">
                  <a:pos x="750" y="95"/>
                </a:cxn>
                <a:cxn ang="0">
                  <a:pos x="709" y="72"/>
                </a:cxn>
                <a:cxn ang="0">
                  <a:pos x="668" y="49"/>
                </a:cxn>
                <a:cxn ang="0">
                  <a:pos x="633" y="27"/>
                </a:cxn>
                <a:cxn ang="0">
                  <a:pos x="594" y="7"/>
                </a:cxn>
                <a:cxn ang="0">
                  <a:pos x="549" y="1"/>
                </a:cxn>
                <a:cxn ang="0">
                  <a:pos x="508" y="21"/>
                </a:cxn>
                <a:cxn ang="0">
                  <a:pos x="510" y="54"/>
                </a:cxn>
                <a:cxn ang="0">
                  <a:pos x="494" y="77"/>
                </a:cxn>
                <a:cxn ang="0">
                  <a:pos x="385" y="88"/>
                </a:cxn>
                <a:cxn ang="0">
                  <a:pos x="261" y="131"/>
                </a:cxn>
                <a:cxn ang="0">
                  <a:pos x="145" y="202"/>
                </a:cxn>
                <a:cxn ang="0">
                  <a:pos x="55" y="290"/>
                </a:cxn>
                <a:cxn ang="0">
                  <a:pos x="4" y="387"/>
                </a:cxn>
                <a:cxn ang="0">
                  <a:pos x="11" y="482"/>
                </a:cxn>
                <a:cxn ang="0">
                  <a:pos x="49" y="534"/>
                </a:cxn>
                <a:cxn ang="0">
                  <a:pos x="81" y="570"/>
                </a:cxn>
                <a:cxn ang="0">
                  <a:pos x="118" y="606"/>
                </a:cxn>
                <a:cxn ang="0">
                  <a:pos x="160" y="638"/>
                </a:cxn>
                <a:cxn ang="0">
                  <a:pos x="208" y="664"/>
                </a:cxn>
                <a:cxn ang="0">
                  <a:pos x="254" y="680"/>
                </a:cxn>
                <a:cxn ang="0">
                  <a:pos x="298" y="681"/>
                </a:cxn>
                <a:cxn ang="0">
                  <a:pos x="331" y="665"/>
                </a:cxn>
              </a:cxnLst>
              <a:rect l="0" t="0" r="r" b="b"/>
              <a:pathLst>
                <a:path w="802" h="684">
                  <a:moveTo>
                    <a:pt x="338" y="652"/>
                  </a:moveTo>
                  <a:lnTo>
                    <a:pt x="340" y="640"/>
                  </a:lnTo>
                  <a:lnTo>
                    <a:pt x="335" y="628"/>
                  </a:lnTo>
                  <a:lnTo>
                    <a:pt x="328" y="617"/>
                  </a:lnTo>
                  <a:lnTo>
                    <a:pt x="318" y="608"/>
                  </a:lnTo>
                  <a:lnTo>
                    <a:pt x="306" y="601"/>
                  </a:lnTo>
                  <a:lnTo>
                    <a:pt x="292" y="593"/>
                  </a:lnTo>
                  <a:lnTo>
                    <a:pt x="279" y="586"/>
                  </a:lnTo>
                  <a:lnTo>
                    <a:pt x="267" y="579"/>
                  </a:lnTo>
                  <a:lnTo>
                    <a:pt x="251" y="571"/>
                  </a:lnTo>
                  <a:lnTo>
                    <a:pt x="239" y="561"/>
                  </a:lnTo>
                  <a:lnTo>
                    <a:pt x="225" y="551"/>
                  </a:lnTo>
                  <a:lnTo>
                    <a:pt x="213" y="540"/>
                  </a:lnTo>
                  <a:lnTo>
                    <a:pt x="202" y="530"/>
                  </a:lnTo>
                  <a:lnTo>
                    <a:pt x="190" y="518"/>
                  </a:lnTo>
                  <a:lnTo>
                    <a:pt x="180" y="505"/>
                  </a:lnTo>
                  <a:lnTo>
                    <a:pt x="172" y="493"/>
                  </a:lnTo>
                  <a:lnTo>
                    <a:pt x="168" y="486"/>
                  </a:lnTo>
                  <a:lnTo>
                    <a:pt x="163" y="477"/>
                  </a:lnTo>
                  <a:lnTo>
                    <a:pt x="158" y="469"/>
                  </a:lnTo>
                  <a:lnTo>
                    <a:pt x="155" y="459"/>
                  </a:lnTo>
                  <a:lnTo>
                    <a:pt x="151" y="449"/>
                  </a:lnTo>
                  <a:lnTo>
                    <a:pt x="149" y="440"/>
                  </a:lnTo>
                  <a:lnTo>
                    <a:pt x="147" y="430"/>
                  </a:lnTo>
                  <a:lnTo>
                    <a:pt x="146" y="419"/>
                  </a:lnTo>
                  <a:lnTo>
                    <a:pt x="145" y="410"/>
                  </a:lnTo>
                  <a:lnTo>
                    <a:pt x="146" y="399"/>
                  </a:lnTo>
                  <a:lnTo>
                    <a:pt x="147" y="390"/>
                  </a:lnTo>
                  <a:lnTo>
                    <a:pt x="148" y="379"/>
                  </a:lnTo>
                  <a:lnTo>
                    <a:pt x="150" y="370"/>
                  </a:lnTo>
                  <a:lnTo>
                    <a:pt x="153" y="359"/>
                  </a:lnTo>
                  <a:lnTo>
                    <a:pt x="158" y="350"/>
                  </a:lnTo>
                  <a:lnTo>
                    <a:pt x="163" y="341"/>
                  </a:lnTo>
                  <a:lnTo>
                    <a:pt x="176" y="323"/>
                  </a:lnTo>
                  <a:lnTo>
                    <a:pt x="192" y="304"/>
                  </a:lnTo>
                  <a:lnTo>
                    <a:pt x="211" y="285"/>
                  </a:lnTo>
                  <a:lnTo>
                    <a:pt x="233" y="269"/>
                  </a:lnTo>
                  <a:lnTo>
                    <a:pt x="256" y="252"/>
                  </a:lnTo>
                  <a:lnTo>
                    <a:pt x="281" y="238"/>
                  </a:lnTo>
                  <a:lnTo>
                    <a:pt x="305" y="226"/>
                  </a:lnTo>
                  <a:lnTo>
                    <a:pt x="332" y="218"/>
                  </a:lnTo>
                  <a:lnTo>
                    <a:pt x="370" y="208"/>
                  </a:lnTo>
                  <a:lnTo>
                    <a:pt x="408" y="202"/>
                  </a:lnTo>
                  <a:lnTo>
                    <a:pt x="448" y="197"/>
                  </a:lnTo>
                  <a:lnTo>
                    <a:pt x="490" y="193"/>
                  </a:lnTo>
                  <a:lnTo>
                    <a:pt x="483" y="199"/>
                  </a:lnTo>
                  <a:lnTo>
                    <a:pt x="476" y="206"/>
                  </a:lnTo>
                  <a:lnTo>
                    <a:pt x="470" y="213"/>
                  </a:lnTo>
                  <a:lnTo>
                    <a:pt x="466" y="220"/>
                  </a:lnTo>
                  <a:lnTo>
                    <a:pt x="465" y="226"/>
                  </a:lnTo>
                  <a:lnTo>
                    <a:pt x="464" y="233"/>
                  </a:lnTo>
                  <a:lnTo>
                    <a:pt x="466" y="241"/>
                  </a:lnTo>
                  <a:lnTo>
                    <a:pt x="470" y="249"/>
                  </a:lnTo>
                  <a:lnTo>
                    <a:pt x="489" y="264"/>
                  </a:lnTo>
                  <a:lnTo>
                    <a:pt x="512" y="269"/>
                  </a:lnTo>
                  <a:lnTo>
                    <a:pt x="542" y="267"/>
                  </a:lnTo>
                  <a:lnTo>
                    <a:pt x="573" y="259"/>
                  </a:lnTo>
                  <a:lnTo>
                    <a:pt x="605" y="247"/>
                  </a:lnTo>
                  <a:lnTo>
                    <a:pt x="636" y="234"/>
                  </a:lnTo>
                  <a:lnTo>
                    <a:pt x="662" y="221"/>
                  </a:lnTo>
                  <a:lnTo>
                    <a:pt x="684" y="211"/>
                  </a:lnTo>
                  <a:lnTo>
                    <a:pt x="698" y="205"/>
                  </a:lnTo>
                  <a:lnTo>
                    <a:pt x="711" y="200"/>
                  </a:lnTo>
                  <a:lnTo>
                    <a:pt x="726" y="194"/>
                  </a:lnTo>
                  <a:lnTo>
                    <a:pt x="741" y="188"/>
                  </a:lnTo>
                  <a:lnTo>
                    <a:pt x="756" y="182"/>
                  </a:lnTo>
                  <a:lnTo>
                    <a:pt x="770" y="175"/>
                  </a:lnTo>
                  <a:lnTo>
                    <a:pt x="781" y="167"/>
                  </a:lnTo>
                  <a:lnTo>
                    <a:pt x="789" y="159"/>
                  </a:lnTo>
                  <a:lnTo>
                    <a:pt x="797" y="150"/>
                  </a:lnTo>
                  <a:lnTo>
                    <a:pt x="801" y="141"/>
                  </a:lnTo>
                  <a:lnTo>
                    <a:pt x="799" y="133"/>
                  </a:lnTo>
                  <a:lnTo>
                    <a:pt x="796" y="126"/>
                  </a:lnTo>
                  <a:lnTo>
                    <a:pt x="789" y="119"/>
                  </a:lnTo>
                  <a:lnTo>
                    <a:pt x="782" y="113"/>
                  </a:lnTo>
                  <a:lnTo>
                    <a:pt x="772" y="108"/>
                  </a:lnTo>
                  <a:lnTo>
                    <a:pt x="763" y="102"/>
                  </a:lnTo>
                  <a:lnTo>
                    <a:pt x="750" y="95"/>
                  </a:lnTo>
                  <a:lnTo>
                    <a:pt x="736" y="86"/>
                  </a:lnTo>
                  <a:lnTo>
                    <a:pt x="723" y="78"/>
                  </a:lnTo>
                  <a:lnTo>
                    <a:pt x="709" y="72"/>
                  </a:lnTo>
                  <a:lnTo>
                    <a:pt x="695" y="64"/>
                  </a:lnTo>
                  <a:lnTo>
                    <a:pt x="682" y="56"/>
                  </a:lnTo>
                  <a:lnTo>
                    <a:pt x="668" y="49"/>
                  </a:lnTo>
                  <a:lnTo>
                    <a:pt x="654" y="42"/>
                  </a:lnTo>
                  <a:lnTo>
                    <a:pt x="643" y="35"/>
                  </a:lnTo>
                  <a:lnTo>
                    <a:pt x="633" y="27"/>
                  </a:lnTo>
                  <a:lnTo>
                    <a:pt x="620" y="19"/>
                  </a:lnTo>
                  <a:lnTo>
                    <a:pt x="607" y="13"/>
                  </a:lnTo>
                  <a:lnTo>
                    <a:pt x="594" y="7"/>
                  </a:lnTo>
                  <a:lnTo>
                    <a:pt x="579" y="2"/>
                  </a:lnTo>
                  <a:lnTo>
                    <a:pt x="565" y="0"/>
                  </a:lnTo>
                  <a:lnTo>
                    <a:pt x="549" y="1"/>
                  </a:lnTo>
                  <a:lnTo>
                    <a:pt x="529" y="5"/>
                  </a:lnTo>
                  <a:lnTo>
                    <a:pt x="515" y="12"/>
                  </a:lnTo>
                  <a:lnTo>
                    <a:pt x="508" y="21"/>
                  </a:lnTo>
                  <a:lnTo>
                    <a:pt x="504" y="30"/>
                  </a:lnTo>
                  <a:lnTo>
                    <a:pt x="505" y="42"/>
                  </a:lnTo>
                  <a:lnTo>
                    <a:pt x="510" y="54"/>
                  </a:lnTo>
                  <a:lnTo>
                    <a:pt x="519" y="66"/>
                  </a:lnTo>
                  <a:lnTo>
                    <a:pt x="530" y="80"/>
                  </a:lnTo>
                  <a:lnTo>
                    <a:pt x="494" y="77"/>
                  </a:lnTo>
                  <a:lnTo>
                    <a:pt x="458" y="78"/>
                  </a:lnTo>
                  <a:lnTo>
                    <a:pt x="422" y="82"/>
                  </a:lnTo>
                  <a:lnTo>
                    <a:pt x="385" y="88"/>
                  </a:lnTo>
                  <a:lnTo>
                    <a:pt x="344" y="98"/>
                  </a:lnTo>
                  <a:lnTo>
                    <a:pt x="303" y="113"/>
                  </a:lnTo>
                  <a:lnTo>
                    <a:pt x="261" y="131"/>
                  </a:lnTo>
                  <a:lnTo>
                    <a:pt x="222" y="152"/>
                  </a:lnTo>
                  <a:lnTo>
                    <a:pt x="182" y="175"/>
                  </a:lnTo>
                  <a:lnTo>
                    <a:pt x="145" y="202"/>
                  </a:lnTo>
                  <a:lnTo>
                    <a:pt x="111" y="229"/>
                  </a:lnTo>
                  <a:lnTo>
                    <a:pt x="82" y="260"/>
                  </a:lnTo>
                  <a:lnTo>
                    <a:pt x="55" y="290"/>
                  </a:lnTo>
                  <a:lnTo>
                    <a:pt x="33" y="322"/>
                  </a:lnTo>
                  <a:lnTo>
                    <a:pt x="15" y="355"/>
                  </a:lnTo>
                  <a:lnTo>
                    <a:pt x="4" y="387"/>
                  </a:lnTo>
                  <a:lnTo>
                    <a:pt x="0" y="419"/>
                  </a:lnTo>
                  <a:lnTo>
                    <a:pt x="1" y="451"/>
                  </a:lnTo>
                  <a:lnTo>
                    <a:pt x="11" y="482"/>
                  </a:lnTo>
                  <a:lnTo>
                    <a:pt x="30" y="510"/>
                  </a:lnTo>
                  <a:lnTo>
                    <a:pt x="38" y="522"/>
                  </a:lnTo>
                  <a:lnTo>
                    <a:pt x="49" y="534"/>
                  </a:lnTo>
                  <a:lnTo>
                    <a:pt x="59" y="547"/>
                  </a:lnTo>
                  <a:lnTo>
                    <a:pt x="70" y="558"/>
                  </a:lnTo>
                  <a:lnTo>
                    <a:pt x="81" y="570"/>
                  </a:lnTo>
                  <a:lnTo>
                    <a:pt x="93" y="583"/>
                  </a:lnTo>
                  <a:lnTo>
                    <a:pt x="105" y="595"/>
                  </a:lnTo>
                  <a:lnTo>
                    <a:pt x="118" y="606"/>
                  </a:lnTo>
                  <a:lnTo>
                    <a:pt x="132" y="617"/>
                  </a:lnTo>
                  <a:lnTo>
                    <a:pt x="146" y="628"/>
                  </a:lnTo>
                  <a:lnTo>
                    <a:pt x="160" y="638"/>
                  </a:lnTo>
                  <a:lnTo>
                    <a:pt x="175" y="647"/>
                  </a:lnTo>
                  <a:lnTo>
                    <a:pt x="191" y="656"/>
                  </a:lnTo>
                  <a:lnTo>
                    <a:pt x="208" y="664"/>
                  </a:lnTo>
                  <a:lnTo>
                    <a:pt x="224" y="671"/>
                  </a:lnTo>
                  <a:lnTo>
                    <a:pt x="242" y="677"/>
                  </a:lnTo>
                  <a:lnTo>
                    <a:pt x="254" y="680"/>
                  </a:lnTo>
                  <a:lnTo>
                    <a:pt x="268" y="683"/>
                  </a:lnTo>
                  <a:lnTo>
                    <a:pt x="283" y="683"/>
                  </a:lnTo>
                  <a:lnTo>
                    <a:pt x="298" y="681"/>
                  </a:lnTo>
                  <a:lnTo>
                    <a:pt x="310" y="678"/>
                  </a:lnTo>
                  <a:lnTo>
                    <a:pt x="323" y="673"/>
                  </a:lnTo>
                  <a:lnTo>
                    <a:pt x="331" y="665"/>
                  </a:lnTo>
                  <a:lnTo>
                    <a:pt x="338" y="652"/>
                  </a:lnTo>
                </a:path>
              </a:pathLst>
            </a:custGeom>
            <a:gradFill rotWithShape="0">
              <a:gsLst>
                <a:gs pos="0">
                  <a:srgbClr val="FF9900"/>
                </a:gs>
                <a:gs pos="100000">
                  <a:srgbClr val="FF9900">
                    <a:gamma/>
                    <a:shade val="49804"/>
                    <a:invGamma/>
                  </a:srgbClr>
                </a:gs>
              </a:gsLst>
              <a:lin ang="5400000" scaled="1"/>
            </a:gradFill>
            <a:ln w="9525" cap="rnd">
              <a:noFill/>
              <a:round/>
              <a:headEnd type="none" w="sm" len="sm"/>
              <a:tailEnd type="none" w="sm" len="sm"/>
            </a:ln>
            <a:effectLst>
              <a:outerShdw dist="35921" dir="2700000" algn="ctr" rotWithShape="0">
                <a:schemeClr val="tx1">
                  <a:alpha val="50000"/>
                </a:schemeClr>
              </a:outerShdw>
            </a:effectLst>
          </p:spPr>
          <p:txBody>
            <a:bodyPr/>
            <a:lstStyle/>
            <a:p>
              <a:endParaRPr lang="en-US"/>
            </a:p>
          </p:txBody>
        </p:sp>
        <p:sp>
          <p:nvSpPr>
            <p:cNvPr id="714760" name="Freeform 8"/>
            <p:cNvSpPr>
              <a:spLocks/>
            </p:cNvSpPr>
            <p:nvPr/>
          </p:nvSpPr>
          <p:spPr bwMode="auto">
            <a:xfrm>
              <a:off x="1509" y="2236"/>
              <a:ext cx="244" cy="200"/>
            </a:xfrm>
            <a:custGeom>
              <a:avLst/>
              <a:gdLst/>
              <a:ahLst/>
              <a:cxnLst>
                <a:cxn ang="0">
                  <a:pos x="238" y="97"/>
                </a:cxn>
                <a:cxn ang="0">
                  <a:pos x="225" y="89"/>
                </a:cxn>
                <a:cxn ang="0">
                  <a:pos x="211" y="80"/>
                </a:cxn>
                <a:cxn ang="0">
                  <a:pos x="197" y="72"/>
                </a:cxn>
                <a:cxn ang="0">
                  <a:pos x="183" y="63"/>
                </a:cxn>
                <a:cxn ang="0">
                  <a:pos x="168" y="55"/>
                </a:cxn>
                <a:cxn ang="0">
                  <a:pos x="153" y="46"/>
                </a:cxn>
                <a:cxn ang="0">
                  <a:pos x="138" y="37"/>
                </a:cxn>
                <a:cxn ang="0">
                  <a:pos x="124" y="29"/>
                </a:cxn>
                <a:cxn ang="0">
                  <a:pos x="75" y="1"/>
                </a:cxn>
                <a:cxn ang="0">
                  <a:pos x="71" y="0"/>
                </a:cxn>
                <a:cxn ang="0">
                  <a:pos x="65" y="0"/>
                </a:cxn>
                <a:cxn ang="0">
                  <a:pos x="59" y="2"/>
                </a:cxn>
                <a:cxn ang="0">
                  <a:pos x="56" y="4"/>
                </a:cxn>
                <a:cxn ang="0">
                  <a:pos x="52" y="7"/>
                </a:cxn>
                <a:cxn ang="0">
                  <a:pos x="51" y="12"/>
                </a:cxn>
                <a:cxn ang="0">
                  <a:pos x="52" y="16"/>
                </a:cxn>
                <a:cxn ang="0">
                  <a:pos x="56" y="17"/>
                </a:cxn>
                <a:cxn ang="0">
                  <a:pos x="104" y="46"/>
                </a:cxn>
                <a:cxn ang="0">
                  <a:pos x="118" y="53"/>
                </a:cxn>
                <a:cxn ang="0">
                  <a:pos x="130" y="60"/>
                </a:cxn>
                <a:cxn ang="0">
                  <a:pos x="143" y="67"/>
                </a:cxn>
                <a:cxn ang="0">
                  <a:pos x="157" y="75"/>
                </a:cxn>
                <a:cxn ang="0">
                  <a:pos x="169" y="82"/>
                </a:cxn>
                <a:cxn ang="0">
                  <a:pos x="181" y="90"/>
                </a:cxn>
                <a:cxn ang="0">
                  <a:pos x="192" y="97"/>
                </a:cxn>
                <a:cxn ang="0">
                  <a:pos x="204" y="104"/>
                </a:cxn>
                <a:cxn ang="0">
                  <a:pos x="182" y="111"/>
                </a:cxn>
                <a:cxn ang="0">
                  <a:pos x="160" y="120"/>
                </a:cxn>
                <a:cxn ang="0">
                  <a:pos x="138" y="130"/>
                </a:cxn>
                <a:cxn ang="0">
                  <a:pos x="116" y="138"/>
                </a:cxn>
                <a:cxn ang="0">
                  <a:pos x="91" y="149"/>
                </a:cxn>
                <a:cxn ang="0">
                  <a:pos x="64" y="160"/>
                </a:cxn>
                <a:cxn ang="0">
                  <a:pos x="38" y="171"/>
                </a:cxn>
                <a:cxn ang="0">
                  <a:pos x="9" y="180"/>
                </a:cxn>
                <a:cxn ang="0">
                  <a:pos x="5" y="182"/>
                </a:cxn>
                <a:cxn ang="0">
                  <a:pos x="1" y="186"/>
                </a:cxn>
                <a:cxn ang="0">
                  <a:pos x="0" y="189"/>
                </a:cxn>
                <a:cxn ang="0">
                  <a:pos x="1" y="192"/>
                </a:cxn>
                <a:cxn ang="0">
                  <a:pos x="2" y="195"/>
                </a:cxn>
                <a:cxn ang="0">
                  <a:pos x="5" y="198"/>
                </a:cxn>
                <a:cxn ang="0">
                  <a:pos x="11" y="199"/>
                </a:cxn>
                <a:cxn ang="0">
                  <a:pos x="17" y="198"/>
                </a:cxn>
                <a:cxn ang="0">
                  <a:pos x="45" y="189"/>
                </a:cxn>
                <a:cxn ang="0">
                  <a:pos x="74" y="178"/>
                </a:cxn>
                <a:cxn ang="0">
                  <a:pos x="100" y="166"/>
                </a:cxn>
                <a:cxn ang="0">
                  <a:pos x="128" y="155"/>
                </a:cxn>
                <a:cxn ang="0">
                  <a:pos x="155" y="145"/>
                </a:cxn>
                <a:cxn ang="0">
                  <a:pos x="180" y="134"/>
                </a:cxn>
                <a:cxn ang="0">
                  <a:pos x="206" y="123"/>
                </a:cxn>
                <a:cxn ang="0">
                  <a:pos x="233" y="115"/>
                </a:cxn>
                <a:cxn ang="0">
                  <a:pos x="236" y="113"/>
                </a:cxn>
                <a:cxn ang="0">
                  <a:pos x="238" y="111"/>
                </a:cxn>
                <a:cxn ang="0">
                  <a:pos x="240" y="109"/>
                </a:cxn>
                <a:cxn ang="0">
                  <a:pos x="242" y="107"/>
                </a:cxn>
                <a:cxn ang="0">
                  <a:pos x="243" y="104"/>
                </a:cxn>
                <a:cxn ang="0">
                  <a:pos x="243" y="101"/>
                </a:cxn>
                <a:cxn ang="0">
                  <a:pos x="240" y="99"/>
                </a:cxn>
                <a:cxn ang="0">
                  <a:pos x="238" y="97"/>
                </a:cxn>
              </a:cxnLst>
              <a:rect l="0" t="0" r="r" b="b"/>
              <a:pathLst>
                <a:path w="244" h="200">
                  <a:moveTo>
                    <a:pt x="238" y="97"/>
                  </a:moveTo>
                  <a:lnTo>
                    <a:pt x="225" y="89"/>
                  </a:lnTo>
                  <a:lnTo>
                    <a:pt x="211" y="80"/>
                  </a:lnTo>
                  <a:lnTo>
                    <a:pt x="197" y="72"/>
                  </a:lnTo>
                  <a:lnTo>
                    <a:pt x="183" y="63"/>
                  </a:lnTo>
                  <a:lnTo>
                    <a:pt x="168" y="55"/>
                  </a:lnTo>
                  <a:lnTo>
                    <a:pt x="153" y="46"/>
                  </a:lnTo>
                  <a:lnTo>
                    <a:pt x="138" y="37"/>
                  </a:lnTo>
                  <a:lnTo>
                    <a:pt x="124" y="29"/>
                  </a:lnTo>
                  <a:lnTo>
                    <a:pt x="75" y="1"/>
                  </a:lnTo>
                  <a:lnTo>
                    <a:pt x="71" y="0"/>
                  </a:lnTo>
                  <a:lnTo>
                    <a:pt x="65" y="0"/>
                  </a:lnTo>
                  <a:lnTo>
                    <a:pt x="59" y="2"/>
                  </a:lnTo>
                  <a:lnTo>
                    <a:pt x="56" y="4"/>
                  </a:lnTo>
                  <a:lnTo>
                    <a:pt x="52" y="7"/>
                  </a:lnTo>
                  <a:lnTo>
                    <a:pt x="51" y="12"/>
                  </a:lnTo>
                  <a:lnTo>
                    <a:pt x="52" y="16"/>
                  </a:lnTo>
                  <a:lnTo>
                    <a:pt x="56" y="17"/>
                  </a:lnTo>
                  <a:lnTo>
                    <a:pt x="104" y="46"/>
                  </a:lnTo>
                  <a:lnTo>
                    <a:pt x="118" y="53"/>
                  </a:lnTo>
                  <a:lnTo>
                    <a:pt x="130" y="60"/>
                  </a:lnTo>
                  <a:lnTo>
                    <a:pt x="143" y="67"/>
                  </a:lnTo>
                  <a:lnTo>
                    <a:pt x="157" y="75"/>
                  </a:lnTo>
                  <a:lnTo>
                    <a:pt x="169" y="82"/>
                  </a:lnTo>
                  <a:lnTo>
                    <a:pt x="181" y="90"/>
                  </a:lnTo>
                  <a:lnTo>
                    <a:pt x="192" y="97"/>
                  </a:lnTo>
                  <a:lnTo>
                    <a:pt x="204" y="104"/>
                  </a:lnTo>
                  <a:lnTo>
                    <a:pt x="182" y="111"/>
                  </a:lnTo>
                  <a:lnTo>
                    <a:pt x="160" y="120"/>
                  </a:lnTo>
                  <a:lnTo>
                    <a:pt x="138" y="130"/>
                  </a:lnTo>
                  <a:lnTo>
                    <a:pt x="116" y="138"/>
                  </a:lnTo>
                  <a:lnTo>
                    <a:pt x="91" y="149"/>
                  </a:lnTo>
                  <a:lnTo>
                    <a:pt x="64" y="160"/>
                  </a:lnTo>
                  <a:lnTo>
                    <a:pt x="38" y="171"/>
                  </a:lnTo>
                  <a:lnTo>
                    <a:pt x="9" y="180"/>
                  </a:lnTo>
                  <a:lnTo>
                    <a:pt x="5" y="182"/>
                  </a:lnTo>
                  <a:lnTo>
                    <a:pt x="1" y="186"/>
                  </a:lnTo>
                  <a:lnTo>
                    <a:pt x="0" y="189"/>
                  </a:lnTo>
                  <a:lnTo>
                    <a:pt x="1" y="192"/>
                  </a:lnTo>
                  <a:lnTo>
                    <a:pt x="2" y="195"/>
                  </a:lnTo>
                  <a:lnTo>
                    <a:pt x="5" y="198"/>
                  </a:lnTo>
                  <a:lnTo>
                    <a:pt x="11" y="199"/>
                  </a:lnTo>
                  <a:lnTo>
                    <a:pt x="17" y="198"/>
                  </a:lnTo>
                  <a:lnTo>
                    <a:pt x="45" y="189"/>
                  </a:lnTo>
                  <a:lnTo>
                    <a:pt x="74" y="178"/>
                  </a:lnTo>
                  <a:lnTo>
                    <a:pt x="100" y="166"/>
                  </a:lnTo>
                  <a:lnTo>
                    <a:pt x="128" y="155"/>
                  </a:lnTo>
                  <a:lnTo>
                    <a:pt x="155" y="145"/>
                  </a:lnTo>
                  <a:lnTo>
                    <a:pt x="180" y="134"/>
                  </a:lnTo>
                  <a:lnTo>
                    <a:pt x="206" y="123"/>
                  </a:lnTo>
                  <a:lnTo>
                    <a:pt x="233" y="115"/>
                  </a:lnTo>
                  <a:lnTo>
                    <a:pt x="236" y="113"/>
                  </a:lnTo>
                  <a:lnTo>
                    <a:pt x="238" y="111"/>
                  </a:lnTo>
                  <a:lnTo>
                    <a:pt x="240" y="109"/>
                  </a:lnTo>
                  <a:lnTo>
                    <a:pt x="242" y="107"/>
                  </a:lnTo>
                  <a:lnTo>
                    <a:pt x="243" y="104"/>
                  </a:lnTo>
                  <a:lnTo>
                    <a:pt x="243" y="101"/>
                  </a:lnTo>
                  <a:lnTo>
                    <a:pt x="240" y="99"/>
                  </a:lnTo>
                  <a:lnTo>
                    <a:pt x="238" y="97"/>
                  </a:lnTo>
                </a:path>
              </a:pathLst>
            </a:custGeom>
            <a:solidFill>
              <a:srgbClr val="000000"/>
            </a:solidFill>
            <a:ln w="9525" cap="rnd">
              <a:noFill/>
              <a:round/>
              <a:headEnd type="none" w="sm" len="sm"/>
              <a:tailEnd type="none" w="sm" len="sm"/>
            </a:ln>
            <a:effectLst/>
          </p:spPr>
          <p:txBody>
            <a:bodyPr/>
            <a:lstStyle/>
            <a:p>
              <a:endParaRPr lang="en-US"/>
            </a:p>
          </p:txBody>
        </p:sp>
        <p:sp>
          <p:nvSpPr>
            <p:cNvPr id="714761" name="Freeform 9"/>
            <p:cNvSpPr>
              <a:spLocks/>
            </p:cNvSpPr>
            <p:nvPr/>
          </p:nvSpPr>
          <p:spPr bwMode="auto">
            <a:xfrm>
              <a:off x="1077" y="2314"/>
              <a:ext cx="526" cy="537"/>
            </a:xfrm>
            <a:custGeom>
              <a:avLst/>
              <a:gdLst/>
              <a:ahLst/>
              <a:cxnLst>
                <a:cxn ang="0">
                  <a:pos x="490" y="0"/>
                </a:cxn>
                <a:cxn ang="0">
                  <a:pos x="427" y="2"/>
                </a:cxn>
                <a:cxn ang="0">
                  <a:pos x="354" y="12"/>
                </a:cxn>
                <a:cxn ang="0">
                  <a:pos x="272" y="35"/>
                </a:cxn>
                <a:cxn ang="0">
                  <a:pos x="190" y="64"/>
                </a:cxn>
                <a:cxn ang="0">
                  <a:pos x="124" y="103"/>
                </a:cxn>
                <a:cxn ang="0">
                  <a:pos x="69" y="152"/>
                </a:cxn>
                <a:cxn ang="0">
                  <a:pos x="27" y="213"/>
                </a:cxn>
                <a:cxn ang="0">
                  <a:pos x="3" y="270"/>
                </a:cxn>
                <a:cxn ang="0">
                  <a:pos x="0" y="316"/>
                </a:cxn>
                <a:cxn ang="0">
                  <a:pos x="12" y="360"/>
                </a:cxn>
                <a:cxn ang="0">
                  <a:pos x="36" y="400"/>
                </a:cxn>
                <a:cxn ang="0">
                  <a:pos x="69" y="439"/>
                </a:cxn>
                <a:cxn ang="0">
                  <a:pos x="108" y="472"/>
                </a:cxn>
                <a:cxn ang="0">
                  <a:pos x="150" y="502"/>
                </a:cxn>
                <a:cxn ang="0">
                  <a:pos x="192" y="525"/>
                </a:cxn>
                <a:cxn ang="0">
                  <a:pos x="216" y="536"/>
                </a:cxn>
                <a:cxn ang="0">
                  <a:pos x="227" y="534"/>
                </a:cxn>
                <a:cxn ang="0">
                  <a:pos x="232" y="528"/>
                </a:cxn>
                <a:cxn ang="0">
                  <a:pos x="230" y="520"/>
                </a:cxn>
                <a:cxn ang="0">
                  <a:pos x="207" y="508"/>
                </a:cxn>
                <a:cxn ang="0">
                  <a:pos x="167" y="485"/>
                </a:cxn>
                <a:cxn ang="0">
                  <a:pos x="127" y="457"/>
                </a:cxn>
                <a:cxn ang="0">
                  <a:pos x="91" y="425"/>
                </a:cxn>
                <a:cxn ang="0">
                  <a:pos x="59" y="389"/>
                </a:cxn>
                <a:cxn ang="0">
                  <a:pos x="38" y="350"/>
                </a:cxn>
                <a:cxn ang="0">
                  <a:pos x="28" y="310"/>
                </a:cxn>
                <a:cxn ang="0">
                  <a:pos x="30" y="270"/>
                </a:cxn>
                <a:cxn ang="0">
                  <a:pos x="47" y="227"/>
                </a:cxn>
                <a:cxn ang="0">
                  <a:pos x="79" y="176"/>
                </a:cxn>
                <a:cxn ang="0">
                  <a:pos x="127" y="127"/>
                </a:cxn>
                <a:cxn ang="0">
                  <a:pos x="194" y="84"/>
                </a:cxn>
                <a:cxn ang="0">
                  <a:pos x="266" y="57"/>
                </a:cxn>
                <a:cxn ang="0">
                  <a:pos x="335" y="37"/>
                </a:cxn>
                <a:cxn ang="0">
                  <a:pos x="408" y="24"/>
                </a:cxn>
                <a:cxn ang="0">
                  <a:pos x="477" y="20"/>
                </a:cxn>
                <a:cxn ang="0">
                  <a:pos x="514" y="24"/>
                </a:cxn>
                <a:cxn ang="0">
                  <a:pos x="522" y="20"/>
                </a:cxn>
                <a:cxn ang="0">
                  <a:pos x="525" y="12"/>
                </a:cxn>
                <a:cxn ang="0">
                  <a:pos x="522" y="6"/>
                </a:cxn>
              </a:cxnLst>
              <a:rect l="0" t="0" r="r" b="b"/>
              <a:pathLst>
                <a:path w="526" h="537">
                  <a:moveTo>
                    <a:pt x="518" y="4"/>
                  </a:moveTo>
                  <a:lnTo>
                    <a:pt x="490" y="0"/>
                  </a:lnTo>
                  <a:lnTo>
                    <a:pt x="460" y="0"/>
                  </a:lnTo>
                  <a:lnTo>
                    <a:pt x="427" y="2"/>
                  </a:lnTo>
                  <a:lnTo>
                    <a:pt x="392" y="7"/>
                  </a:lnTo>
                  <a:lnTo>
                    <a:pt x="354" y="12"/>
                  </a:lnTo>
                  <a:lnTo>
                    <a:pt x="315" y="22"/>
                  </a:lnTo>
                  <a:lnTo>
                    <a:pt x="272" y="35"/>
                  </a:lnTo>
                  <a:lnTo>
                    <a:pt x="227" y="49"/>
                  </a:lnTo>
                  <a:lnTo>
                    <a:pt x="190" y="64"/>
                  </a:lnTo>
                  <a:lnTo>
                    <a:pt x="155" y="82"/>
                  </a:lnTo>
                  <a:lnTo>
                    <a:pt x="124" y="103"/>
                  </a:lnTo>
                  <a:lnTo>
                    <a:pt x="95" y="125"/>
                  </a:lnTo>
                  <a:lnTo>
                    <a:pt x="69" y="152"/>
                  </a:lnTo>
                  <a:lnTo>
                    <a:pt x="46" y="181"/>
                  </a:lnTo>
                  <a:lnTo>
                    <a:pt x="27" y="213"/>
                  </a:lnTo>
                  <a:lnTo>
                    <a:pt x="10" y="247"/>
                  </a:lnTo>
                  <a:lnTo>
                    <a:pt x="3" y="270"/>
                  </a:lnTo>
                  <a:lnTo>
                    <a:pt x="0" y="293"/>
                  </a:lnTo>
                  <a:lnTo>
                    <a:pt x="0" y="316"/>
                  </a:lnTo>
                  <a:lnTo>
                    <a:pt x="4" y="338"/>
                  </a:lnTo>
                  <a:lnTo>
                    <a:pt x="12" y="360"/>
                  </a:lnTo>
                  <a:lnTo>
                    <a:pt x="23" y="380"/>
                  </a:lnTo>
                  <a:lnTo>
                    <a:pt x="36" y="400"/>
                  </a:lnTo>
                  <a:lnTo>
                    <a:pt x="52" y="420"/>
                  </a:lnTo>
                  <a:lnTo>
                    <a:pt x="69" y="439"/>
                  </a:lnTo>
                  <a:lnTo>
                    <a:pt x="88" y="457"/>
                  </a:lnTo>
                  <a:lnTo>
                    <a:pt x="108" y="472"/>
                  </a:lnTo>
                  <a:lnTo>
                    <a:pt x="129" y="488"/>
                  </a:lnTo>
                  <a:lnTo>
                    <a:pt x="150" y="502"/>
                  </a:lnTo>
                  <a:lnTo>
                    <a:pt x="171" y="515"/>
                  </a:lnTo>
                  <a:lnTo>
                    <a:pt x="192" y="525"/>
                  </a:lnTo>
                  <a:lnTo>
                    <a:pt x="213" y="535"/>
                  </a:lnTo>
                  <a:lnTo>
                    <a:pt x="216" y="536"/>
                  </a:lnTo>
                  <a:lnTo>
                    <a:pt x="222" y="536"/>
                  </a:lnTo>
                  <a:lnTo>
                    <a:pt x="227" y="534"/>
                  </a:lnTo>
                  <a:lnTo>
                    <a:pt x="230" y="532"/>
                  </a:lnTo>
                  <a:lnTo>
                    <a:pt x="232" y="528"/>
                  </a:lnTo>
                  <a:lnTo>
                    <a:pt x="232" y="524"/>
                  </a:lnTo>
                  <a:lnTo>
                    <a:pt x="230" y="520"/>
                  </a:lnTo>
                  <a:lnTo>
                    <a:pt x="227" y="517"/>
                  </a:lnTo>
                  <a:lnTo>
                    <a:pt x="207" y="508"/>
                  </a:lnTo>
                  <a:lnTo>
                    <a:pt x="187" y="497"/>
                  </a:lnTo>
                  <a:lnTo>
                    <a:pt x="167" y="485"/>
                  </a:lnTo>
                  <a:lnTo>
                    <a:pt x="146" y="471"/>
                  </a:lnTo>
                  <a:lnTo>
                    <a:pt x="127" y="457"/>
                  </a:lnTo>
                  <a:lnTo>
                    <a:pt x="107" y="441"/>
                  </a:lnTo>
                  <a:lnTo>
                    <a:pt x="91" y="425"/>
                  </a:lnTo>
                  <a:lnTo>
                    <a:pt x="74" y="407"/>
                  </a:lnTo>
                  <a:lnTo>
                    <a:pt x="59" y="389"/>
                  </a:lnTo>
                  <a:lnTo>
                    <a:pt x="47" y="371"/>
                  </a:lnTo>
                  <a:lnTo>
                    <a:pt x="38" y="350"/>
                  </a:lnTo>
                  <a:lnTo>
                    <a:pt x="31" y="331"/>
                  </a:lnTo>
                  <a:lnTo>
                    <a:pt x="28" y="310"/>
                  </a:lnTo>
                  <a:lnTo>
                    <a:pt x="26" y="291"/>
                  </a:lnTo>
                  <a:lnTo>
                    <a:pt x="30" y="270"/>
                  </a:lnTo>
                  <a:lnTo>
                    <a:pt x="36" y="250"/>
                  </a:lnTo>
                  <a:lnTo>
                    <a:pt x="47" y="227"/>
                  </a:lnTo>
                  <a:lnTo>
                    <a:pt x="61" y="201"/>
                  </a:lnTo>
                  <a:lnTo>
                    <a:pt x="79" y="176"/>
                  </a:lnTo>
                  <a:lnTo>
                    <a:pt x="102" y="151"/>
                  </a:lnTo>
                  <a:lnTo>
                    <a:pt x="127" y="127"/>
                  </a:lnTo>
                  <a:lnTo>
                    <a:pt x="158" y="104"/>
                  </a:lnTo>
                  <a:lnTo>
                    <a:pt x="194" y="84"/>
                  </a:lnTo>
                  <a:lnTo>
                    <a:pt x="235" y="67"/>
                  </a:lnTo>
                  <a:lnTo>
                    <a:pt x="266" y="57"/>
                  </a:lnTo>
                  <a:lnTo>
                    <a:pt x="300" y="47"/>
                  </a:lnTo>
                  <a:lnTo>
                    <a:pt x="335" y="37"/>
                  </a:lnTo>
                  <a:lnTo>
                    <a:pt x="373" y="30"/>
                  </a:lnTo>
                  <a:lnTo>
                    <a:pt x="408" y="24"/>
                  </a:lnTo>
                  <a:lnTo>
                    <a:pt x="443" y="20"/>
                  </a:lnTo>
                  <a:lnTo>
                    <a:pt x="477" y="20"/>
                  </a:lnTo>
                  <a:lnTo>
                    <a:pt x="508" y="23"/>
                  </a:lnTo>
                  <a:lnTo>
                    <a:pt x="514" y="24"/>
                  </a:lnTo>
                  <a:lnTo>
                    <a:pt x="518" y="23"/>
                  </a:lnTo>
                  <a:lnTo>
                    <a:pt x="522" y="20"/>
                  </a:lnTo>
                  <a:lnTo>
                    <a:pt x="525" y="16"/>
                  </a:lnTo>
                  <a:lnTo>
                    <a:pt x="525" y="12"/>
                  </a:lnTo>
                  <a:lnTo>
                    <a:pt x="525" y="9"/>
                  </a:lnTo>
                  <a:lnTo>
                    <a:pt x="522" y="6"/>
                  </a:lnTo>
                  <a:lnTo>
                    <a:pt x="518" y="4"/>
                  </a:lnTo>
                </a:path>
              </a:pathLst>
            </a:custGeom>
            <a:solidFill>
              <a:srgbClr val="000000"/>
            </a:solidFill>
            <a:ln w="9525" cap="rnd">
              <a:noFill/>
              <a:round/>
              <a:headEnd type="none" w="sm" len="sm"/>
              <a:tailEnd type="none" w="sm" len="sm"/>
            </a:ln>
            <a:effectLst/>
          </p:spPr>
          <p:txBody>
            <a:bodyPr/>
            <a:lstStyle/>
            <a:p>
              <a:endParaRPr lang="en-US"/>
            </a:p>
          </p:txBody>
        </p:sp>
      </p:grpSp>
      <p:sp>
        <p:nvSpPr>
          <p:cNvPr id="44" name="Slide Number Placeholder 3"/>
          <p:cNvSpPr>
            <a:spLocks noGrp="1"/>
          </p:cNvSpPr>
          <p:nvPr>
            <p:ph type="sldNum" sz="quarter" idx="12"/>
          </p:nvPr>
        </p:nvSpPr>
        <p:spPr>
          <a:xfrm>
            <a:off x="5156200" y="190500"/>
            <a:ext cx="3670300" cy="703590"/>
          </a:xfrm>
        </p:spPr>
        <p:txBody>
          <a:bodyPr/>
          <a:lstStyle/>
          <a:p>
            <a:fld id="{A43CAF17-136E-433F-872D-4A460EA2DBBC}" type="slidenum">
              <a:rPr lang="en-US" smtClean="0"/>
              <a:t>14</a:t>
            </a:fld>
            <a:endParaRPr lang="en-US" dirty="0"/>
          </a:p>
        </p:txBody>
      </p:sp>
    </p:spTree>
    <p:custDataLst>
      <p:tags r:id="rId1"/>
    </p:custDataLst>
    <p:extLst>
      <p:ext uri="{BB962C8B-B14F-4D97-AF65-F5344CB8AC3E}">
        <p14:creationId xmlns:p14="http://schemas.microsoft.com/office/powerpoint/2010/main" val="66745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714758"/>
                                        </p:tgtEl>
                                        <p:attrNameLst>
                                          <p:attrName>style.visibility</p:attrName>
                                        </p:attrNameLst>
                                      </p:cBhvr>
                                      <p:to>
                                        <p:strVal val="visible"/>
                                      </p:to>
                                    </p:set>
                                    <p:animEffect transition="in" filter="slide(fromBottom)">
                                      <p:cBhvr>
                                        <p:cTn id="7" dur="500"/>
                                        <p:tgtEl>
                                          <p:spTgt spid="714758"/>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714754"/>
                                        </p:tgtEl>
                                        <p:attrNameLst>
                                          <p:attrName>style.visibility</p:attrName>
                                        </p:attrNameLst>
                                      </p:cBhvr>
                                      <p:to>
                                        <p:strVal val="visible"/>
                                      </p:to>
                                    </p:set>
                                    <p:animEffect transition="in" filter="slide(fromBottom)">
                                      <p:cBhvr>
                                        <p:cTn id="11" dur="500"/>
                                        <p:tgtEl>
                                          <p:spTgt spid="714754"/>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714762"/>
                                        </p:tgtEl>
                                        <p:attrNameLst>
                                          <p:attrName>style.visibility</p:attrName>
                                        </p:attrNameLst>
                                      </p:cBhvr>
                                      <p:to>
                                        <p:strVal val="visible"/>
                                      </p:to>
                                    </p:set>
                                    <p:animEffect transition="in" filter="slide(fromTop)">
                                      <p:cBhvr>
                                        <p:cTn id="15" dur="500"/>
                                        <p:tgtEl>
                                          <p:spTgt spid="714762"/>
                                        </p:tgtEl>
                                      </p:cBhvr>
                                    </p:animEffect>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714766"/>
                                        </p:tgtEl>
                                        <p:attrNameLst>
                                          <p:attrName>style.visibility</p:attrName>
                                        </p:attrNameLst>
                                      </p:cBhvr>
                                      <p:to>
                                        <p:strVal val="visible"/>
                                      </p:to>
                                    </p:set>
                                    <p:animEffect transition="in" filter="slide(fromTop)">
                                      <p:cBhvr>
                                        <p:cTn id="19" dur="500"/>
                                        <p:tgtEl>
                                          <p:spTgt spid="714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Line 39"/>
          <p:cNvSpPr>
            <a:spLocks noChangeShapeType="1"/>
          </p:cNvSpPr>
          <p:nvPr/>
        </p:nvSpPr>
        <p:spPr bwMode="auto">
          <a:xfrm flipH="1" flipV="1">
            <a:off x="6034073" y="4868705"/>
            <a:ext cx="377825" cy="397914"/>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72" name="Line 40"/>
          <p:cNvSpPr>
            <a:spLocks noChangeShapeType="1"/>
          </p:cNvSpPr>
          <p:nvPr/>
        </p:nvSpPr>
        <p:spPr bwMode="auto">
          <a:xfrm>
            <a:off x="5903899" y="5036980"/>
            <a:ext cx="368300" cy="425450"/>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65" name="Line 18"/>
          <p:cNvSpPr>
            <a:spLocks noChangeShapeType="1"/>
          </p:cNvSpPr>
          <p:nvPr/>
        </p:nvSpPr>
        <p:spPr bwMode="auto">
          <a:xfrm>
            <a:off x="5110149" y="2976405"/>
            <a:ext cx="58738" cy="446088"/>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66" name="Line 19"/>
          <p:cNvSpPr>
            <a:spLocks noChangeShapeType="1"/>
          </p:cNvSpPr>
          <p:nvPr/>
        </p:nvSpPr>
        <p:spPr bwMode="auto">
          <a:xfrm flipH="1" flipV="1">
            <a:off x="5300649" y="2904967"/>
            <a:ext cx="44450" cy="454025"/>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67" name="Line 21"/>
          <p:cNvSpPr>
            <a:spLocks noChangeShapeType="1"/>
          </p:cNvSpPr>
          <p:nvPr/>
        </p:nvSpPr>
        <p:spPr bwMode="auto">
          <a:xfrm flipH="1">
            <a:off x="5824524" y="3078005"/>
            <a:ext cx="320675" cy="403225"/>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68" name="Line 22"/>
          <p:cNvSpPr>
            <a:spLocks noChangeShapeType="1"/>
          </p:cNvSpPr>
          <p:nvPr/>
        </p:nvSpPr>
        <p:spPr bwMode="auto">
          <a:xfrm flipV="1">
            <a:off x="6002324" y="3157380"/>
            <a:ext cx="350838" cy="411163"/>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69" name="Line 18"/>
          <p:cNvSpPr>
            <a:spLocks noChangeShapeType="1"/>
          </p:cNvSpPr>
          <p:nvPr/>
        </p:nvSpPr>
        <p:spPr bwMode="auto">
          <a:xfrm rot="18261212" flipH="1">
            <a:off x="4638095" y="3160830"/>
            <a:ext cx="57523" cy="497958"/>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70" name="Line 19"/>
          <p:cNvSpPr>
            <a:spLocks noChangeShapeType="1"/>
          </p:cNvSpPr>
          <p:nvPr/>
        </p:nvSpPr>
        <p:spPr bwMode="auto">
          <a:xfrm rot="18261212" flipV="1">
            <a:off x="4457125" y="3240600"/>
            <a:ext cx="44632" cy="506819"/>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grpSp>
        <p:nvGrpSpPr>
          <p:cNvPr id="2" name="Group 63"/>
          <p:cNvGrpSpPr/>
          <p:nvPr/>
        </p:nvGrpSpPr>
        <p:grpSpPr>
          <a:xfrm>
            <a:off x="6261087" y="4108291"/>
            <a:ext cx="563562" cy="173411"/>
            <a:chOff x="7059613" y="2282826"/>
            <a:chExt cx="563562" cy="209550"/>
          </a:xfrm>
        </p:grpSpPr>
        <p:sp>
          <p:nvSpPr>
            <p:cNvPr id="62" name="Line 11"/>
            <p:cNvSpPr>
              <a:spLocks noChangeShapeType="1"/>
            </p:cNvSpPr>
            <p:nvPr/>
          </p:nvSpPr>
          <p:spPr bwMode="auto">
            <a:xfrm>
              <a:off x="7089775" y="2282826"/>
              <a:ext cx="533400" cy="0"/>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63" name="Line 12"/>
            <p:cNvSpPr>
              <a:spLocks noChangeShapeType="1"/>
            </p:cNvSpPr>
            <p:nvPr/>
          </p:nvSpPr>
          <p:spPr bwMode="auto">
            <a:xfrm flipH="1">
              <a:off x="7059613" y="2492376"/>
              <a:ext cx="533400" cy="0"/>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grpSp>
      <p:sp>
        <p:nvSpPr>
          <p:cNvPr id="60" name="Line 11"/>
          <p:cNvSpPr>
            <a:spLocks noChangeShapeType="1"/>
          </p:cNvSpPr>
          <p:nvPr/>
        </p:nvSpPr>
        <p:spPr bwMode="auto">
          <a:xfrm>
            <a:off x="3967149" y="4086068"/>
            <a:ext cx="533400" cy="0"/>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61" name="Line 12"/>
          <p:cNvSpPr>
            <a:spLocks noChangeShapeType="1"/>
          </p:cNvSpPr>
          <p:nvPr/>
        </p:nvSpPr>
        <p:spPr bwMode="auto">
          <a:xfrm flipH="1">
            <a:off x="3936987" y="4295618"/>
            <a:ext cx="533400" cy="0"/>
          </a:xfrm>
          <a:prstGeom prst="line">
            <a:avLst/>
          </a:prstGeom>
          <a:noFill/>
          <a:ln w="76200">
            <a:solidFill>
              <a:schemeClr val="bg1">
                <a:lumMod val="85000"/>
              </a:schemeClr>
            </a:solidFill>
            <a:round/>
            <a:headEnd type="none" w="sm" len="sm"/>
            <a:tailEnd type="stealth" w="med" len="med"/>
          </a:ln>
          <a:effectLst/>
        </p:spPr>
        <p:txBody>
          <a:bodyPr/>
          <a:lstStyle/>
          <a:p>
            <a:pPr>
              <a:defRPr/>
            </a:pPr>
            <a:endParaRPr lang="en-US">
              <a:latin typeface="+mn-lt"/>
            </a:endParaRPr>
          </a:p>
        </p:txBody>
      </p:sp>
      <p:sp>
        <p:nvSpPr>
          <p:cNvPr id="55" name="Oval 15"/>
          <p:cNvSpPr>
            <a:spLocks noChangeArrowheads="1"/>
          </p:cNvSpPr>
          <p:nvPr/>
        </p:nvSpPr>
        <p:spPr bwMode="auto">
          <a:xfrm>
            <a:off x="4606912" y="1796892"/>
            <a:ext cx="1062037" cy="1044575"/>
          </a:xfrm>
          <a:prstGeom prst="ellipse">
            <a:avLst/>
          </a:prstGeom>
          <a:noFill/>
          <a:ln w="38100">
            <a:solidFill>
              <a:schemeClr val="bg1">
                <a:lumMod val="85000"/>
              </a:schemeClr>
            </a:solidFill>
            <a:prstDash val="sysDot"/>
            <a:round/>
            <a:headEnd/>
            <a:tailEnd/>
          </a:ln>
          <a:effectLst/>
        </p:spPr>
        <p:txBody>
          <a:bodyPr wrap="none" lIns="92075" tIns="46038" rIns="92075" bIns="46038" anchor="ctr"/>
          <a:lstStyle/>
          <a:p>
            <a:pPr algn="ctr">
              <a:lnSpc>
                <a:spcPct val="85000"/>
              </a:lnSpc>
              <a:defRPr/>
            </a:pPr>
            <a:endParaRPr lang="en-US" sz="1800" b="0" dirty="0">
              <a:solidFill>
                <a:schemeClr val="bg1"/>
              </a:solidFill>
              <a:latin typeface="+mn-lt"/>
            </a:endParaRPr>
          </a:p>
        </p:txBody>
      </p:sp>
      <p:sp>
        <p:nvSpPr>
          <p:cNvPr id="56" name="Oval 15"/>
          <p:cNvSpPr>
            <a:spLocks noChangeArrowheads="1"/>
          </p:cNvSpPr>
          <p:nvPr/>
        </p:nvSpPr>
        <p:spPr bwMode="auto">
          <a:xfrm>
            <a:off x="5976924" y="2035018"/>
            <a:ext cx="1082675" cy="1054100"/>
          </a:xfrm>
          <a:prstGeom prst="ellipse">
            <a:avLst/>
          </a:prstGeom>
          <a:noFill/>
          <a:ln w="38100">
            <a:solidFill>
              <a:schemeClr val="bg1">
                <a:lumMod val="85000"/>
              </a:schemeClr>
            </a:solidFill>
            <a:prstDash val="sysDot"/>
            <a:round/>
            <a:headEnd/>
            <a:tailEnd/>
          </a:ln>
          <a:effectLst/>
        </p:spPr>
        <p:txBody>
          <a:bodyPr wrap="none" lIns="92075" tIns="46038" rIns="92075" bIns="46038" anchor="ctr"/>
          <a:lstStyle/>
          <a:p>
            <a:pPr algn="ctr">
              <a:lnSpc>
                <a:spcPct val="85000"/>
              </a:lnSpc>
              <a:defRPr/>
            </a:pPr>
            <a:endParaRPr lang="en-US" sz="1800" b="0" dirty="0">
              <a:solidFill>
                <a:schemeClr val="bg1"/>
              </a:solidFill>
              <a:latin typeface="+mn-lt"/>
            </a:endParaRPr>
          </a:p>
        </p:txBody>
      </p:sp>
      <p:sp>
        <p:nvSpPr>
          <p:cNvPr id="57" name="Oval 15"/>
          <p:cNvSpPr>
            <a:spLocks noChangeArrowheads="1"/>
          </p:cNvSpPr>
          <p:nvPr/>
        </p:nvSpPr>
        <p:spPr bwMode="auto">
          <a:xfrm>
            <a:off x="4671999" y="3479642"/>
            <a:ext cx="1482725" cy="1504950"/>
          </a:xfrm>
          <a:prstGeom prst="ellipse">
            <a:avLst/>
          </a:prstGeom>
          <a:noFill/>
          <a:ln w="38100">
            <a:solidFill>
              <a:schemeClr val="bg1">
                <a:lumMod val="85000"/>
              </a:schemeClr>
            </a:solidFill>
            <a:prstDash val="sysDot"/>
            <a:round/>
            <a:headEnd/>
            <a:tailEnd/>
          </a:ln>
          <a:effectLst/>
        </p:spPr>
        <p:txBody>
          <a:bodyPr wrap="none" lIns="92075" tIns="46038" rIns="92075" bIns="46038" anchor="ctr"/>
          <a:lstStyle/>
          <a:p>
            <a:pPr algn="ctr">
              <a:lnSpc>
                <a:spcPct val="85000"/>
              </a:lnSpc>
              <a:defRPr/>
            </a:pPr>
            <a:endParaRPr lang="en-US" sz="1800" b="0" dirty="0">
              <a:solidFill>
                <a:schemeClr val="bg1"/>
              </a:solidFill>
              <a:latin typeface="+mn-lt"/>
            </a:endParaRPr>
          </a:p>
        </p:txBody>
      </p:sp>
      <p:sp>
        <p:nvSpPr>
          <p:cNvPr id="58" name="Oval 15"/>
          <p:cNvSpPr>
            <a:spLocks noChangeArrowheads="1"/>
          </p:cNvSpPr>
          <p:nvPr/>
        </p:nvSpPr>
        <p:spPr bwMode="auto">
          <a:xfrm>
            <a:off x="6954824" y="3479642"/>
            <a:ext cx="1352550" cy="1381126"/>
          </a:xfrm>
          <a:prstGeom prst="ellipse">
            <a:avLst/>
          </a:prstGeom>
          <a:noFill/>
          <a:ln w="38100">
            <a:solidFill>
              <a:schemeClr val="bg1">
                <a:lumMod val="85000"/>
              </a:schemeClr>
            </a:solidFill>
            <a:prstDash val="sysDot"/>
            <a:round/>
            <a:headEnd/>
            <a:tailEnd/>
          </a:ln>
          <a:effectLst/>
        </p:spPr>
        <p:txBody>
          <a:bodyPr wrap="none" lIns="92075" tIns="46038" rIns="92075" bIns="46038" anchor="ctr"/>
          <a:lstStyle/>
          <a:p>
            <a:pPr algn="ctr">
              <a:lnSpc>
                <a:spcPct val="85000"/>
              </a:lnSpc>
              <a:defRPr/>
            </a:pPr>
            <a:endParaRPr lang="en-US" sz="1800" b="0" dirty="0">
              <a:solidFill>
                <a:schemeClr val="bg1"/>
              </a:solidFill>
              <a:latin typeface="+mn-lt"/>
            </a:endParaRPr>
          </a:p>
        </p:txBody>
      </p:sp>
      <p:sp>
        <p:nvSpPr>
          <p:cNvPr id="59" name="Oval 15"/>
          <p:cNvSpPr>
            <a:spLocks noChangeArrowheads="1"/>
          </p:cNvSpPr>
          <p:nvPr/>
        </p:nvSpPr>
        <p:spPr bwMode="auto">
          <a:xfrm>
            <a:off x="6202350" y="5284629"/>
            <a:ext cx="1314450" cy="1295400"/>
          </a:xfrm>
          <a:prstGeom prst="ellipse">
            <a:avLst/>
          </a:prstGeom>
          <a:noFill/>
          <a:ln w="38100">
            <a:solidFill>
              <a:schemeClr val="bg1">
                <a:lumMod val="85000"/>
              </a:schemeClr>
            </a:solidFill>
            <a:prstDash val="sysDot"/>
            <a:round/>
            <a:headEnd/>
            <a:tailEnd/>
          </a:ln>
          <a:effectLst/>
        </p:spPr>
        <p:txBody>
          <a:bodyPr wrap="none" lIns="92075" tIns="46038" rIns="92075" bIns="46038" anchor="ctr"/>
          <a:lstStyle/>
          <a:p>
            <a:pPr algn="ctr">
              <a:lnSpc>
                <a:spcPct val="85000"/>
              </a:lnSpc>
              <a:defRPr/>
            </a:pPr>
            <a:endParaRPr lang="en-US" sz="1800" b="0" dirty="0">
              <a:solidFill>
                <a:schemeClr val="bg1"/>
              </a:solidFill>
              <a:latin typeface="+mn-lt"/>
            </a:endParaRPr>
          </a:p>
        </p:txBody>
      </p:sp>
      <p:sp>
        <p:nvSpPr>
          <p:cNvPr id="54" name="Oval 15"/>
          <p:cNvSpPr>
            <a:spLocks noChangeArrowheads="1"/>
          </p:cNvSpPr>
          <p:nvPr/>
        </p:nvSpPr>
        <p:spPr bwMode="auto">
          <a:xfrm>
            <a:off x="3416287" y="2308067"/>
            <a:ext cx="1057275" cy="1023938"/>
          </a:xfrm>
          <a:prstGeom prst="ellipse">
            <a:avLst/>
          </a:prstGeom>
          <a:noFill/>
          <a:ln w="38100">
            <a:solidFill>
              <a:schemeClr val="bg1">
                <a:lumMod val="85000"/>
              </a:schemeClr>
            </a:solidFill>
            <a:prstDash val="sysDot"/>
            <a:round/>
            <a:headEnd/>
            <a:tailEnd/>
          </a:ln>
          <a:effectLst/>
        </p:spPr>
        <p:txBody>
          <a:bodyPr wrap="none" lIns="92075" tIns="46038" rIns="92075" bIns="46038" anchor="ctr"/>
          <a:lstStyle/>
          <a:p>
            <a:pPr algn="ctr">
              <a:lnSpc>
                <a:spcPct val="85000"/>
              </a:lnSpc>
              <a:defRPr/>
            </a:pPr>
            <a:endParaRPr lang="en-US" sz="1800" b="0" dirty="0">
              <a:solidFill>
                <a:schemeClr val="bg1"/>
              </a:solidFill>
              <a:latin typeface="+mn-lt"/>
            </a:endParaRPr>
          </a:p>
        </p:txBody>
      </p:sp>
      <p:grpSp>
        <p:nvGrpSpPr>
          <p:cNvPr id="4" name="Group 9"/>
          <p:cNvGrpSpPr>
            <a:grpSpLocks/>
          </p:cNvGrpSpPr>
          <p:nvPr/>
        </p:nvGrpSpPr>
        <p:grpSpPr bwMode="auto">
          <a:xfrm>
            <a:off x="3956037" y="3468530"/>
            <a:ext cx="2214562" cy="1549400"/>
            <a:chOff x="1844" y="2045"/>
            <a:chExt cx="1395" cy="976"/>
          </a:xfrm>
        </p:grpSpPr>
        <p:grpSp>
          <p:nvGrpSpPr>
            <p:cNvPr id="5" name="Group 10"/>
            <p:cNvGrpSpPr>
              <a:grpSpLocks/>
            </p:cNvGrpSpPr>
            <p:nvPr/>
          </p:nvGrpSpPr>
          <p:grpSpPr bwMode="auto">
            <a:xfrm>
              <a:off x="1844" y="2440"/>
              <a:ext cx="355" cy="132"/>
              <a:chOff x="1844" y="2440"/>
              <a:chExt cx="355" cy="132"/>
            </a:xfrm>
          </p:grpSpPr>
          <p:sp>
            <p:nvSpPr>
              <p:cNvPr id="655371" name="Line 11"/>
              <p:cNvSpPr>
                <a:spLocks noChangeShapeType="1"/>
              </p:cNvSpPr>
              <p:nvPr/>
            </p:nvSpPr>
            <p:spPr bwMode="auto">
              <a:xfrm>
                <a:off x="1863" y="2440"/>
                <a:ext cx="336" cy="0"/>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sz="1800">
                  <a:latin typeface="+mn-lt"/>
                </a:endParaRPr>
              </a:p>
            </p:txBody>
          </p:sp>
          <p:sp>
            <p:nvSpPr>
              <p:cNvPr id="655372" name="Line 12"/>
              <p:cNvSpPr>
                <a:spLocks noChangeShapeType="1"/>
              </p:cNvSpPr>
              <p:nvPr/>
            </p:nvSpPr>
            <p:spPr bwMode="auto">
              <a:xfrm flipH="1">
                <a:off x="1844" y="2572"/>
                <a:ext cx="336" cy="0"/>
              </a:xfrm>
              <a:prstGeom prst="line">
                <a:avLst/>
              </a:prstGeom>
              <a:noFill/>
              <a:ln w="76200">
                <a:solidFill>
                  <a:srgbClr val="FFC000"/>
                </a:solidFill>
                <a:round/>
                <a:headEnd type="none" w="sm" len="sm"/>
                <a:tailEnd type="stealth" w="med" len="med"/>
              </a:ln>
              <a:effectLst/>
            </p:spPr>
            <p:txBody>
              <a:bodyPr/>
              <a:lstStyle/>
              <a:p>
                <a:pPr>
                  <a:defRPr/>
                </a:pPr>
                <a:endParaRPr lang="en-US" sz="1800">
                  <a:latin typeface="+mn-lt"/>
                </a:endParaRPr>
              </a:p>
            </p:txBody>
          </p:sp>
        </p:grpSp>
        <p:sp>
          <p:nvSpPr>
            <p:cNvPr id="655373" name="Oval 13"/>
            <p:cNvSpPr>
              <a:spLocks noChangeArrowheads="1"/>
            </p:cNvSpPr>
            <p:nvPr/>
          </p:nvSpPr>
          <p:spPr bwMode="auto">
            <a:xfrm>
              <a:off x="2269" y="2045"/>
              <a:ext cx="970" cy="976"/>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92075" tIns="46038" rIns="92075" bIns="46038" anchor="ctr"/>
            <a:lstStyle/>
            <a:p>
              <a:pPr algn="ctr">
                <a:lnSpc>
                  <a:spcPct val="90000"/>
                </a:lnSpc>
                <a:defRPr/>
              </a:pPr>
              <a:r>
                <a:rPr lang="en-US" sz="1800" b="0" dirty="0" smtClean="0">
                  <a:solidFill>
                    <a:schemeClr val="bg1"/>
                  </a:solidFill>
                  <a:latin typeface="+mn-lt"/>
                </a:rPr>
                <a:t> </a:t>
              </a:r>
              <a:r>
                <a:rPr lang="en-US" sz="2000" b="0" dirty="0" smtClean="0">
                  <a:solidFill>
                    <a:schemeClr val="bg1"/>
                  </a:solidFill>
                  <a:latin typeface="+mn-lt"/>
                </a:rPr>
                <a:t>State </a:t>
              </a:r>
              <a:endParaRPr lang="en-US" sz="2000" b="0" dirty="0">
                <a:solidFill>
                  <a:schemeClr val="bg1"/>
                </a:solidFill>
                <a:latin typeface="+mn-lt"/>
              </a:endParaRPr>
            </a:p>
            <a:p>
              <a:pPr algn="ctr">
                <a:lnSpc>
                  <a:spcPct val="90000"/>
                </a:lnSpc>
                <a:defRPr/>
              </a:pPr>
              <a:r>
                <a:rPr lang="en-US" sz="2000" b="0" dirty="0">
                  <a:solidFill>
                    <a:schemeClr val="bg1"/>
                  </a:solidFill>
                  <a:latin typeface="+mn-lt"/>
                </a:rPr>
                <a:t>Operations</a:t>
              </a:r>
            </a:p>
          </p:txBody>
        </p:sp>
      </p:grpSp>
      <p:grpSp>
        <p:nvGrpSpPr>
          <p:cNvPr id="6" name="Group 23"/>
          <p:cNvGrpSpPr>
            <a:grpSpLocks/>
          </p:cNvGrpSpPr>
          <p:nvPr/>
        </p:nvGrpSpPr>
        <p:grpSpPr bwMode="auto">
          <a:xfrm>
            <a:off x="1808149" y="3525680"/>
            <a:ext cx="3005138" cy="3046412"/>
            <a:chOff x="503" y="2099"/>
            <a:chExt cx="1893" cy="1919"/>
          </a:xfrm>
        </p:grpSpPr>
        <p:sp>
          <p:nvSpPr>
            <p:cNvPr id="655384" name="Oval 24"/>
            <p:cNvSpPr>
              <a:spLocks noChangeArrowheads="1"/>
            </p:cNvSpPr>
            <p:nvPr/>
          </p:nvSpPr>
          <p:spPr bwMode="auto">
            <a:xfrm>
              <a:off x="907" y="2099"/>
              <a:ext cx="889" cy="884"/>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92075" tIns="46038" rIns="92075" bIns="46038" anchor="ctr"/>
            <a:lstStyle/>
            <a:p>
              <a:pPr algn="ctr">
                <a:defRPr/>
              </a:pPr>
              <a:r>
                <a:rPr lang="en-US" sz="2000" b="0" dirty="0">
                  <a:solidFill>
                    <a:schemeClr val="bg1"/>
                  </a:solidFill>
                  <a:latin typeface="+mn-lt"/>
                </a:rPr>
                <a:t>Parish</a:t>
              </a:r>
              <a:br>
                <a:rPr lang="en-US" sz="2000" b="0" dirty="0">
                  <a:solidFill>
                    <a:schemeClr val="bg1"/>
                  </a:solidFill>
                  <a:latin typeface="+mn-lt"/>
                </a:rPr>
              </a:br>
              <a:r>
                <a:rPr lang="en-US" sz="2000" b="0" dirty="0">
                  <a:solidFill>
                    <a:schemeClr val="bg1"/>
                  </a:solidFill>
                  <a:latin typeface="+mn-lt"/>
                </a:rPr>
                <a:t>EOC</a:t>
              </a:r>
            </a:p>
          </p:txBody>
        </p:sp>
        <p:sp>
          <p:nvSpPr>
            <p:cNvPr id="655385" name="Oval 25"/>
            <p:cNvSpPr>
              <a:spLocks noChangeArrowheads="1"/>
            </p:cNvSpPr>
            <p:nvPr/>
          </p:nvSpPr>
          <p:spPr bwMode="auto">
            <a:xfrm>
              <a:off x="1656" y="3226"/>
              <a:ext cx="740" cy="714"/>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137160" tIns="201168" rIns="92075" bIns="46038" anchor="ctr"/>
            <a:lstStyle/>
            <a:p>
              <a:pPr algn="ctr">
                <a:lnSpc>
                  <a:spcPts val="1800"/>
                </a:lnSpc>
                <a:defRPr/>
              </a:pPr>
              <a:r>
                <a:rPr lang="en-US" sz="1700" b="0" dirty="0" smtClean="0">
                  <a:solidFill>
                    <a:schemeClr val="bg1"/>
                  </a:solidFill>
                  <a:latin typeface="+mn-lt"/>
                </a:rPr>
                <a:t>Intrastate</a:t>
              </a:r>
            </a:p>
            <a:p>
              <a:pPr algn="ctr">
                <a:lnSpc>
                  <a:spcPts val="1800"/>
                </a:lnSpc>
                <a:defRPr/>
              </a:pPr>
              <a:r>
                <a:rPr lang="en-US" sz="1700" b="0" dirty="0" smtClean="0">
                  <a:solidFill>
                    <a:schemeClr val="bg1"/>
                  </a:solidFill>
                  <a:latin typeface="+mn-lt"/>
                </a:rPr>
                <a:t>Mutual </a:t>
              </a:r>
            </a:p>
            <a:p>
              <a:pPr algn="ctr">
                <a:lnSpc>
                  <a:spcPts val="1800"/>
                </a:lnSpc>
                <a:defRPr/>
              </a:pPr>
              <a:r>
                <a:rPr lang="en-US" sz="1700" b="0" dirty="0" smtClean="0">
                  <a:solidFill>
                    <a:schemeClr val="bg1"/>
                  </a:solidFill>
                  <a:latin typeface="+mn-lt"/>
                </a:rPr>
                <a:t>Aid</a:t>
              </a:r>
              <a:endParaRPr lang="en-US" sz="1700" b="0" dirty="0">
                <a:solidFill>
                  <a:schemeClr val="bg1"/>
                </a:solidFill>
                <a:latin typeface="+mn-lt"/>
              </a:endParaRPr>
            </a:p>
          </p:txBody>
        </p:sp>
        <p:sp>
          <p:nvSpPr>
            <p:cNvPr id="655386" name="Line 26"/>
            <p:cNvSpPr>
              <a:spLocks noChangeShapeType="1"/>
            </p:cNvSpPr>
            <p:nvPr/>
          </p:nvSpPr>
          <p:spPr bwMode="auto">
            <a:xfrm flipH="1" flipV="1">
              <a:off x="1675" y="2922"/>
              <a:ext cx="198" cy="276"/>
            </a:xfrm>
            <a:prstGeom prst="line">
              <a:avLst/>
            </a:prstGeom>
            <a:noFill/>
            <a:ln w="76200">
              <a:solidFill>
                <a:srgbClr val="FFC000"/>
              </a:solidFill>
              <a:round/>
              <a:headEnd type="none" w="sm" len="sm"/>
              <a:tailEnd type="stealth" w="med" len="med"/>
            </a:ln>
            <a:effectLst/>
          </p:spPr>
          <p:txBody>
            <a:bodyPr/>
            <a:lstStyle/>
            <a:p>
              <a:pPr>
                <a:defRPr/>
              </a:pPr>
              <a:endParaRPr lang="en-US" sz="1800">
                <a:latin typeface="+mn-lt"/>
              </a:endParaRPr>
            </a:p>
          </p:txBody>
        </p:sp>
        <p:sp>
          <p:nvSpPr>
            <p:cNvPr id="655387" name="Line 27"/>
            <p:cNvSpPr>
              <a:spLocks noChangeShapeType="1"/>
            </p:cNvSpPr>
            <p:nvPr/>
          </p:nvSpPr>
          <p:spPr bwMode="auto">
            <a:xfrm>
              <a:off x="1603" y="3036"/>
              <a:ext cx="156" cy="264"/>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sz="1800">
                <a:latin typeface="+mn-lt"/>
              </a:endParaRPr>
            </a:p>
          </p:txBody>
        </p:sp>
        <p:sp>
          <p:nvSpPr>
            <p:cNvPr id="655388" name="Oval 28"/>
            <p:cNvSpPr>
              <a:spLocks noChangeArrowheads="1"/>
            </p:cNvSpPr>
            <p:nvPr/>
          </p:nvSpPr>
          <p:spPr bwMode="auto">
            <a:xfrm>
              <a:off x="503" y="3300"/>
              <a:ext cx="751" cy="718"/>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45720" tIns="0" rIns="92075" bIns="46038" anchor="ctr"/>
            <a:lstStyle/>
            <a:p>
              <a:pPr algn="ctr">
                <a:lnSpc>
                  <a:spcPct val="89000"/>
                </a:lnSpc>
                <a:defRPr/>
              </a:pPr>
              <a:r>
                <a:rPr lang="en-US" sz="1700" b="0" dirty="0">
                  <a:solidFill>
                    <a:schemeClr val="bg1"/>
                  </a:solidFill>
                  <a:latin typeface="+mn-lt"/>
                </a:rPr>
                <a:t/>
              </a:r>
              <a:br>
                <a:rPr lang="en-US" sz="1700" b="0" dirty="0">
                  <a:solidFill>
                    <a:schemeClr val="bg1"/>
                  </a:solidFill>
                  <a:latin typeface="+mn-lt"/>
                </a:rPr>
              </a:br>
              <a:r>
                <a:rPr lang="en-US" sz="1700" b="0" dirty="0" smtClean="0">
                  <a:solidFill>
                    <a:schemeClr val="bg1"/>
                  </a:solidFill>
                  <a:latin typeface="+mn-lt"/>
                </a:rPr>
                <a:t>  Contracts </a:t>
              </a:r>
              <a:endParaRPr lang="en-US" sz="1700" b="0" dirty="0">
                <a:solidFill>
                  <a:schemeClr val="bg1"/>
                </a:solidFill>
                <a:latin typeface="+mn-lt"/>
              </a:endParaRPr>
            </a:p>
            <a:p>
              <a:pPr algn="ctr">
                <a:lnSpc>
                  <a:spcPct val="89000"/>
                </a:lnSpc>
                <a:defRPr/>
              </a:pPr>
              <a:r>
                <a:rPr lang="en-US" sz="1700" b="0" dirty="0">
                  <a:solidFill>
                    <a:schemeClr val="bg1"/>
                  </a:solidFill>
                  <a:latin typeface="+mn-lt"/>
                </a:rPr>
                <a:t> </a:t>
              </a:r>
              <a:r>
                <a:rPr lang="en-US" sz="1700" b="0" dirty="0" smtClean="0">
                  <a:solidFill>
                    <a:schemeClr val="bg1"/>
                  </a:solidFill>
                  <a:latin typeface="+mn-lt"/>
                </a:rPr>
                <a:t> Rents </a:t>
              </a:r>
              <a:endParaRPr lang="en-US" sz="1700" b="0" dirty="0">
                <a:solidFill>
                  <a:schemeClr val="bg1"/>
                </a:solidFill>
                <a:latin typeface="+mn-lt"/>
              </a:endParaRPr>
            </a:p>
            <a:p>
              <a:pPr algn="ctr">
                <a:lnSpc>
                  <a:spcPct val="89000"/>
                </a:lnSpc>
                <a:defRPr/>
              </a:pPr>
              <a:r>
                <a:rPr lang="en-US" sz="1700" b="0" dirty="0" smtClean="0">
                  <a:solidFill>
                    <a:schemeClr val="bg1"/>
                  </a:solidFill>
                  <a:latin typeface="+mn-lt"/>
                </a:rPr>
                <a:t>  etc</a:t>
              </a:r>
              <a:r>
                <a:rPr lang="en-US" sz="1700" b="0" dirty="0">
                  <a:solidFill>
                    <a:schemeClr val="bg1"/>
                  </a:solidFill>
                  <a:latin typeface="+mn-lt"/>
                </a:rPr>
                <a:t>.</a:t>
              </a:r>
            </a:p>
          </p:txBody>
        </p:sp>
        <p:grpSp>
          <p:nvGrpSpPr>
            <p:cNvPr id="7" name="Group 29"/>
            <p:cNvGrpSpPr>
              <a:grpSpLocks/>
            </p:cNvGrpSpPr>
            <p:nvPr/>
          </p:nvGrpSpPr>
          <p:grpSpPr bwMode="auto">
            <a:xfrm>
              <a:off x="982" y="2969"/>
              <a:ext cx="226" cy="366"/>
              <a:chOff x="982" y="2969"/>
              <a:chExt cx="226" cy="366"/>
            </a:xfrm>
          </p:grpSpPr>
          <p:sp>
            <p:nvSpPr>
              <p:cNvPr id="655390" name="Line 30"/>
              <p:cNvSpPr>
                <a:spLocks noChangeShapeType="1"/>
              </p:cNvSpPr>
              <p:nvPr/>
            </p:nvSpPr>
            <p:spPr bwMode="auto">
              <a:xfrm flipV="1">
                <a:off x="982" y="2969"/>
                <a:ext cx="106" cy="282"/>
              </a:xfrm>
              <a:prstGeom prst="line">
                <a:avLst/>
              </a:prstGeom>
              <a:noFill/>
              <a:ln w="76200">
                <a:solidFill>
                  <a:srgbClr val="FFC000"/>
                </a:solidFill>
                <a:round/>
                <a:headEnd type="none" w="sm" len="sm"/>
                <a:tailEnd type="stealth" w="med" len="med"/>
              </a:ln>
              <a:effectLst/>
            </p:spPr>
            <p:txBody>
              <a:bodyPr/>
              <a:lstStyle/>
              <a:p>
                <a:pPr>
                  <a:defRPr/>
                </a:pPr>
                <a:endParaRPr lang="en-US" sz="1800">
                  <a:latin typeface="+mn-lt"/>
                </a:endParaRPr>
              </a:p>
            </p:txBody>
          </p:sp>
          <p:sp>
            <p:nvSpPr>
              <p:cNvPr id="655391" name="Line 31"/>
              <p:cNvSpPr>
                <a:spLocks noChangeShapeType="1"/>
              </p:cNvSpPr>
              <p:nvPr/>
            </p:nvSpPr>
            <p:spPr bwMode="auto">
              <a:xfrm flipH="1">
                <a:off x="1106" y="3053"/>
                <a:ext cx="102" cy="282"/>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sz="1800">
                  <a:latin typeface="+mn-lt"/>
                </a:endParaRPr>
              </a:p>
            </p:txBody>
          </p:sp>
        </p:grpSp>
      </p:grpSp>
      <p:grpSp>
        <p:nvGrpSpPr>
          <p:cNvPr id="8" name="Group 32"/>
          <p:cNvGrpSpPr>
            <a:grpSpLocks/>
          </p:cNvGrpSpPr>
          <p:nvPr/>
        </p:nvGrpSpPr>
        <p:grpSpPr bwMode="auto">
          <a:xfrm>
            <a:off x="6253152" y="3449480"/>
            <a:ext cx="2093914" cy="1444625"/>
            <a:chOff x="3279" y="2051"/>
            <a:chExt cx="1319" cy="910"/>
          </a:xfrm>
        </p:grpSpPr>
        <p:sp>
          <p:nvSpPr>
            <p:cNvPr id="655393" name="Oval 33"/>
            <p:cNvSpPr>
              <a:spLocks noChangeArrowheads="1"/>
            </p:cNvSpPr>
            <p:nvPr/>
          </p:nvSpPr>
          <p:spPr bwMode="auto">
            <a:xfrm>
              <a:off x="3698" y="2051"/>
              <a:ext cx="900" cy="910"/>
            </a:xfrm>
            <a:prstGeom prst="ellipse">
              <a:avLst/>
            </a:prstGeom>
            <a:gradFill flip="none" rotWithShape="1">
              <a:gsLst>
                <a:gs pos="0">
                  <a:srgbClr val="820019">
                    <a:shade val="30000"/>
                    <a:satMod val="115000"/>
                  </a:srgbClr>
                </a:gs>
                <a:gs pos="50000">
                  <a:srgbClr val="820019">
                    <a:shade val="67500"/>
                    <a:satMod val="115000"/>
                  </a:srgbClr>
                </a:gs>
                <a:gs pos="100000">
                  <a:srgbClr val="820019">
                    <a:shade val="100000"/>
                    <a:satMod val="115000"/>
                  </a:srgb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92075" tIns="46038" rIns="92075" bIns="46038" anchor="ctr"/>
            <a:lstStyle/>
            <a:p>
              <a:pPr algn="ctr">
                <a:lnSpc>
                  <a:spcPts val="2100"/>
                </a:lnSpc>
                <a:defRPr/>
              </a:pPr>
              <a:r>
                <a:rPr lang="en-US" sz="1700" b="0" dirty="0">
                  <a:solidFill>
                    <a:schemeClr val="bg1"/>
                  </a:solidFill>
                  <a:latin typeface="+mn-lt"/>
                </a:rPr>
                <a:t>Federal</a:t>
              </a:r>
            </a:p>
            <a:p>
              <a:pPr algn="ctr">
                <a:lnSpc>
                  <a:spcPts val="2100"/>
                </a:lnSpc>
                <a:defRPr/>
              </a:pPr>
              <a:r>
                <a:rPr lang="en-US" sz="1700" b="0" dirty="0">
                  <a:solidFill>
                    <a:schemeClr val="bg1"/>
                  </a:solidFill>
                  <a:latin typeface="+mn-lt"/>
                </a:rPr>
                <a:t>Assistance</a:t>
              </a:r>
            </a:p>
          </p:txBody>
        </p:sp>
        <p:sp>
          <p:nvSpPr>
            <p:cNvPr id="655394" name="Line 34"/>
            <p:cNvSpPr>
              <a:spLocks noChangeShapeType="1"/>
            </p:cNvSpPr>
            <p:nvPr/>
          </p:nvSpPr>
          <p:spPr bwMode="auto">
            <a:xfrm>
              <a:off x="3306" y="2457"/>
              <a:ext cx="334" cy="1"/>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sz="1700">
                <a:latin typeface="+mn-lt"/>
              </a:endParaRPr>
            </a:p>
          </p:txBody>
        </p:sp>
        <p:sp>
          <p:nvSpPr>
            <p:cNvPr id="655395" name="Line 35"/>
            <p:cNvSpPr>
              <a:spLocks noChangeShapeType="1"/>
            </p:cNvSpPr>
            <p:nvPr/>
          </p:nvSpPr>
          <p:spPr bwMode="auto">
            <a:xfrm flipH="1">
              <a:off x="3279" y="2575"/>
              <a:ext cx="359" cy="0"/>
            </a:xfrm>
            <a:prstGeom prst="line">
              <a:avLst/>
            </a:prstGeom>
            <a:noFill/>
            <a:ln w="76200">
              <a:solidFill>
                <a:srgbClr val="FFC000"/>
              </a:solidFill>
              <a:round/>
              <a:headEnd type="none" w="sm" len="sm"/>
              <a:tailEnd type="stealth" w="med" len="med"/>
            </a:ln>
            <a:effectLst/>
          </p:spPr>
          <p:txBody>
            <a:bodyPr/>
            <a:lstStyle/>
            <a:p>
              <a:pPr>
                <a:defRPr/>
              </a:pPr>
              <a:endParaRPr lang="en-US" sz="1700">
                <a:latin typeface="+mn-lt"/>
              </a:endParaRPr>
            </a:p>
          </p:txBody>
        </p:sp>
      </p:grpSp>
      <p:grpSp>
        <p:nvGrpSpPr>
          <p:cNvPr id="9" name="Group 36"/>
          <p:cNvGrpSpPr>
            <a:grpSpLocks/>
          </p:cNvGrpSpPr>
          <p:nvPr/>
        </p:nvGrpSpPr>
        <p:grpSpPr bwMode="auto">
          <a:xfrm>
            <a:off x="5894374" y="4859180"/>
            <a:ext cx="1649413" cy="1741487"/>
            <a:chOff x="3059" y="2921"/>
            <a:chExt cx="1039" cy="1097"/>
          </a:xfrm>
        </p:grpSpPr>
        <p:sp>
          <p:nvSpPr>
            <p:cNvPr id="655397" name="Oval 37"/>
            <p:cNvSpPr>
              <a:spLocks noChangeArrowheads="1"/>
            </p:cNvSpPr>
            <p:nvPr/>
          </p:nvSpPr>
          <p:spPr bwMode="auto">
            <a:xfrm>
              <a:off x="3243" y="3164"/>
              <a:ext cx="855" cy="854"/>
            </a:xfrm>
            <a:prstGeom prst="ellipse">
              <a:avLst/>
            </a:prstGeom>
            <a:gradFill flip="none" rotWithShape="1">
              <a:gsLst>
                <a:gs pos="0">
                  <a:srgbClr val="CC6600">
                    <a:shade val="30000"/>
                    <a:satMod val="115000"/>
                  </a:srgbClr>
                </a:gs>
                <a:gs pos="50000">
                  <a:srgbClr val="CC6600">
                    <a:shade val="67500"/>
                    <a:satMod val="115000"/>
                  </a:srgbClr>
                </a:gs>
                <a:gs pos="100000">
                  <a:srgbClr val="CC6600">
                    <a:shade val="100000"/>
                    <a:satMod val="115000"/>
                  </a:srgb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92075" tIns="46038" rIns="92075" bIns="46038" anchor="ctr"/>
            <a:lstStyle/>
            <a:p>
              <a:pPr algn="ctr">
                <a:lnSpc>
                  <a:spcPts val="1900"/>
                </a:lnSpc>
                <a:defRPr/>
              </a:pPr>
              <a:r>
                <a:rPr lang="en-US" sz="1700" b="0" dirty="0">
                  <a:solidFill>
                    <a:schemeClr val="bg1"/>
                  </a:solidFill>
                  <a:latin typeface="+mn-lt"/>
                </a:rPr>
                <a:t>EMAC</a:t>
              </a:r>
              <a:br>
                <a:rPr lang="en-US" sz="1700" b="0" dirty="0">
                  <a:solidFill>
                    <a:schemeClr val="bg1"/>
                  </a:solidFill>
                  <a:latin typeface="+mn-lt"/>
                </a:rPr>
              </a:br>
              <a:r>
                <a:rPr lang="en-US" sz="1700" b="0" dirty="0" smtClean="0">
                  <a:solidFill>
                    <a:schemeClr val="bg1"/>
                  </a:solidFill>
                  <a:latin typeface="+mn-lt"/>
                </a:rPr>
                <a:t>State </a:t>
              </a:r>
              <a:endParaRPr lang="en-US" sz="1700" b="0" dirty="0">
                <a:solidFill>
                  <a:schemeClr val="bg1"/>
                </a:solidFill>
                <a:latin typeface="+mn-lt"/>
              </a:endParaRPr>
            </a:p>
            <a:p>
              <a:pPr algn="ctr">
                <a:lnSpc>
                  <a:spcPts val="1900"/>
                </a:lnSpc>
                <a:defRPr/>
              </a:pPr>
              <a:r>
                <a:rPr lang="en-US" sz="1700" b="0" dirty="0" smtClean="0">
                  <a:solidFill>
                    <a:schemeClr val="bg1"/>
                  </a:solidFill>
                  <a:latin typeface="+mn-lt"/>
                </a:rPr>
                <a:t> To </a:t>
              </a:r>
              <a:r>
                <a:rPr lang="en-US" sz="1700" b="0" dirty="0">
                  <a:solidFill>
                    <a:schemeClr val="bg1"/>
                  </a:solidFill>
                  <a:latin typeface="+mn-lt"/>
                </a:rPr>
                <a:t>State </a:t>
              </a:r>
              <a:br>
                <a:rPr lang="en-US" sz="1700" b="0" dirty="0">
                  <a:solidFill>
                    <a:schemeClr val="bg1"/>
                  </a:solidFill>
                  <a:latin typeface="+mn-lt"/>
                </a:rPr>
              </a:br>
              <a:r>
                <a:rPr lang="en-US" sz="1700" b="0" dirty="0" smtClean="0">
                  <a:solidFill>
                    <a:schemeClr val="bg1"/>
                  </a:solidFill>
                  <a:latin typeface="+mn-lt"/>
                </a:rPr>
                <a:t> Assets</a:t>
              </a:r>
              <a:endParaRPr lang="en-US" sz="1700" b="0" dirty="0">
                <a:solidFill>
                  <a:schemeClr val="bg1"/>
                </a:solidFill>
                <a:latin typeface="+mn-lt"/>
              </a:endParaRPr>
            </a:p>
          </p:txBody>
        </p:sp>
        <p:grpSp>
          <p:nvGrpSpPr>
            <p:cNvPr id="10" name="Group 38"/>
            <p:cNvGrpSpPr>
              <a:grpSpLocks/>
            </p:cNvGrpSpPr>
            <p:nvPr/>
          </p:nvGrpSpPr>
          <p:grpSpPr bwMode="auto">
            <a:xfrm>
              <a:off x="3059" y="2921"/>
              <a:ext cx="320" cy="374"/>
              <a:chOff x="3059" y="2921"/>
              <a:chExt cx="320" cy="374"/>
            </a:xfrm>
          </p:grpSpPr>
          <p:sp>
            <p:nvSpPr>
              <p:cNvPr id="655399" name="Line 39"/>
              <p:cNvSpPr>
                <a:spLocks noChangeShapeType="1"/>
              </p:cNvSpPr>
              <p:nvPr/>
            </p:nvSpPr>
            <p:spPr bwMode="auto">
              <a:xfrm flipH="1" flipV="1">
                <a:off x="3141" y="2921"/>
                <a:ext cx="238" cy="257"/>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sz="1700">
                  <a:latin typeface="+mn-lt"/>
                </a:endParaRPr>
              </a:p>
            </p:txBody>
          </p:sp>
          <p:sp>
            <p:nvSpPr>
              <p:cNvPr id="655400" name="Line 40"/>
              <p:cNvSpPr>
                <a:spLocks noChangeShapeType="1"/>
              </p:cNvSpPr>
              <p:nvPr/>
            </p:nvSpPr>
            <p:spPr bwMode="auto">
              <a:xfrm>
                <a:off x="3059" y="3027"/>
                <a:ext cx="232" cy="268"/>
              </a:xfrm>
              <a:prstGeom prst="line">
                <a:avLst/>
              </a:prstGeom>
              <a:noFill/>
              <a:ln w="76200">
                <a:solidFill>
                  <a:srgbClr val="FFC000"/>
                </a:solidFill>
                <a:round/>
                <a:headEnd type="none" w="sm" len="sm"/>
                <a:tailEnd type="stealth" w="med" len="med"/>
              </a:ln>
              <a:effectLst/>
            </p:spPr>
            <p:txBody>
              <a:bodyPr/>
              <a:lstStyle/>
              <a:p>
                <a:pPr>
                  <a:defRPr/>
                </a:pPr>
                <a:endParaRPr lang="en-US" sz="1700">
                  <a:latin typeface="+mn-lt"/>
                </a:endParaRPr>
              </a:p>
            </p:txBody>
          </p:sp>
        </p:grpSp>
      </p:grpSp>
      <p:sp>
        <p:nvSpPr>
          <p:cNvPr id="655401" name="Rectangle 41"/>
          <p:cNvSpPr>
            <a:spLocks noChangeArrowheads="1"/>
          </p:cNvSpPr>
          <p:nvPr/>
        </p:nvSpPr>
        <p:spPr bwMode="auto">
          <a:xfrm>
            <a:off x="-127744" y="1144430"/>
            <a:ext cx="9144000" cy="601663"/>
          </a:xfrm>
          <a:prstGeom prst="rect">
            <a:avLst/>
          </a:prstGeom>
          <a:noFill/>
          <a:ln w="9525">
            <a:noFill/>
            <a:miter lim="800000"/>
            <a:headEnd/>
            <a:tailEnd/>
          </a:ln>
          <a:effectLst/>
        </p:spPr>
        <p:txBody>
          <a:bodyPr lIns="92075" tIns="46038" rIns="92075" bIns="46038" anchor="ctr"/>
          <a:lstStyle/>
          <a:p>
            <a:pPr algn="r">
              <a:lnSpc>
                <a:spcPct val="85000"/>
              </a:lnSpc>
              <a:defRPr/>
            </a:pPr>
            <a:r>
              <a:rPr lang="en-US" sz="4000" b="0" spc="-150" dirty="0" smtClean="0">
                <a:solidFill>
                  <a:schemeClr val="accent1">
                    <a:lumMod val="50000"/>
                  </a:schemeClr>
                </a:solidFill>
                <a:latin typeface="+mj-lt"/>
              </a:rPr>
              <a:t>Emergency </a:t>
            </a:r>
            <a:r>
              <a:rPr lang="en-US" sz="4000" b="0" spc="-150" dirty="0">
                <a:solidFill>
                  <a:schemeClr val="accent1">
                    <a:lumMod val="50000"/>
                  </a:schemeClr>
                </a:solidFill>
                <a:latin typeface="+mj-lt"/>
              </a:rPr>
              <a:t>Management Process</a:t>
            </a:r>
          </a:p>
        </p:txBody>
      </p:sp>
      <p:grpSp>
        <p:nvGrpSpPr>
          <p:cNvPr id="11" name="Group 52"/>
          <p:cNvGrpSpPr/>
          <p:nvPr/>
        </p:nvGrpSpPr>
        <p:grpSpPr>
          <a:xfrm>
            <a:off x="3386124" y="1787367"/>
            <a:ext cx="3702050" cy="1771650"/>
            <a:chOff x="2813050" y="1622425"/>
            <a:chExt cx="3702050" cy="1771650"/>
          </a:xfrm>
        </p:grpSpPr>
        <p:grpSp>
          <p:nvGrpSpPr>
            <p:cNvPr id="12" name="Group 14"/>
            <p:cNvGrpSpPr>
              <a:grpSpLocks/>
            </p:cNvGrpSpPr>
            <p:nvPr/>
          </p:nvGrpSpPr>
          <p:grpSpPr bwMode="auto">
            <a:xfrm>
              <a:off x="4003675" y="1622425"/>
              <a:ext cx="2511425" cy="1771650"/>
              <a:chOff x="2235" y="1028"/>
              <a:chExt cx="1582" cy="1116"/>
            </a:xfrm>
          </p:grpSpPr>
          <p:sp>
            <p:nvSpPr>
              <p:cNvPr id="655375" name="Oval 15"/>
              <p:cNvSpPr>
                <a:spLocks noChangeArrowheads="1"/>
              </p:cNvSpPr>
              <p:nvPr/>
            </p:nvSpPr>
            <p:spPr bwMode="auto">
              <a:xfrm>
                <a:off x="2235" y="1028"/>
                <a:ext cx="706" cy="678"/>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92075" tIns="46038" rIns="92075" bIns="46038" anchor="ctr"/>
              <a:lstStyle/>
              <a:p>
                <a:pPr algn="ctr">
                  <a:lnSpc>
                    <a:spcPct val="85000"/>
                  </a:lnSpc>
                  <a:defRPr/>
                </a:pPr>
                <a:r>
                  <a:rPr lang="en-US" sz="1700" b="0" dirty="0" smtClean="0">
                    <a:solidFill>
                      <a:schemeClr val="bg1"/>
                    </a:solidFill>
                    <a:latin typeface="+mn-lt"/>
                  </a:rPr>
                  <a:t> State </a:t>
                </a:r>
                <a:endParaRPr lang="en-US" sz="1700" b="0" dirty="0">
                  <a:solidFill>
                    <a:schemeClr val="bg1"/>
                  </a:solidFill>
                  <a:latin typeface="+mn-lt"/>
                </a:endParaRPr>
              </a:p>
              <a:p>
                <a:pPr algn="ctr">
                  <a:lnSpc>
                    <a:spcPct val="85000"/>
                  </a:lnSpc>
                  <a:defRPr/>
                </a:pPr>
                <a:r>
                  <a:rPr lang="en-US" sz="1700" b="0" dirty="0" smtClean="0">
                    <a:solidFill>
                      <a:schemeClr val="bg1"/>
                    </a:solidFill>
                    <a:latin typeface="+mn-lt"/>
                  </a:rPr>
                  <a:t>  Agency </a:t>
                </a:r>
                <a:endParaRPr lang="en-US" sz="1700" b="0" dirty="0">
                  <a:solidFill>
                    <a:schemeClr val="bg1"/>
                  </a:solidFill>
                  <a:latin typeface="+mn-lt"/>
                </a:endParaRPr>
              </a:p>
              <a:p>
                <a:pPr algn="ctr">
                  <a:lnSpc>
                    <a:spcPct val="85000"/>
                  </a:lnSpc>
                  <a:defRPr/>
                </a:pPr>
                <a:r>
                  <a:rPr lang="en-US" sz="1700" b="0" dirty="0">
                    <a:solidFill>
                      <a:schemeClr val="bg1"/>
                    </a:solidFill>
                    <a:latin typeface="+mn-lt"/>
                  </a:rPr>
                  <a:t>Assets</a:t>
                </a:r>
              </a:p>
            </p:txBody>
          </p:sp>
          <p:sp>
            <p:nvSpPr>
              <p:cNvPr id="655376" name="Oval 16"/>
              <p:cNvSpPr>
                <a:spLocks noChangeArrowheads="1"/>
              </p:cNvSpPr>
              <p:nvPr/>
            </p:nvSpPr>
            <p:spPr bwMode="auto">
              <a:xfrm>
                <a:off x="3102" y="1165"/>
                <a:ext cx="715" cy="700"/>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92075" tIns="137160" rIns="92075" bIns="46038" anchor="ctr"/>
              <a:lstStyle/>
              <a:p>
                <a:pPr algn="ctr">
                  <a:lnSpc>
                    <a:spcPct val="85000"/>
                  </a:lnSpc>
                  <a:defRPr/>
                </a:pPr>
                <a:r>
                  <a:rPr lang="en-US" sz="1700" b="0" dirty="0" smtClean="0">
                    <a:solidFill>
                      <a:schemeClr val="bg1"/>
                    </a:solidFill>
                    <a:latin typeface="+mn-lt"/>
                  </a:rPr>
                  <a:t> ESF </a:t>
                </a:r>
                <a:endParaRPr lang="en-US" sz="1700" b="0" dirty="0">
                  <a:solidFill>
                    <a:schemeClr val="bg1"/>
                  </a:solidFill>
                  <a:latin typeface="+mn-lt"/>
                </a:endParaRPr>
              </a:p>
              <a:p>
                <a:pPr algn="ctr">
                  <a:lnSpc>
                    <a:spcPct val="85000"/>
                  </a:lnSpc>
                  <a:defRPr/>
                </a:pPr>
                <a:r>
                  <a:rPr lang="en-US" sz="1700" b="0" dirty="0" smtClean="0">
                    <a:solidFill>
                      <a:schemeClr val="bg1"/>
                    </a:solidFill>
                    <a:latin typeface="+mn-lt"/>
                  </a:rPr>
                  <a:t> Contracts </a:t>
                </a:r>
                <a:endParaRPr lang="en-US" sz="1700" b="0" dirty="0">
                  <a:solidFill>
                    <a:schemeClr val="bg1"/>
                  </a:solidFill>
                  <a:latin typeface="+mn-lt"/>
                </a:endParaRPr>
              </a:p>
              <a:p>
                <a:pPr algn="ctr">
                  <a:lnSpc>
                    <a:spcPct val="85000"/>
                  </a:lnSpc>
                  <a:defRPr/>
                </a:pPr>
                <a:r>
                  <a:rPr lang="en-US" sz="1700" b="0" dirty="0" smtClean="0">
                    <a:solidFill>
                      <a:schemeClr val="bg1"/>
                    </a:solidFill>
                    <a:latin typeface="+mn-lt"/>
                  </a:rPr>
                  <a:t>  Rents </a:t>
                </a:r>
                <a:endParaRPr lang="en-US" sz="1700" b="0" dirty="0">
                  <a:solidFill>
                    <a:schemeClr val="bg1"/>
                  </a:solidFill>
                  <a:latin typeface="+mn-lt"/>
                </a:endParaRPr>
              </a:p>
              <a:p>
                <a:pPr algn="ctr">
                  <a:lnSpc>
                    <a:spcPct val="85000"/>
                  </a:lnSpc>
                  <a:defRPr/>
                </a:pPr>
                <a:r>
                  <a:rPr lang="en-US" sz="1700" b="0" dirty="0" smtClean="0">
                    <a:solidFill>
                      <a:schemeClr val="bg1"/>
                    </a:solidFill>
                    <a:latin typeface="+mn-lt"/>
                  </a:rPr>
                  <a:t> etc</a:t>
                </a:r>
                <a:r>
                  <a:rPr lang="en-US" sz="1700" b="0" dirty="0">
                    <a:solidFill>
                      <a:schemeClr val="bg1"/>
                    </a:solidFill>
                    <a:latin typeface="+mn-lt"/>
                  </a:rPr>
                  <a:t>.</a:t>
                </a:r>
              </a:p>
            </p:txBody>
          </p:sp>
          <p:grpSp>
            <p:nvGrpSpPr>
              <p:cNvPr id="13" name="Group 17"/>
              <p:cNvGrpSpPr>
                <a:grpSpLocks/>
              </p:cNvGrpSpPr>
              <p:nvPr/>
            </p:nvGrpSpPr>
            <p:grpSpPr bwMode="auto">
              <a:xfrm>
                <a:off x="2571" y="1732"/>
                <a:ext cx="148" cy="332"/>
                <a:chOff x="2571" y="1732"/>
                <a:chExt cx="148" cy="332"/>
              </a:xfrm>
            </p:grpSpPr>
            <p:sp>
              <p:nvSpPr>
                <p:cNvPr id="655378" name="Line 18"/>
                <p:cNvSpPr>
                  <a:spLocks noChangeShapeType="1"/>
                </p:cNvSpPr>
                <p:nvPr/>
              </p:nvSpPr>
              <p:spPr bwMode="auto">
                <a:xfrm>
                  <a:off x="2571" y="1783"/>
                  <a:ext cx="37" cy="281"/>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sz="1700">
                    <a:latin typeface="+mn-lt"/>
                  </a:endParaRPr>
                </a:p>
              </p:txBody>
            </p:sp>
            <p:sp>
              <p:nvSpPr>
                <p:cNvPr id="655379" name="Line 19"/>
                <p:cNvSpPr>
                  <a:spLocks noChangeShapeType="1"/>
                </p:cNvSpPr>
                <p:nvPr/>
              </p:nvSpPr>
              <p:spPr bwMode="auto">
                <a:xfrm flipH="1" flipV="1">
                  <a:off x="2691" y="1732"/>
                  <a:ext cx="28" cy="286"/>
                </a:xfrm>
                <a:prstGeom prst="line">
                  <a:avLst/>
                </a:prstGeom>
                <a:noFill/>
                <a:ln w="76200">
                  <a:solidFill>
                    <a:srgbClr val="FFC000"/>
                  </a:solidFill>
                  <a:round/>
                  <a:headEnd type="none" w="sm" len="sm"/>
                  <a:tailEnd type="stealth" w="med" len="med"/>
                </a:ln>
                <a:effectLst/>
              </p:spPr>
              <p:txBody>
                <a:bodyPr/>
                <a:lstStyle/>
                <a:p>
                  <a:pPr>
                    <a:defRPr/>
                  </a:pPr>
                  <a:endParaRPr lang="en-US" sz="1700">
                    <a:latin typeface="+mn-lt"/>
                  </a:endParaRPr>
                </a:p>
              </p:txBody>
            </p:sp>
          </p:grpSp>
          <p:grpSp>
            <p:nvGrpSpPr>
              <p:cNvPr id="14" name="Group 20"/>
              <p:cNvGrpSpPr>
                <a:grpSpLocks/>
              </p:cNvGrpSpPr>
              <p:nvPr/>
            </p:nvGrpSpPr>
            <p:grpSpPr bwMode="auto">
              <a:xfrm>
                <a:off x="3021" y="1835"/>
                <a:ext cx="333" cy="309"/>
                <a:chOff x="3021" y="1835"/>
                <a:chExt cx="333" cy="309"/>
              </a:xfrm>
            </p:grpSpPr>
            <p:sp>
              <p:nvSpPr>
                <p:cNvPr id="655381" name="Line 21"/>
                <p:cNvSpPr>
                  <a:spLocks noChangeShapeType="1"/>
                </p:cNvSpPr>
                <p:nvPr/>
              </p:nvSpPr>
              <p:spPr bwMode="auto">
                <a:xfrm flipH="1">
                  <a:off x="3021" y="1835"/>
                  <a:ext cx="202" cy="254"/>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sz="1700">
                    <a:latin typeface="+mn-lt"/>
                  </a:endParaRPr>
                </a:p>
              </p:txBody>
            </p:sp>
            <p:sp>
              <p:nvSpPr>
                <p:cNvPr id="655382" name="Line 22"/>
                <p:cNvSpPr>
                  <a:spLocks noChangeShapeType="1"/>
                </p:cNvSpPr>
                <p:nvPr/>
              </p:nvSpPr>
              <p:spPr bwMode="auto">
                <a:xfrm flipV="1">
                  <a:off x="3133" y="1885"/>
                  <a:ext cx="221" cy="259"/>
                </a:xfrm>
                <a:prstGeom prst="line">
                  <a:avLst/>
                </a:prstGeom>
                <a:noFill/>
                <a:ln w="76200">
                  <a:solidFill>
                    <a:srgbClr val="FFC000"/>
                  </a:solidFill>
                  <a:round/>
                  <a:headEnd type="none" w="sm" len="sm"/>
                  <a:tailEnd type="stealth" w="med" len="med"/>
                </a:ln>
                <a:effectLst/>
              </p:spPr>
              <p:txBody>
                <a:bodyPr/>
                <a:lstStyle/>
                <a:p>
                  <a:pPr>
                    <a:defRPr/>
                  </a:pPr>
                  <a:endParaRPr lang="en-US" sz="1700">
                    <a:latin typeface="+mn-lt"/>
                  </a:endParaRPr>
                </a:p>
              </p:txBody>
            </p:sp>
          </p:grpSp>
        </p:grpSp>
        <p:grpSp>
          <p:nvGrpSpPr>
            <p:cNvPr id="15" name="Group 51"/>
            <p:cNvGrpSpPr/>
            <p:nvPr/>
          </p:nvGrpSpPr>
          <p:grpSpPr>
            <a:xfrm>
              <a:off x="2813050" y="2117725"/>
              <a:ext cx="1491815" cy="1268982"/>
              <a:chOff x="2813050" y="2117725"/>
              <a:chExt cx="1491815" cy="1268982"/>
            </a:xfrm>
          </p:grpSpPr>
          <p:sp>
            <p:nvSpPr>
              <p:cNvPr id="44" name="Oval 15"/>
              <p:cNvSpPr>
                <a:spLocks noChangeArrowheads="1"/>
              </p:cNvSpPr>
              <p:nvPr/>
            </p:nvSpPr>
            <p:spPr bwMode="auto">
              <a:xfrm>
                <a:off x="2813050" y="2117725"/>
                <a:ext cx="1120775" cy="1076325"/>
              </a:xfrm>
              <a:prstGeom prst="ellipse">
                <a:avLst/>
              </a:prstGeom>
              <a:gradFill flip="none" rotWithShape="1">
                <a:gsLst>
                  <a:gs pos="0">
                    <a:schemeClr val="accent1">
                      <a:lumMod val="75000"/>
                      <a:shade val="30000"/>
                      <a:satMod val="115000"/>
                    </a:schemeClr>
                  </a:gs>
                  <a:gs pos="50000">
                    <a:schemeClr val="accent1">
                      <a:lumMod val="75000"/>
                      <a:shade val="67500"/>
                      <a:satMod val="115000"/>
                    </a:schemeClr>
                  </a:gs>
                  <a:gs pos="100000">
                    <a:schemeClr val="accent1">
                      <a:lumMod val="75000"/>
                      <a:shade val="100000"/>
                      <a:satMod val="115000"/>
                    </a:scheme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92075" tIns="46038" rIns="92075" bIns="46038" anchor="ctr"/>
              <a:lstStyle/>
              <a:p>
                <a:pPr algn="ctr">
                  <a:lnSpc>
                    <a:spcPts val="1100"/>
                  </a:lnSpc>
                  <a:defRPr/>
                </a:pPr>
                <a:r>
                  <a:rPr lang="en-US" sz="1700" b="0" dirty="0" smtClean="0">
                    <a:solidFill>
                      <a:schemeClr val="bg1"/>
                    </a:solidFill>
                    <a:latin typeface="+mn-lt"/>
                  </a:rPr>
                  <a:t> </a:t>
                </a:r>
                <a:br>
                  <a:rPr lang="en-US" sz="1700" b="0" dirty="0" smtClean="0">
                    <a:solidFill>
                      <a:schemeClr val="bg1"/>
                    </a:solidFill>
                    <a:latin typeface="+mn-lt"/>
                  </a:rPr>
                </a:br>
                <a:r>
                  <a:rPr lang="en-US" sz="1700" b="0" dirty="0" smtClean="0">
                    <a:solidFill>
                      <a:schemeClr val="bg1"/>
                    </a:solidFill>
                    <a:latin typeface="+mn-lt"/>
                  </a:rPr>
                  <a:t>Business</a:t>
                </a:r>
              </a:p>
              <a:p>
                <a:pPr algn="ctr">
                  <a:lnSpc>
                    <a:spcPts val="2000"/>
                  </a:lnSpc>
                  <a:defRPr/>
                </a:pPr>
                <a:r>
                  <a:rPr lang="en-US" sz="1700" b="0" dirty="0" smtClean="0">
                    <a:solidFill>
                      <a:schemeClr val="bg1"/>
                    </a:solidFill>
                    <a:latin typeface="+mn-lt"/>
                  </a:rPr>
                  <a:t>EOC</a:t>
                </a:r>
                <a:endParaRPr lang="en-US" sz="1700" b="0" dirty="0">
                  <a:solidFill>
                    <a:schemeClr val="bg1"/>
                  </a:solidFill>
                  <a:latin typeface="+mn-lt"/>
                </a:endParaRPr>
              </a:p>
            </p:txBody>
          </p:sp>
          <p:grpSp>
            <p:nvGrpSpPr>
              <p:cNvPr id="16" name="Group 17"/>
              <p:cNvGrpSpPr>
                <a:grpSpLocks/>
              </p:cNvGrpSpPr>
              <p:nvPr/>
            </p:nvGrpSpPr>
            <p:grpSpPr bwMode="auto">
              <a:xfrm rot="18261212" flipH="1">
                <a:off x="3886890" y="2968732"/>
                <a:ext cx="226350" cy="609600"/>
                <a:chOff x="2571" y="1702"/>
                <a:chExt cx="142" cy="344"/>
              </a:xfrm>
            </p:grpSpPr>
            <p:sp>
              <p:nvSpPr>
                <p:cNvPr id="50" name="Line 18"/>
                <p:cNvSpPr>
                  <a:spLocks noChangeShapeType="1"/>
                </p:cNvSpPr>
                <p:nvPr/>
              </p:nvSpPr>
              <p:spPr bwMode="auto">
                <a:xfrm>
                  <a:off x="2571" y="1765"/>
                  <a:ext cx="37" cy="281"/>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sz="1700">
                    <a:latin typeface="+mn-lt"/>
                  </a:endParaRPr>
                </a:p>
              </p:txBody>
            </p:sp>
            <p:sp>
              <p:nvSpPr>
                <p:cNvPr id="51" name="Line 19"/>
                <p:cNvSpPr>
                  <a:spLocks noChangeShapeType="1"/>
                </p:cNvSpPr>
                <p:nvPr/>
              </p:nvSpPr>
              <p:spPr bwMode="auto">
                <a:xfrm flipH="1" flipV="1">
                  <a:off x="2685" y="1702"/>
                  <a:ext cx="28" cy="286"/>
                </a:xfrm>
                <a:prstGeom prst="line">
                  <a:avLst/>
                </a:prstGeom>
                <a:noFill/>
                <a:ln w="76200">
                  <a:solidFill>
                    <a:srgbClr val="FFC000"/>
                  </a:solidFill>
                  <a:round/>
                  <a:headEnd type="none" w="sm" len="sm"/>
                  <a:tailEnd type="stealth" w="med" len="med"/>
                </a:ln>
                <a:effectLst/>
              </p:spPr>
              <p:txBody>
                <a:bodyPr/>
                <a:lstStyle/>
                <a:p>
                  <a:pPr>
                    <a:defRPr/>
                  </a:pPr>
                  <a:endParaRPr lang="en-US" sz="1700">
                    <a:latin typeface="+mn-lt"/>
                  </a:endParaRPr>
                </a:p>
              </p:txBody>
            </p:sp>
          </p:grpSp>
        </p:grpSp>
      </p:grpSp>
      <p:sp>
        <p:nvSpPr>
          <p:cNvPr id="82" name="Oval 25"/>
          <p:cNvSpPr>
            <a:spLocks noChangeArrowheads="1"/>
          </p:cNvSpPr>
          <p:nvPr/>
        </p:nvSpPr>
        <p:spPr bwMode="auto">
          <a:xfrm>
            <a:off x="696593" y="4286971"/>
            <a:ext cx="1174750" cy="1133475"/>
          </a:xfrm>
          <a:prstGeom prst="ellipse">
            <a:avLst/>
          </a:prstGeom>
          <a:gradFill flip="none" rotWithShape="1">
            <a:gsLst>
              <a:gs pos="0">
                <a:schemeClr val="accent3">
                  <a:lumMod val="50000"/>
                  <a:shade val="30000"/>
                  <a:satMod val="115000"/>
                </a:schemeClr>
              </a:gs>
              <a:gs pos="50000">
                <a:schemeClr val="accent3">
                  <a:lumMod val="50000"/>
                  <a:shade val="67500"/>
                  <a:satMod val="115000"/>
                </a:schemeClr>
              </a:gs>
              <a:gs pos="100000">
                <a:schemeClr val="accent3">
                  <a:lumMod val="50000"/>
                  <a:shade val="100000"/>
                  <a:satMod val="115000"/>
                </a:schemeClr>
              </a:gs>
            </a:gsLst>
            <a:lin ang="18900000" scaled="1"/>
            <a:tileRect/>
          </a:gradFill>
          <a:ln w="9525">
            <a:solidFill>
              <a:schemeClr val="tx1"/>
            </a:solidFill>
            <a:round/>
            <a:headEnd/>
            <a:tailEnd/>
          </a:ln>
          <a:effectLst>
            <a:outerShdw dist="35921" dir="2700000" algn="ctr" rotWithShape="0">
              <a:srgbClr val="B2B2B2"/>
            </a:outerShdw>
          </a:effectLst>
        </p:spPr>
        <p:txBody>
          <a:bodyPr wrap="none" lIns="92075" tIns="46038" rIns="92075" bIns="46038" anchor="ctr"/>
          <a:lstStyle/>
          <a:p>
            <a:pPr algn="ctr">
              <a:lnSpc>
                <a:spcPts val="2100"/>
              </a:lnSpc>
              <a:defRPr/>
            </a:pPr>
            <a:r>
              <a:rPr lang="en-US" sz="1700" b="0" dirty="0" smtClean="0">
                <a:solidFill>
                  <a:schemeClr val="bg1"/>
                </a:solidFill>
                <a:latin typeface="+mn-lt"/>
              </a:rPr>
              <a:t> Parish </a:t>
            </a:r>
            <a:endParaRPr lang="en-US" sz="1700" b="0" dirty="0">
              <a:solidFill>
                <a:schemeClr val="bg1"/>
              </a:solidFill>
              <a:latin typeface="+mn-lt"/>
            </a:endParaRPr>
          </a:p>
          <a:p>
            <a:pPr algn="ctr">
              <a:lnSpc>
                <a:spcPts val="2100"/>
              </a:lnSpc>
              <a:defRPr/>
            </a:pPr>
            <a:r>
              <a:rPr lang="en-US" sz="1700" b="0" dirty="0">
                <a:solidFill>
                  <a:schemeClr val="bg1"/>
                </a:solidFill>
                <a:latin typeface="+mn-lt"/>
              </a:rPr>
              <a:t>Assets</a:t>
            </a:r>
          </a:p>
        </p:txBody>
      </p:sp>
      <p:sp>
        <p:nvSpPr>
          <p:cNvPr id="83" name="Line 26"/>
          <p:cNvSpPr>
            <a:spLocks noChangeShapeType="1"/>
          </p:cNvSpPr>
          <p:nvPr/>
        </p:nvSpPr>
        <p:spPr bwMode="auto">
          <a:xfrm rot="5710352" flipH="1" flipV="1">
            <a:off x="2132830" y="4432525"/>
            <a:ext cx="210647" cy="440001"/>
          </a:xfrm>
          <a:prstGeom prst="line">
            <a:avLst/>
          </a:prstGeom>
          <a:noFill/>
          <a:ln w="76200">
            <a:solidFill>
              <a:srgbClr val="FFC000"/>
            </a:solidFill>
            <a:round/>
            <a:headEnd type="none" w="sm" len="sm"/>
            <a:tailEnd type="stealth" w="med" len="med"/>
          </a:ln>
          <a:effectLst/>
        </p:spPr>
        <p:txBody>
          <a:bodyPr/>
          <a:lstStyle/>
          <a:p>
            <a:pPr>
              <a:defRPr/>
            </a:pPr>
            <a:endParaRPr lang="en-US">
              <a:latin typeface="+mn-lt"/>
            </a:endParaRPr>
          </a:p>
        </p:txBody>
      </p:sp>
      <p:sp>
        <p:nvSpPr>
          <p:cNvPr id="84" name="Line 27"/>
          <p:cNvSpPr>
            <a:spLocks noChangeShapeType="1"/>
          </p:cNvSpPr>
          <p:nvPr/>
        </p:nvSpPr>
        <p:spPr bwMode="auto">
          <a:xfrm rot="5710352">
            <a:off x="1998529" y="4258109"/>
            <a:ext cx="234699" cy="469853"/>
          </a:xfrm>
          <a:prstGeom prst="line">
            <a:avLst/>
          </a:prstGeom>
          <a:noFill/>
          <a:ln w="76200">
            <a:solidFill>
              <a:schemeClr val="bg1">
                <a:lumMod val="65000"/>
              </a:schemeClr>
            </a:solidFill>
            <a:round/>
            <a:headEnd type="none" w="sm" len="sm"/>
            <a:tailEnd type="stealth" w="med" len="med"/>
          </a:ln>
          <a:effectLst/>
        </p:spPr>
        <p:txBody>
          <a:bodyPr/>
          <a:lstStyle/>
          <a:p>
            <a:pPr>
              <a:defRPr/>
            </a:pPr>
            <a:endParaRPr lang="en-US">
              <a:latin typeface="+mn-lt"/>
            </a:endParaRPr>
          </a:p>
        </p:txBody>
      </p:sp>
      <p:sp>
        <p:nvSpPr>
          <p:cNvPr id="73" name="Rectangle 72"/>
          <p:cNvSpPr/>
          <p:nvPr/>
        </p:nvSpPr>
        <p:spPr bwMode="auto">
          <a:xfrm>
            <a:off x="349441" y="1771785"/>
            <a:ext cx="2288597" cy="321589"/>
          </a:xfrm>
          <a:prstGeom prst="rect">
            <a:avLst/>
          </a:prstGeom>
          <a:solidFill>
            <a:schemeClr val="tx1">
              <a:lumMod val="75000"/>
              <a:lumOff val="25000"/>
            </a:schemeClr>
          </a:solidFill>
          <a:ln w="9525" cap="flat" cmpd="sng" algn="ctr">
            <a:noFill/>
            <a:prstDash val="solid"/>
            <a:round/>
            <a:headEnd type="none" w="med" len="med"/>
            <a:tailEnd type="none" w="med" len="med"/>
          </a:ln>
          <a:effectLst/>
        </p:spPr>
        <p:txBody>
          <a:bodyPr rot="10800000"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bg1"/>
              </a:solidFill>
              <a:effectLst/>
              <a:latin typeface="Times New Roman" pitchFamily="18" charset="0"/>
            </a:endParaRPr>
          </a:p>
        </p:txBody>
      </p:sp>
      <p:grpSp>
        <p:nvGrpSpPr>
          <p:cNvPr id="74" name="Group 73"/>
          <p:cNvGrpSpPr>
            <a:grpSpLocks/>
          </p:cNvGrpSpPr>
          <p:nvPr/>
        </p:nvGrpSpPr>
        <p:grpSpPr bwMode="auto">
          <a:xfrm>
            <a:off x="344380" y="1757841"/>
            <a:ext cx="2474614" cy="1113894"/>
            <a:chOff x="577" y="1217"/>
            <a:chExt cx="1320" cy="536"/>
          </a:xfrm>
        </p:grpSpPr>
        <p:sp>
          <p:nvSpPr>
            <p:cNvPr id="75" name="Rectangle 3"/>
            <p:cNvSpPr>
              <a:spLocks noChangeArrowheads="1"/>
            </p:cNvSpPr>
            <p:nvPr/>
          </p:nvSpPr>
          <p:spPr bwMode="auto">
            <a:xfrm>
              <a:off x="577" y="1217"/>
              <a:ext cx="1221" cy="536"/>
            </a:xfrm>
            <a:prstGeom prst="rect">
              <a:avLst/>
            </a:prstGeom>
            <a:noFill/>
            <a:ln w="9525">
              <a:solidFill>
                <a:schemeClr val="tx1"/>
              </a:solidFill>
              <a:miter lim="800000"/>
              <a:headEnd/>
              <a:tailEnd/>
            </a:ln>
            <a:effectLst/>
          </p:spPr>
          <p:txBody>
            <a:bodyPr wrap="none" anchor="ctr"/>
            <a:lstStyle/>
            <a:p>
              <a:pPr>
                <a:defRPr/>
              </a:pPr>
              <a:endParaRPr lang="en-US" sz="3200" dirty="0">
                <a:latin typeface="+mn-lt"/>
              </a:endParaRPr>
            </a:p>
          </p:txBody>
        </p:sp>
        <p:sp>
          <p:nvSpPr>
            <p:cNvPr id="76" name="Rectangle 4"/>
            <p:cNvSpPr>
              <a:spLocks noChangeArrowheads="1"/>
            </p:cNvSpPr>
            <p:nvPr/>
          </p:nvSpPr>
          <p:spPr bwMode="auto">
            <a:xfrm>
              <a:off x="956" y="1226"/>
              <a:ext cx="822" cy="163"/>
            </a:xfrm>
            <a:prstGeom prst="rect">
              <a:avLst/>
            </a:prstGeom>
            <a:noFill/>
            <a:ln w="9525">
              <a:noFill/>
              <a:miter lim="800000"/>
              <a:headEnd/>
              <a:tailEnd/>
            </a:ln>
            <a:effectLst/>
          </p:spPr>
          <p:txBody>
            <a:bodyPr wrap="square" lIns="92075" tIns="46038" rIns="92075" bIns="46038">
              <a:spAutoFit/>
            </a:bodyPr>
            <a:lstStyle/>
            <a:p>
              <a:pPr>
                <a:defRPr/>
              </a:pPr>
              <a:r>
                <a:rPr lang="en-US" sz="1600" b="1" spc="300" dirty="0" smtClean="0">
                  <a:solidFill>
                    <a:schemeClr val="bg1"/>
                  </a:solidFill>
                  <a:latin typeface="+mn-lt"/>
                </a:rPr>
                <a:t>LEGEND</a:t>
              </a:r>
              <a:endParaRPr lang="en-US" sz="1600" b="1" spc="300" dirty="0">
                <a:solidFill>
                  <a:schemeClr val="bg1"/>
                </a:solidFill>
                <a:latin typeface="+mn-lt"/>
              </a:endParaRPr>
            </a:p>
          </p:txBody>
        </p:sp>
        <p:sp>
          <p:nvSpPr>
            <p:cNvPr id="77" name="Rectangle 5"/>
            <p:cNvSpPr>
              <a:spLocks noChangeArrowheads="1"/>
            </p:cNvSpPr>
            <p:nvPr/>
          </p:nvSpPr>
          <p:spPr bwMode="auto">
            <a:xfrm>
              <a:off x="636" y="1437"/>
              <a:ext cx="162" cy="96"/>
            </a:xfrm>
            <a:prstGeom prst="rect">
              <a:avLst/>
            </a:prstGeom>
            <a:solidFill>
              <a:srgbClr val="FFC000"/>
            </a:solidFill>
            <a:ln w="6350">
              <a:solidFill>
                <a:schemeClr val="tx1">
                  <a:lumMod val="50000"/>
                  <a:lumOff val="50000"/>
                </a:schemeClr>
              </a:solidFill>
              <a:miter lim="800000"/>
              <a:headEnd/>
              <a:tailEnd/>
            </a:ln>
            <a:effectLst/>
          </p:spPr>
          <p:txBody>
            <a:bodyPr wrap="none" anchor="ctr"/>
            <a:lstStyle/>
            <a:p>
              <a:pPr>
                <a:defRPr/>
              </a:pPr>
              <a:endParaRPr lang="en-US" sz="3200" dirty="0">
                <a:latin typeface="+mn-lt"/>
              </a:endParaRPr>
            </a:p>
          </p:txBody>
        </p:sp>
        <p:sp>
          <p:nvSpPr>
            <p:cNvPr id="78" name="Rectangle 6"/>
            <p:cNvSpPr>
              <a:spLocks noChangeArrowheads="1"/>
            </p:cNvSpPr>
            <p:nvPr/>
          </p:nvSpPr>
          <p:spPr bwMode="auto">
            <a:xfrm>
              <a:off x="636" y="1576"/>
              <a:ext cx="162" cy="96"/>
            </a:xfrm>
            <a:prstGeom prst="rect">
              <a:avLst/>
            </a:prstGeom>
            <a:solidFill>
              <a:schemeClr val="bg1">
                <a:lumMod val="65000"/>
              </a:schemeClr>
            </a:solidFill>
            <a:ln w="6350">
              <a:solidFill>
                <a:schemeClr val="tx1">
                  <a:lumMod val="50000"/>
                  <a:lumOff val="50000"/>
                </a:schemeClr>
              </a:solidFill>
              <a:miter lim="800000"/>
              <a:headEnd/>
              <a:tailEnd/>
            </a:ln>
            <a:effectLst/>
          </p:spPr>
          <p:txBody>
            <a:bodyPr wrap="none" anchor="ctr"/>
            <a:lstStyle/>
            <a:p>
              <a:pPr>
                <a:defRPr/>
              </a:pPr>
              <a:endParaRPr lang="en-US" sz="3200" dirty="0">
                <a:latin typeface="+mn-lt"/>
              </a:endParaRPr>
            </a:p>
          </p:txBody>
        </p:sp>
        <p:sp>
          <p:nvSpPr>
            <p:cNvPr id="79" name="Rectangle 7"/>
            <p:cNvSpPr>
              <a:spLocks noChangeArrowheads="1"/>
            </p:cNvSpPr>
            <p:nvPr/>
          </p:nvSpPr>
          <p:spPr bwMode="auto">
            <a:xfrm>
              <a:off x="798" y="1419"/>
              <a:ext cx="943" cy="148"/>
            </a:xfrm>
            <a:prstGeom prst="rect">
              <a:avLst/>
            </a:prstGeom>
            <a:noFill/>
            <a:ln w="9525">
              <a:noFill/>
              <a:miter lim="800000"/>
              <a:headEnd/>
              <a:tailEnd/>
            </a:ln>
            <a:effectLst/>
          </p:spPr>
          <p:txBody>
            <a:bodyPr wrap="square" lIns="92075" tIns="46038" rIns="92075" bIns="46038">
              <a:spAutoFit/>
            </a:bodyPr>
            <a:lstStyle/>
            <a:p>
              <a:pPr>
                <a:defRPr/>
              </a:pPr>
              <a:r>
                <a:rPr lang="en-US" sz="1400" b="0" dirty="0">
                  <a:latin typeface="+mn-lt"/>
                </a:rPr>
                <a:t>Status Feedback</a:t>
              </a:r>
            </a:p>
          </p:txBody>
        </p:sp>
        <p:sp>
          <p:nvSpPr>
            <p:cNvPr id="80" name="Rectangle 8"/>
            <p:cNvSpPr>
              <a:spLocks noChangeArrowheads="1"/>
            </p:cNvSpPr>
            <p:nvPr/>
          </p:nvSpPr>
          <p:spPr bwMode="auto">
            <a:xfrm>
              <a:off x="798" y="1571"/>
              <a:ext cx="1099" cy="134"/>
            </a:xfrm>
            <a:prstGeom prst="rect">
              <a:avLst/>
            </a:prstGeom>
            <a:noFill/>
            <a:ln w="9525">
              <a:noFill/>
              <a:miter lim="800000"/>
              <a:headEnd/>
              <a:tailEnd/>
            </a:ln>
            <a:effectLst/>
          </p:spPr>
          <p:txBody>
            <a:bodyPr wrap="square" lIns="92075" tIns="46038" rIns="92075" bIns="46038">
              <a:spAutoFit/>
            </a:bodyPr>
            <a:lstStyle/>
            <a:p>
              <a:pPr>
                <a:lnSpc>
                  <a:spcPct val="85000"/>
                </a:lnSpc>
                <a:defRPr/>
              </a:pPr>
              <a:r>
                <a:rPr lang="en-US" sz="1400" b="0" dirty="0">
                  <a:latin typeface="+mn-lt"/>
                </a:rPr>
                <a:t>Request for Support</a:t>
              </a:r>
            </a:p>
          </p:txBody>
        </p:sp>
      </p:grpSp>
      <p:sp>
        <p:nvSpPr>
          <p:cNvPr id="81" name="Slide Number Placeholder 3"/>
          <p:cNvSpPr>
            <a:spLocks noGrp="1"/>
          </p:cNvSpPr>
          <p:nvPr>
            <p:ph type="sldNum" sz="quarter" idx="12"/>
          </p:nvPr>
        </p:nvSpPr>
        <p:spPr>
          <a:xfrm>
            <a:off x="5156200" y="190500"/>
            <a:ext cx="3670300" cy="703590"/>
          </a:xfrm>
        </p:spPr>
        <p:txBody>
          <a:bodyPr/>
          <a:lstStyle/>
          <a:p>
            <a:fld id="{ACB9168D-28D7-43C9-88CF-5DB7C7287297}" type="slidenum">
              <a:rPr lang="en-US" smtClean="0"/>
              <a:t>15</a:t>
            </a:fld>
            <a:endParaRPr lang="en-US" dirty="0"/>
          </a:p>
        </p:txBody>
      </p:sp>
    </p:spTree>
    <p:custDataLst>
      <p:tags r:id="rId1"/>
    </p:custDataLst>
    <p:extLst>
      <p:ext uri="{BB962C8B-B14F-4D97-AF65-F5344CB8AC3E}">
        <p14:creationId xmlns:p14="http://schemas.microsoft.com/office/powerpoint/2010/main" val="3612083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linds(horizont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92825" y="2895663"/>
            <a:ext cx="8229600" cy="903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dirty="0" smtClean="0">
                <a:solidFill>
                  <a:srgbClr val="8B2003"/>
                </a:solidFill>
              </a:rPr>
              <a:t>Federal Funding Authorities</a:t>
            </a:r>
            <a:endParaRPr lang="en-US" sz="9600" dirty="0">
              <a:solidFill>
                <a:srgbClr val="8B2003"/>
              </a:solidFill>
            </a:endParaRPr>
          </a:p>
        </p:txBody>
      </p:sp>
      <p:sp>
        <p:nvSpPr>
          <p:cNvPr id="3" name="Slide Number Placeholder 3"/>
          <p:cNvSpPr>
            <a:spLocks noGrp="1"/>
          </p:cNvSpPr>
          <p:nvPr>
            <p:ph type="sldNum" sz="quarter" idx="12"/>
          </p:nvPr>
        </p:nvSpPr>
        <p:spPr>
          <a:xfrm>
            <a:off x="5156200" y="190500"/>
            <a:ext cx="3670300" cy="703590"/>
          </a:xfrm>
        </p:spPr>
        <p:txBody>
          <a:bodyPr/>
          <a:lstStyle/>
          <a:p>
            <a:fld id="{E44D18A5-BE5A-4264-B400-EC38545747F2}" type="slidenum">
              <a:rPr lang="en-US" smtClean="0"/>
              <a:t>16</a:t>
            </a:fld>
            <a:endParaRPr lang="en-US" dirty="0"/>
          </a:p>
        </p:txBody>
      </p:sp>
    </p:spTree>
    <p:extLst>
      <p:ext uri="{BB962C8B-B14F-4D97-AF65-F5344CB8AC3E}">
        <p14:creationId xmlns:p14="http://schemas.microsoft.com/office/powerpoint/2010/main" val="918665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Federal Funding Authorities</a:t>
            </a:r>
            <a:endParaRPr lang="en-US" dirty="0"/>
          </a:p>
        </p:txBody>
      </p:sp>
      <p:sp>
        <p:nvSpPr>
          <p:cNvPr id="3" name="Content Placeholder 2"/>
          <p:cNvSpPr>
            <a:spLocks noGrp="1"/>
          </p:cNvSpPr>
          <p:nvPr>
            <p:ph idx="1"/>
          </p:nvPr>
        </p:nvSpPr>
        <p:spPr/>
        <p:txBody>
          <a:bodyPr/>
          <a:lstStyle/>
          <a:p>
            <a:r>
              <a:rPr lang="en-US" dirty="0" smtClean="0"/>
              <a:t>Rules</a:t>
            </a:r>
          </a:p>
          <a:p>
            <a:r>
              <a:rPr lang="en-US" dirty="0" smtClean="0"/>
              <a:t>Regulations</a:t>
            </a:r>
          </a:p>
          <a:p>
            <a:r>
              <a:rPr lang="en-US" dirty="0" smtClean="0"/>
              <a:t>Policy</a:t>
            </a:r>
          </a:p>
          <a:p>
            <a:r>
              <a:rPr lang="en-US" dirty="0" smtClean="0"/>
              <a:t>Specific Program Guidance</a:t>
            </a:r>
          </a:p>
          <a:p>
            <a:r>
              <a:rPr lang="en-US" dirty="0" smtClean="0"/>
              <a:t>Federal or State Grantee Special Conditions</a:t>
            </a:r>
            <a:endParaRPr lang="en-US" dirty="0"/>
          </a:p>
        </p:txBody>
      </p:sp>
      <p:sp>
        <p:nvSpPr>
          <p:cNvPr id="4" name="Slide Number Placeholder 3"/>
          <p:cNvSpPr>
            <a:spLocks noGrp="1"/>
          </p:cNvSpPr>
          <p:nvPr>
            <p:ph type="sldNum" sz="quarter" idx="12"/>
          </p:nvPr>
        </p:nvSpPr>
        <p:spPr/>
        <p:txBody>
          <a:bodyPr/>
          <a:lstStyle/>
          <a:p>
            <a:fld id="{A1FCC955-EDC8-C641-B7EE-09FB459102F8}" type="slidenum">
              <a:rPr lang="en-US" smtClean="0"/>
              <a:pPr/>
              <a:t>17</a:t>
            </a:fld>
            <a:endParaRPr lang="en-US"/>
          </a:p>
        </p:txBody>
      </p:sp>
    </p:spTree>
    <p:extLst>
      <p:ext uri="{BB962C8B-B14F-4D97-AF65-F5344CB8AC3E}">
        <p14:creationId xmlns:p14="http://schemas.microsoft.com/office/powerpoint/2010/main" val="697590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7"/>
          <p:cNvSpPr>
            <a:spLocks noGrp="1"/>
          </p:cNvSpPr>
          <p:nvPr>
            <p:ph idx="1"/>
          </p:nvPr>
        </p:nvSpPr>
        <p:spPr>
          <a:xfrm>
            <a:off x="457200" y="2350804"/>
            <a:ext cx="8229600" cy="4227418"/>
          </a:xfrm>
        </p:spPr>
        <p:txBody>
          <a:bodyPr/>
          <a:lstStyle/>
          <a:p>
            <a:pPr marL="0" lvl="1" indent="0">
              <a:lnSpc>
                <a:spcPct val="110000"/>
              </a:lnSpc>
              <a:spcBef>
                <a:spcPts val="1100"/>
              </a:spcBef>
              <a:buNone/>
            </a:pPr>
            <a:r>
              <a:rPr lang="en-US" b="1" dirty="0" smtClean="0">
                <a:solidFill>
                  <a:schemeClr val="tx1">
                    <a:lumMod val="75000"/>
                    <a:lumOff val="25000"/>
                  </a:schemeClr>
                </a:solidFill>
              </a:rPr>
              <a:t>Grantee + Subgrantee Relationship</a:t>
            </a:r>
          </a:p>
          <a:p>
            <a:pPr marL="631825" lvl="1">
              <a:lnSpc>
                <a:spcPct val="110000"/>
              </a:lnSpc>
              <a:spcBef>
                <a:spcPts val="1100"/>
              </a:spcBef>
              <a:buClr>
                <a:schemeClr val="tx1"/>
              </a:buClr>
              <a:buSzPct val="99000"/>
              <a:buFont typeface="Arial"/>
              <a:buChar char="•"/>
            </a:pPr>
            <a:r>
              <a:rPr lang="en-US" sz="2400" dirty="0" smtClean="0">
                <a:solidFill>
                  <a:schemeClr val="tx1">
                    <a:lumMod val="75000"/>
                    <a:lumOff val="25000"/>
                  </a:schemeClr>
                </a:solidFill>
              </a:rPr>
              <a:t>The State is represented by </a:t>
            </a:r>
            <a:r>
              <a:rPr lang="en-US" sz="2400" b="1" dirty="0" smtClean="0">
                <a:solidFill>
                  <a:schemeClr val="tx1">
                    <a:lumMod val="75000"/>
                    <a:lumOff val="25000"/>
                  </a:schemeClr>
                </a:solidFill>
              </a:rPr>
              <a:t>GOHSEP.</a:t>
            </a:r>
          </a:p>
          <a:p>
            <a:pPr marL="631825" lvl="1">
              <a:lnSpc>
                <a:spcPct val="110000"/>
              </a:lnSpc>
              <a:spcBef>
                <a:spcPts val="1100"/>
              </a:spcBef>
              <a:buClr>
                <a:schemeClr val="tx1"/>
              </a:buClr>
              <a:buSzPct val="99000"/>
              <a:buFont typeface="Arial"/>
              <a:buChar char="•"/>
            </a:pPr>
            <a:r>
              <a:rPr lang="en-US" sz="2400" dirty="0" smtClean="0">
                <a:solidFill>
                  <a:schemeClr val="tx1">
                    <a:lumMod val="75000"/>
                    <a:lumOff val="25000"/>
                  </a:schemeClr>
                </a:solidFill>
              </a:rPr>
              <a:t>GOHSEP is the </a:t>
            </a:r>
            <a:r>
              <a:rPr lang="en-US" sz="2400" b="1" dirty="0" smtClean="0">
                <a:solidFill>
                  <a:srgbClr val="C00000"/>
                </a:solidFill>
              </a:rPr>
              <a:t>grantee</a:t>
            </a:r>
            <a:r>
              <a:rPr lang="en-US" sz="2400" b="1" dirty="0" smtClean="0">
                <a:solidFill>
                  <a:schemeClr val="tx1">
                    <a:lumMod val="75000"/>
                    <a:lumOff val="25000"/>
                  </a:schemeClr>
                </a:solidFill>
              </a:rPr>
              <a:t>.  </a:t>
            </a:r>
          </a:p>
          <a:p>
            <a:pPr marL="631825" lvl="1">
              <a:lnSpc>
                <a:spcPct val="110000"/>
              </a:lnSpc>
              <a:spcBef>
                <a:spcPts val="1100"/>
              </a:spcBef>
              <a:buClr>
                <a:schemeClr val="tx1"/>
              </a:buClr>
              <a:buSzPct val="99000"/>
              <a:buFont typeface="Arial"/>
              <a:buChar char="•"/>
            </a:pPr>
            <a:r>
              <a:rPr lang="en-US" sz="2400" b="1" dirty="0" smtClean="0">
                <a:solidFill>
                  <a:schemeClr val="tx1">
                    <a:lumMod val="75000"/>
                    <a:lumOff val="25000"/>
                  </a:schemeClr>
                </a:solidFill>
              </a:rPr>
              <a:t>Federal assistance </a:t>
            </a:r>
            <a:r>
              <a:rPr lang="en-US" sz="2400" dirty="0" smtClean="0">
                <a:solidFill>
                  <a:schemeClr val="tx1">
                    <a:lumMod val="75000"/>
                    <a:lumOff val="25000"/>
                  </a:schemeClr>
                </a:solidFill>
              </a:rPr>
              <a:t>from FEMA will come to </a:t>
            </a:r>
            <a:r>
              <a:rPr lang="en-US" sz="2400" b="1" dirty="0" smtClean="0">
                <a:solidFill>
                  <a:schemeClr val="tx1">
                    <a:lumMod val="75000"/>
                    <a:lumOff val="25000"/>
                  </a:schemeClr>
                </a:solidFill>
              </a:rPr>
              <a:t>GOHSEP.</a:t>
            </a:r>
            <a:endParaRPr lang="en-US" sz="2400" dirty="0" smtClean="0">
              <a:solidFill>
                <a:schemeClr val="tx1">
                  <a:lumMod val="75000"/>
                  <a:lumOff val="25000"/>
                </a:schemeClr>
              </a:solidFill>
            </a:endParaRPr>
          </a:p>
          <a:p>
            <a:pPr marL="631825" lvl="1">
              <a:lnSpc>
                <a:spcPct val="110000"/>
              </a:lnSpc>
              <a:spcBef>
                <a:spcPts val="1100"/>
              </a:spcBef>
              <a:buClr>
                <a:schemeClr val="tx1"/>
              </a:buClr>
              <a:buSzPct val="99000"/>
              <a:buFont typeface="Arial"/>
              <a:buChar char="•"/>
            </a:pPr>
            <a:r>
              <a:rPr lang="en-US" sz="2400" b="1" dirty="0" smtClean="0">
                <a:solidFill>
                  <a:schemeClr val="tx1">
                    <a:lumMod val="75000"/>
                    <a:lumOff val="25000"/>
                  </a:schemeClr>
                </a:solidFill>
              </a:rPr>
              <a:t>Local</a:t>
            </a:r>
            <a:r>
              <a:rPr lang="en-US" sz="2400" dirty="0" smtClean="0">
                <a:solidFill>
                  <a:schemeClr val="tx1">
                    <a:lumMod val="75000"/>
                    <a:lumOff val="25000"/>
                  </a:schemeClr>
                </a:solidFill>
              </a:rPr>
              <a:t> </a:t>
            </a:r>
            <a:r>
              <a:rPr lang="en-US" sz="2400" b="1" dirty="0" smtClean="0">
                <a:solidFill>
                  <a:schemeClr val="tx1">
                    <a:lumMod val="75000"/>
                    <a:lumOff val="25000"/>
                  </a:schemeClr>
                </a:solidFill>
              </a:rPr>
              <a:t>authorities</a:t>
            </a:r>
            <a:r>
              <a:rPr lang="en-US" sz="2400" dirty="0" smtClean="0">
                <a:solidFill>
                  <a:schemeClr val="tx1">
                    <a:lumMod val="75000"/>
                    <a:lumOff val="25000"/>
                  </a:schemeClr>
                </a:solidFill>
              </a:rPr>
              <a:t> receiving FEMA funding (grants) are </a:t>
            </a:r>
            <a:r>
              <a:rPr lang="en-US" sz="2400" b="1" dirty="0" err="1" smtClean="0">
                <a:solidFill>
                  <a:srgbClr val="C00000"/>
                </a:solidFill>
              </a:rPr>
              <a:t>subgrantees</a:t>
            </a:r>
            <a:r>
              <a:rPr lang="en-US" sz="2400" b="1" dirty="0" smtClean="0">
                <a:solidFill>
                  <a:srgbClr val="C00000"/>
                </a:solidFill>
              </a:rPr>
              <a:t>/applicants</a:t>
            </a:r>
            <a:r>
              <a:rPr lang="en-US" sz="2400" b="1" dirty="0" smtClean="0">
                <a:solidFill>
                  <a:schemeClr val="tx1">
                    <a:lumMod val="75000"/>
                    <a:lumOff val="25000"/>
                  </a:schemeClr>
                </a:solidFill>
              </a:rPr>
              <a:t>.</a:t>
            </a:r>
          </a:p>
        </p:txBody>
      </p:sp>
      <p:sp>
        <p:nvSpPr>
          <p:cNvPr id="8" name="Title 5"/>
          <p:cNvSpPr>
            <a:spLocks noGrp="1"/>
          </p:cNvSpPr>
          <p:nvPr>
            <p:ph type="title"/>
          </p:nvPr>
        </p:nvSpPr>
        <p:spPr>
          <a:xfrm>
            <a:off x="457200" y="1295400"/>
            <a:ext cx="8229600" cy="903004"/>
          </a:xfrm>
        </p:spPr>
        <p:txBody>
          <a:bodyPr/>
          <a:lstStyle/>
          <a:p>
            <a:r>
              <a:rPr lang="en-US" dirty="0" smtClean="0"/>
              <a:t>Federal + State + Local Relationship</a:t>
            </a:r>
            <a:endParaRPr lang="en-US" dirty="0"/>
          </a:p>
        </p:txBody>
      </p:sp>
      <p:sp>
        <p:nvSpPr>
          <p:cNvPr id="9" name="Slide Number Placeholder 3"/>
          <p:cNvSpPr>
            <a:spLocks noGrp="1"/>
          </p:cNvSpPr>
          <p:nvPr>
            <p:ph type="sldNum" sz="quarter" idx="12"/>
          </p:nvPr>
        </p:nvSpPr>
        <p:spPr>
          <a:xfrm>
            <a:off x="5156200" y="190500"/>
            <a:ext cx="3670300" cy="703590"/>
          </a:xfrm>
        </p:spPr>
        <p:txBody>
          <a:bodyPr/>
          <a:lstStyle/>
          <a:p>
            <a:fld id="{E487BCE1-8CBB-4160-B559-BE4F6C8F88BB}" type="slidenum">
              <a:rPr lang="en-US" smtClean="0"/>
              <a:t>18</a:t>
            </a:fld>
            <a:endParaRPr lang="en-US" dirty="0"/>
          </a:p>
        </p:txBody>
      </p:sp>
    </p:spTree>
    <p:extLst>
      <p:ext uri="{BB962C8B-B14F-4D97-AF65-F5344CB8AC3E}">
        <p14:creationId xmlns:p14="http://schemas.microsoft.com/office/powerpoint/2010/main" val="2899192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92825" y="2895663"/>
            <a:ext cx="8229600" cy="903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dirty="0" smtClean="0">
                <a:solidFill>
                  <a:srgbClr val="8B2003"/>
                </a:solidFill>
              </a:rPr>
              <a:t>Common Grant Considerations</a:t>
            </a:r>
            <a:endParaRPr lang="en-US" sz="9600" dirty="0">
              <a:solidFill>
                <a:srgbClr val="8B2003"/>
              </a:solidFill>
            </a:endParaRPr>
          </a:p>
        </p:txBody>
      </p:sp>
      <p:sp>
        <p:nvSpPr>
          <p:cNvPr id="3" name="Slide Number Placeholder 3"/>
          <p:cNvSpPr>
            <a:spLocks noGrp="1"/>
          </p:cNvSpPr>
          <p:nvPr>
            <p:ph type="sldNum" sz="quarter" idx="12"/>
          </p:nvPr>
        </p:nvSpPr>
        <p:spPr>
          <a:xfrm>
            <a:off x="5156200" y="190500"/>
            <a:ext cx="3670300" cy="703590"/>
          </a:xfrm>
        </p:spPr>
        <p:txBody>
          <a:bodyPr/>
          <a:lstStyle/>
          <a:p>
            <a:fld id="{E44D18A5-BE5A-4264-B400-EC38545747F2}" type="slidenum">
              <a:rPr lang="en-US" smtClean="0"/>
              <a:t>19</a:t>
            </a:fld>
            <a:endParaRPr lang="en-US" dirty="0"/>
          </a:p>
        </p:txBody>
      </p:sp>
    </p:spTree>
    <p:extLst>
      <p:ext uri="{BB962C8B-B14F-4D97-AF65-F5344CB8AC3E}">
        <p14:creationId xmlns:p14="http://schemas.microsoft.com/office/powerpoint/2010/main" val="298808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a:xfrm>
            <a:off x="457200" y="2552700"/>
            <a:ext cx="8229600" cy="4048125"/>
          </a:xfrm>
        </p:spPr>
        <p:txBody>
          <a:bodyPr>
            <a:normAutofit fontScale="92500" lnSpcReduction="10000"/>
          </a:bodyPr>
          <a:lstStyle/>
          <a:p>
            <a:r>
              <a:rPr lang="en-US" dirty="0" smtClean="0"/>
              <a:t>GOHSEP Overview</a:t>
            </a:r>
          </a:p>
          <a:p>
            <a:r>
              <a:rPr lang="en-US" dirty="0" smtClean="0"/>
              <a:t>Federal Authorities</a:t>
            </a:r>
          </a:p>
          <a:p>
            <a:r>
              <a:rPr lang="en-US" dirty="0" smtClean="0"/>
              <a:t>Common Grant Considerations</a:t>
            </a:r>
          </a:p>
          <a:p>
            <a:r>
              <a:rPr lang="en-US" dirty="0" smtClean="0"/>
              <a:t>Specific Grant Programs</a:t>
            </a:r>
          </a:p>
          <a:p>
            <a:pPr lvl="1"/>
            <a:r>
              <a:rPr lang="en-US" dirty="0" smtClean="0"/>
              <a:t>Public Assistance Grants</a:t>
            </a:r>
          </a:p>
          <a:p>
            <a:pPr lvl="1"/>
            <a:r>
              <a:rPr lang="en-US" dirty="0" smtClean="0"/>
              <a:t>Hazard Mitigation Grants</a:t>
            </a:r>
          </a:p>
          <a:p>
            <a:pPr lvl="1"/>
            <a:r>
              <a:rPr lang="en-US" dirty="0" smtClean="0"/>
              <a:t>Preparedness </a:t>
            </a:r>
            <a:r>
              <a:rPr lang="en-US" dirty="0"/>
              <a:t>Grants</a:t>
            </a:r>
          </a:p>
          <a:p>
            <a:r>
              <a:rPr lang="en-US" dirty="0" smtClean="0"/>
              <a:t>Wrap Up</a:t>
            </a:r>
          </a:p>
        </p:txBody>
      </p:sp>
      <p:sp>
        <p:nvSpPr>
          <p:cNvPr id="7" name="Slide Number Placeholder 6"/>
          <p:cNvSpPr>
            <a:spLocks noGrp="1"/>
          </p:cNvSpPr>
          <p:nvPr>
            <p:ph type="sldNum" sz="quarter" idx="12"/>
          </p:nvPr>
        </p:nvSpPr>
        <p:spPr/>
        <p:txBody>
          <a:bodyPr/>
          <a:lstStyle/>
          <a:p>
            <a:fld id="{A1FCC955-EDC8-C641-B7EE-09FB459102F8}" type="slidenum">
              <a:rPr lang="en-US" smtClean="0"/>
              <a:pPr/>
              <a:t>2</a:t>
            </a:fld>
            <a:endParaRPr lang="en-US"/>
          </a:p>
        </p:txBody>
      </p:sp>
    </p:spTree>
    <p:extLst>
      <p:ext uri="{BB962C8B-B14F-4D97-AF65-F5344CB8AC3E}">
        <p14:creationId xmlns:p14="http://schemas.microsoft.com/office/powerpoint/2010/main" val="3944668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Common Grant Considerations</a:t>
            </a:r>
            <a:endParaRPr lang="en-US" dirty="0"/>
          </a:p>
        </p:txBody>
      </p:sp>
      <p:sp>
        <p:nvSpPr>
          <p:cNvPr id="3" name="Content Placeholder 2"/>
          <p:cNvSpPr>
            <a:spLocks noGrp="1"/>
          </p:cNvSpPr>
          <p:nvPr>
            <p:ph idx="1"/>
          </p:nvPr>
        </p:nvSpPr>
        <p:spPr/>
        <p:txBody>
          <a:bodyPr/>
          <a:lstStyle/>
          <a:p>
            <a:r>
              <a:rPr lang="en-US" dirty="0" smtClean="0"/>
              <a:t>Procurement</a:t>
            </a:r>
          </a:p>
          <a:p>
            <a:r>
              <a:rPr lang="en-US" dirty="0" smtClean="0"/>
              <a:t>Documentation</a:t>
            </a:r>
          </a:p>
          <a:p>
            <a:r>
              <a:rPr lang="en-US" dirty="0" smtClean="0"/>
              <a:t>Reimbursement</a:t>
            </a:r>
          </a:p>
          <a:p>
            <a:r>
              <a:rPr lang="en-US" dirty="0" smtClean="0"/>
              <a:t>Cost Share</a:t>
            </a:r>
          </a:p>
          <a:p>
            <a:r>
              <a:rPr lang="en-US" dirty="0" smtClean="0"/>
              <a:t>Program Compliance</a:t>
            </a:r>
            <a:endParaRPr lang="en-US" dirty="0"/>
          </a:p>
        </p:txBody>
      </p:sp>
      <p:sp>
        <p:nvSpPr>
          <p:cNvPr id="4" name="Slide Number Placeholder 3"/>
          <p:cNvSpPr>
            <a:spLocks noGrp="1"/>
          </p:cNvSpPr>
          <p:nvPr>
            <p:ph type="sldNum" sz="quarter" idx="12"/>
          </p:nvPr>
        </p:nvSpPr>
        <p:spPr/>
        <p:txBody>
          <a:bodyPr/>
          <a:lstStyle/>
          <a:p>
            <a:fld id="{A1FCC955-EDC8-C641-B7EE-09FB459102F8}" type="slidenum">
              <a:rPr lang="en-US" smtClean="0"/>
              <a:pPr/>
              <a:t>20</a:t>
            </a:fld>
            <a:endParaRPr lang="en-US"/>
          </a:p>
        </p:txBody>
      </p:sp>
    </p:spTree>
    <p:extLst>
      <p:ext uri="{BB962C8B-B14F-4D97-AF65-F5344CB8AC3E}">
        <p14:creationId xmlns:p14="http://schemas.microsoft.com/office/powerpoint/2010/main" val="301875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 Authorities</a:t>
            </a:r>
            <a:endParaRPr lang="en-US" dirty="0"/>
          </a:p>
        </p:txBody>
      </p:sp>
      <p:sp>
        <p:nvSpPr>
          <p:cNvPr id="3" name="Content Placeholder 2"/>
          <p:cNvSpPr>
            <a:spLocks noGrp="1"/>
          </p:cNvSpPr>
          <p:nvPr>
            <p:ph idx="1"/>
          </p:nvPr>
        </p:nvSpPr>
        <p:spPr>
          <a:xfrm>
            <a:off x="457200" y="2301074"/>
            <a:ext cx="8229600" cy="3918856"/>
          </a:xfrm>
        </p:spPr>
        <p:txBody>
          <a:bodyPr>
            <a:normAutofit fontScale="77500" lnSpcReduction="20000"/>
          </a:bodyPr>
          <a:lstStyle/>
          <a:p>
            <a:r>
              <a:rPr lang="en-US" dirty="0" smtClean="0"/>
              <a:t>Law</a:t>
            </a:r>
          </a:p>
          <a:p>
            <a:pPr lvl="1"/>
            <a:r>
              <a:rPr lang="en-US" dirty="0" smtClean="0"/>
              <a:t>Robert T. Stafford Disaster Relief and Emergency Assistance Act</a:t>
            </a:r>
          </a:p>
          <a:p>
            <a:pPr lvl="1"/>
            <a:r>
              <a:rPr lang="en-US" dirty="0" smtClean="0"/>
              <a:t>Disaster Operations Legal Reference, Version 2.0</a:t>
            </a:r>
          </a:p>
          <a:p>
            <a:pPr lvl="1"/>
            <a:r>
              <a:rPr lang="en-US" dirty="0" smtClean="0"/>
              <a:t>State Procurement Law</a:t>
            </a:r>
          </a:p>
          <a:p>
            <a:r>
              <a:rPr lang="en-US" dirty="0" smtClean="0"/>
              <a:t>Regulations</a:t>
            </a:r>
          </a:p>
          <a:p>
            <a:pPr lvl="1"/>
            <a:r>
              <a:rPr lang="en-US" dirty="0" smtClean="0"/>
              <a:t>44 </a:t>
            </a:r>
            <a:r>
              <a:rPr lang="en-US" dirty="0" err="1" smtClean="0"/>
              <a:t>CFR</a:t>
            </a:r>
            <a:r>
              <a:rPr lang="en-US" dirty="0" smtClean="0"/>
              <a:t> 13.36 (Common Rule)</a:t>
            </a:r>
          </a:p>
          <a:p>
            <a:pPr lvl="1"/>
            <a:r>
              <a:rPr lang="en-US" dirty="0" smtClean="0"/>
              <a:t>2 </a:t>
            </a:r>
            <a:r>
              <a:rPr lang="en-US" dirty="0" err="1" smtClean="0"/>
              <a:t>CFR</a:t>
            </a:r>
            <a:r>
              <a:rPr lang="en-US" dirty="0" smtClean="0"/>
              <a:t> 215, 220, 225,230</a:t>
            </a:r>
          </a:p>
          <a:p>
            <a:r>
              <a:rPr lang="en-US" dirty="0" smtClean="0"/>
              <a:t>Policy and Procedures</a:t>
            </a:r>
          </a:p>
          <a:p>
            <a:pPr lvl="1"/>
            <a:r>
              <a:rPr lang="en-US" dirty="0" smtClean="0"/>
              <a:t>Agency specific procurement processes</a:t>
            </a:r>
          </a:p>
          <a:p>
            <a:r>
              <a:rPr lang="en-US" b="1" dirty="0" smtClean="0">
                <a:solidFill>
                  <a:srgbClr val="A50021"/>
                </a:solidFill>
              </a:rPr>
              <a:t>MUST FOLLOW MOST STRINGENT REQUIREMENT </a:t>
            </a:r>
            <a:endParaRPr lang="en-US" b="1" dirty="0">
              <a:solidFill>
                <a:srgbClr val="A50021"/>
              </a:solidFill>
            </a:endParaRPr>
          </a:p>
        </p:txBody>
      </p:sp>
      <p:sp>
        <p:nvSpPr>
          <p:cNvPr id="4" name="Slide Number Placeholder 3"/>
          <p:cNvSpPr>
            <a:spLocks noGrp="1"/>
          </p:cNvSpPr>
          <p:nvPr>
            <p:ph type="sldNum" sz="quarter" idx="12"/>
          </p:nvPr>
        </p:nvSpPr>
        <p:spPr/>
        <p:txBody>
          <a:bodyPr/>
          <a:lstStyle/>
          <a:p>
            <a:fld id="{A1FCC955-EDC8-C641-B7EE-09FB459102F8}" type="slidenum">
              <a:rPr lang="en-US" smtClean="0"/>
              <a:pPr/>
              <a:t>21</a:t>
            </a:fld>
            <a:endParaRPr lang="en-US"/>
          </a:p>
        </p:txBody>
      </p:sp>
    </p:spTree>
    <p:extLst>
      <p:ext uri="{BB962C8B-B14F-4D97-AF65-F5344CB8AC3E}">
        <p14:creationId xmlns:p14="http://schemas.microsoft.com/office/powerpoint/2010/main" val="273504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a:t>
            </a:r>
            <a:endParaRPr lang="en-US" dirty="0"/>
          </a:p>
        </p:txBody>
      </p:sp>
      <p:sp>
        <p:nvSpPr>
          <p:cNvPr id="3" name="Content Placeholder 2"/>
          <p:cNvSpPr>
            <a:spLocks noGrp="1"/>
          </p:cNvSpPr>
          <p:nvPr>
            <p:ph idx="1"/>
          </p:nvPr>
        </p:nvSpPr>
        <p:spPr>
          <a:xfrm>
            <a:off x="457200" y="2552700"/>
            <a:ext cx="8369300" cy="3890963"/>
          </a:xfrm>
        </p:spPr>
        <p:txBody>
          <a:bodyPr>
            <a:normAutofit fontScale="85000" lnSpcReduction="10000"/>
          </a:bodyPr>
          <a:lstStyle/>
          <a:p>
            <a:r>
              <a:rPr lang="en-US" sz="3800" b="1" dirty="0" smtClean="0"/>
              <a:t>FY 2011</a:t>
            </a:r>
            <a:r>
              <a:rPr lang="en-US" sz="3800" dirty="0"/>
              <a:t>: </a:t>
            </a:r>
            <a:r>
              <a:rPr lang="en-US" sz="3800" dirty="0" err="1"/>
              <a:t>OIG</a:t>
            </a:r>
            <a:r>
              <a:rPr lang="en-US" sz="3800" dirty="0"/>
              <a:t> </a:t>
            </a:r>
            <a:r>
              <a:rPr lang="en-US" sz="3800" dirty="0" smtClean="0"/>
              <a:t>recommended </a:t>
            </a:r>
            <a:r>
              <a:rPr lang="en-US" sz="4700" b="1" dirty="0" smtClean="0">
                <a:solidFill>
                  <a:srgbClr val="800000"/>
                </a:solidFill>
              </a:rPr>
              <a:t>$131,739,350 </a:t>
            </a:r>
            <a:r>
              <a:rPr lang="en-US" sz="3800" dirty="0" smtClean="0"/>
              <a:t>be </a:t>
            </a:r>
            <a:r>
              <a:rPr lang="en-US" sz="3800" b="1" dirty="0"/>
              <a:t>de-obligated</a:t>
            </a:r>
            <a:r>
              <a:rPr lang="en-US" sz="3800" dirty="0"/>
              <a:t> for improper procurement.</a:t>
            </a:r>
          </a:p>
          <a:p>
            <a:pPr lvl="1"/>
            <a:r>
              <a:rPr lang="en-US" sz="3300" dirty="0"/>
              <a:t>FEMA </a:t>
            </a:r>
            <a:r>
              <a:rPr lang="en-US" sz="3300" b="1" dirty="0"/>
              <a:t>agreed</a:t>
            </a:r>
            <a:r>
              <a:rPr lang="en-US" sz="3300" dirty="0"/>
              <a:t> with </a:t>
            </a:r>
            <a:r>
              <a:rPr lang="en-US" sz="3300" dirty="0" err="1"/>
              <a:t>OIG</a:t>
            </a:r>
            <a:r>
              <a:rPr lang="en-US" sz="3300" dirty="0"/>
              <a:t>: </a:t>
            </a:r>
            <a:r>
              <a:rPr lang="en-US" sz="3300" b="1" dirty="0">
                <a:solidFill>
                  <a:srgbClr val="800000"/>
                </a:solidFill>
              </a:rPr>
              <a:t>$4,956,690 &lt; 4%</a:t>
            </a:r>
          </a:p>
          <a:p>
            <a:pPr marL="738188" lvl="1" indent="0">
              <a:buNone/>
            </a:pPr>
            <a:endParaRPr lang="en-US" sz="900" b="1" dirty="0">
              <a:solidFill>
                <a:srgbClr val="800000"/>
              </a:solidFill>
            </a:endParaRPr>
          </a:p>
          <a:p>
            <a:r>
              <a:rPr lang="en-US" sz="3800" b="1" dirty="0" smtClean="0"/>
              <a:t>FY 2012</a:t>
            </a:r>
            <a:r>
              <a:rPr lang="en-US" sz="3800" dirty="0"/>
              <a:t>: </a:t>
            </a:r>
            <a:r>
              <a:rPr lang="en-US" sz="3800" dirty="0" err="1"/>
              <a:t>OIG</a:t>
            </a:r>
            <a:r>
              <a:rPr lang="en-US" sz="3800" dirty="0"/>
              <a:t> recommended </a:t>
            </a:r>
            <a:r>
              <a:rPr lang="en-US" sz="4600" b="1" dirty="0">
                <a:solidFill>
                  <a:srgbClr val="800000"/>
                </a:solidFill>
              </a:rPr>
              <a:t>$21,746,755     	</a:t>
            </a:r>
            <a:r>
              <a:rPr lang="en-US" sz="3800" dirty="0"/>
              <a:t>be </a:t>
            </a:r>
            <a:r>
              <a:rPr lang="en-US" sz="3800" b="1" dirty="0"/>
              <a:t>de-obligated</a:t>
            </a:r>
            <a:r>
              <a:rPr lang="en-US" sz="3800" dirty="0"/>
              <a:t> for improper procurement.</a:t>
            </a:r>
          </a:p>
          <a:p>
            <a:pPr lvl="1"/>
            <a:r>
              <a:rPr lang="en-US" sz="3300" dirty="0"/>
              <a:t>FEMA </a:t>
            </a:r>
            <a:r>
              <a:rPr lang="en-US" sz="3300" b="1" dirty="0"/>
              <a:t>agreed</a:t>
            </a:r>
            <a:r>
              <a:rPr lang="en-US" sz="3300" dirty="0"/>
              <a:t> with </a:t>
            </a:r>
            <a:r>
              <a:rPr lang="en-US" sz="3300" dirty="0" err="1"/>
              <a:t>OIG</a:t>
            </a:r>
            <a:r>
              <a:rPr lang="en-US" sz="3300" dirty="0"/>
              <a:t>: </a:t>
            </a:r>
            <a:r>
              <a:rPr lang="en-US" sz="3300" b="1" dirty="0">
                <a:solidFill>
                  <a:srgbClr val="800000"/>
                </a:solidFill>
              </a:rPr>
              <a:t>$119,055 &lt; 0.5%</a:t>
            </a:r>
          </a:p>
          <a:p>
            <a:endParaRPr lang="en-US" sz="900" dirty="0"/>
          </a:p>
          <a:p>
            <a:pPr marL="225425" indent="0" algn="r">
              <a:buNone/>
            </a:pPr>
            <a:r>
              <a:rPr lang="en-US" sz="2100" dirty="0"/>
              <a:t>SOURCE: Capping report DHS-</a:t>
            </a:r>
            <a:r>
              <a:rPr lang="en-US" sz="2100" dirty="0" err="1"/>
              <a:t>OIG</a:t>
            </a:r>
            <a:r>
              <a:rPr lang="en-US" sz="2100" dirty="0"/>
              <a:t> 13-90 May </a:t>
            </a:r>
            <a:r>
              <a:rPr lang="en-US" sz="2100" dirty="0" smtClean="0"/>
              <a:t>2013</a:t>
            </a:r>
            <a:endParaRPr lang="en-US" sz="2100" dirty="0"/>
          </a:p>
        </p:txBody>
      </p:sp>
      <p:sp>
        <p:nvSpPr>
          <p:cNvPr id="4" name="Slide Number Placeholder 3"/>
          <p:cNvSpPr>
            <a:spLocks noGrp="1"/>
          </p:cNvSpPr>
          <p:nvPr>
            <p:ph type="sldNum" sz="quarter" idx="12"/>
          </p:nvPr>
        </p:nvSpPr>
        <p:spPr/>
        <p:txBody>
          <a:bodyPr/>
          <a:lstStyle/>
          <a:p>
            <a:fld id="{A1FCC955-EDC8-C641-B7EE-09FB459102F8}" type="slidenum">
              <a:rPr lang="en-US" smtClean="0"/>
              <a:pPr/>
              <a:t>22</a:t>
            </a:fld>
            <a:endParaRPr lang="en-US"/>
          </a:p>
        </p:txBody>
      </p:sp>
      <p:sp>
        <p:nvSpPr>
          <p:cNvPr id="5" name="Oval 4"/>
          <p:cNvSpPr/>
          <p:nvPr/>
        </p:nvSpPr>
        <p:spPr>
          <a:xfrm>
            <a:off x="5742342" y="2433179"/>
            <a:ext cx="3084158" cy="862189"/>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
        <p:nvSpPr>
          <p:cNvPr id="6" name="Oval 5"/>
          <p:cNvSpPr/>
          <p:nvPr/>
        </p:nvSpPr>
        <p:spPr>
          <a:xfrm>
            <a:off x="5742342" y="4142915"/>
            <a:ext cx="2815872" cy="862189"/>
          </a:xfrm>
          <a:prstGeom prst="ellipse">
            <a:avLst/>
          </a:prstGeom>
          <a:noFill/>
          <a:ln w="25400">
            <a:solidFill>
              <a:srgbClr val="8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 </a:t>
            </a:r>
            <a:endParaRPr lang="en-US" dirty="0"/>
          </a:p>
        </p:txBody>
      </p:sp>
    </p:spTree>
    <p:extLst>
      <p:ext uri="{BB962C8B-B14F-4D97-AF65-F5344CB8AC3E}">
        <p14:creationId xmlns:p14="http://schemas.microsoft.com/office/powerpoint/2010/main" val="2273230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a:t>
            </a:r>
            <a:endParaRPr lang="en-US" dirty="0"/>
          </a:p>
        </p:txBody>
      </p:sp>
      <p:sp>
        <p:nvSpPr>
          <p:cNvPr id="3" name="Content Placeholder 2"/>
          <p:cNvSpPr>
            <a:spLocks noGrp="1"/>
          </p:cNvSpPr>
          <p:nvPr>
            <p:ph idx="1"/>
          </p:nvPr>
        </p:nvSpPr>
        <p:spPr/>
        <p:txBody>
          <a:bodyPr>
            <a:normAutofit lnSpcReduction="10000"/>
          </a:bodyPr>
          <a:lstStyle/>
          <a:p>
            <a:r>
              <a:rPr lang="en-US" dirty="0"/>
              <a:t>FEMA’s willingness to </a:t>
            </a:r>
            <a:r>
              <a:rPr lang="en-US" b="1" dirty="0"/>
              <a:t>exercise</a:t>
            </a:r>
            <a:r>
              <a:rPr lang="en-US" dirty="0"/>
              <a:t> its </a:t>
            </a:r>
            <a:r>
              <a:rPr lang="en-US" b="1" dirty="0">
                <a:solidFill>
                  <a:srgbClr val="800000"/>
                </a:solidFill>
              </a:rPr>
              <a:t>discretion</a:t>
            </a:r>
            <a:r>
              <a:rPr lang="en-US" dirty="0">
                <a:solidFill>
                  <a:srgbClr val="800000"/>
                </a:solidFill>
              </a:rPr>
              <a:t> </a:t>
            </a:r>
            <a:r>
              <a:rPr lang="en-US" dirty="0"/>
              <a:t>pursuant to 44 </a:t>
            </a:r>
            <a:r>
              <a:rPr lang="en-US" dirty="0" err="1"/>
              <a:t>CFR</a:t>
            </a:r>
            <a:r>
              <a:rPr lang="en-US" dirty="0"/>
              <a:t> 13.43(a) and 2 </a:t>
            </a:r>
            <a:r>
              <a:rPr lang="en-US" dirty="0" err="1"/>
              <a:t>CFR</a:t>
            </a:r>
            <a:r>
              <a:rPr lang="en-US" dirty="0"/>
              <a:t> 215.62(a) and </a:t>
            </a:r>
            <a:r>
              <a:rPr lang="en-US" b="1" dirty="0"/>
              <a:t>mitigate</a:t>
            </a:r>
            <a:r>
              <a:rPr lang="en-US" dirty="0"/>
              <a:t> improper procurement by </a:t>
            </a:r>
            <a:r>
              <a:rPr lang="en-US" b="1" dirty="0">
                <a:solidFill>
                  <a:srgbClr val="800000"/>
                </a:solidFill>
              </a:rPr>
              <a:t>cost analysis</a:t>
            </a:r>
            <a:r>
              <a:rPr lang="en-US" dirty="0"/>
              <a:t>.</a:t>
            </a:r>
          </a:p>
          <a:p>
            <a:endParaRPr lang="en-US" dirty="0"/>
          </a:p>
          <a:p>
            <a:pPr marL="225425" indent="0">
              <a:buNone/>
            </a:pPr>
            <a:r>
              <a:rPr lang="en-US" sz="5000" b="1" dirty="0">
                <a:solidFill>
                  <a:srgbClr val="800000"/>
                </a:solidFill>
              </a:rPr>
              <a:t>      BUT . . </a:t>
            </a:r>
            <a:r>
              <a:rPr lang="en-US" sz="5000" b="1" dirty="0" smtClean="0">
                <a:solidFill>
                  <a:srgbClr val="800000"/>
                </a:solidFill>
              </a:rPr>
              <a:t>.</a:t>
            </a:r>
            <a:endParaRPr lang="en-US" sz="5000" b="1" dirty="0">
              <a:solidFill>
                <a:srgbClr val="800000"/>
              </a:solidFill>
            </a:endParaRPr>
          </a:p>
        </p:txBody>
      </p:sp>
      <p:sp>
        <p:nvSpPr>
          <p:cNvPr id="4" name="Slide Number Placeholder 3"/>
          <p:cNvSpPr>
            <a:spLocks noGrp="1"/>
          </p:cNvSpPr>
          <p:nvPr>
            <p:ph type="sldNum" sz="quarter" idx="12"/>
          </p:nvPr>
        </p:nvSpPr>
        <p:spPr/>
        <p:txBody>
          <a:bodyPr/>
          <a:lstStyle/>
          <a:p>
            <a:fld id="{A1FCC955-EDC8-C641-B7EE-09FB459102F8}" type="slidenum">
              <a:rPr lang="en-US" smtClean="0"/>
              <a:pPr/>
              <a:t>23</a:t>
            </a:fld>
            <a:endParaRPr lang="en-US"/>
          </a:p>
        </p:txBody>
      </p:sp>
    </p:spTree>
    <p:extLst>
      <p:ext uri="{BB962C8B-B14F-4D97-AF65-F5344CB8AC3E}">
        <p14:creationId xmlns:p14="http://schemas.microsoft.com/office/powerpoint/2010/main" val="2676648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Proper procurement is </a:t>
            </a:r>
            <a:r>
              <a:rPr lang="en-US" b="1" dirty="0">
                <a:solidFill>
                  <a:srgbClr val="800000"/>
                </a:solidFill>
              </a:rPr>
              <a:t>necessary</a:t>
            </a:r>
          </a:p>
        </p:txBody>
      </p:sp>
      <p:sp>
        <p:nvSpPr>
          <p:cNvPr id="3" name="Content Placeholder 2"/>
          <p:cNvSpPr>
            <a:spLocks noGrp="1"/>
          </p:cNvSpPr>
          <p:nvPr>
            <p:ph idx="1"/>
          </p:nvPr>
        </p:nvSpPr>
        <p:spPr>
          <a:xfrm>
            <a:off x="457200" y="2328863"/>
            <a:ext cx="8229600" cy="4529137"/>
          </a:xfrm>
        </p:spPr>
        <p:txBody>
          <a:bodyPr>
            <a:normAutofit fontScale="85000" lnSpcReduction="20000"/>
          </a:bodyPr>
          <a:lstStyle/>
          <a:p>
            <a:r>
              <a:rPr lang="en-US" sz="4100" dirty="0" err="1" smtClean="0"/>
              <a:t>OIG</a:t>
            </a:r>
            <a:r>
              <a:rPr lang="en-US" sz="4100" dirty="0" smtClean="0"/>
              <a:t> </a:t>
            </a:r>
            <a:r>
              <a:rPr lang="en-US" sz="4100" dirty="0"/>
              <a:t>says . . .</a:t>
            </a:r>
          </a:p>
          <a:p>
            <a:pPr marL="738188" lvl="1" indent="0">
              <a:buNone/>
            </a:pPr>
            <a:r>
              <a:rPr lang="en-US" dirty="0"/>
              <a:t>“ . . . Clearly, OMB’s intent was not for Federal agencies to make </a:t>
            </a:r>
            <a:r>
              <a:rPr lang="en-US" b="1" dirty="0">
                <a:solidFill>
                  <a:srgbClr val="800000"/>
                </a:solidFill>
              </a:rPr>
              <a:t>exceptions</a:t>
            </a:r>
            <a:r>
              <a:rPr lang="en-US" dirty="0">
                <a:solidFill>
                  <a:srgbClr val="800000"/>
                </a:solidFill>
              </a:rPr>
              <a:t> </a:t>
            </a:r>
            <a:r>
              <a:rPr lang="en-US" dirty="0"/>
              <a:t>to the procurement standards in the administrative requirements for grants a </a:t>
            </a:r>
            <a:r>
              <a:rPr lang="en-US" b="1" dirty="0">
                <a:solidFill>
                  <a:srgbClr val="800000"/>
                </a:solidFill>
              </a:rPr>
              <a:t>routine practice</a:t>
            </a:r>
            <a:r>
              <a:rPr lang="en-US" dirty="0"/>
              <a:t>. Accordingly, we do not believe that it is prudent to waive Federal procurement standards unless </a:t>
            </a:r>
            <a:r>
              <a:rPr lang="en-US" b="1" dirty="0">
                <a:solidFill>
                  <a:srgbClr val="800000"/>
                </a:solidFill>
              </a:rPr>
              <a:t>lives</a:t>
            </a:r>
            <a:r>
              <a:rPr lang="en-US" dirty="0">
                <a:solidFill>
                  <a:srgbClr val="800000"/>
                </a:solidFill>
              </a:rPr>
              <a:t> </a:t>
            </a:r>
            <a:r>
              <a:rPr lang="en-US" dirty="0"/>
              <a:t>and </a:t>
            </a:r>
            <a:r>
              <a:rPr lang="en-US" b="1" dirty="0">
                <a:solidFill>
                  <a:srgbClr val="800000"/>
                </a:solidFill>
              </a:rPr>
              <a:t>property</a:t>
            </a:r>
            <a:r>
              <a:rPr lang="en-US" dirty="0"/>
              <a:t> are at stake, because the goals of proper contracting relate to more than just </a:t>
            </a:r>
            <a:r>
              <a:rPr lang="en-US" b="1" dirty="0">
                <a:solidFill>
                  <a:srgbClr val="800000"/>
                </a:solidFill>
              </a:rPr>
              <a:t>reasonable</a:t>
            </a:r>
            <a:r>
              <a:rPr lang="en-US" b="1" dirty="0"/>
              <a:t> </a:t>
            </a:r>
            <a:r>
              <a:rPr lang="en-US" b="1" dirty="0">
                <a:solidFill>
                  <a:srgbClr val="800000"/>
                </a:solidFill>
              </a:rPr>
              <a:t>costs</a:t>
            </a:r>
            <a:r>
              <a:rPr lang="en-US" dirty="0"/>
              <a:t>. Once the roads are clear, power is restored, and the danger is over, cities, counties, and other entities </a:t>
            </a:r>
            <a:r>
              <a:rPr lang="en-US" b="1" dirty="0">
                <a:solidFill>
                  <a:srgbClr val="800000"/>
                </a:solidFill>
              </a:rPr>
              <a:t>should follow regulations</a:t>
            </a:r>
            <a:r>
              <a:rPr lang="en-US" dirty="0"/>
              <a:t> or risk losing Federal funding . . . ”</a:t>
            </a:r>
          </a:p>
          <a:p>
            <a:pPr lvl="1"/>
            <a:endParaRPr lang="en-US" dirty="0"/>
          </a:p>
          <a:p>
            <a:pPr marL="0" indent="0" algn="r">
              <a:buNone/>
            </a:pPr>
            <a:r>
              <a:rPr lang="en-US" sz="2300" dirty="0"/>
              <a:t>SOURCE: Capping report DHS-</a:t>
            </a:r>
            <a:r>
              <a:rPr lang="en-US" sz="2300" dirty="0" err="1"/>
              <a:t>OIG</a:t>
            </a:r>
            <a:r>
              <a:rPr lang="en-US" sz="2300" dirty="0"/>
              <a:t> 13-90 May 2013, page </a:t>
            </a:r>
            <a:r>
              <a:rPr lang="en-US" sz="2300" dirty="0" smtClean="0"/>
              <a:t>7</a:t>
            </a:r>
            <a:endParaRPr lang="en-US" dirty="0" smtClean="0"/>
          </a:p>
          <a:p>
            <a:endParaRPr lang="en-US" dirty="0"/>
          </a:p>
        </p:txBody>
      </p:sp>
      <p:sp>
        <p:nvSpPr>
          <p:cNvPr id="4" name="Slide Number Placeholder 3"/>
          <p:cNvSpPr>
            <a:spLocks noGrp="1"/>
          </p:cNvSpPr>
          <p:nvPr>
            <p:ph type="sldNum" sz="quarter" idx="12"/>
          </p:nvPr>
        </p:nvSpPr>
        <p:spPr/>
        <p:txBody>
          <a:bodyPr/>
          <a:lstStyle/>
          <a:p>
            <a:fld id="{A1FCC955-EDC8-C641-B7EE-09FB459102F8}" type="slidenum">
              <a:rPr lang="en-US" smtClean="0"/>
              <a:pPr/>
              <a:t>24</a:t>
            </a:fld>
            <a:endParaRPr lang="en-US"/>
          </a:p>
        </p:txBody>
      </p:sp>
      <p:pic>
        <p:nvPicPr>
          <p:cNvPr id="5" name="Picture 4" descr="Underline.png"/>
          <p:cNvPicPr>
            <a:picLocks noChangeAspect="1"/>
          </p:cNvPicPr>
          <p:nvPr/>
        </p:nvPicPr>
        <p:blipFill>
          <a:blip r:embed="rId2"/>
          <a:srcRect/>
          <a:stretch>
            <a:fillRect/>
          </a:stretch>
        </p:blipFill>
        <p:spPr bwMode="auto">
          <a:xfrm>
            <a:off x="6325374" y="2052069"/>
            <a:ext cx="2501126" cy="168144"/>
          </a:xfrm>
          <a:prstGeom prst="rect">
            <a:avLst/>
          </a:prstGeom>
          <a:noFill/>
          <a:ln w="9525">
            <a:noFill/>
            <a:miter lim="800000"/>
            <a:headEnd/>
            <a:tailEnd/>
          </a:ln>
        </p:spPr>
      </p:pic>
    </p:spTree>
    <p:extLst>
      <p:ext uri="{BB962C8B-B14F-4D97-AF65-F5344CB8AC3E}">
        <p14:creationId xmlns:p14="http://schemas.microsoft.com/office/powerpoint/2010/main" val="1427808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52700"/>
            <a:ext cx="8229600" cy="4062413"/>
          </a:xfrm>
        </p:spPr>
        <p:txBody>
          <a:bodyPr/>
          <a:lstStyle/>
          <a:p>
            <a:r>
              <a:rPr lang="en-US" dirty="0"/>
              <a:t>Insight from GOHSEP:</a:t>
            </a:r>
          </a:p>
          <a:p>
            <a:pPr lvl="1"/>
            <a:r>
              <a:rPr lang="en-US" dirty="0"/>
              <a:t>FEMA is under </a:t>
            </a:r>
            <a:r>
              <a:rPr lang="en-US" b="1" dirty="0">
                <a:solidFill>
                  <a:srgbClr val="800000"/>
                </a:solidFill>
              </a:rPr>
              <a:t>increased pressure </a:t>
            </a:r>
            <a:r>
              <a:rPr lang="en-US" dirty="0"/>
              <a:t>from </a:t>
            </a:r>
            <a:r>
              <a:rPr lang="en-US" dirty="0" smtClean="0"/>
              <a:t>DHS Headquarters, </a:t>
            </a:r>
            <a:r>
              <a:rPr lang="en-US" dirty="0"/>
              <a:t>DHS-</a:t>
            </a:r>
            <a:r>
              <a:rPr lang="en-US" dirty="0" err="1"/>
              <a:t>OIG</a:t>
            </a:r>
            <a:r>
              <a:rPr lang="en-US" dirty="0"/>
              <a:t> and OMB to apply procurement standards in accordance with the regulations,</a:t>
            </a:r>
          </a:p>
          <a:p>
            <a:pPr marL="738188" lvl="1" indent="0">
              <a:buNone/>
            </a:pPr>
            <a:endParaRPr lang="en-US" dirty="0"/>
          </a:p>
          <a:p>
            <a:pPr marL="738188" lvl="1" indent="0">
              <a:buNone/>
            </a:pPr>
            <a:r>
              <a:rPr lang="en-US" sz="5000" b="1" dirty="0">
                <a:solidFill>
                  <a:srgbClr val="800000"/>
                </a:solidFill>
              </a:rPr>
              <a:t>     AND . . </a:t>
            </a:r>
            <a:r>
              <a:rPr lang="en-US" sz="5000" b="1" dirty="0" smtClean="0">
                <a:solidFill>
                  <a:srgbClr val="800000"/>
                </a:solidFill>
              </a:rPr>
              <a:t>.</a:t>
            </a:r>
            <a:endParaRPr lang="en-US" sz="5000" b="1" dirty="0">
              <a:solidFill>
                <a:srgbClr val="800000"/>
              </a:solidFill>
            </a:endParaRPr>
          </a:p>
        </p:txBody>
      </p:sp>
      <p:sp>
        <p:nvSpPr>
          <p:cNvPr id="4" name="Slide Number Placeholder 3"/>
          <p:cNvSpPr>
            <a:spLocks noGrp="1"/>
          </p:cNvSpPr>
          <p:nvPr>
            <p:ph type="sldNum" sz="quarter" idx="12"/>
          </p:nvPr>
        </p:nvSpPr>
        <p:spPr/>
        <p:txBody>
          <a:bodyPr/>
          <a:lstStyle/>
          <a:p>
            <a:fld id="{A1FCC955-EDC8-C641-B7EE-09FB459102F8}" type="slidenum">
              <a:rPr lang="en-US" smtClean="0"/>
              <a:pPr/>
              <a:t>25</a:t>
            </a:fld>
            <a:endParaRPr lang="en-US"/>
          </a:p>
        </p:txBody>
      </p:sp>
      <p:sp>
        <p:nvSpPr>
          <p:cNvPr id="6" name="Title 1"/>
          <p:cNvSpPr>
            <a:spLocks noGrp="1"/>
          </p:cNvSpPr>
          <p:nvPr>
            <p:ph type="title"/>
          </p:nvPr>
        </p:nvSpPr>
        <p:spPr>
          <a:xfrm>
            <a:off x="457200" y="1295400"/>
            <a:ext cx="8229600" cy="903004"/>
          </a:xfrm>
        </p:spPr>
        <p:txBody>
          <a:bodyPr/>
          <a:lstStyle/>
          <a:p>
            <a:r>
              <a:rPr lang="en-US" dirty="0"/>
              <a:t>Proper procurement is </a:t>
            </a:r>
            <a:r>
              <a:rPr lang="en-US" b="1" dirty="0">
                <a:solidFill>
                  <a:srgbClr val="800000"/>
                </a:solidFill>
              </a:rPr>
              <a:t>necessary</a:t>
            </a:r>
          </a:p>
        </p:txBody>
      </p:sp>
      <p:pic>
        <p:nvPicPr>
          <p:cNvPr id="7" name="Picture 6" descr="Underline.png"/>
          <p:cNvPicPr>
            <a:picLocks noChangeAspect="1"/>
          </p:cNvPicPr>
          <p:nvPr/>
        </p:nvPicPr>
        <p:blipFill>
          <a:blip r:embed="rId2"/>
          <a:srcRect/>
          <a:stretch>
            <a:fillRect/>
          </a:stretch>
        </p:blipFill>
        <p:spPr bwMode="auto">
          <a:xfrm>
            <a:off x="6325374" y="2052069"/>
            <a:ext cx="2501126" cy="168144"/>
          </a:xfrm>
          <a:prstGeom prst="rect">
            <a:avLst/>
          </a:prstGeom>
          <a:noFill/>
          <a:ln w="9525">
            <a:noFill/>
            <a:miter lim="800000"/>
            <a:headEnd/>
            <a:tailEnd/>
          </a:ln>
        </p:spPr>
      </p:pic>
    </p:spTree>
    <p:extLst>
      <p:ext uri="{BB962C8B-B14F-4D97-AF65-F5344CB8AC3E}">
        <p14:creationId xmlns:p14="http://schemas.microsoft.com/office/powerpoint/2010/main" val="103415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52700"/>
            <a:ext cx="8229600" cy="4462463"/>
          </a:xfrm>
        </p:spPr>
        <p:txBody>
          <a:bodyPr>
            <a:normAutofit fontScale="62500" lnSpcReduction="20000"/>
          </a:bodyPr>
          <a:lstStyle/>
          <a:p>
            <a:r>
              <a:rPr lang="en-US" sz="5100" b="1" dirty="0">
                <a:solidFill>
                  <a:srgbClr val="800000"/>
                </a:solidFill>
              </a:rPr>
              <a:t>State</a:t>
            </a:r>
            <a:r>
              <a:rPr lang="en-US" sz="5100" b="1" dirty="0"/>
              <a:t> responsibility</a:t>
            </a:r>
            <a:r>
              <a:rPr lang="en-US" sz="5100" dirty="0"/>
              <a:t>:</a:t>
            </a:r>
          </a:p>
          <a:p>
            <a:pPr lvl="1"/>
            <a:r>
              <a:rPr lang="en-US" sz="3800" dirty="0"/>
              <a:t>“To assure that </a:t>
            </a:r>
            <a:r>
              <a:rPr lang="en-US" sz="3800" dirty="0" err="1"/>
              <a:t>subgrantees</a:t>
            </a:r>
            <a:r>
              <a:rPr lang="en-US" sz="3800" dirty="0"/>
              <a:t> are </a:t>
            </a:r>
            <a:r>
              <a:rPr lang="en-US" sz="3800" b="1" dirty="0">
                <a:solidFill>
                  <a:srgbClr val="800000"/>
                </a:solidFill>
              </a:rPr>
              <a:t>aware</a:t>
            </a:r>
            <a:r>
              <a:rPr lang="en-US" sz="3800" dirty="0">
                <a:solidFill>
                  <a:srgbClr val="800000"/>
                </a:solidFill>
              </a:rPr>
              <a:t> </a:t>
            </a:r>
            <a:r>
              <a:rPr lang="en-US" sz="3800" dirty="0"/>
              <a:t>of requirements imposed upon them by Federal </a:t>
            </a:r>
            <a:r>
              <a:rPr lang="en-US" sz="3800" b="1" dirty="0"/>
              <a:t>statue</a:t>
            </a:r>
            <a:r>
              <a:rPr lang="en-US" sz="3800" dirty="0"/>
              <a:t> and </a:t>
            </a:r>
            <a:r>
              <a:rPr lang="en-US" sz="3800" b="1" dirty="0"/>
              <a:t>regulation</a:t>
            </a:r>
            <a:r>
              <a:rPr lang="en-US" sz="3800" dirty="0"/>
              <a:t>.”</a:t>
            </a:r>
          </a:p>
          <a:p>
            <a:pPr marL="1234440" lvl="2" indent="0" algn="r">
              <a:buNone/>
            </a:pPr>
            <a:endParaRPr lang="en-US" sz="1900" dirty="0"/>
          </a:p>
          <a:p>
            <a:pPr marL="1234440" lvl="2" indent="0" algn="r">
              <a:buNone/>
            </a:pPr>
            <a:r>
              <a:rPr lang="en-US" sz="2900" dirty="0"/>
              <a:t>SOURCE: 44 </a:t>
            </a:r>
            <a:r>
              <a:rPr lang="en-US" sz="2900" dirty="0" err="1"/>
              <a:t>CFR</a:t>
            </a:r>
            <a:r>
              <a:rPr lang="en-US" sz="2900" dirty="0"/>
              <a:t> 13.37</a:t>
            </a:r>
          </a:p>
          <a:p>
            <a:pPr marL="1234440" lvl="2" indent="0" algn="r">
              <a:buNone/>
            </a:pPr>
            <a:endParaRPr lang="en-US" sz="1900" dirty="0"/>
          </a:p>
          <a:p>
            <a:pPr lvl="1"/>
            <a:r>
              <a:rPr lang="en-US" sz="3800" dirty="0"/>
              <a:t>“Grantees must </a:t>
            </a:r>
            <a:r>
              <a:rPr lang="en-US" sz="3800" b="1" dirty="0">
                <a:solidFill>
                  <a:srgbClr val="800000"/>
                </a:solidFill>
              </a:rPr>
              <a:t>monitor</a:t>
            </a:r>
            <a:r>
              <a:rPr lang="en-US" sz="3800" dirty="0"/>
              <a:t> grant and </a:t>
            </a:r>
            <a:r>
              <a:rPr lang="en-US" sz="3800" dirty="0" err="1"/>
              <a:t>subgrant</a:t>
            </a:r>
            <a:r>
              <a:rPr lang="en-US" sz="3800" dirty="0"/>
              <a:t> supported activities to assure </a:t>
            </a:r>
            <a:r>
              <a:rPr lang="en-US" sz="3800" b="1" dirty="0"/>
              <a:t>compliance</a:t>
            </a:r>
            <a:r>
              <a:rPr lang="en-US" sz="3800" dirty="0"/>
              <a:t> with applicable Federal requirements . . .” </a:t>
            </a:r>
          </a:p>
          <a:p>
            <a:pPr marL="738188" lvl="1" indent="0" algn="r">
              <a:buNone/>
            </a:pPr>
            <a:endParaRPr lang="en-US" sz="2300" dirty="0"/>
          </a:p>
          <a:p>
            <a:pPr marL="738188" lvl="1" indent="0" algn="r">
              <a:buNone/>
            </a:pPr>
            <a:r>
              <a:rPr lang="en-US" sz="2900" dirty="0"/>
              <a:t>SOURCE: 44 </a:t>
            </a:r>
            <a:r>
              <a:rPr lang="en-US" sz="2900" dirty="0" err="1"/>
              <a:t>CFR</a:t>
            </a:r>
            <a:r>
              <a:rPr lang="en-US" sz="2900" dirty="0"/>
              <a:t> 13.40(a)</a:t>
            </a:r>
          </a:p>
          <a:p>
            <a:pPr marL="738188" lvl="1" indent="0">
              <a:buNone/>
            </a:pPr>
            <a:r>
              <a:rPr lang="en-US" sz="6500" b="1" dirty="0">
                <a:solidFill>
                  <a:srgbClr val="800000"/>
                </a:solidFill>
              </a:rPr>
              <a:t>     AND . . </a:t>
            </a:r>
            <a:r>
              <a:rPr lang="en-US" sz="6500" b="1" dirty="0" smtClean="0">
                <a:solidFill>
                  <a:srgbClr val="800000"/>
                </a:solidFill>
              </a:rPr>
              <a:t>.</a:t>
            </a:r>
            <a:endParaRPr lang="en-US" sz="6500" b="1" dirty="0">
              <a:solidFill>
                <a:srgbClr val="800000"/>
              </a:solidFill>
            </a:endParaRPr>
          </a:p>
        </p:txBody>
      </p:sp>
      <p:sp>
        <p:nvSpPr>
          <p:cNvPr id="4" name="Slide Number Placeholder 3"/>
          <p:cNvSpPr>
            <a:spLocks noGrp="1"/>
          </p:cNvSpPr>
          <p:nvPr>
            <p:ph type="sldNum" sz="quarter" idx="12"/>
          </p:nvPr>
        </p:nvSpPr>
        <p:spPr/>
        <p:txBody>
          <a:bodyPr/>
          <a:lstStyle/>
          <a:p>
            <a:fld id="{A1FCC955-EDC8-C641-B7EE-09FB459102F8}" type="slidenum">
              <a:rPr lang="en-US" smtClean="0"/>
              <a:pPr/>
              <a:t>26</a:t>
            </a:fld>
            <a:endParaRPr lang="en-US"/>
          </a:p>
        </p:txBody>
      </p:sp>
      <p:sp>
        <p:nvSpPr>
          <p:cNvPr id="7" name="Title 1"/>
          <p:cNvSpPr>
            <a:spLocks noGrp="1"/>
          </p:cNvSpPr>
          <p:nvPr>
            <p:ph type="title"/>
          </p:nvPr>
        </p:nvSpPr>
        <p:spPr>
          <a:xfrm>
            <a:off x="457200" y="1295400"/>
            <a:ext cx="8229600" cy="903004"/>
          </a:xfrm>
        </p:spPr>
        <p:txBody>
          <a:bodyPr/>
          <a:lstStyle/>
          <a:p>
            <a:r>
              <a:rPr lang="en-US" dirty="0"/>
              <a:t>Proper procurement is </a:t>
            </a:r>
            <a:r>
              <a:rPr lang="en-US" b="1" dirty="0">
                <a:solidFill>
                  <a:srgbClr val="800000"/>
                </a:solidFill>
              </a:rPr>
              <a:t>necessary</a:t>
            </a:r>
          </a:p>
        </p:txBody>
      </p:sp>
      <p:pic>
        <p:nvPicPr>
          <p:cNvPr id="8" name="Picture 7" descr="Underline.png"/>
          <p:cNvPicPr>
            <a:picLocks noChangeAspect="1"/>
          </p:cNvPicPr>
          <p:nvPr/>
        </p:nvPicPr>
        <p:blipFill>
          <a:blip r:embed="rId2"/>
          <a:srcRect/>
          <a:stretch>
            <a:fillRect/>
          </a:stretch>
        </p:blipFill>
        <p:spPr bwMode="auto">
          <a:xfrm>
            <a:off x="6325374" y="2052069"/>
            <a:ext cx="2501126" cy="168144"/>
          </a:xfrm>
          <a:prstGeom prst="rect">
            <a:avLst/>
          </a:prstGeom>
          <a:noFill/>
          <a:ln w="9525">
            <a:noFill/>
            <a:miter lim="800000"/>
            <a:headEnd/>
            <a:tailEnd/>
          </a:ln>
        </p:spPr>
      </p:pic>
    </p:spTree>
    <p:extLst>
      <p:ext uri="{BB962C8B-B14F-4D97-AF65-F5344CB8AC3E}">
        <p14:creationId xmlns:p14="http://schemas.microsoft.com/office/powerpoint/2010/main" val="1464590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552700"/>
            <a:ext cx="8369300" cy="3933825"/>
          </a:xfrm>
        </p:spPr>
        <p:txBody>
          <a:bodyPr/>
          <a:lstStyle/>
          <a:p>
            <a:r>
              <a:rPr lang="en-US" b="1" dirty="0" err="1">
                <a:solidFill>
                  <a:srgbClr val="800000"/>
                </a:solidFill>
              </a:rPr>
              <a:t>Subgrantee</a:t>
            </a:r>
            <a:r>
              <a:rPr lang="en-US" dirty="0"/>
              <a:t> responsibility:</a:t>
            </a:r>
          </a:p>
          <a:p>
            <a:pPr lvl="1"/>
            <a:r>
              <a:rPr lang="en-US" dirty="0"/>
              <a:t>“To </a:t>
            </a:r>
            <a:r>
              <a:rPr lang="en-US" b="1" dirty="0"/>
              <a:t>comply</a:t>
            </a:r>
            <a:r>
              <a:rPr lang="en-US" dirty="0"/>
              <a:t> with all of the </a:t>
            </a:r>
            <a:r>
              <a:rPr lang="en-US" b="1" dirty="0">
                <a:solidFill>
                  <a:srgbClr val="800000"/>
                </a:solidFill>
              </a:rPr>
              <a:t>procurement requirements </a:t>
            </a:r>
            <a:r>
              <a:rPr lang="en-US" dirty="0"/>
              <a:t>as stated in 44 </a:t>
            </a:r>
            <a:r>
              <a:rPr lang="en-US" dirty="0" err="1"/>
              <a:t>CFR</a:t>
            </a:r>
            <a:r>
              <a:rPr lang="en-US" dirty="0"/>
              <a:t> 13.36 and     	   2 </a:t>
            </a:r>
            <a:r>
              <a:rPr lang="en-US" dirty="0" err="1"/>
              <a:t>CFR</a:t>
            </a:r>
            <a:r>
              <a:rPr lang="en-US" dirty="0"/>
              <a:t> 215.”</a:t>
            </a:r>
          </a:p>
          <a:p>
            <a:pPr marL="738188" lvl="1" indent="0" algn="r">
              <a:buNone/>
            </a:pPr>
            <a:endParaRPr lang="en-US" sz="1600" dirty="0"/>
          </a:p>
          <a:p>
            <a:pPr marL="374904" lvl="1" indent="0" algn="ctr">
              <a:buNone/>
            </a:pPr>
            <a:endParaRPr lang="en-US" sz="1800" dirty="0" smtClean="0"/>
          </a:p>
          <a:p>
            <a:pPr marL="374904" lvl="1" indent="0" algn="r">
              <a:buNone/>
            </a:pPr>
            <a:r>
              <a:rPr lang="en-US" sz="1800" dirty="0" smtClean="0"/>
              <a:t>SOURCE</a:t>
            </a:r>
            <a:r>
              <a:rPr lang="en-US" sz="1800" dirty="0"/>
              <a:t>: Memorandum of </a:t>
            </a:r>
            <a:r>
              <a:rPr lang="en-US" sz="1800" dirty="0" smtClean="0"/>
              <a:t>Understanding or Grant Award Package between </a:t>
            </a:r>
            <a:r>
              <a:rPr lang="en-US" sz="1800" dirty="0"/>
              <a:t>GOHSEP + </a:t>
            </a:r>
            <a:r>
              <a:rPr lang="en-US" sz="1800" dirty="0" err="1" smtClean="0"/>
              <a:t>subgrantee</a:t>
            </a:r>
            <a:endParaRPr lang="en-US" sz="1800" dirty="0"/>
          </a:p>
        </p:txBody>
      </p:sp>
      <p:sp>
        <p:nvSpPr>
          <p:cNvPr id="4" name="Slide Number Placeholder 3"/>
          <p:cNvSpPr>
            <a:spLocks noGrp="1"/>
          </p:cNvSpPr>
          <p:nvPr>
            <p:ph type="sldNum" sz="quarter" idx="12"/>
          </p:nvPr>
        </p:nvSpPr>
        <p:spPr/>
        <p:txBody>
          <a:bodyPr/>
          <a:lstStyle/>
          <a:p>
            <a:fld id="{A1FCC955-EDC8-C641-B7EE-09FB459102F8}" type="slidenum">
              <a:rPr lang="en-US" smtClean="0"/>
              <a:pPr/>
              <a:t>27</a:t>
            </a:fld>
            <a:endParaRPr lang="en-US"/>
          </a:p>
        </p:txBody>
      </p:sp>
      <p:sp>
        <p:nvSpPr>
          <p:cNvPr id="6" name="Title 1"/>
          <p:cNvSpPr>
            <a:spLocks noGrp="1"/>
          </p:cNvSpPr>
          <p:nvPr>
            <p:ph type="title"/>
          </p:nvPr>
        </p:nvSpPr>
        <p:spPr>
          <a:xfrm>
            <a:off x="457200" y="1295400"/>
            <a:ext cx="8229600" cy="903004"/>
          </a:xfrm>
        </p:spPr>
        <p:txBody>
          <a:bodyPr/>
          <a:lstStyle/>
          <a:p>
            <a:r>
              <a:rPr lang="en-US" dirty="0"/>
              <a:t>Proper procurement is </a:t>
            </a:r>
            <a:r>
              <a:rPr lang="en-US" b="1" dirty="0">
                <a:solidFill>
                  <a:srgbClr val="800000"/>
                </a:solidFill>
              </a:rPr>
              <a:t>necessary</a:t>
            </a:r>
          </a:p>
        </p:txBody>
      </p:sp>
      <p:pic>
        <p:nvPicPr>
          <p:cNvPr id="7" name="Picture 6" descr="Underline.png"/>
          <p:cNvPicPr>
            <a:picLocks noChangeAspect="1"/>
          </p:cNvPicPr>
          <p:nvPr/>
        </p:nvPicPr>
        <p:blipFill>
          <a:blip r:embed="rId2"/>
          <a:srcRect/>
          <a:stretch>
            <a:fillRect/>
          </a:stretch>
        </p:blipFill>
        <p:spPr bwMode="auto">
          <a:xfrm>
            <a:off x="6325374" y="2052069"/>
            <a:ext cx="2501126" cy="168144"/>
          </a:xfrm>
          <a:prstGeom prst="rect">
            <a:avLst/>
          </a:prstGeom>
          <a:noFill/>
          <a:ln w="9525">
            <a:noFill/>
            <a:miter lim="800000"/>
            <a:headEnd/>
            <a:tailEnd/>
          </a:ln>
        </p:spPr>
      </p:pic>
    </p:spTree>
    <p:extLst>
      <p:ext uri="{BB962C8B-B14F-4D97-AF65-F5344CB8AC3E}">
        <p14:creationId xmlns:p14="http://schemas.microsoft.com/office/powerpoint/2010/main" val="2481795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a:t>
            </a:r>
            <a:endParaRPr lang="en-US" dirty="0"/>
          </a:p>
        </p:txBody>
      </p:sp>
      <p:sp>
        <p:nvSpPr>
          <p:cNvPr id="3" name="Content Placeholder 2"/>
          <p:cNvSpPr>
            <a:spLocks noGrp="1"/>
          </p:cNvSpPr>
          <p:nvPr>
            <p:ph idx="1"/>
          </p:nvPr>
        </p:nvSpPr>
        <p:spPr>
          <a:xfrm>
            <a:off x="457200" y="2552700"/>
            <a:ext cx="8229600" cy="4005263"/>
          </a:xfrm>
        </p:spPr>
        <p:txBody>
          <a:bodyPr/>
          <a:lstStyle/>
          <a:p>
            <a:r>
              <a:rPr lang="en-US" b="1" dirty="0"/>
              <a:t>Conclusion</a:t>
            </a:r>
            <a:r>
              <a:rPr lang="en-US" dirty="0"/>
              <a:t>:</a:t>
            </a:r>
          </a:p>
          <a:p>
            <a:pPr lvl="1"/>
            <a:r>
              <a:rPr lang="en-US" b="1" dirty="0" err="1"/>
              <a:t>Subgrantees</a:t>
            </a:r>
            <a:r>
              <a:rPr lang="en-US" dirty="0"/>
              <a:t> have the </a:t>
            </a:r>
            <a:r>
              <a:rPr lang="en-US" b="1" dirty="0"/>
              <a:t>responsibility</a:t>
            </a:r>
            <a:r>
              <a:rPr lang="en-US" dirty="0"/>
              <a:t> to be </a:t>
            </a:r>
            <a:r>
              <a:rPr lang="en-US" b="1" dirty="0">
                <a:solidFill>
                  <a:srgbClr val="800000"/>
                </a:solidFill>
              </a:rPr>
              <a:t>compliant</a:t>
            </a:r>
            <a:r>
              <a:rPr lang="en-US" dirty="0"/>
              <a:t>.</a:t>
            </a:r>
          </a:p>
          <a:p>
            <a:pPr lvl="1"/>
            <a:r>
              <a:rPr lang="en-US" b="1" dirty="0"/>
              <a:t>GOHSEP</a:t>
            </a:r>
            <a:r>
              <a:rPr lang="en-US" dirty="0"/>
              <a:t> has the </a:t>
            </a:r>
            <a:r>
              <a:rPr lang="en-US" b="1" dirty="0"/>
              <a:t>responsibility</a:t>
            </a:r>
            <a:r>
              <a:rPr lang="en-US" dirty="0"/>
              <a:t> to </a:t>
            </a:r>
            <a:r>
              <a:rPr lang="en-US" b="1" dirty="0">
                <a:solidFill>
                  <a:srgbClr val="800000"/>
                </a:solidFill>
              </a:rPr>
              <a:t>assure  </a:t>
            </a:r>
            <a:r>
              <a:rPr lang="en-US" b="1" dirty="0" err="1"/>
              <a:t>subgrantee</a:t>
            </a:r>
            <a:r>
              <a:rPr lang="en-US" b="1" dirty="0"/>
              <a:t> </a:t>
            </a:r>
            <a:r>
              <a:rPr lang="en-US" b="1" dirty="0">
                <a:solidFill>
                  <a:srgbClr val="800000"/>
                </a:solidFill>
              </a:rPr>
              <a:t>compliance</a:t>
            </a:r>
            <a:r>
              <a:rPr lang="en-US" dirty="0"/>
              <a:t>.</a:t>
            </a:r>
          </a:p>
          <a:p>
            <a:pPr lvl="1"/>
            <a:r>
              <a:rPr lang="en-US" b="1" dirty="0">
                <a:solidFill>
                  <a:srgbClr val="800000"/>
                </a:solidFill>
              </a:rPr>
              <a:t>It is uncertain how long FEMA will continue to liberally apply its discretion</a:t>
            </a:r>
            <a:r>
              <a:rPr lang="en-US" b="1" dirty="0" smtClean="0">
                <a:solidFill>
                  <a:srgbClr val="800000"/>
                </a:solidFill>
              </a:rPr>
              <a:t>.</a:t>
            </a:r>
            <a:endParaRPr lang="en-US" b="1" dirty="0">
              <a:solidFill>
                <a:srgbClr val="800000"/>
              </a:solidFill>
            </a:endParaRPr>
          </a:p>
        </p:txBody>
      </p:sp>
      <p:sp>
        <p:nvSpPr>
          <p:cNvPr id="4" name="Slide Number Placeholder 3"/>
          <p:cNvSpPr>
            <a:spLocks noGrp="1"/>
          </p:cNvSpPr>
          <p:nvPr>
            <p:ph type="sldNum" sz="quarter" idx="12"/>
          </p:nvPr>
        </p:nvSpPr>
        <p:spPr/>
        <p:txBody>
          <a:bodyPr/>
          <a:lstStyle/>
          <a:p>
            <a:fld id="{A1FCC955-EDC8-C641-B7EE-09FB459102F8}" type="slidenum">
              <a:rPr lang="en-US" smtClean="0"/>
              <a:pPr/>
              <a:t>28</a:t>
            </a:fld>
            <a:endParaRPr lang="en-US"/>
          </a:p>
        </p:txBody>
      </p:sp>
    </p:spTree>
    <p:extLst>
      <p:ext uri="{BB962C8B-B14F-4D97-AF65-F5344CB8AC3E}">
        <p14:creationId xmlns:p14="http://schemas.microsoft.com/office/powerpoint/2010/main" val="362583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Procurement</a:t>
            </a:r>
            <a:endParaRPr lang="en-US" b="1" dirty="0">
              <a:solidFill>
                <a:srgbClr val="800000"/>
              </a:solidFill>
              <a:latin typeface="Helvetica"/>
              <a:ea typeface="+mn-ea"/>
              <a:cs typeface="Helvetica"/>
            </a:endParaRPr>
          </a:p>
        </p:txBody>
      </p:sp>
      <p:sp>
        <p:nvSpPr>
          <p:cNvPr id="3" name="Content Placeholder 2"/>
          <p:cNvSpPr>
            <a:spLocks noGrp="1"/>
          </p:cNvSpPr>
          <p:nvPr>
            <p:ph idx="1"/>
          </p:nvPr>
        </p:nvSpPr>
        <p:spPr/>
        <p:txBody>
          <a:bodyPr/>
          <a:lstStyle/>
          <a:p>
            <a:pPr>
              <a:buClr>
                <a:schemeClr val="tx1">
                  <a:lumMod val="65000"/>
                  <a:lumOff val="35000"/>
                </a:schemeClr>
              </a:buClr>
              <a:buFont typeface="Arial" pitchFamily="34" charset="0"/>
              <a:buChar char="•"/>
            </a:pPr>
            <a:r>
              <a:rPr lang="en-US" dirty="0">
                <a:solidFill>
                  <a:schemeClr val="tx1">
                    <a:lumMod val="65000"/>
                    <a:lumOff val="35000"/>
                  </a:schemeClr>
                </a:solidFill>
                <a:latin typeface="Helvetica"/>
                <a:cs typeface="Helvetica"/>
              </a:rPr>
              <a:t>There </a:t>
            </a:r>
            <a:r>
              <a:rPr lang="en-US" b="1" dirty="0">
                <a:solidFill>
                  <a:schemeClr val="tx1">
                    <a:lumMod val="65000"/>
                    <a:lumOff val="35000"/>
                  </a:schemeClr>
                </a:solidFill>
                <a:latin typeface="Helvetica"/>
                <a:cs typeface="Helvetica"/>
              </a:rPr>
              <a:t>are </a:t>
            </a:r>
            <a:r>
              <a:rPr lang="en-US" b="1" dirty="0">
                <a:solidFill>
                  <a:srgbClr val="800000"/>
                </a:solidFill>
                <a:latin typeface="Helvetica"/>
                <a:cs typeface="Helvetica"/>
              </a:rPr>
              <a:t>few</a:t>
            </a:r>
            <a:r>
              <a:rPr lang="en-US" b="1" dirty="0">
                <a:solidFill>
                  <a:schemeClr val="tx1">
                    <a:lumMod val="65000"/>
                    <a:lumOff val="35000"/>
                  </a:schemeClr>
                </a:solidFill>
                <a:latin typeface="Helvetica"/>
                <a:cs typeface="Helvetica"/>
              </a:rPr>
              <a:t> objective </a:t>
            </a:r>
            <a:r>
              <a:rPr lang="en-US" dirty="0">
                <a:solidFill>
                  <a:schemeClr val="tx1">
                    <a:lumMod val="65000"/>
                    <a:lumOff val="35000"/>
                  </a:schemeClr>
                </a:solidFill>
                <a:latin typeface="Helvetica"/>
                <a:cs typeface="Helvetica"/>
              </a:rPr>
              <a:t>criteria</a:t>
            </a:r>
            <a:r>
              <a:rPr lang="en-US" dirty="0" smtClean="0">
                <a:solidFill>
                  <a:schemeClr val="tx1">
                    <a:lumMod val="65000"/>
                    <a:lumOff val="35000"/>
                  </a:schemeClr>
                </a:solidFill>
                <a:latin typeface="Helvetica"/>
                <a:cs typeface="Helvetica"/>
              </a:rPr>
              <a:t>.</a:t>
            </a:r>
          </a:p>
          <a:p>
            <a:pPr>
              <a:buClr>
                <a:schemeClr val="tx1">
                  <a:lumMod val="65000"/>
                  <a:lumOff val="35000"/>
                </a:schemeClr>
              </a:buClr>
              <a:buFont typeface="Arial" pitchFamily="34" charset="0"/>
              <a:buChar char="•"/>
            </a:pPr>
            <a:endParaRPr lang="en-US" dirty="0">
              <a:solidFill>
                <a:schemeClr val="tx1">
                  <a:lumMod val="65000"/>
                  <a:lumOff val="35000"/>
                </a:schemeClr>
              </a:solidFill>
              <a:latin typeface="Helvetica"/>
              <a:cs typeface="Helvetica"/>
            </a:endParaRPr>
          </a:p>
          <a:p>
            <a:pPr>
              <a:buClr>
                <a:schemeClr val="tx1">
                  <a:lumMod val="65000"/>
                  <a:lumOff val="35000"/>
                </a:schemeClr>
              </a:buClr>
              <a:buFont typeface="Arial" pitchFamily="34" charset="0"/>
              <a:buChar char="•"/>
            </a:pPr>
            <a:r>
              <a:rPr lang="en-US" b="1" dirty="0">
                <a:solidFill>
                  <a:srgbClr val="000090"/>
                </a:solidFill>
                <a:latin typeface="Helvetica"/>
                <a:cs typeface="Helvetica"/>
              </a:rPr>
              <a:t>2 </a:t>
            </a:r>
            <a:r>
              <a:rPr lang="en-US" b="1" dirty="0" err="1">
                <a:solidFill>
                  <a:srgbClr val="000090"/>
                </a:solidFill>
                <a:latin typeface="Helvetica"/>
                <a:cs typeface="Helvetica"/>
              </a:rPr>
              <a:t>CFR</a:t>
            </a:r>
            <a:r>
              <a:rPr lang="en-US" b="1" dirty="0">
                <a:solidFill>
                  <a:srgbClr val="000090"/>
                </a:solidFill>
                <a:latin typeface="Helvetica"/>
                <a:cs typeface="Helvetica"/>
              </a:rPr>
              <a:t> 215.40-48 </a:t>
            </a:r>
            <a:r>
              <a:rPr lang="en-US" dirty="0">
                <a:latin typeface="Helvetica"/>
                <a:cs typeface="Helvetica"/>
              </a:rPr>
              <a:t>+ </a:t>
            </a:r>
            <a:r>
              <a:rPr lang="en-US" b="1" dirty="0">
                <a:solidFill>
                  <a:srgbClr val="000090"/>
                </a:solidFill>
                <a:latin typeface="Helvetica"/>
                <a:cs typeface="Helvetica"/>
              </a:rPr>
              <a:t>44 </a:t>
            </a:r>
            <a:r>
              <a:rPr lang="en-US" b="1" dirty="0" err="1">
                <a:solidFill>
                  <a:srgbClr val="000090"/>
                </a:solidFill>
                <a:latin typeface="Helvetica"/>
                <a:cs typeface="Helvetica"/>
              </a:rPr>
              <a:t>CFR</a:t>
            </a:r>
            <a:r>
              <a:rPr lang="en-US" b="1" dirty="0">
                <a:solidFill>
                  <a:srgbClr val="000090"/>
                </a:solidFill>
                <a:latin typeface="Helvetica"/>
                <a:cs typeface="Helvetica"/>
              </a:rPr>
              <a:t> 13.36 </a:t>
            </a:r>
            <a:r>
              <a:rPr lang="en-US" dirty="0">
                <a:solidFill>
                  <a:schemeClr val="tx1">
                    <a:lumMod val="65000"/>
                    <a:lumOff val="35000"/>
                  </a:schemeClr>
                </a:solidFill>
                <a:latin typeface="Helvetica"/>
                <a:cs typeface="Helvetica"/>
              </a:rPr>
              <a:t>are open to </a:t>
            </a:r>
            <a:r>
              <a:rPr lang="en-US" b="1" dirty="0">
                <a:latin typeface="Helvetica"/>
                <a:cs typeface="Helvetica"/>
              </a:rPr>
              <a:t>different </a:t>
            </a:r>
            <a:r>
              <a:rPr lang="en-US" b="1" dirty="0">
                <a:solidFill>
                  <a:srgbClr val="800000"/>
                </a:solidFill>
                <a:latin typeface="Helvetica"/>
                <a:cs typeface="Helvetica"/>
              </a:rPr>
              <a:t>interpretations </a:t>
            </a:r>
            <a:r>
              <a:rPr lang="en-US" dirty="0">
                <a:latin typeface="Helvetica"/>
                <a:cs typeface="Helvetica"/>
              </a:rPr>
              <a:t>+</a:t>
            </a:r>
            <a:r>
              <a:rPr lang="en-US" b="1" dirty="0">
                <a:latin typeface="Helvetica"/>
                <a:cs typeface="Helvetica"/>
              </a:rPr>
              <a:t> </a:t>
            </a:r>
            <a:r>
              <a:rPr lang="en-US" b="1" dirty="0">
                <a:solidFill>
                  <a:srgbClr val="800000"/>
                </a:solidFill>
                <a:latin typeface="Helvetica"/>
                <a:cs typeface="Helvetica"/>
              </a:rPr>
              <a:t>vague</a:t>
            </a:r>
            <a:r>
              <a:rPr lang="en-US" b="1" dirty="0">
                <a:latin typeface="Helvetica"/>
                <a:cs typeface="Helvetica"/>
              </a:rPr>
              <a:t> </a:t>
            </a:r>
            <a:r>
              <a:rPr lang="en-US" dirty="0">
                <a:latin typeface="Helvetica"/>
                <a:cs typeface="Helvetica"/>
              </a:rPr>
              <a:t>+ </a:t>
            </a:r>
            <a:r>
              <a:rPr lang="en-US" b="1" dirty="0">
                <a:latin typeface="Helvetica"/>
                <a:cs typeface="Helvetica"/>
              </a:rPr>
              <a:t>sometimes is </a:t>
            </a:r>
            <a:r>
              <a:rPr lang="en-US" b="1" dirty="0">
                <a:solidFill>
                  <a:srgbClr val="800000"/>
                </a:solidFill>
                <a:latin typeface="Helvetica"/>
                <a:cs typeface="Helvetica"/>
              </a:rPr>
              <a:t>contradictory</a:t>
            </a:r>
            <a:r>
              <a:rPr lang="en-US" b="1" dirty="0" smtClean="0">
                <a:latin typeface="Helvetica"/>
                <a:cs typeface="Helvetica"/>
              </a:rPr>
              <a:t>.</a:t>
            </a:r>
            <a:endParaRPr lang="en-US" dirty="0">
              <a:solidFill>
                <a:schemeClr val="tx1">
                  <a:lumMod val="65000"/>
                  <a:lumOff val="35000"/>
                </a:schemeClr>
              </a:solidFill>
              <a:latin typeface="Helvetica"/>
              <a:cs typeface="Helvetica"/>
            </a:endParaRPr>
          </a:p>
        </p:txBody>
      </p:sp>
      <p:sp>
        <p:nvSpPr>
          <p:cNvPr id="4" name="Slide Number Placeholder 3"/>
          <p:cNvSpPr>
            <a:spLocks noGrp="1"/>
          </p:cNvSpPr>
          <p:nvPr>
            <p:ph type="sldNum" sz="quarter" idx="12"/>
          </p:nvPr>
        </p:nvSpPr>
        <p:spPr/>
        <p:txBody>
          <a:bodyPr/>
          <a:lstStyle/>
          <a:p>
            <a:fld id="{A1FCC955-EDC8-C641-B7EE-09FB459102F8}" type="slidenum">
              <a:rPr lang="en-US" smtClean="0"/>
              <a:pPr/>
              <a:t>29</a:t>
            </a:fld>
            <a:endParaRPr lang="en-US"/>
          </a:p>
        </p:txBody>
      </p:sp>
    </p:spTree>
    <p:extLst>
      <p:ext uri="{BB962C8B-B14F-4D97-AF65-F5344CB8AC3E}">
        <p14:creationId xmlns:p14="http://schemas.microsoft.com/office/powerpoint/2010/main" val="168747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rochure_v72_1-8-14_1245p_FNL-1.jpg"/>
          <p:cNvPicPr>
            <a:picLocks noChangeAspect="1"/>
          </p:cNvPicPr>
          <p:nvPr/>
        </p:nvPicPr>
        <p:blipFill rotWithShape="1">
          <a:blip r:embed="rId2" cstate="print">
            <a:extLst>
              <a:ext uri="{28A0092B-C50C-407E-A947-70E740481C1C}">
                <a14:useLocalDpi xmlns:a14="http://schemas.microsoft.com/office/drawing/2010/main" val="0"/>
              </a:ext>
            </a:extLst>
          </a:blip>
          <a:srcRect r="83333"/>
          <a:stretch/>
        </p:blipFill>
        <p:spPr>
          <a:xfrm rot="21157818">
            <a:off x="818755" y="1310053"/>
            <a:ext cx="2941141" cy="5133308"/>
          </a:xfrm>
          <a:prstGeom prst="rect">
            <a:avLst/>
          </a:prstGeom>
          <a:ln>
            <a:solidFill>
              <a:schemeClr val="bg1">
                <a:lumMod val="50000"/>
              </a:schemeClr>
            </a:solidFill>
          </a:ln>
          <a:effectLst>
            <a:outerShdw blurRad="50800" dist="38100" dir="2700000" algn="tl" rotWithShape="0">
              <a:srgbClr val="000000">
                <a:alpha val="43000"/>
              </a:srgbClr>
            </a:outerShdw>
          </a:effectLst>
        </p:spPr>
      </p:pic>
      <p:sp>
        <p:nvSpPr>
          <p:cNvPr id="8" name="Title 5"/>
          <p:cNvSpPr txBox="1">
            <a:spLocks/>
          </p:cNvSpPr>
          <p:nvPr/>
        </p:nvSpPr>
        <p:spPr>
          <a:xfrm>
            <a:off x="4088231" y="2973419"/>
            <a:ext cx="4423144" cy="903288"/>
          </a:xfrm>
          <a:prstGeom prst="rect">
            <a:avLst/>
          </a:prstGeom>
          <a:noFill/>
          <a:ln w="9525" algn="ctr">
            <a:noFill/>
            <a:miter lim="800000"/>
            <a:headEnd/>
            <a:tailEnd/>
          </a:ln>
          <a:effectLst/>
        </p:spPr>
        <p:txBody>
          <a:bodyPr anchor="ctr"/>
          <a:lstStyle>
            <a:defPPr>
              <a:defRPr lang="en-US"/>
            </a:defPPr>
            <a:lvl1pPr algn="r">
              <a:lnSpc>
                <a:spcPct val="80000"/>
              </a:lnSpc>
              <a:defRPr sz="3800" b="0">
                <a:solidFill>
                  <a:srgbClr val="29486D"/>
                </a:solidFill>
                <a:latin typeface="+mj-lt"/>
              </a:defRPr>
            </a:lvl1pPr>
          </a:lstStyle>
          <a:p>
            <a:r>
              <a:rPr lang="en-US" sz="8000" b="1" dirty="0">
                <a:solidFill>
                  <a:srgbClr val="8B2003"/>
                </a:solidFill>
                <a:ea typeface="+mj-ea"/>
                <a:cs typeface="+mj-cs"/>
              </a:rPr>
              <a:t>GOHSEP </a:t>
            </a:r>
            <a:r>
              <a:rPr lang="en-US" sz="8000" b="1" dirty="0" smtClean="0">
                <a:solidFill>
                  <a:srgbClr val="8B2003"/>
                </a:solidFill>
                <a:ea typeface="+mj-ea"/>
                <a:cs typeface="+mj-cs"/>
              </a:rPr>
              <a:t>Overview</a:t>
            </a:r>
            <a:endParaRPr lang="en-US" sz="8000" b="1" dirty="0">
              <a:solidFill>
                <a:srgbClr val="8B2003"/>
              </a:solidFill>
              <a:ea typeface="+mj-ea"/>
              <a:cs typeface="+mj-cs"/>
            </a:endParaRPr>
          </a:p>
        </p:txBody>
      </p:sp>
      <p:sp>
        <p:nvSpPr>
          <p:cNvPr id="4" name="Slide Number Placeholder 3"/>
          <p:cNvSpPr>
            <a:spLocks noGrp="1"/>
          </p:cNvSpPr>
          <p:nvPr>
            <p:ph type="sldNum" sz="quarter" idx="12"/>
          </p:nvPr>
        </p:nvSpPr>
        <p:spPr>
          <a:xfrm>
            <a:off x="5156200" y="190500"/>
            <a:ext cx="3670300" cy="703590"/>
          </a:xfrm>
        </p:spPr>
        <p:txBody>
          <a:bodyPr/>
          <a:lstStyle/>
          <a:p>
            <a:fld id="{A9686321-E284-4502-91F9-8167B13372A6}" type="slidenum">
              <a:rPr lang="en-US" smtClean="0"/>
              <a:t>3</a:t>
            </a:fld>
            <a:endParaRPr lang="en-US" dirty="0"/>
          </a:p>
        </p:txBody>
      </p:sp>
    </p:spTree>
    <p:extLst>
      <p:ext uri="{BB962C8B-B14F-4D97-AF65-F5344CB8AC3E}">
        <p14:creationId xmlns:p14="http://schemas.microsoft.com/office/powerpoint/2010/main" val="2316352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2" y="5380037"/>
            <a:ext cx="9161253" cy="1477963"/>
          </a:xfrm>
          <a:prstGeom prst="rect">
            <a:avLst/>
          </a:prstGeom>
          <a:solidFill>
            <a:srgbClr val="FFFFFF"/>
          </a:solidFill>
          <a:ln>
            <a:noFill/>
            <a:miter lim="800000"/>
            <a:headEnd/>
            <a:tailEnd/>
          </a:ln>
        </p:spPr>
        <p:txBody>
          <a:bodyPr vert="horz" wrap="square" lIns="91440" tIns="45720" rIns="91440" bIns="45720" numCol="1" anchor="t" anchorCtr="0" compatLnSpc="1">
            <a:prstTxWarp prst="textNoShape">
              <a:avLst/>
            </a:prstTxWarp>
            <a:noAutofit/>
          </a:bodyPr>
          <a:lstStyle/>
          <a:p>
            <a:pPr algn="ctr">
              <a:lnSpc>
                <a:spcPct val="90000"/>
              </a:lnSpc>
              <a:defRPr/>
            </a:pPr>
            <a:endParaRPr lang="en-US" sz="2800" b="1" i="1" dirty="0">
              <a:solidFill>
                <a:srgbClr val="002060"/>
              </a:solidFill>
            </a:endParaRPr>
          </a:p>
        </p:txBody>
      </p:sp>
      <p:sp>
        <p:nvSpPr>
          <p:cNvPr id="4" name="Slide Number Placeholder 3"/>
          <p:cNvSpPr>
            <a:spLocks noGrp="1"/>
          </p:cNvSpPr>
          <p:nvPr>
            <p:ph type="sldNum" sz="quarter" idx="12"/>
          </p:nvPr>
        </p:nvSpPr>
        <p:spPr/>
        <p:txBody>
          <a:bodyPr/>
          <a:lstStyle/>
          <a:p>
            <a:fld id="{A1FCC955-EDC8-C641-B7EE-09FB459102F8}" type="slidenum">
              <a:rPr lang="en-US" smtClean="0"/>
              <a:pPr/>
              <a:t>30</a:t>
            </a:fld>
            <a:endParaRPr lang="en-US"/>
          </a:p>
        </p:txBody>
      </p:sp>
      <p:sp>
        <p:nvSpPr>
          <p:cNvPr id="7" name="Title 1"/>
          <p:cNvSpPr>
            <a:spLocks noGrp="1"/>
          </p:cNvSpPr>
          <p:nvPr>
            <p:ph type="title"/>
          </p:nvPr>
        </p:nvSpPr>
        <p:spPr>
          <a:xfrm>
            <a:off x="457200" y="1295400"/>
            <a:ext cx="8229600" cy="903004"/>
          </a:xfrm>
        </p:spPr>
        <p:txBody>
          <a:bodyPr/>
          <a:lstStyle/>
          <a:p>
            <a:r>
              <a:rPr lang="en-US" dirty="0" err="1" smtClean="0"/>
              <a:t>GOHSEP’s</a:t>
            </a:r>
            <a:r>
              <a:rPr lang="en-US" dirty="0" smtClean="0"/>
              <a:t> Procurement Tools</a:t>
            </a:r>
            <a:endParaRPr lang="en-US" dirty="0"/>
          </a:p>
        </p:txBody>
      </p:sp>
      <p:sp>
        <p:nvSpPr>
          <p:cNvPr id="8" name="Content Placeholder 7"/>
          <p:cNvSpPr>
            <a:spLocks noGrp="1"/>
          </p:cNvSpPr>
          <p:nvPr>
            <p:ph idx="1"/>
          </p:nvPr>
        </p:nvSpPr>
        <p:spPr/>
        <p:txBody>
          <a:bodyPr/>
          <a:lstStyle/>
          <a:p>
            <a:r>
              <a:rPr lang="en-US" dirty="0" smtClean="0"/>
              <a:t>Procurement Guide</a:t>
            </a:r>
          </a:p>
          <a:p>
            <a:r>
              <a:rPr lang="en-US" dirty="0" smtClean="0"/>
              <a:t>Procurement Checklist</a:t>
            </a:r>
          </a:p>
          <a:p>
            <a:r>
              <a:rPr lang="en-US" dirty="0" smtClean="0"/>
              <a:t>Procurement Desk Reference</a:t>
            </a:r>
            <a:endParaRPr lang="en-US" dirty="0"/>
          </a:p>
        </p:txBody>
      </p:sp>
    </p:spTree>
    <p:extLst>
      <p:ext uri="{BB962C8B-B14F-4D97-AF65-F5344CB8AC3E}">
        <p14:creationId xmlns:p14="http://schemas.microsoft.com/office/powerpoint/2010/main" val="1479360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715000"/>
            <a:ext cx="9144000" cy="1143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4176887" y="1295400"/>
            <a:ext cx="4848578" cy="903004"/>
          </a:xfrm>
        </p:spPr>
        <p:txBody>
          <a:bodyPr vert="horz" lIns="91440" tIns="45720" rIns="91440" bIns="45720" rtlCol="0" anchor="ctr">
            <a:normAutofit/>
          </a:bodyPr>
          <a:lstStyle/>
          <a:p>
            <a:r>
              <a:rPr lang="en-US" dirty="0"/>
              <a:t>Procurement Guide</a:t>
            </a:r>
          </a:p>
        </p:txBody>
      </p:sp>
      <p:sp>
        <p:nvSpPr>
          <p:cNvPr id="4" name="Slide Number Placeholder 3"/>
          <p:cNvSpPr>
            <a:spLocks noGrp="1"/>
          </p:cNvSpPr>
          <p:nvPr>
            <p:ph type="sldNum" sz="quarter" idx="12"/>
          </p:nvPr>
        </p:nvSpPr>
        <p:spPr/>
        <p:txBody>
          <a:bodyPr/>
          <a:lstStyle/>
          <a:p>
            <a:fld id="{A1FCC955-EDC8-C641-B7EE-09FB459102F8}" type="slidenum">
              <a:rPr lang="en-US" smtClean="0"/>
              <a:pPr/>
              <a:t>31</a:t>
            </a:fld>
            <a:endParaRPr lang="en-US" dirty="0"/>
          </a:p>
        </p:txBody>
      </p:sp>
      <p:pic>
        <p:nvPicPr>
          <p:cNvPr id="8" name="Picture 7" descr="Procurement Brochure_v51_5-16-13_320p.pdf"/>
          <p:cNvPicPr>
            <a:picLocks noChangeAspect="1"/>
          </p:cNvPicPr>
          <p:nvPr/>
        </p:nvPicPr>
        <p:blipFill rotWithShape="1">
          <a:blip r:embed="rId3">
            <a:extLst>
              <a:ext uri="{28A0092B-C50C-407E-A947-70E740481C1C}">
                <a14:useLocalDpi xmlns:a14="http://schemas.microsoft.com/office/drawing/2010/main" val="0"/>
              </a:ext>
            </a:extLst>
          </a:blip>
          <a:srcRect l="1388" t="3577" r="1297" b="4812"/>
          <a:stretch/>
        </p:blipFill>
        <p:spPr>
          <a:xfrm>
            <a:off x="144637" y="2660069"/>
            <a:ext cx="8898465" cy="3333750"/>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pic>
      <p:pic>
        <p:nvPicPr>
          <p:cNvPr id="5" name="Picture 4" descr="Procurement Brochure_v41_6-28-11_850a.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78852">
            <a:off x="350979" y="1632384"/>
            <a:ext cx="4257715" cy="4789932"/>
          </a:xfrm>
          <a:prstGeom prst="rect">
            <a:avLst/>
          </a:prstGeom>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1572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Procurement Checklist</a:t>
            </a:r>
            <a:endParaRPr lang="en-US" dirty="0"/>
          </a:p>
        </p:txBody>
      </p:sp>
      <p:sp>
        <p:nvSpPr>
          <p:cNvPr id="3" name="Content Placeholder 2"/>
          <p:cNvSpPr>
            <a:spLocks noGrp="1"/>
          </p:cNvSpPr>
          <p:nvPr>
            <p:ph idx="1"/>
          </p:nvPr>
        </p:nvSpPr>
        <p:spPr/>
        <p:txBody>
          <a:bodyPr/>
          <a:lstStyle/>
          <a:p>
            <a:r>
              <a:rPr lang="en-US" dirty="0" smtClean="0"/>
              <a:t>Solicitation</a:t>
            </a:r>
          </a:p>
          <a:p>
            <a:r>
              <a:rPr lang="en-US" dirty="0" smtClean="0"/>
              <a:t>Method of Procurement</a:t>
            </a:r>
          </a:p>
          <a:p>
            <a:r>
              <a:rPr lang="en-US" dirty="0" smtClean="0"/>
              <a:t>Types of contracts (good and bad)</a:t>
            </a:r>
          </a:p>
          <a:p>
            <a:r>
              <a:rPr lang="en-US" dirty="0" smtClean="0"/>
              <a:t>Bonding requirements</a:t>
            </a:r>
          </a:p>
          <a:p>
            <a:r>
              <a:rPr lang="en-US" dirty="0" smtClean="0"/>
              <a:t>Contract provisions</a:t>
            </a:r>
          </a:p>
          <a:p>
            <a:r>
              <a:rPr lang="en-US" dirty="0" smtClean="0"/>
              <a:t>Cost analysis</a:t>
            </a:r>
            <a:endParaRPr lang="en-US" dirty="0"/>
          </a:p>
        </p:txBody>
      </p:sp>
      <p:sp>
        <p:nvSpPr>
          <p:cNvPr id="4" name="Slide Number Placeholder 3"/>
          <p:cNvSpPr>
            <a:spLocks noGrp="1"/>
          </p:cNvSpPr>
          <p:nvPr>
            <p:ph type="sldNum" sz="quarter" idx="12"/>
          </p:nvPr>
        </p:nvSpPr>
        <p:spPr/>
        <p:txBody>
          <a:bodyPr/>
          <a:lstStyle/>
          <a:p>
            <a:fld id="{A1FCC955-EDC8-C641-B7EE-09FB459102F8}" type="slidenum">
              <a:rPr lang="en-US" smtClean="0"/>
              <a:pPr/>
              <a:t>32</a:t>
            </a:fld>
            <a:endParaRPr lang="en-US"/>
          </a:p>
        </p:txBody>
      </p:sp>
    </p:spTree>
    <p:extLst>
      <p:ext uri="{BB962C8B-B14F-4D97-AF65-F5344CB8AC3E}">
        <p14:creationId xmlns:p14="http://schemas.microsoft.com/office/powerpoint/2010/main" val="8610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Procurement Desk Reference</a:t>
            </a:r>
            <a:endParaRPr lang="en-US" dirty="0"/>
          </a:p>
        </p:txBody>
      </p:sp>
      <p:sp>
        <p:nvSpPr>
          <p:cNvPr id="3" name="Content Placeholder 2"/>
          <p:cNvSpPr>
            <a:spLocks noGrp="1"/>
          </p:cNvSpPr>
          <p:nvPr>
            <p:ph idx="1"/>
          </p:nvPr>
        </p:nvSpPr>
        <p:spPr/>
        <p:txBody>
          <a:bodyPr/>
          <a:lstStyle/>
          <a:p>
            <a:r>
              <a:rPr lang="en-US" dirty="0" smtClean="0"/>
              <a:t>Relevant CFR requirements</a:t>
            </a:r>
          </a:p>
          <a:p>
            <a:r>
              <a:rPr lang="en-US" dirty="0" smtClean="0"/>
              <a:t>Best available interpretation using</a:t>
            </a:r>
          </a:p>
          <a:p>
            <a:pPr lvl="1"/>
            <a:r>
              <a:rPr lang="en-US" dirty="0" smtClean="0"/>
              <a:t>DHS </a:t>
            </a:r>
            <a:r>
              <a:rPr lang="en-US" dirty="0" err="1" smtClean="0"/>
              <a:t>OIG</a:t>
            </a:r>
            <a:r>
              <a:rPr lang="en-US" dirty="0" smtClean="0"/>
              <a:t> audits</a:t>
            </a:r>
          </a:p>
          <a:p>
            <a:pPr lvl="1"/>
            <a:r>
              <a:rPr lang="en-US" dirty="0" smtClean="0"/>
              <a:t>Citations from FEMA policy</a:t>
            </a:r>
          </a:p>
          <a:p>
            <a:pPr lvl="1"/>
            <a:r>
              <a:rPr lang="en-US" dirty="0" smtClean="0"/>
              <a:t>GOHSEP experience based “tips”</a:t>
            </a:r>
          </a:p>
          <a:p>
            <a:pPr marL="738188" lvl="1" indent="0">
              <a:buNone/>
            </a:pPr>
            <a:endParaRPr lang="en-US" dirty="0"/>
          </a:p>
        </p:txBody>
      </p:sp>
      <p:sp>
        <p:nvSpPr>
          <p:cNvPr id="4" name="Slide Number Placeholder 3"/>
          <p:cNvSpPr>
            <a:spLocks noGrp="1"/>
          </p:cNvSpPr>
          <p:nvPr>
            <p:ph type="sldNum" sz="quarter" idx="12"/>
          </p:nvPr>
        </p:nvSpPr>
        <p:spPr/>
        <p:txBody>
          <a:bodyPr/>
          <a:lstStyle/>
          <a:p>
            <a:fld id="{A1FCC955-EDC8-C641-B7EE-09FB459102F8}" type="slidenum">
              <a:rPr lang="en-US" smtClean="0"/>
              <a:pPr/>
              <a:t>33</a:t>
            </a:fld>
            <a:endParaRPr lang="en-US"/>
          </a:p>
        </p:txBody>
      </p:sp>
    </p:spTree>
    <p:extLst>
      <p:ext uri="{BB962C8B-B14F-4D97-AF65-F5344CB8AC3E}">
        <p14:creationId xmlns:p14="http://schemas.microsoft.com/office/powerpoint/2010/main" val="3960932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978439"/>
            <a:ext cx="9144000" cy="8795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Title 1"/>
          <p:cNvSpPr>
            <a:spLocks noGrp="1"/>
          </p:cNvSpPr>
          <p:nvPr>
            <p:ph type="title"/>
          </p:nvPr>
        </p:nvSpPr>
        <p:spPr/>
        <p:txBody>
          <a:bodyPr/>
          <a:lstStyle/>
          <a:p>
            <a:r>
              <a:rPr lang="en-US" dirty="0" smtClean="0"/>
              <a:t>Procurement Tools</a:t>
            </a:r>
            <a:endParaRPr lang="en-US" dirty="0"/>
          </a:p>
        </p:txBody>
      </p:sp>
      <p:sp>
        <p:nvSpPr>
          <p:cNvPr id="3" name="Subtitle 2"/>
          <p:cNvSpPr>
            <a:spLocks noGrp="1"/>
          </p:cNvSpPr>
          <p:nvPr>
            <p:ph idx="1"/>
          </p:nvPr>
        </p:nvSpPr>
        <p:spPr>
          <a:xfrm>
            <a:off x="457200" y="2737556"/>
            <a:ext cx="6457244" cy="3875221"/>
          </a:xfrm>
        </p:spPr>
        <p:txBody>
          <a:bodyPr>
            <a:normAutofit/>
          </a:bodyPr>
          <a:lstStyle/>
          <a:p>
            <a:pPr>
              <a:buClr>
                <a:schemeClr val="tx1">
                  <a:lumMod val="65000"/>
                  <a:lumOff val="35000"/>
                </a:schemeClr>
              </a:buClr>
              <a:buFont typeface="Arial"/>
              <a:buChar char="•"/>
            </a:pPr>
            <a:r>
              <a:rPr lang="en-US" sz="2800" b="1" dirty="0" smtClean="0">
                <a:solidFill>
                  <a:srgbClr val="800000"/>
                </a:solidFill>
                <a:latin typeface="Helvetica"/>
                <a:cs typeface="Helvetica"/>
              </a:rPr>
              <a:t>Not </a:t>
            </a:r>
            <a:r>
              <a:rPr lang="en-US" sz="2800" dirty="0" smtClean="0">
                <a:solidFill>
                  <a:srgbClr val="595959"/>
                </a:solidFill>
                <a:latin typeface="Helvetica"/>
                <a:cs typeface="Helvetica"/>
              </a:rPr>
              <a:t>“for dummies” books.</a:t>
            </a:r>
          </a:p>
          <a:p>
            <a:pPr>
              <a:buClr>
                <a:schemeClr val="tx1">
                  <a:lumMod val="65000"/>
                  <a:lumOff val="35000"/>
                </a:schemeClr>
              </a:buClr>
              <a:buFont typeface="Arial"/>
              <a:buChar char="•"/>
            </a:pPr>
            <a:r>
              <a:rPr lang="en-US" sz="2800" dirty="0" smtClean="0">
                <a:solidFill>
                  <a:srgbClr val="595959"/>
                </a:solidFill>
                <a:latin typeface="Helvetica"/>
                <a:cs typeface="Helvetica"/>
              </a:rPr>
              <a:t>Must have </a:t>
            </a:r>
            <a:r>
              <a:rPr lang="en-US" sz="2800" b="1" dirty="0" smtClean="0">
                <a:solidFill>
                  <a:srgbClr val="800000"/>
                </a:solidFill>
                <a:latin typeface="Helvetica"/>
                <a:cs typeface="Helvetica"/>
              </a:rPr>
              <a:t>some knowledge </a:t>
            </a:r>
            <a:r>
              <a:rPr lang="en-US" sz="2800" dirty="0" smtClean="0">
                <a:solidFill>
                  <a:srgbClr val="595959"/>
                </a:solidFill>
                <a:latin typeface="Helvetica"/>
                <a:cs typeface="Helvetica"/>
              </a:rPr>
              <a:t>of Federal </a:t>
            </a:r>
            <a:r>
              <a:rPr lang="en-US" sz="1600" dirty="0" smtClean="0">
                <a:solidFill>
                  <a:srgbClr val="595959"/>
                </a:solidFill>
                <a:latin typeface="Helvetica"/>
                <a:cs typeface="Helvetica"/>
              </a:rPr>
              <a:t>(FEMA) </a:t>
            </a:r>
            <a:r>
              <a:rPr lang="en-US" sz="2800" dirty="0" smtClean="0">
                <a:solidFill>
                  <a:srgbClr val="595959"/>
                </a:solidFill>
                <a:latin typeface="Helvetica"/>
                <a:cs typeface="Helvetica"/>
              </a:rPr>
              <a:t>procurement regulations and State and Local laws and policies.</a:t>
            </a:r>
          </a:p>
          <a:p>
            <a:pPr>
              <a:buClr>
                <a:schemeClr val="tx1">
                  <a:lumMod val="65000"/>
                  <a:lumOff val="35000"/>
                </a:schemeClr>
              </a:buClr>
              <a:buFont typeface="Arial"/>
              <a:buChar char="•"/>
            </a:pPr>
            <a:r>
              <a:rPr lang="en-US" sz="2800" spc="-40" dirty="0" smtClean="0">
                <a:solidFill>
                  <a:srgbClr val="595959"/>
                </a:solidFill>
                <a:latin typeface="Helvetica"/>
                <a:cs typeface="Helvetica"/>
              </a:rPr>
              <a:t>Developed with </a:t>
            </a:r>
            <a:r>
              <a:rPr lang="en-US" sz="2800" b="1" spc="-40" dirty="0" smtClean="0">
                <a:solidFill>
                  <a:srgbClr val="800000"/>
                </a:solidFill>
                <a:latin typeface="Helvetica"/>
                <a:cs typeface="Helvetica"/>
              </a:rPr>
              <a:t>80/20 rule </a:t>
            </a:r>
            <a:r>
              <a:rPr lang="en-US" sz="2800" spc="-40" dirty="0" smtClean="0">
                <a:solidFill>
                  <a:srgbClr val="595959"/>
                </a:solidFill>
                <a:latin typeface="Helvetica"/>
                <a:cs typeface="Helvetica"/>
              </a:rPr>
              <a:t>in mind.</a:t>
            </a:r>
          </a:p>
        </p:txBody>
      </p:sp>
      <p:sp>
        <p:nvSpPr>
          <p:cNvPr id="8" name="Slide Number Placeholder 7"/>
          <p:cNvSpPr>
            <a:spLocks noGrp="1"/>
          </p:cNvSpPr>
          <p:nvPr>
            <p:ph type="sldNum" sz="quarter" idx="12"/>
          </p:nvPr>
        </p:nvSpPr>
        <p:spPr/>
        <p:txBody>
          <a:bodyPr/>
          <a:lstStyle/>
          <a:p>
            <a:fld id="{DE891DC4-D975-E943-A025-05BBEE3AD01E}" type="slidenum">
              <a:rPr lang="en-US" smtClean="0"/>
              <a:pPr/>
              <a:t>34</a:t>
            </a:fld>
            <a:endParaRPr lang="en-US"/>
          </a:p>
        </p:txBody>
      </p:sp>
      <p:grpSp>
        <p:nvGrpSpPr>
          <p:cNvPr id="10" name="Group 9"/>
          <p:cNvGrpSpPr/>
          <p:nvPr/>
        </p:nvGrpSpPr>
        <p:grpSpPr>
          <a:xfrm rot="1377796">
            <a:off x="6517178" y="3242930"/>
            <a:ext cx="2743200" cy="3079354"/>
            <a:chOff x="6811708" y="2743198"/>
            <a:chExt cx="3140585" cy="3525435"/>
          </a:xfrm>
        </p:grpSpPr>
        <p:pic>
          <p:nvPicPr>
            <p:cNvPr id="5" name="Picture 4" descr="Procurement Dummies.jpg"/>
            <p:cNvPicPr>
              <a:picLocks noChangeAspect="1"/>
            </p:cNvPicPr>
            <p:nvPr/>
          </p:nvPicPr>
          <p:blipFill>
            <a:blip r:embed="rId2"/>
            <a:stretch>
              <a:fillRect/>
            </a:stretch>
          </p:blipFill>
          <p:spPr>
            <a:xfrm rot="20557724">
              <a:off x="7198642" y="3029151"/>
              <a:ext cx="2366717" cy="2953533"/>
            </a:xfrm>
            <a:prstGeom prst="rect">
              <a:avLst/>
            </a:prstGeom>
            <a:effectLst>
              <a:outerShdw blurRad="50800" dist="38100" dir="7860000">
                <a:srgbClr val="000000">
                  <a:alpha val="43000"/>
                </a:srgbClr>
              </a:outerShdw>
            </a:effectLst>
          </p:spPr>
        </p:pic>
        <p:cxnSp>
          <p:nvCxnSpPr>
            <p:cNvPr id="7" name="Straight Connector 6"/>
            <p:cNvCxnSpPr/>
            <p:nvPr/>
          </p:nvCxnSpPr>
          <p:spPr>
            <a:xfrm>
              <a:off x="6811708" y="3449234"/>
              <a:ext cx="3140585" cy="2133600"/>
            </a:xfrm>
            <a:prstGeom prst="line">
              <a:avLst/>
            </a:prstGeom>
            <a:ln w="146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5400000">
              <a:off x="6596606" y="3842795"/>
              <a:ext cx="3525435" cy="1326242"/>
            </a:xfrm>
            <a:prstGeom prst="line">
              <a:avLst/>
            </a:prstGeom>
            <a:ln w="146050" cap="flat" cmpd="sng" algn="ctr">
              <a:solidFill>
                <a:srgbClr val="FF0000"/>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503630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978439"/>
            <a:ext cx="9144000" cy="8795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 name="Subtitle 2"/>
          <p:cNvSpPr>
            <a:spLocks noGrp="1"/>
          </p:cNvSpPr>
          <p:nvPr>
            <p:ph idx="1"/>
          </p:nvPr>
        </p:nvSpPr>
        <p:spPr/>
        <p:txBody>
          <a:bodyPr>
            <a:normAutofit/>
          </a:bodyPr>
          <a:lstStyle/>
          <a:p>
            <a:pPr>
              <a:buClr>
                <a:schemeClr val="tx1">
                  <a:lumMod val="65000"/>
                  <a:lumOff val="35000"/>
                </a:schemeClr>
              </a:buClr>
              <a:buFont typeface="Arial" pitchFamily="34" charset="0"/>
              <a:buChar char="•"/>
            </a:pPr>
            <a:r>
              <a:rPr lang="en-US" sz="2800" b="1" dirty="0" smtClean="0">
                <a:solidFill>
                  <a:srgbClr val="800000"/>
                </a:solidFill>
                <a:latin typeface="Helvetica"/>
                <a:cs typeface="Helvetica"/>
              </a:rPr>
              <a:t>The Applicant </a:t>
            </a:r>
            <a:r>
              <a:rPr lang="en-US" sz="2800" dirty="0">
                <a:solidFill>
                  <a:schemeClr val="tx1">
                    <a:lumMod val="65000"/>
                    <a:lumOff val="35000"/>
                  </a:schemeClr>
                </a:solidFill>
                <a:latin typeface="Helvetica"/>
                <a:cs typeface="Helvetica"/>
              </a:rPr>
              <a:t>is ultimately responsible.</a:t>
            </a:r>
          </a:p>
          <a:p>
            <a:pPr>
              <a:buClr>
                <a:schemeClr val="tx1">
                  <a:lumMod val="65000"/>
                  <a:lumOff val="35000"/>
                </a:schemeClr>
              </a:buClr>
              <a:buFont typeface="Arial" pitchFamily="34" charset="0"/>
              <a:buChar char="•"/>
            </a:pPr>
            <a:r>
              <a:rPr lang="en-US" sz="2800" dirty="0" smtClean="0">
                <a:solidFill>
                  <a:schemeClr val="tx1">
                    <a:lumMod val="65000"/>
                    <a:lumOff val="35000"/>
                  </a:schemeClr>
                </a:solidFill>
                <a:latin typeface="Helvetica"/>
                <a:cs typeface="Helvetica"/>
              </a:rPr>
              <a:t>GOHSEP provides </a:t>
            </a:r>
            <a:r>
              <a:rPr lang="en-US" sz="2800" b="1" dirty="0" smtClean="0">
                <a:solidFill>
                  <a:srgbClr val="800000"/>
                </a:solidFill>
                <a:latin typeface="Helvetica"/>
                <a:cs typeface="Helvetica"/>
              </a:rPr>
              <a:t>“technical support” </a:t>
            </a:r>
            <a:r>
              <a:rPr lang="en-US" sz="2800" b="1" dirty="0" smtClean="0">
                <a:solidFill>
                  <a:schemeClr val="tx1">
                    <a:lumMod val="65000"/>
                    <a:lumOff val="35000"/>
                  </a:schemeClr>
                </a:solidFill>
                <a:latin typeface="Helvetica"/>
                <a:cs typeface="Helvetica"/>
              </a:rPr>
              <a:t>ONLY.</a:t>
            </a:r>
          </a:p>
          <a:p>
            <a:pPr>
              <a:buClr>
                <a:schemeClr val="tx1">
                  <a:lumMod val="65000"/>
                  <a:lumOff val="35000"/>
                </a:schemeClr>
              </a:buClr>
              <a:buFont typeface="Arial" pitchFamily="34" charset="0"/>
              <a:buChar char="•"/>
            </a:pPr>
            <a:r>
              <a:rPr lang="en-US" sz="2800" dirty="0" smtClean="0">
                <a:solidFill>
                  <a:schemeClr val="tx1">
                    <a:lumMod val="65000"/>
                    <a:lumOff val="35000"/>
                  </a:schemeClr>
                </a:solidFill>
                <a:latin typeface="Helvetica"/>
                <a:cs typeface="Helvetica"/>
              </a:rPr>
              <a:t>So . . . always </a:t>
            </a:r>
            <a:r>
              <a:rPr lang="en-US" sz="2800" b="1" dirty="0" smtClean="0">
                <a:solidFill>
                  <a:schemeClr val="tx1">
                    <a:lumMod val="65000"/>
                    <a:lumOff val="35000"/>
                  </a:schemeClr>
                </a:solidFill>
                <a:latin typeface="Helvetica"/>
                <a:cs typeface="Helvetica"/>
              </a:rPr>
              <a:t>act like a good risk manager</a:t>
            </a:r>
            <a:r>
              <a:rPr lang="en-US" sz="2800" dirty="0" smtClean="0">
                <a:solidFill>
                  <a:schemeClr val="tx1">
                    <a:lumMod val="65000"/>
                    <a:lumOff val="35000"/>
                  </a:schemeClr>
                </a:solidFill>
                <a:latin typeface="Helvetica"/>
                <a:cs typeface="Helvetica"/>
              </a:rPr>
              <a:t>, as if it was </a:t>
            </a:r>
            <a:r>
              <a:rPr lang="en-US" sz="2800" b="1" dirty="0" smtClean="0">
                <a:solidFill>
                  <a:srgbClr val="800000"/>
                </a:solidFill>
                <a:latin typeface="Helvetica"/>
                <a:cs typeface="Helvetica"/>
              </a:rPr>
              <a:t>your money.</a:t>
            </a:r>
            <a:endParaRPr lang="en-US" sz="2800" dirty="0" smtClean="0">
              <a:solidFill>
                <a:schemeClr val="tx1">
                  <a:lumMod val="65000"/>
                  <a:lumOff val="35000"/>
                </a:schemeClr>
              </a:solidFill>
              <a:latin typeface="Helvetica"/>
              <a:cs typeface="Helvetica"/>
            </a:endParaRPr>
          </a:p>
          <a:p>
            <a:pPr algn="l">
              <a:buClr>
                <a:schemeClr val="tx1">
                  <a:lumMod val="65000"/>
                  <a:lumOff val="35000"/>
                </a:schemeClr>
              </a:buClr>
              <a:buFont typeface="Arial" pitchFamily="34" charset="0"/>
              <a:buChar char="•"/>
            </a:pPr>
            <a:endParaRPr lang="en-US" dirty="0" smtClean="0">
              <a:solidFill>
                <a:schemeClr val="tx1">
                  <a:lumMod val="65000"/>
                  <a:lumOff val="35000"/>
                </a:schemeClr>
              </a:solidFill>
              <a:latin typeface="Helvetica"/>
              <a:cs typeface="Helvetica"/>
            </a:endParaRPr>
          </a:p>
          <a:p>
            <a:pPr algn="l">
              <a:buClr>
                <a:schemeClr val="tx1">
                  <a:lumMod val="65000"/>
                  <a:lumOff val="35000"/>
                </a:schemeClr>
              </a:buClr>
            </a:pPr>
            <a:endParaRPr lang="en-US" dirty="0">
              <a:solidFill>
                <a:schemeClr val="tx1">
                  <a:lumMod val="65000"/>
                  <a:lumOff val="35000"/>
                </a:schemeClr>
              </a:solidFill>
              <a:latin typeface="Helvetica"/>
              <a:cs typeface="Helvetica"/>
            </a:endParaRPr>
          </a:p>
        </p:txBody>
      </p:sp>
      <p:sp>
        <p:nvSpPr>
          <p:cNvPr id="5" name="Slide Number Placeholder 4"/>
          <p:cNvSpPr>
            <a:spLocks noGrp="1"/>
          </p:cNvSpPr>
          <p:nvPr>
            <p:ph type="sldNum" sz="quarter" idx="12"/>
          </p:nvPr>
        </p:nvSpPr>
        <p:spPr/>
        <p:txBody>
          <a:bodyPr/>
          <a:lstStyle/>
          <a:p>
            <a:fld id="{DE891DC4-D975-E943-A025-05BBEE3AD01E}" type="slidenum">
              <a:rPr lang="en-US" smtClean="0"/>
              <a:pPr/>
              <a:t>35</a:t>
            </a:fld>
            <a:endParaRPr lang="en-US"/>
          </a:p>
        </p:txBody>
      </p:sp>
      <p:sp>
        <p:nvSpPr>
          <p:cNvPr id="7" name="Title 1"/>
          <p:cNvSpPr>
            <a:spLocks noGrp="1"/>
          </p:cNvSpPr>
          <p:nvPr>
            <p:ph type="title"/>
          </p:nvPr>
        </p:nvSpPr>
        <p:spPr>
          <a:xfrm>
            <a:off x="457200" y="1295400"/>
            <a:ext cx="8229600" cy="903004"/>
          </a:xfrm>
        </p:spPr>
        <p:txBody>
          <a:bodyPr>
            <a:normAutofit fontScale="90000"/>
          </a:bodyPr>
          <a:lstStyle/>
          <a:p>
            <a:r>
              <a:rPr lang="en-US" dirty="0" smtClean="0"/>
              <a:t>Federal Procurement </a:t>
            </a:r>
            <a:r>
              <a:rPr lang="en-US" b="1" dirty="0">
                <a:solidFill>
                  <a:srgbClr val="800000"/>
                </a:solidFill>
                <a:latin typeface="Helvetica"/>
                <a:ea typeface="+mn-ea"/>
                <a:cs typeface="Helvetica"/>
              </a:rPr>
              <a:t>Best Practices</a:t>
            </a:r>
          </a:p>
        </p:txBody>
      </p:sp>
      <p:pic>
        <p:nvPicPr>
          <p:cNvPr id="8" name="Picture 7" descr="Underline.png"/>
          <p:cNvPicPr>
            <a:picLocks noChangeAspect="1"/>
          </p:cNvPicPr>
          <p:nvPr/>
        </p:nvPicPr>
        <p:blipFill>
          <a:blip r:embed="rId3"/>
          <a:srcRect/>
          <a:stretch>
            <a:fillRect/>
          </a:stretch>
        </p:blipFill>
        <p:spPr bwMode="auto">
          <a:xfrm>
            <a:off x="1745062" y="2983094"/>
            <a:ext cx="2070480" cy="139193"/>
          </a:xfrm>
          <a:prstGeom prst="rect">
            <a:avLst/>
          </a:prstGeom>
          <a:noFill/>
          <a:ln w="9525">
            <a:noFill/>
            <a:miter lim="800000"/>
            <a:headEnd/>
            <a:tailEnd/>
          </a:ln>
        </p:spPr>
      </p:pic>
    </p:spTree>
    <p:extLst>
      <p:ext uri="{BB962C8B-B14F-4D97-AF65-F5344CB8AC3E}">
        <p14:creationId xmlns:p14="http://schemas.microsoft.com/office/powerpoint/2010/main" val="4185216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686779"/>
            <a:ext cx="9144000" cy="11712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Current issue</a:t>
            </a:r>
            <a:endParaRPr lang="en-US" dirty="0"/>
          </a:p>
        </p:txBody>
      </p:sp>
      <p:sp>
        <p:nvSpPr>
          <p:cNvPr id="3" name="Content Placeholder 2"/>
          <p:cNvSpPr>
            <a:spLocks noGrp="1"/>
          </p:cNvSpPr>
          <p:nvPr>
            <p:ph idx="1"/>
          </p:nvPr>
        </p:nvSpPr>
        <p:spPr>
          <a:xfrm>
            <a:off x="3765665" y="2542421"/>
            <a:ext cx="5228705" cy="2803627"/>
          </a:xfrm>
        </p:spPr>
        <p:txBody>
          <a:bodyPr>
            <a:normAutofit/>
          </a:bodyPr>
          <a:lstStyle/>
          <a:p>
            <a:r>
              <a:rPr lang="en-US" sz="2800" dirty="0" smtClean="0"/>
              <a:t>NEW </a:t>
            </a:r>
            <a:r>
              <a:rPr lang="en-US" sz="2800" b="1" dirty="0" smtClean="0">
                <a:solidFill>
                  <a:srgbClr val="800000"/>
                </a:solidFill>
              </a:rPr>
              <a:t>2 Code of Federal Regulations (CFR) 200</a:t>
            </a:r>
          </a:p>
          <a:p>
            <a:pPr>
              <a:buClr>
                <a:schemeClr val="tx1">
                  <a:lumMod val="65000"/>
                  <a:lumOff val="35000"/>
                </a:schemeClr>
              </a:buClr>
            </a:pPr>
            <a:r>
              <a:rPr lang="en-US" sz="2800" b="1" dirty="0" smtClean="0">
                <a:solidFill>
                  <a:srgbClr val="800000"/>
                </a:solidFill>
              </a:rPr>
              <a:t>Uniform Guidance </a:t>
            </a:r>
            <a:r>
              <a:rPr lang="en-US" sz="2800" i="1" dirty="0"/>
              <a:t>(super circular</a:t>
            </a:r>
            <a:r>
              <a:rPr lang="en-US" sz="2800" i="1" dirty="0" smtClean="0"/>
              <a:t>)</a:t>
            </a:r>
          </a:p>
          <a:p>
            <a:pPr>
              <a:buClr>
                <a:schemeClr val="tx1">
                  <a:lumMod val="65000"/>
                  <a:lumOff val="35000"/>
                </a:schemeClr>
              </a:buClr>
            </a:pPr>
            <a:r>
              <a:rPr lang="en-US" sz="2800" dirty="0" smtClean="0"/>
              <a:t>Effective </a:t>
            </a:r>
            <a:r>
              <a:rPr lang="en-US" sz="2800" b="1" dirty="0">
                <a:solidFill>
                  <a:srgbClr val="800000"/>
                </a:solidFill>
              </a:rPr>
              <a:t>December 26, 2014</a:t>
            </a:r>
          </a:p>
        </p:txBody>
      </p:sp>
      <p:sp>
        <p:nvSpPr>
          <p:cNvPr id="4" name="Slide Number Placeholder 3"/>
          <p:cNvSpPr>
            <a:spLocks noGrp="1"/>
          </p:cNvSpPr>
          <p:nvPr>
            <p:ph type="sldNum" sz="quarter" idx="12"/>
          </p:nvPr>
        </p:nvSpPr>
        <p:spPr/>
        <p:txBody>
          <a:bodyPr/>
          <a:lstStyle/>
          <a:p>
            <a:fld id="{A1FCC955-EDC8-C641-B7EE-09FB459102F8}" type="slidenum">
              <a:rPr lang="en-US" smtClean="0"/>
              <a:pPr/>
              <a:t>36</a:t>
            </a:fld>
            <a:endParaRPr lang="en-US" dirty="0"/>
          </a:p>
        </p:txBody>
      </p:sp>
      <p:pic>
        <p:nvPicPr>
          <p:cNvPr id="6" name="Picture 5" descr="Cover Page to Fed Reg. Vol 78 No. 248 Part III [OMB].pdf"/>
          <p:cNvPicPr>
            <a:picLocks noChangeAspect="1"/>
          </p:cNvPicPr>
          <p:nvPr/>
        </p:nvPicPr>
        <p:blipFill rotWithShape="1">
          <a:blip r:embed="rId3">
            <a:extLst>
              <a:ext uri="{28A0092B-C50C-407E-A947-70E740481C1C}">
                <a14:useLocalDpi xmlns:a14="http://schemas.microsoft.com/office/drawing/2010/main" val="0"/>
              </a:ext>
            </a:extLst>
          </a:blip>
          <a:srcRect l="244" t="-312" r="-1518" b="290"/>
          <a:stretch/>
        </p:blipFill>
        <p:spPr>
          <a:xfrm rot="20592119">
            <a:off x="-420110" y="1791751"/>
            <a:ext cx="4233980" cy="5411515"/>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pic>
      <p:pic>
        <p:nvPicPr>
          <p:cNvPr id="7" name="Picture 6" descr="newinfo-01.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4802" y="5275962"/>
            <a:ext cx="2121451" cy="1471899"/>
          </a:xfrm>
          <a:prstGeom prst="rect">
            <a:avLst/>
          </a:prstGeom>
        </p:spPr>
      </p:pic>
    </p:spTree>
    <p:extLst>
      <p:ext uri="{BB962C8B-B14F-4D97-AF65-F5344CB8AC3E}">
        <p14:creationId xmlns:p14="http://schemas.microsoft.com/office/powerpoint/2010/main" val="2435801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686779"/>
            <a:ext cx="9144000" cy="117122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Procurement Key takeaways</a:t>
            </a:r>
            <a:endParaRPr lang="en-US" dirty="0"/>
          </a:p>
        </p:txBody>
      </p:sp>
      <p:sp>
        <p:nvSpPr>
          <p:cNvPr id="3" name="Subtitle 2"/>
          <p:cNvSpPr>
            <a:spLocks noGrp="1"/>
          </p:cNvSpPr>
          <p:nvPr>
            <p:ph idx="1"/>
          </p:nvPr>
        </p:nvSpPr>
        <p:spPr>
          <a:xfrm>
            <a:off x="457200" y="2112679"/>
            <a:ext cx="8753475" cy="4437750"/>
          </a:xfrm>
        </p:spPr>
        <p:txBody>
          <a:bodyPr>
            <a:noAutofit/>
          </a:bodyPr>
          <a:lstStyle/>
          <a:p>
            <a:pPr>
              <a:spcBef>
                <a:spcPts val="0"/>
              </a:spcBef>
              <a:buClr>
                <a:schemeClr val="tx1">
                  <a:lumMod val="65000"/>
                  <a:lumOff val="35000"/>
                </a:schemeClr>
              </a:buClr>
              <a:buFont typeface="Arial"/>
              <a:buChar char="•"/>
            </a:pPr>
            <a:r>
              <a:rPr lang="en-US" sz="2200" dirty="0" smtClean="0">
                <a:solidFill>
                  <a:srgbClr val="595959"/>
                </a:solidFill>
                <a:latin typeface="Calibri"/>
                <a:cs typeface="Calibri"/>
              </a:rPr>
              <a:t>Always have </a:t>
            </a:r>
            <a:r>
              <a:rPr lang="en-US" sz="2200" b="1" dirty="0" smtClean="0">
                <a:solidFill>
                  <a:srgbClr val="800000"/>
                </a:solidFill>
                <a:latin typeface="Calibri"/>
                <a:cs typeface="Calibri"/>
              </a:rPr>
              <a:t>a competitive process</a:t>
            </a:r>
            <a:r>
              <a:rPr lang="en-US" sz="2200" dirty="0" smtClean="0">
                <a:latin typeface="Calibri"/>
                <a:cs typeface="Calibri"/>
              </a:rPr>
              <a:t>.</a:t>
            </a:r>
          </a:p>
          <a:p>
            <a:pPr lvl="1">
              <a:spcBef>
                <a:spcPts val="0"/>
              </a:spcBef>
              <a:buClr>
                <a:schemeClr val="tx1">
                  <a:lumMod val="65000"/>
                  <a:lumOff val="35000"/>
                </a:schemeClr>
              </a:buClr>
            </a:pPr>
            <a:r>
              <a:rPr lang="en-US" sz="1800" dirty="0">
                <a:latin typeface="Calibri"/>
                <a:cs typeface="Calibri"/>
              </a:rPr>
              <a:t>Publicize v. Advertise</a:t>
            </a:r>
          </a:p>
          <a:p>
            <a:pPr>
              <a:spcBef>
                <a:spcPts val="0"/>
              </a:spcBef>
              <a:buClr>
                <a:schemeClr val="tx1">
                  <a:lumMod val="65000"/>
                  <a:lumOff val="35000"/>
                </a:schemeClr>
              </a:buClr>
            </a:pPr>
            <a:r>
              <a:rPr lang="en-US" sz="2200" dirty="0" smtClean="0">
                <a:latin typeface="Calibri"/>
                <a:cs typeface="Calibri"/>
              </a:rPr>
              <a:t>Follow </a:t>
            </a:r>
            <a:r>
              <a:rPr lang="en-US" sz="2200" b="1" dirty="0" smtClean="0">
                <a:latin typeface="Calibri"/>
                <a:cs typeface="Calibri"/>
              </a:rPr>
              <a:t>MOST</a:t>
            </a:r>
            <a:r>
              <a:rPr lang="en-US" sz="2200" dirty="0" smtClean="0">
                <a:latin typeface="Calibri"/>
                <a:cs typeface="Calibri"/>
              </a:rPr>
              <a:t> Stringent Procurement Requirement </a:t>
            </a:r>
          </a:p>
          <a:p>
            <a:pPr lvl="1">
              <a:spcBef>
                <a:spcPts val="0"/>
              </a:spcBef>
              <a:buClr>
                <a:schemeClr val="tx1">
                  <a:lumMod val="65000"/>
                  <a:lumOff val="35000"/>
                </a:schemeClr>
              </a:buClr>
            </a:pPr>
            <a:r>
              <a:rPr lang="en-US" sz="1800" dirty="0" smtClean="0">
                <a:latin typeface="Calibri"/>
                <a:cs typeface="Calibri"/>
              </a:rPr>
              <a:t>Federal, State or Local</a:t>
            </a:r>
          </a:p>
          <a:p>
            <a:pPr>
              <a:spcBef>
                <a:spcPts val="0"/>
              </a:spcBef>
              <a:buClr>
                <a:schemeClr val="tx1">
                  <a:lumMod val="65000"/>
                  <a:lumOff val="35000"/>
                </a:schemeClr>
              </a:buClr>
              <a:buFont typeface="Arial"/>
              <a:buChar char="•"/>
            </a:pPr>
            <a:r>
              <a:rPr lang="en-US" sz="2200" b="1" dirty="0" smtClean="0">
                <a:solidFill>
                  <a:srgbClr val="800000"/>
                </a:solidFill>
                <a:latin typeface="Calibri"/>
                <a:cs typeface="Calibri"/>
              </a:rPr>
              <a:t>Avoid prohibited contracts </a:t>
            </a:r>
            <a:r>
              <a:rPr lang="en-US" sz="2200" dirty="0" smtClean="0">
                <a:solidFill>
                  <a:srgbClr val="595959"/>
                </a:solidFill>
                <a:latin typeface="Calibri"/>
                <a:cs typeface="Calibri"/>
              </a:rPr>
              <a:t>and </a:t>
            </a:r>
            <a:r>
              <a:rPr lang="en-US" sz="2200" b="1" dirty="0" smtClean="0">
                <a:solidFill>
                  <a:srgbClr val="595959"/>
                </a:solidFill>
                <a:latin typeface="Calibri"/>
                <a:cs typeface="Calibri"/>
              </a:rPr>
              <a:t>be very careful</a:t>
            </a:r>
            <a:r>
              <a:rPr lang="en-US" sz="2200" dirty="0" smtClean="0">
                <a:solidFill>
                  <a:srgbClr val="595959"/>
                </a:solidFill>
                <a:latin typeface="Calibri"/>
                <a:cs typeface="Calibri"/>
              </a:rPr>
              <a:t> with Time + Materials contracts.</a:t>
            </a:r>
          </a:p>
          <a:p>
            <a:pPr>
              <a:buClr>
                <a:schemeClr val="tx1">
                  <a:lumMod val="65000"/>
                  <a:lumOff val="35000"/>
                </a:schemeClr>
              </a:buClr>
              <a:buFont typeface="Arial"/>
              <a:buChar char="•"/>
            </a:pPr>
            <a:r>
              <a:rPr lang="en-US" sz="2200" dirty="0" smtClean="0">
                <a:latin typeface="Calibri"/>
                <a:cs typeface="Calibri"/>
              </a:rPr>
              <a:t>Include all </a:t>
            </a:r>
            <a:r>
              <a:rPr lang="en-US" sz="2200" b="1" dirty="0" smtClean="0">
                <a:solidFill>
                  <a:srgbClr val="800000"/>
                </a:solidFill>
                <a:latin typeface="Calibri"/>
                <a:cs typeface="Calibri"/>
              </a:rPr>
              <a:t>required clauses</a:t>
            </a:r>
            <a:r>
              <a:rPr lang="en-US" sz="2200" dirty="0" smtClean="0">
                <a:latin typeface="Calibri"/>
                <a:cs typeface="Calibri"/>
              </a:rPr>
              <a:t>.</a:t>
            </a:r>
          </a:p>
          <a:p>
            <a:pPr>
              <a:spcBef>
                <a:spcPts val="0"/>
              </a:spcBef>
              <a:buClr>
                <a:schemeClr val="tx1">
                  <a:lumMod val="65000"/>
                  <a:lumOff val="35000"/>
                </a:schemeClr>
              </a:buClr>
              <a:buFont typeface="Arial"/>
              <a:buChar char="•"/>
            </a:pPr>
            <a:r>
              <a:rPr lang="en-US" sz="2200" b="1" dirty="0" smtClean="0">
                <a:solidFill>
                  <a:srgbClr val="800000"/>
                </a:solidFill>
                <a:latin typeface="Calibri"/>
                <a:cs typeface="Calibri"/>
              </a:rPr>
              <a:t>Affirmative steps </a:t>
            </a:r>
            <a:r>
              <a:rPr lang="en-US" sz="2200" dirty="0" smtClean="0">
                <a:latin typeface="Calibri"/>
                <a:cs typeface="Calibri"/>
              </a:rPr>
              <a:t>for minority, small, women-owned businesses. (44CFR 13.6e)</a:t>
            </a:r>
            <a:endParaRPr lang="en-US" sz="2200" dirty="0" smtClean="0">
              <a:solidFill>
                <a:srgbClr val="0000FF"/>
              </a:solidFill>
              <a:latin typeface="Calibri"/>
              <a:cs typeface="Calibri"/>
            </a:endParaRPr>
          </a:p>
          <a:p>
            <a:pPr>
              <a:buClr>
                <a:schemeClr val="tx1">
                  <a:lumMod val="65000"/>
                  <a:lumOff val="35000"/>
                </a:schemeClr>
              </a:buClr>
              <a:buFont typeface="Arial"/>
              <a:buChar char="•"/>
            </a:pPr>
            <a:r>
              <a:rPr lang="en-US" sz="2200" dirty="0" smtClean="0">
                <a:latin typeface="Calibri"/>
                <a:cs typeface="Calibri"/>
              </a:rPr>
              <a:t>Process to </a:t>
            </a:r>
            <a:r>
              <a:rPr lang="en-US" sz="2200" b="1" dirty="0" smtClean="0">
                <a:solidFill>
                  <a:srgbClr val="800000"/>
                </a:solidFill>
                <a:latin typeface="Calibri"/>
                <a:cs typeface="Calibri"/>
              </a:rPr>
              <a:t>monitor</a:t>
            </a:r>
            <a:r>
              <a:rPr lang="en-US" sz="2200" dirty="0" smtClean="0">
                <a:solidFill>
                  <a:srgbClr val="800000"/>
                </a:solidFill>
                <a:latin typeface="Calibri"/>
                <a:cs typeface="Calibri"/>
              </a:rPr>
              <a:t> </a:t>
            </a:r>
            <a:r>
              <a:rPr lang="en-US" sz="2200" dirty="0" smtClean="0">
                <a:latin typeface="Calibri"/>
                <a:cs typeface="Calibri"/>
              </a:rPr>
              <a:t>contractors.</a:t>
            </a:r>
          </a:p>
          <a:p>
            <a:pPr>
              <a:buClr>
                <a:schemeClr val="tx1">
                  <a:lumMod val="65000"/>
                  <a:lumOff val="35000"/>
                </a:schemeClr>
              </a:buClr>
              <a:buFont typeface="Arial"/>
              <a:buChar char="•"/>
            </a:pPr>
            <a:r>
              <a:rPr lang="en-US" sz="2200" b="1" dirty="0" smtClean="0">
                <a:solidFill>
                  <a:srgbClr val="7A0000"/>
                </a:solidFill>
                <a:latin typeface="Calibri"/>
                <a:cs typeface="Calibri"/>
              </a:rPr>
              <a:t>Local</a:t>
            </a:r>
            <a:r>
              <a:rPr lang="en-US" sz="2200" dirty="0" smtClean="0">
                <a:latin typeface="Calibri"/>
                <a:cs typeface="Calibri"/>
              </a:rPr>
              <a:t> contractor preference (Stafford Act Section 307)</a:t>
            </a:r>
          </a:p>
          <a:p>
            <a:pPr>
              <a:buClr>
                <a:schemeClr val="tx1">
                  <a:lumMod val="65000"/>
                  <a:lumOff val="35000"/>
                </a:schemeClr>
              </a:buClr>
              <a:buFont typeface="Arial"/>
              <a:buChar char="•"/>
            </a:pPr>
            <a:r>
              <a:rPr lang="en-US" sz="2200" dirty="0" smtClean="0">
                <a:latin typeface="Calibri"/>
                <a:cs typeface="Calibri"/>
              </a:rPr>
              <a:t>Most </a:t>
            </a:r>
            <a:r>
              <a:rPr lang="en-US" sz="2200" b="1" dirty="0" smtClean="0">
                <a:solidFill>
                  <a:srgbClr val="800000"/>
                </a:solidFill>
                <a:latin typeface="Calibri"/>
                <a:cs typeface="Calibri"/>
              </a:rPr>
              <a:t>conservative approach</a:t>
            </a:r>
            <a:r>
              <a:rPr lang="en-US" sz="2200" dirty="0" smtClean="0">
                <a:latin typeface="Calibri"/>
                <a:cs typeface="Calibri"/>
              </a:rPr>
              <a:t>.</a:t>
            </a:r>
          </a:p>
        </p:txBody>
      </p:sp>
      <p:sp>
        <p:nvSpPr>
          <p:cNvPr id="5" name="Slide Number Placeholder 4"/>
          <p:cNvSpPr>
            <a:spLocks noGrp="1"/>
          </p:cNvSpPr>
          <p:nvPr>
            <p:ph type="sldNum" sz="quarter" idx="12"/>
          </p:nvPr>
        </p:nvSpPr>
        <p:spPr/>
        <p:txBody>
          <a:bodyPr/>
          <a:lstStyle/>
          <a:p>
            <a:fld id="{DE891DC4-D975-E943-A025-05BBEE3AD01E}" type="slidenum">
              <a:rPr lang="en-US" smtClean="0"/>
              <a:pPr/>
              <a:t>37</a:t>
            </a:fld>
            <a:endParaRPr lang="en-US" dirty="0"/>
          </a:p>
        </p:txBody>
      </p:sp>
    </p:spTree>
    <p:extLst>
      <p:ext uri="{BB962C8B-B14F-4D97-AF65-F5344CB8AC3E}">
        <p14:creationId xmlns:p14="http://schemas.microsoft.com/office/powerpoint/2010/main" val="14896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249383" y="1295400"/>
            <a:ext cx="8437418" cy="903004"/>
          </a:xfrm>
        </p:spPr>
        <p:txBody>
          <a:bodyPr vert="horz" lIns="91440" tIns="45720" rIns="91440" bIns="45720" rtlCol="0" anchor="ctr">
            <a:noAutofit/>
          </a:bodyPr>
          <a:lstStyle/>
          <a:p>
            <a:r>
              <a:rPr lang="en-US" sz="3800" dirty="0" smtClean="0"/>
              <a:t>Reimbursement Required </a:t>
            </a:r>
            <a:r>
              <a:rPr lang="en-US" sz="3800" dirty="0"/>
              <a:t>Documentation</a:t>
            </a:r>
          </a:p>
        </p:txBody>
      </p:sp>
      <p:sp>
        <p:nvSpPr>
          <p:cNvPr id="40963" name="Content Placeholder 2"/>
          <p:cNvSpPr>
            <a:spLocks noGrp="1"/>
          </p:cNvSpPr>
          <p:nvPr>
            <p:ph sz="half" idx="1"/>
          </p:nvPr>
        </p:nvSpPr>
        <p:spPr>
          <a:xfrm>
            <a:off x="457200" y="2198404"/>
            <a:ext cx="6858000" cy="4965700"/>
          </a:xfrm>
        </p:spPr>
        <p:txBody>
          <a:bodyPr vert="horz" lIns="91440" tIns="45720" rIns="91440" bIns="45720" rtlCol="0">
            <a:noAutofit/>
          </a:bodyPr>
          <a:lstStyle/>
          <a:p>
            <a:pPr>
              <a:spcBef>
                <a:spcPts val="0"/>
              </a:spcBef>
              <a:buClr>
                <a:schemeClr val="tx1">
                  <a:lumMod val="65000"/>
                  <a:lumOff val="35000"/>
                </a:schemeClr>
              </a:buClr>
            </a:pPr>
            <a:r>
              <a:rPr lang="en-US" sz="2200" dirty="0">
                <a:latin typeface="Calibri"/>
                <a:cs typeface="Calibri"/>
              </a:rPr>
              <a:t>	Items required during the reimbursement process include the following:</a:t>
            </a:r>
          </a:p>
          <a:p>
            <a:pPr lvl="1">
              <a:spcBef>
                <a:spcPts val="0"/>
              </a:spcBef>
              <a:buClr>
                <a:schemeClr val="tx1">
                  <a:lumMod val="65000"/>
                  <a:lumOff val="35000"/>
                </a:schemeClr>
              </a:buClr>
            </a:pPr>
            <a:r>
              <a:rPr lang="en-US" sz="1800" dirty="0">
                <a:latin typeface="Calibri"/>
                <a:cs typeface="Calibri"/>
              </a:rPr>
              <a:t>Reimbursement Request Form (RRF) </a:t>
            </a:r>
            <a:endParaRPr lang="en-US" sz="1800" dirty="0" smtClean="0">
              <a:latin typeface="Calibri"/>
              <a:cs typeface="Calibri"/>
            </a:endParaRPr>
          </a:p>
          <a:p>
            <a:pPr lvl="2">
              <a:spcBef>
                <a:spcPts val="0"/>
              </a:spcBef>
              <a:buClr>
                <a:schemeClr val="tx1">
                  <a:lumMod val="65000"/>
                  <a:lumOff val="35000"/>
                </a:schemeClr>
              </a:buClr>
            </a:pPr>
            <a:r>
              <a:rPr lang="en-US" sz="1400" dirty="0" smtClean="0">
                <a:latin typeface="Calibri"/>
                <a:cs typeface="Calibri"/>
              </a:rPr>
              <a:t>Obtained from grant program website (www.gohsep.la.gov)</a:t>
            </a:r>
            <a:endParaRPr lang="en-US" sz="1400" dirty="0">
              <a:latin typeface="Calibri"/>
              <a:cs typeface="Calibri"/>
            </a:endParaRPr>
          </a:p>
          <a:p>
            <a:pPr lvl="1">
              <a:spcBef>
                <a:spcPts val="0"/>
              </a:spcBef>
              <a:buClr>
                <a:schemeClr val="tx1">
                  <a:lumMod val="65000"/>
                  <a:lumOff val="35000"/>
                </a:schemeClr>
              </a:buClr>
            </a:pPr>
            <a:r>
              <a:rPr lang="en-US" sz="1800" dirty="0">
                <a:latin typeface="Calibri"/>
                <a:cs typeface="Calibri"/>
              </a:rPr>
              <a:t>Summary Records </a:t>
            </a:r>
            <a:endParaRPr lang="en-US" sz="1800" dirty="0" smtClean="0">
              <a:latin typeface="Calibri"/>
              <a:cs typeface="Calibri"/>
            </a:endParaRPr>
          </a:p>
          <a:p>
            <a:pPr lvl="1">
              <a:spcBef>
                <a:spcPts val="0"/>
              </a:spcBef>
              <a:buClr>
                <a:schemeClr val="tx1">
                  <a:lumMod val="65000"/>
                  <a:lumOff val="35000"/>
                </a:schemeClr>
              </a:buClr>
            </a:pPr>
            <a:r>
              <a:rPr lang="en-US" sz="1800" dirty="0" smtClean="0">
                <a:latin typeface="Calibri"/>
                <a:cs typeface="Calibri"/>
              </a:rPr>
              <a:t>Invoices</a:t>
            </a:r>
            <a:endParaRPr lang="en-US" sz="1800" dirty="0">
              <a:latin typeface="Calibri"/>
              <a:cs typeface="Calibri"/>
            </a:endParaRPr>
          </a:p>
          <a:p>
            <a:pPr lvl="1">
              <a:spcBef>
                <a:spcPts val="0"/>
              </a:spcBef>
              <a:buClr>
                <a:schemeClr val="tx1">
                  <a:lumMod val="65000"/>
                  <a:lumOff val="35000"/>
                </a:schemeClr>
              </a:buClr>
            </a:pPr>
            <a:r>
              <a:rPr lang="en-US" sz="1800" dirty="0">
                <a:latin typeface="Calibri"/>
                <a:cs typeface="Calibri"/>
              </a:rPr>
              <a:t>Contracts </a:t>
            </a:r>
          </a:p>
          <a:p>
            <a:pPr lvl="1">
              <a:spcBef>
                <a:spcPts val="0"/>
              </a:spcBef>
              <a:buClr>
                <a:schemeClr val="tx1">
                  <a:lumMod val="65000"/>
                  <a:lumOff val="35000"/>
                </a:schemeClr>
              </a:buClr>
            </a:pPr>
            <a:r>
              <a:rPr lang="en-US" sz="1800" b="1" dirty="0">
                <a:latin typeface="Calibri"/>
                <a:cs typeface="Calibri"/>
              </a:rPr>
              <a:t>Demonstration of Proper Procurement</a:t>
            </a:r>
          </a:p>
          <a:p>
            <a:pPr>
              <a:spcBef>
                <a:spcPts val="0"/>
              </a:spcBef>
              <a:buClr>
                <a:schemeClr val="tx1">
                  <a:lumMod val="65000"/>
                  <a:lumOff val="35000"/>
                </a:schemeClr>
              </a:buClr>
            </a:pPr>
            <a:r>
              <a:rPr lang="en-US" sz="2200" dirty="0">
                <a:latin typeface="Calibri"/>
                <a:cs typeface="Calibri"/>
              </a:rPr>
              <a:t>Progressive Closeout</a:t>
            </a:r>
          </a:p>
          <a:p>
            <a:pPr>
              <a:spcBef>
                <a:spcPts val="0"/>
              </a:spcBef>
              <a:buClr>
                <a:schemeClr val="tx1">
                  <a:lumMod val="65000"/>
                  <a:lumOff val="35000"/>
                </a:schemeClr>
              </a:buClr>
            </a:pPr>
            <a:r>
              <a:rPr lang="en-US" sz="2200" b="1" dirty="0" smtClean="0">
                <a:solidFill>
                  <a:srgbClr val="A50021"/>
                </a:solidFill>
                <a:latin typeface="Calibri"/>
                <a:cs typeface="Calibri"/>
              </a:rPr>
              <a:t>Undocumented </a:t>
            </a:r>
            <a:r>
              <a:rPr lang="en-US" sz="2200" dirty="0">
                <a:latin typeface="Calibri"/>
                <a:cs typeface="Calibri"/>
              </a:rPr>
              <a:t>eligible expenses </a:t>
            </a:r>
            <a:r>
              <a:rPr lang="en-US" sz="2200" dirty="0" smtClean="0">
                <a:latin typeface="Calibri"/>
                <a:cs typeface="Calibri"/>
              </a:rPr>
              <a:t>are</a:t>
            </a:r>
          </a:p>
          <a:p>
            <a:pPr marL="282575" indent="0">
              <a:spcBef>
                <a:spcPts val="0"/>
              </a:spcBef>
              <a:buClr>
                <a:schemeClr val="tx1">
                  <a:lumMod val="65000"/>
                  <a:lumOff val="35000"/>
                </a:schemeClr>
              </a:buClr>
              <a:buNone/>
            </a:pPr>
            <a:r>
              <a:rPr lang="en-US" sz="2200" dirty="0">
                <a:latin typeface="Calibri"/>
                <a:cs typeface="Calibri"/>
              </a:rPr>
              <a:t> </a:t>
            </a:r>
            <a:r>
              <a:rPr lang="en-US" sz="2200" dirty="0" smtClean="0">
                <a:latin typeface="Calibri"/>
                <a:cs typeface="Calibri"/>
              </a:rPr>
              <a:t>    </a:t>
            </a:r>
            <a:r>
              <a:rPr lang="en-US" sz="2200" b="1" dirty="0" smtClean="0">
                <a:latin typeface="Calibri"/>
                <a:cs typeface="Calibri"/>
              </a:rPr>
              <a:t>very </a:t>
            </a:r>
            <a:r>
              <a:rPr lang="en-US" sz="2200" b="1" dirty="0">
                <a:latin typeface="Calibri"/>
                <a:cs typeface="Calibri"/>
              </a:rPr>
              <a:t>difficult </a:t>
            </a:r>
            <a:r>
              <a:rPr lang="en-US" sz="2200" dirty="0">
                <a:latin typeface="Calibri"/>
                <a:cs typeface="Calibri"/>
              </a:rPr>
              <a:t>to get reimbursed</a:t>
            </a:r>
          </a:p>
          <a:p>
            <a:pPr>
              <a:spcBef>
                <a:spcPts val="0"/>
              </a:spcBef>
              <a:buClr>
                <a:schemeClr val="tx1">
                  <a:lumMod val="65000"/>
                  <a:lumOff val="35000"/>
                </a:schemeClr>
              </a:buClr>
            </a:pPr>
            <a:endParaRPr lang="en-US" sz="2200" dirty="0">
              <a:latin typeface="Calibri"/>
              <a:cs typeface="Calibri"/>
            </a:endParaRPr>
          </a:p>
          <a:p>
            <a:pPr>
              <a:spcBef>
                <a:spcPts val="0"/>
              </a:spcBef>
              <a:buClr>
                <a:schemeClr val="tx1">
                  <a:lumMod val="65000"/>
                  <a:lumOff val="35000"/>
                </a:schemeClr>
              </a:buClr>
            </a:pPr>
            <a:endParaRPr lang="en-US" sz="2200" dirty="0">
              <a:latin typeface="Calibri"/>
              <a:cs typeface="Calibri"/>
            </a:endParaRPr>
          </a:p>
        </p:txBody>
      </p:sp>
      <p:pic>
        <p:nvPicPr>
          <p:cNvPr id="40964" name="Picture 12" descr="74213283.jpg"/>
          <p:cNvPicPr>
            <a:picLocks noChangeAspect="1"/>
          </p:cNvPicPr>
          <p:nvPr/>
        </p:nvPicPr>
        <p:blipFill>
          <a:blip r:embed="rId3" cstate="print"/>
          <a:srcRect r="22656"/>
          <a:stretch>
            <a:fillRect/>
          </a:stretch>
        </p:blipFill>
        <p:spPr bwMode="auto">
          <a:xfrm>
            <a:off x="5378335" y="3747773"/>
            <a:ext cx="3765665" cy="2843267"/>
          </a:xfrm>
          <a:prstGeom prst="rect">
            <a:avLst/>
          </a:prstGeom>
          <a:noFill/>
          <a:ln w="9525">
            <a:noFill/>
            <a:miter lim="800000"/>
            <a:headEnd/>
            <a:tailEnd/>
          </a:ln>
        </p:spPr>
      </p:pic>
      <p:sp>
        <p:nvSpPr>
          <p:cNvPr id="5" name="Slide Number Placeholder 3"/>
          <p:cNvSpPr>
            <a:spLocks noGrp="1"/>
          </p:cNvSpPr>
          <p:nvPr>
            <p:ph type="sldNum" sz="quarter" idx="12"/>
          </p:nvPr>
        </p:nvSpPr>
        <p:spPr>
          <a:xfrm>
            <a:off x="5156200" y="190500"/>
            <a:ext cx="3670300" cy="703590"/>
          </a:xfrm>
        </p:spPr>
        <p:txBody>
          <a:bodyPr/>
          <a:lstStyle/>
          <a:p>
            <a:fld id="{C2834459-DAA1-44E8-9E10-711501CD8C61}" type="slidenum">
              <a:rPr lang="en-US" smtClean="0"/>
              <a:t>38</a:t>
            </a:fld>
            <a:endParaRPr lang="en-US" dirty="0"/>
          </a:p>
        </p:txBody>
      </p:sp>
    </p:spTree>
    <p:extLst>
      <p:ext uri="{BB962C8B-B14F-4D97-AF65-F5344CB8AC3E}">
        <p14:creationId xmlns:p14="http://schemas.microsoft.com/office/powerpoint/2010/main" val="2195015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sz="half" idx="1"/>
          </p:nvPr>
        </p:nvSpPr>
        <p:spPr>
          <a:xfrm>
            <a:off x="457200" y="2452255"/>
            <a:ext cx="4305300" cy="3973945"/>
          </a:xfrm>
        </p:spPr>
        <p:txBody>
          <a:bodyPr>
            <a:normAutofit/>
          </a:bodyPr>
          <a:lstStyle/>
          <a:p>
            <a:pPr>
              <a:lnSpc>
                <a:spcPct val="100000"/>
              </a:lnSpc>
              <a:buFont typeface="Arial" charset="0"/>
              <a:buChar char="•"/>
            </a:pPr>
            <a:r>
              <a:rPr lang="en-US" sz="2200" dirty="0" smtClean="0"/>
              <a:t>Applicants must retain documentation for at least </a:t>
            </a:r>
            <a:r>
              <a:rPr lang="en-US" sz="2200" b="1" dirty="0" smtClean="0">
                <a:solidFill>
                  <a:srgbClr val="A50021"/>
                </a:solidFill>
              </a:rPr>
              <a:t>3 years</a:t>
            </a:r>
            <a:r>
              <a:rPr lang="en-US" sz="2200" dirty="0" smtClean="0"/>
              <a:t> from the date they receive official notification from GOHSEP that all projects have been closed (44 CFR Part 13.42).</a:t>
            </a:r>
          </a:p>
          <a:p>
            <a:pPr>
              <a:lnSpc>
                <a:spcPct val="100000"/>
              </a:lnSpc>
              <a:buFont typeface="Arial" charset="0"/>
              <a:buChar char="•"/>
            </a:pPr>
            <a:r>
              <a:rPr lang="en-US" sz="2200" dirty="0" smtClean="0"/>
              <a:t>All documentation pertaining to a specific project should be </a:t>
            </a:r>
            <a:r>
              <a:rPr lang="en-US" sz="2200" b="1" dirty="0" smtClean="0"/>
              <a:t>filed with the grant package and its related projects</a:t>
            </a:r>
            <a:r>
              <a:rPr lang="en-US" sz="2200" dirty="0" smtClean="0"/>
              <a:t>.</a:t>
            </a:r>
          </a:p>
        </p:txBody>
      </p:sp>
      <p:pic>
        <p:nvPicPr>
          <p:cNvPr id="59396" name="Content Placeholder 8" descr="200383309-001.jpg"/>
          <p:cNvPicPr>
            <a:picLocks noGrp="1" noChangeAspect="1"/>
          </p:cNvPicPr>
          <p:nvPr>
            <p:ph sz="half" idx="2"/>
          </p:nvPr>
        </p:nvPicPr>
        <p:blipFill>
          <a:blip r:embed="rId3" cstate="print"/>
          <a:srcRect/>
          <a:stretch>
            <a:fillRect/>
          </a:stretch>
        </p:blipFill>
        <p:spPr>
          <a:xfrm>
            <a:off x="5213004" y="2644775"/>
            <a:ext cx="3810000" cy="3781425"/>
          </a:xfrm>
        </p:spPr>
      </p:pic>
      <p:sp>
        <p:nvSpPr>
          <p:cNvPr id="6" name="Title 1"/>
          <p:cNvSpPr>
            <a:spLocks noGrp="1"/>
          </p:cNvSpPr>
          <p:nvPr>
            <p:ph type="title"/>
          </p:nvPr>
        </p:nvSpPr>
        <p:spPr>
          <a:xfrm>
            <a:off x="457200" y="1295400"/>
            <a:ext cx="8229600" cy="903004"/>
          </a:xfrm>
        </p:spPr>
        <p:txBody>
          <a:bodyPr/>
          <a:lstStyle/>
          <a:p>
            <a:r>
              <a:rPr lang="en-US" dirty="0" smtClean="0"/>
              <a:t>Records Retention</a:t>
            </a:r>
            <a:endParaRPr lang="en-US" dirty="0"/>
          </a:p>
        </p:txBody>
      </p:sp>
      <p:sp>
        <p:nvSpPr>
          <p:cNvPr id="7" name="Slide Number Placeholder 3"/>
          <p:cNvSpPr>
            <a:spLocks noGrp="1"/>
          </p:cNvSpPr>
          <p:nvPr>
            <p:ph type="sldNum" sz="quarter" idx="12"/>
          </p:nvPr>
        </p:nvSpPr>
        <p:spPr>
          <a:xfrm>
            <a:off x="5156200" y="190500"/>
            <a:ext cx="3670300" cy="703590"/>
          </a:xfrm>
        </p:spPr>
        <p:txBody>
          <a:bodyPr/>
          <a:lstStyle/>
          <a:p>
            <a:fld id="{A9733EC9-C61B-4152-B7F1-427F6C650EE6}" type="slidenum">
              <a:rPr lang="en-US" smtClean="0"/>
              <a:t>39</a:t>
            </a:fld>
            <a:endParaRPr lang="en-US" dirty="0"/>
          </a:p>
        </p:txBody>
      </p:sp>
    </p:spTree>
    <p:extLst>
      <p:ext uri="{BB962C8B-B14F-4D97-AF65-F5344CB8AC3E}">
        <p14:creationId xmlns:p14="http://schemas.microsoft.com/office/powerpoint/2010/main" val="242524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1FCC955-EDC8-C641-B7EE-09FB459102F8}" type="slidenum">
              <a:rPr lang="en-US" smtClean="0"/>
              <a:pPr/>
              <a:t>4</a:t>
            </a:fld>
            <a:endParaRPr lang="en-US"/>
          </a:p>
        </p:txBody>
      </p:sp>
      <p:graphicFrame>
        <p:nvGraphicFramePr>
          <p:cNvPr id="10" name="Content Placeholder 6"/>
          <p:cNvGraphicFramePr>
            <a:graphicFrameLocks/>
          </p:cNvGraphicFramePr>
          <p:nvPr>
            <p:extLst>
              <p:ext uri="{D42A27DB-BD31-4B8C-83A1-F6EECF244321}">
                <p14:modId xmlns:p14="http://schemas.microsoft.com/office/powerpoint/2010/main" val="2174409872"/>
              </p:ext>
            </p:extLst>
          </p:nvPr>
        </p:nvGraphicFramePr>
        <p:xfrm>
          <a:off x="114302" y="635578"/>
          <a:ext cx="8839200" cy="6477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itle 1"/>
          <p:cNvSpPr>
            <a:spLocks noGrp="1"/>
          </p:cNvSpPr>
          <p:nvPr>
            <p:ph type="title"/>
          </p:nvPr>
        </p:nvSpPr>
        <p:spPr>
          <a:xfrm>
            <a:off x="5766955" y="1233793"/>
            <a:ext cx="3270538" cy="903004"/>
          </a:xfrm>
        </p:spPr>
        <p:txBody>
          <a:bodyPr>
            <a:normAutofit fontScale="90000"/>
          </a:bodyPr>
          <a:lstStyle/>
          <a:p>
            <a:r>
              <a:rPr lang="en-US" sz="3200" dirty="0" smtClean="0"/>
              <a:t>GOHSEP Organization</a:t>
            </a:r>
            <a:endParaRPr lang="en-US" sz="3200" dirty="0"/>
          </a:p>
        </p:txBody>
      </p:sp>
    </p:spTree>
    <p:extLst>
      <p:ext uri="{BB962C8B-B14F-4D97-AF65-F5344CB8AC3E}">
        <p14:creationId xmlns:p14="http://schemas.microsoft.com/office/powerpoint/2010/main" val="1261820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Cost Share</a:t>
            </a:r>
            <a:endParaRPr lang="en-US"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40</a:t>
            </a:fld>
            <a:endParaRPr lang="en-US"/>
          </a:p>
        </p:txBody>
      </p:sp>
    </p:spTree>
    <p:extLst>
      <p:ext uri="{BB962C8B-B14F-4D97-AF65-F5344CB8AC3E}">
        <p14:creationId xmlns:p14="http://schemas.microsoft.com/office/powerpoint/2010/main" val="2233431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p:txBody>
          <a:bodyPr/>
          <a:lstStyle/>
          <a:p>
            <a:r>
              <a:rPr lang="en-US" dirty="0" smtClean="0"/>
              <a:t>Cost Share</a:t>
            </a:r>
            <a:endParaRPr lang="en-US" dirty="0"/>
          </a:p>
        </p:txBody>
      </p:sp>
      <p:sp>
        <p:nvSpPr>
          <p:cNvPr id="59395" name="Rectangle 3"/>
          <p:cNvSpPr>
            <a:spLocks noGrp="1" noChangeArrowheads="1"/>
          </p:cNvSpPr>
          <p:nvPr>
            <p:ph idx="1"/>
          </p:nvPr>
        </p:nvSpPr>
        <p:spPr/>
        <p:txBody>
          <a:bodyPr>
            <a:normAutofit fontScale="70000" lnSpcReduction="20000"/>
          </a:bodyPr>
          <a:lstStyle/>
          <a:p>
            <a:r>
              <a:rPr lang="en-US" dirty="0" smtClean="0"/>
              <a:t>Federal Funding is typically </a:t>
            </a:r>
            <a:r>
              <a:rPr lang="en-US" b="1" dirty="0" smtClean="0">
                <a:solidFill>
                  <a:srgbClr val="A50021"/>
                </a:solidFill>
              </a:rPr>
              <a:t>awarded with a state/local cost share</a:t>
            </a:r>
            <a:r>
              <a:rPr lang="en-US" dirty="0" smtClean="0">
                <a:solidFill>
                  <a:srgbClr val="A50021"/>
                </a:solidFill>
              </a:rPr>
              <a:t>.</a:t>
            </a:r>
          </a:p>
          <a:p>
            <a:r>
              <a:rPr lang="en-US" dirty="0" smtClean="0"/>
              <a:t>Disaster Grants </a:t>
            </a:r>
          </a:p>
          <a:p>
            <a:pPr lvl="1"/>
            <a:r>
              <a:rPr lang="en-US" dirty="0" smtClean="0"/>
              <a:t>25% state/local cost share </a:t>
            </a:r>
            <a:endParaRPr lang="en-US" dirty="0"/>
          </a:p>
          <a:p>
            <a:pPr lvl="1"/>
            <a:r>
              <a:rPr lang="en-US" dirty="0" smtClean="0"/>
              <a:t>Some </a:t>
            </a:r>
            <a:r>
              <a:rPr lang="en-US" b="1" dirty="0" smtClean="0"/>
              <a:t>rare exceptions </a:t>
            </a:r>
            <a:r>
              <a:rPr lang="en-US" dirty="0" smtClean="0"/>
              <a:t>are granted</a:t>
            </a:r>
          </a:p>
          <a:p>
            <a:r>
              <a:rPr lang="en-US" dirty="0" smtClean="0"/>
              <a:t>Non Disaster Mitigation Grants</a:t>
            </a:r>
          </a:p>
          <a:p>
            <a:pPr lvl="1"/>
            <a:r>
              <a:rPr lang="en-US" dirty="0" smtClean="0"/>
              <a:t>Vary from 25% to 10% dependent on program</a:t>
            </a:r>
          </a:p>
          <a:p>
            <a:r>
              <a:rPr lang="en-US" dirty="0" smtClean="0"/>
              <a:t>Preparedness Grants </a:t>
            </a:r>
            <a:r>
              <a:rPr lang="en-US" sz="2300" dirty="0" smtClean="0"/>
              <a:t>(homeland security)</a:t>
            </a:r>
          </a:p>
          <a:p>
            <a:pPr lvl="1"/>
            <a:r>
              <a:rPr lang="en-US" dirty="0" smtClean="0"/>
              <a:t>50% for Emergency Management </a:t>
            </a:r>
            <a:r>
              <a:rPr lang="en-US" sz="2300" dirty="0"/>
              <a:t>(currently covered by GOHSEP)</a:t>
            </a:r>
          </a:p>
          <a:p>
            <a:pPr lvl="1"/>
            <a:r>
              <a:rPr lang="en-US" dirty="0" smtClean="0"/>
              <a:t>Zero (0%) for State Homeland Security Program</a:t>
            </a:r>
          </a:p>
          <a:p>
            <a:pPr lvl="1"/>
            <a:endParaRPr lang="en-US" sz="1500" dirty="0" smtClean="0"/>
          </a:p>
          <a:p>
            <a:pPr lvl="1"/>
            <a:endParaRPr lang="en-US" dirty="0"/>
          </a:p>
          <a:p>
            <a:pPr lvl="1"/>
            <a:endParaRPr lang="en-US" dirty="0" smtClean="0"/>
          </a:p>
        </p:txBody>
      </p:sp>
      <p:sp>
        <p:nvSpPr>
          <p:cNvPr id="7" name="Slide Number Placeholder 3"/>
          <p:cNvSpPr>
            <a:spLocks noGrp="1"/>
          </p:cNvSpPr>
          <p:nvPr>
            <p:ph type="sldNum" sz="quarter" idx="12"/>
          </p:nvPr>
        </p:nvSpPr>
        <p:spPr>
          <a:xfrm>
            <a:off x="5156200" y="190500"/>
            <a:ext cx="3670300" cy="703590"/>
          </a:xfrm>
        </p:spPr>
        <p:txBody>
          <a:bodyPr/>
          <a:lstStyle/>
          <a:p>
            <a:fld id="{C8DDBCEA-1D83-47BE-AA73-E3E92DA060E7}" type="slidenum">
              <a:rPr lang="en-US" smtClean="0"/>
              <a:t>41</a:t>
            </a:fld>
            <a:endParaRPr lang="en-US" dirty="0"/>
          </a:p>
        </p:txBody>
      </p:sp>
    </p:spTree>
    <p:extLst>
      <p:ext uri="{BB962C8B-B14F-4D97-AF65-F5344CB8AC3E}">
        <p14:creationId xmlns:p14="http://schemas.microsoft.com/office/powerpoint/2010/main" val="1486697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0000" lnSpcReduction="20000"/>
          </a:bodyPr>
          <a:lstStyle/>
          <a:p>
            <a:r>
              <a:rPr lang="en-US" dirty="0" smtClean="0"/>
              <a:t>Available to </a:t>
            </a:r>
            <a:r>
              <a:rPr lang="en-US" b="1" dirty="0" smtClean="0"/>
              <a:t>state or local government </a:t>
            </a:r>
            <a:r>
              <a:rPr lang="en-US" dirty="0" smtClean="0"/>
              <a:t>that </a:t>
            </a:r>
            <a:r>
              <a:rPr lang="en-US" b="1" dirty="0" smtClean="0">
                <a:solidFill>
                  <a:srgbClr val="A50021"/>
                </a:solidFill>
              </a:rPr>
              <a:t>does not have the ability to fund recovery for its cost share </a:t>
            </a:r>
            <a:r>
              <a:rPr lang="en-US" dirty="0" smtClean="0"/>
              <a:t>from a presidentially declared emergency or other emergency event</a:t>
            </a:r>
          </a:p>
          <a:p>
            <a:r>
              <a:rPr lang="en-US" dirty="0" smtClean="0"/>
              <a:t>Requests </a:t>
            </a:r>
            <a:r>
              <a:rPr lang="en-US" dirty="0"/>
              <a:t>for emergency </a:t>
            </a:r>
            <a:r>
              <a:rPr lang="en-US" dirty="0" smtClean="0"/>
              <a:t>appropriations include:</a:t>
            </a:r>
          </a:p>
          <a:p>
            <a:pPr lvl="1"/>
            <a:r>
              <a:rPr lang="en-US" dirty="0"/>
              <a:t>S</a:t>
            </a:r>
            <a:r>
              <a:rPr lang="en-US" dirty="0" smtClean="0"/>
              <a:t>tate </a:t>
            </a:r>
            <a:r>
              <a:rPr lang="en-US" dirty="0"/>
              <a:t>agencies or </a:t>
            </a:r>
            <a:r>
              <a:rPr lang="en-US" dirty="0" smtClean="0"/>
              <a:t>State </a:t>
            </a:r>
            <a:r>
              <a:rPr lang="en-US" dirty="0"/>
              <a:t>sponsored </a:t>
            </a:r>
            <a:r>
              <a:rPr lang="en-US" dirty="0" smtClean="0"/>
              <a:t>programs</a:t>
            </a:r>
          </a:p>
          <a:p>
            <a:pPr lvl="1"/>
            <a:r>
              <a:rPr lang="en-US" dirty="0" smtClean="0"/>
              <a:t>Political </a:t>
            </a:r>
            <a:r>
              <a:rPr lang="en-US" dirty="0"/>
              <a:t>subdivisions </a:t>
            </a:r>
            <a:r>
              <a:rPr lang="en-US" b="1" dirty="0"/>
              <a:t>generated as a result of disaster situations </a:t>
            </a:r>
            <a:r>
              <a:rPr lang="en-US" dirty="0"/>
              <a:t>(i.e., hurricane, flood, severe freezing, tornado, etc</a:t>
            </a:r>
            <a:r>
              <a:rPr lang="en-US" dirty="0" smtClean="0"/>
              <a:t>.)</a:t>
            </a:r>
          </a:p>
          <a:p>
            <a:pPr marL="568325" lvl="1" indent="-342900" defTabSz="569913">
              <a:buFont typeface="Arial"/>
              <a:buChar char="•"/>
            </a:pPr>
            <a:r>
              <a:rPr lang="en-US" dirty="0" smtClean="0"/>
              <a:t>Requests Submitted </a:t>
            </a:r>
            <a:r>
              <a:rPr lang="en-US" dirty="0"/>
              <a:t>on the Board's official application </a:t>
            </a:r>
            <a:r>
              <a:rPr lang="en-US" dirty="0" smtClean="0"/>
              <a:t>form</a:t>
            </a:r>
            <a:r>
              <a:rPr lang="en-US" dirty="0"/>
              <a:t> </a:t>
            </a:r>
            <a:r>
              <a:rPr lang="en-US" dirty="0" smtClean="0"/>
              <a:t>by:</a:t>
            </a:r>
          </a:p>
          <a:p>
            <a:pPr lvl="1"/>
            <a:r>
              <a:rPr lang="en-US" dirty="0" smtClean="0"/>
              <a:t>Head </a:t>
            </a:r>
            <a:r>
              <a:rPr lang="en-US" dirty="0"/>
              <a:t>of a </a:t>
            </a:r>
            <a:r>
              <a:rPr lang="en-US" dirty="0" smtClean="0"/>
              <a:t>State </a:t>
            </a:r>
            <a:r>
              <a:rPr lang="en-US" dirty="0"/>
              <a:t>department or educational management </a:t>
            </a:r>
            <a:r>
              <a:rPr lang="en-US" dirty="0" smtClean="0"/>
              <a:t>board</a:t>
            </a:r>
          </a:p>
          <a:p>
            <a:pPr lvl="1"/>
            <a:r>
              <a:rPr lang="en-US" b="1" dirty="0" smtClean="0"/>
              <a:t>State </a:t>
            </a:r>
            <a:r>
              <a:rPr lang="en-US" b="1" dirty="0"/>
              <a:t>legislator </a:t>
            </a:r>
            <a:r>
              <a:rPr lang="en-US" dirty="0"/>
              <a:t>for a disaster situation application </a:t>
            </a:r>
            <a:r>
              <a:rPr lang="en-US" b="1" dirty="0" smtClean="0">
                <a:solidFill>
                  <a:srgbClr val="A50021"/>
                </a:solidFill>
              </a:rPr>
              <a:t>on </a:t>
            </a:r>
            <a:r>
              <a:rPr lang="en-US" b="1" dirty="0">
                <a:solidFill>
                  <a:srgbClr val="A50021"/>
                </a:solidFill>
              </a:rPr>
              <a:t>behalf of a political </a:t>
            </a:r>
            <a:r>
              <a:rPr lang="en-US" b="1" dirty="0" smtClean="0">
                <a:solidFill>
                  <a:srgbClr val="A50021"/>
                </a:solidFill>
              </a:rPr>
              <a:t>subdivision</a:t>
            </a:r>
            <a:endParaRPr lang="en-US" b="1" dirty="0">
              <a:solidFill>
                <a:srgbClr val="A50021"/>
              </a:solidFill>
            </a:endParaRPr>
          </a:p>
        </p:txBody>
      </p:sp>
      <p:sp>
        <p:nvSpPr>
          <p:cNvPr id="5" name="Slide Number Placeholder 4"/>
          <p:cNvSpPr>
            <a:spLocks noGrp="1"/>
          </p:cNvSpPr>
          <p:nvPr>
            <p:ph type="sldNum" sz="quarter" idx="12"/>
          </p:nvPr>
        </p:nvSpPr>
        <p:spPr/>
        <p:txBody>
          <a:bodyPr/>
          <a:lstStyle/>
          <a:p>
            <a:fld id="{A1FCC955-EDC8-C641-B7EE-09FB459102F8}" type="slidenum">
              <a:rPr lang="en-US" smtClean="0"/>
              <a:pPr/>
              <a:t>42</a:t>
            </a:fld>
            <a:endParaRPr lang="en-US"/>
          </a:p>
        </p:txBody>
      </p:sp>
      <p:sp>
        <p:nvSpPr>
          <p:cNvPr id="6" name="Title 1"/>
          <p:cNvSpPr>
            <a:spLocks noGrp="1"/>
          </p:cNvSpPr>
          <p:nvPr>
            <p:ph type="title"/>
          </p:nvPr>
        </p:nvSpPr>
        <p:spPr>
          <a:xfrm>
            <a:off x="457200" y="1295400"/>
            <a:ext cx="8229600" cy="903004"/>
          </a:xfrm>
        </p:spPr>
        <p:txBody>
          <a:bodyPr/>
          <a:lstStyle/>
          <a:p>
            <a:r>
              <a:rPr lang="en-US" dirty="0" smtClean="0"/>
              <a:t>Interim Emergency Board (</a:t>
            </a:r>
            <a:r>
              <a:rPr lang="en-US" dirty="0" err="1" smtClean="0"/>
              <a:t>IEB</a:t>
            </a:r>
            <a:r>
              <a:rPr lang="en-US" dirty="0"/>
              <a:t>)</a:t>
            </a:r>
          </a:p>
        </p:txBody>
      </p:sp>
    </p:spTree>
    <p:extLst>
      <p:ext uri="{BB962C8B-B14F-4D97-AF65-F5344CB8AC3E}">
        <p14:creationId xmlns:p14="http://schemas.microsoft.com/office/powerpoint/2010/main" val="3236833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43</a:t>
            </a:fld>
            <a:endParaRPr lang="en-US"/>
          </a:p>
        </p:txBody>
      </p:sp>
    </p:spTree>
    <p:extLst>
      <p:ext uri="{BB962C8B-B14F-4D97-AF65-F5344CB8AC3E}">
        <p14:creationId xmlns:p14="http://schemas.microsoft.com/office/powerpoint/2010/main" val="330778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Break</a:t>
            </a:r>
            <a:endParaRPr lang="en-US"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44</a:t>
            </a:fld>
            <a:endParaRPr lang="en-US"/>
          </a:p>
        </p:txBody>
      </p:sp>
    </p:spTree>
    <p:extLst>
      <p:ext uri="{BB962C8B-B14F-4D97-AF65-F5344CB8AC3E}">
        <p14:creationId xmlns:p14="http://schemas.microsoft.com/office/powerpoint/2010/main" val="2391360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Program Compliance</a:t>
            </a:r>
            <a:endParaRPr lang="en-US"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45</a:t>
            </a:fld>
            <a:endParaRPr lang="en-US"/>
          </a:p>
        </p:txBody>
      </p:sp>
    </p:spTree>
    <p:extLst>
      <p:ext uri="{BB962C8B-B14F-4D97-AF65-F5344CB8AC3E}">
        <p14:creationId xmlns:p14="http://schemas.microsoft.com/office/powerpoint/2010/main" val="206601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3050046"/>
            <a:ext cx="8229600" cy="903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dirty="0" smtClean="0">
                <a:solidFill>
                  <a:srgbClr val="8B2003"/>
                </a:solidFill>
              </a:rPr>
              <a:t>Prepare</a:t>
            </a:r>
            <a:endParaRPr lang="en-US" sz="9600" dirty="0">
              <a:solidFill>
                <a:srgbClr val="8B2003"/>
              </a:solidFill>
            </a:endParaRPr>
          </a:p>
        </p:txBody>
      </p:sp>
      <p:sp>
        <p:nvSpPr>
          <p:cNvPr id="3" name="Slide Number Placeholder 3"/>
          <p:cNvSpPr>
            <a:spLocks noGrp="1"/>
          </p:cNvSpPr>
          <p:nvPr>
            <p:ph type="sldNum" sz="quarter" idx="12"/>
          </p:nvPr>
        </p:nvSpPr>
        <p:spPr>
          <a:xfrm>
            <a:off x="5156200" y="190500"/>
            <a:ext cx="3670300" cy="703590"/>
          </a:xfrm>
        </p:spPr>
        <p:txBody>
          <a:bodyPr/>
          <a:lstStyle/>
          <a:p>
            <a:fld id="{2080C22C-5FB4-4593-B9DA-06CCB8992A86}" type="slidenum">
              <a:rPr lang="en-US" smtClean="0"/>
              <a:t>46</a:t>
            </a:fld>
            <a:endParaRPr lang="en-US" dirty="0"/>
          </a:p>
        </p:txBody>
      </p:sp>
    </p:spTree>
    <p:extLst>
      <p:ext uri="{BB962C8B-B14F-4D97-AF65-F5344CB8AC3E}">
        <p14:creationId xmlns:p14="http://schemas.microsoft.com/office/powerpoint/2010/main" val="3709086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21574" y="2291450"/>
            <a:ext cx="7868315" cy="3425825"/>
          </a:xfrm>
        </p:spPr>
        <p:txBody>
          <a:bodyPr>
            <a:noAutofit/>
          </a:bodyPr>
          <a:lstStyle/>
          <a:p>
            <a:pPr marL="0" indent="0" algn="ctr">
              <a:lnSpc>
                <a:spcPts val="4800"/>
              </a:lnSpc>
              <a:buNone/>
            </a:pPr>
            <a:r>
              <a:rPr lang="en-US" sz="3800" b="1" dirty="0" smtClean="0"/>
              <a:t>GOHSEP is designated as the State Administrative Agent (</a:t>
            </a:r>
            <a:r>
              <a:rPr lang="en-US" sz="3800" b="1" dirty="0" err="1" smtClean="0"/>
              <a:t>SAA</a:t>
            </a:r>
            <a:r>
              <a:rPr lang="en-US" sz="3800" b="1" dirty="0" smtClean="0"/>
              <a:t>) manages </a:t>
            </a:r>
            <a:r>
              <a:rPr lang="en-US" sz="3800" b="1" dirty="0" smtClean="0">
                <a:solidFill>
                  <a:srgbClr val="800000"/>
                </a:solidFill>
              </a:rPr>
              <a:t>$21.3 million </a:t>
            </a:r>
            <a:r>
              <a:rPr lang="en-US" sz="3800" dirty="0" smtClean="0"/>
              <a:t>in </a:t>
            </a:r>
            <a:r>
              <a:rPr lang="en-US" sz="3800" b="1" dirty="0" smtClean="0"/>
              <a:t>Preparedness </a:t>
            </a:r>
            <a:r>
              <a:rPr lang="en-US" sz="3800" b="1" spc="-100" dirty="0" smtClean="0"/>
              <a:t>Grant Programs.</a:t>
            </a:r>
            <a:endParaRPr lang="en-US" sz="1800" spc="-100" dirty="0">
              <a:solidFill>
                <a:srgbClr val="0000FF"/>
              </a:solidFill>
            </a:endParaRPr>
          </a:p>
        </p:txBody>
      </p:sp>
      <p:pic>
        <p:nvPicPr>
          <p:cNvPr id="7" name="Picture 6" descr="underline.ai"/>
          <p:cNvPicPr>
            <a:picLocks noChangeAspect="1"/>
          </p:cNvPicPr>
          <p:nvPr/>
        </p:nvPicPr>
        <p:blipFill rotWithShape="1">
          <a:blip r:embed="rId3">
            <a:extLst>
              <a:ext uri="{28A0092B-C50C-407E-A947-70E740481C1C}">
                <a14:useLocalDpi xmlns:a14="http://schemas.microsoft.com/office/drawing/2010/main" val="0"/>
              </a:ext>
            </a:extLst>
          </a:blip>
          <a:srcRect l="29398" t="34696" r="28472" b="28846"/>
          <a:stretch/>
        </p:blipFill>
        <p:spPr>
          <a:xfrm>
            <a:off x="857167" y="4004362"/>
            <a:ext cx="2641602" cy="313266"/>
          </a:xfrm>
          <a:prstGeom prst="rect">
            <a:avLst/>
          </a:prstGeom>
        </p:spPr>
      </p:pic>
      <p:sp>
        <p:nvSpPr>
          <p:cNvPr id="9" name="Title 1"/>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a:t>Prepare</a:t>
            </a:r>
          </a:p>
        </p:txBody>
      </p:sp>
      <p:sp>
        <p:nvSpPr>
          <p:cNvPr id="10" name="Slide Number Placeholder 3"/>
          <p:cNvSpPr>
            <a:spLocks noGrp="1"/>
          </p:cNvSpPr>
          <p:nvPr>
            <p:ph type="sldNum" sz="quarter" idx="12"/>
          </p:nvPr>
        </p:nvSpPr>
        <p:spPr>
          <a:xfrm>
            <a:off x="5156200" y="190500"/>
            <a:ext cx="3670300" cy="703590"/>
          </a:xfrm>
        </p:spPr>
        <p:txBody>
          <a:bodyPr/>
          <a:lstStyle/>
          <a:p>
            <a:fld id="{62DDDCE3-6800-4D25-96DB-99DDF7E040C3}" type="slidenum">
              <a:rPr lang="en-US" smtClean="0"/>
              <a:t>47</a:t>
            </a:fld>
            <a:endParaRPr lang="en-US" dirty="0"/>
          </a:p>
        </p:txBody>
      </p:sp>
    </p:spTree>
    <p:extLst>
      <p:ext uri="{BB962C8B-B14F-4D97-AF65-F5344CB8AC3E}">
        <p14:creationId xmlns:p14="http://schemas.microsoft.com/office/powerpoint/2010/main" val="313032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a:t>Prepare</a:t>
            </a:r>
          </a:p>
        </p:txBody>
      </p:sp>
      <p:sp>
        <p:nvSpPr>
          <p:cNvPr id="3" name="Content Placeholder 2"/>
          <p:cNvSpPr>
            <a:spLocks noGrp="1"/>
          </p:cNvSpPr>
          <p:nvPr>
            <p:ph idx="1"/>
          </p:nvPr>
        </p:nvSpPr>
        <p:spPr>
          <a:xfrm>
            <a:off x="457200" y="2198404"/>
            <a:ext cx="8229600" cy="3981332"/>
          </a:xfrm>
        </p:spPr>
        <p:txBody>
          <a:bodyPr>
            <a:normAutofit lnSpcReduction="10000"/>
          </a:bodyPr>
          <a:lstStyle/>
          <a:p>
            <a:pPr marL="284163" indent="-284163">
              <a:spcBef>
                <a:spcPts val="1000"/>
              </a:spcBef>
              <a:buSzPct val="99000"/>
              <a:buNone/>
              <a:tabLst>
                <a:tab pos="512763" algn="l"/>
              </a:tabLst>
            </a:pPr>
            <a:r>
              <a:rPr lang="en-US" b="1" dirty="0" smtClean="0">
                <a:solidFill>
                  <a:schemeClr val="tx1">
                    <a:lumMod val="75000"/>
                    <a:lumOff val="25000"/>
                  </a:schemeClr>
                </a:solidFill>
              </a:rPr>
              <a:t>Preparedness (Non-Disaster) Grants</a:t>
            </a:r>
            <a:endParaRPr lang="en-US" b="1" i="1" dirty="0" smtClean="0">
              <a:solidFill>
                <a:schemeClr val="tx1">
                  <a:lumMod val="75000"/>
                  <a:lumOff val="25000"/>
                </a:schemeClr>
              </a:solidFill>
            </a:endParaRPr>
          </a:p>
          <a:p>
            <a:pPr marL="569913" lvl="1" indent="-227013">
              <a:spcBef>
                <a:spcPts val="1200"/>
              </a:spcBef>
              <a:buFont typeface="Arial" pitchFamily="34" charset="0"/>
              <a:buChar char="•"/>
            </a:pPr>
            <a:r>
              <a:rPr lang="en-US" sz="2300" b="1" dirty="0" smtClean="0">
                <a:solidFill>
                  <a:schemeClr val="tx1">
                    <a:lumMod val="75000"/>
                    <a:lumOff val="25000"/>
                  </a:schemeClr>
                </a:solidFill>
              </a:rPr>
              <a:t>Federal preparedness grants </a:t>
            </a:r>
            <a:r>
              <a:rPr lang="en-US" sz="2300" dirty="0" smtClean="0">
                <a:solidFill>
                  <a:schemeClr val="tx1">
                    <a:lumMod val="75000"/>
                    <a:lumOff val="25000"/>
                  </a:schemeClr>
                </a:solidFill>
              </a:rPr>
              <a:t>provide assistance to </a:t>
            </a:r>
            <a:r>
              <a:rPr lang="en-US" sz="2300" b="1" dirty="0" smtClean="0">
                <a:solidFill>
                  <a:schemeClr val="tx1">
                    <a:lumMod val="75000"/>
                    <a:lumOff val="25000"/>
                  </a:schemeClr>
                </a:solidFill>
              </a:rPr>
              <a:t>State + </a:t>
            </a:r>
            <a:r>
              <a:rPr lang="en-US" sz="2300" b="1" dirty="0" smtClean="0">
                <a:solidFill>
                  <a:srgbClr val="C00000"/>
                </a:solidFill>
              </a:rPr>
              <a:t>local</a:t>
            </a:r>
            <a:r>
              <a:rPr lang="en-US" sz="2300" b="1" dirty="0" smtClean="0">
                <a:solidFill>
                  <a:schemeClr val="tx1">
                    <a:lumMod val="75000"/>
                    <a:lumOff val="25000"/>
                  </a:schemeClr>
                </a:solidFill>
              </a:rPr>
              <a:t> + tribal authorities</a:t>
            </a:r>
            <a:r>
              <a:rPr lang="en-US" sz="2300" dirty="0" smtClean="0">
                <a:solidFill>
                  <a:schemeClr val="tx1">
                    <a:lumMod val="75000"/>
                    <a:lumOff val="25000"/>
                  </a:schemeClr>
                </a:solidFill>
              </a:rPr>
              <a:t> to enhance homeland security + emergency management.</a:t>
            </a:r>
          </a:p>
          <a:p>
            <a:pPr marL="569913" lvl="1" indent="-227013">
              <a:spcBef>
                <a:spcPts val="1200"/>
              </a:spcBef>
              <a:buFont typeface="Arial" pitchFamily="34" charset="0"/>
              <a:buChar char="•"/>
            </a:pPr>
            <a:r>
              <a:rPr lang="en-US" sz="2000" dirty="0">
                <a:solidFill>
                  <a:schemeClr val="tx1">
                    <a:lumMod val="75000"/>
                    <a:lumOff val="25000"/>
                  </a:schemeClr>
                </a:solidFill>
              </a:rPr>
              <a:t>Grants are </a:t>
            </a:r>
            <a:r>
              <a:rPr lang="en-US" sz="2000" b="1" dirty="0">
                <a:solidFill>
                  <a:schemeClr val="tx1">
                    <a:lumMod val="75000"/>
                    <a:lumOff val="25000"/>
                  </a:schemeClr>
                </a:solidFill>
              </a:rPr>
              <a:t>awarded </a:t>
            </a:r>
            <a:r>
              <a:rPr lang="en-US" sz="2000" b="1" dirty="0" smtClean="0">
                <a:solidFill>
                  <a:schemeClr val="tx1">
                    <a:lumMod val="75000"/>
                    <a:lumOff val="25000"/>
                  </a:schemeClr>
                </a:solidFill>
              </a:rPr>
              <a:t>directly the </a:t>
            </a:r>
            <a:r>
              <a:rPr lang="en-US" sz="2000" b="1" dirty="0" smtClean="0">
                <a:solidFill>
                  <a:srgbClr val="A50021"/>
                </a:solidFill>
              </a:rPr>
              <a:t>local Parish President/Equivalent</a:t>
            </a:r>
            <a:endParaRPr lang="en-US" sz="2300" dirty="0" smtClean="0">
              <a:solidFill>
                <a:srgbClr val="A50021"/>
              </a:solidFill>
            </a:endParaRPr>
          </a:p>
          <a:p>
            <a:pPr marL="569913" lvl="1" indent="-227013">
              <a:spcBef>
                <a:spcPts val="1200"/>
              </a:spcBef>
              <a:buFont typeface="Arial" pitchFamily="34" charset="0"/>
              <a:buChar char="•"/>
            </a:pPr>
            <a:r>
              <a:rPr lang="en-US" sz="2300" b="1" dirty="0" smtClean="0">
                <a:solidFill>
                  <a:schemeClr val="tx1">
                    <a:lumMod val="75000"/>
                    <a:lumOff val="25000"/>
                  </a:schemeClr>
                </a:solidFill>
              </a:rPr>
              <a:t>Types</a:t>
            </a:r>
            <a:r>
              <a:rPr lang="en-US" sz="2300" dirty="0" smtClean="0">
                <a:solidFill>
                  <a:schemeClr val="tx1">
                    <a:lumMod val="75000"/>
                    <a:lumOff val="25000"/>
                  </a:schemeClr>
                </a:solidFill>
              </a:rPr>
              <a:t> of preparedness (non-disaster) grants:</a:t>
            </a:r>
          </a:p>
          <a:p>
            <a:pPr marL="969963" lvl="2" indent="-227013">
              <a:spcBef>
                <a:spcPts val="1200"/>
              </a:spcBef>
            </a:pPr>
            <a:r>
              <a:rPr lang="en-US" sz="1900" b="1" dirty="0" smtClean="0">
                <a:solidFill>
                  <a:schemeClr val="tx1">
                    <a:lumMod val="75000"/>
                    <a:lumOff val="25000"/>
                  </a:schemeClr>
                </a:solidFill>
              </a:rPr>
              <a:t>Emergency Management Performance Grant (EMPG) Program</a:t>
            </a:r>
          </a:p>
          <a:p>
            <a:pPr marL="969963" lvl="2" indent="-227013">
              <a:spcBef>
                <a:spcPts val="1200"/>
              </a:spcBef>
            </a:pPr>
            <a:r>
              <a:rPr lang="en-US" sz="1900" b="1" dirty="0" smtClean="0">
                <a:solidFill>
                  <a:schemeClr val="tx1">
                    <a:lumMod val="75000"/>
                    <a:lumOff val="25000"/>
                  </a:schemeClr>
                </a:solidFill>
              </a:rPr>
              <a:t>Homeland Security Grant Program (HSGP)</a:t>
            </a:r>
          </a:p>
          <a:p>
            <a:pPr marL="969963" lvl="2" indent="-227013">
              <a:spcBef>
                <a:spcPts val="1200"/>
              </a:spcBef>
            </a:pPr>
            <a:r>
              <a:rPr lang="en-US" sz="1900" b="1" dirty="0" smtClean="0">
                <a:solidFill>
                  <a:schemeClr val="tx1">
                    <a:lumMod val="75000"/>
                    <a:lumOff val="25000"/>
                  </a:schemeClr>
                </a:solidFill>
              </a:rPr>
              <a:t>Other grant opportunities</a:t>
            </a:r>
          </a:p>
        </p:txBody>
      </p:sp>
      <p:sp>
        <p:nvSpPr>
          <p:cNvPr id="4" name="Slide Number Placeholder 3"/>
          <p:cNvSpPr>
            <a:spLocks noGrp="1"/>
          </p:cNvSpPr>
          <p:nvPr>
            <p:ph type="sldNum" sz="quarter" idx="12"/>
          </p:nvPr>
        </p:nvSpPr>
        <p:spPr>
          <a:xfrm>
            <a:off x="5156200" y="190500"/>
            <a:ext cx="3670300" cy="703590"/>
          </a:xfrm>
        </p:spPr>
        <p:txBody>
          <a:bodyPr/>
          <a:lstStyle/>
          <a:p>
            <a:fld id="{86181F07-BBA9-4EE5-93A7-8150519B650A}" type="slidenum">
              <a:rPr lang="en-US" smtClean="0"/>
              <a:t>48</a:t>
            </a:fld>
            <a:endParaRPr lang="en-US" dirty="0"/>
          </a:p>
        </p:txBody>
      </p:sp>
    </p:spTree>
    <p:extLst>
      <p:ext uri="{BB962C8B-B14F-4D97-AF65-F5344CB8AC3E}">
        <p14:creationId xmlns:p14="http://schemas.microsoft.com/office/powerpoint/2010/main" val="393882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a:t>Prepare</a:t>
            </a:r>
          </a:p>
        </p:txBody>
      </p:sp>
      <p:sp>
        <p:nvSpPr>
          <p:cNvPr id="3" name="Content Placeholder 2"/>
          <p:cNvSpPr>
            <a:spLocks noGrp="1"/>
          </p:cNvSpPr>
          <p:nvPr>
            <p:ph idx="1"/>
          </p:nvPr>
        </p:nvSpPr>
        <p:spPr>
          <a:xfrm>
            <a:off x="457200" y="2391508"/>
            <a:ext cx="8229600" cy="3586931"/>
          </a:xfrm>
        </p:spPr>
        <p:txBody>
          <a:bodyPr>
            <a:normAutofit/>
          </a:bodyPr>
          <a:lstStyle/>
          <a:p>
            <a:pPr marL="57151" indent="0">
              <a:spcBef>
                <a:spcPts val="1200"/>
              </a:spcBef>
              <a:buNone/>
            </a:pPr>
            <a:r>
              <a:rPr lang="en-US" sz="2800" b="1" dirty="0" smtClean="0">
                <a:solidFill>
                  <a:schemeClr val="tx1">
                    <a:lumMod val="75000"/>
                    <a:lumOff val="25000"/>
                  </a:schemeClr>
                </a:solidFill>
              </a:rPr>
              <a:t>Emergency Management Performance Grant (EMPG)</a:t>
            </a:r>
          </a:p>
          <a:p>
            <a:pPr marL="511175" lvl="1">
              <a:spcBef>
                <a:spcPts val="1800"/>
              </a:spcBef>
              <a:buFont typeface="Arial" pitchFamily="34" charset="0"/>
              <a:buChar char="•"/>
            </a:pPr>
            <a:r>
              <a:rPr lang="en-US" sz="2400" dirty="0" smtClean="0">
                <a:solidFill>
                  <a:schemeClr val="tx1">
                    <a:lumMod val="75000"/>
                    <a:lumOff val="25000"/>
                  </a:schemeClr>
                </a:solidFill>
              </a:rPr>
              <a:t>Provides for a </a:t>
            </a:r>
            <a:r>
              <a:rPr lang="en-US" sz="2400" b="1" dirty="0" smtClean="0">
                <a:solidFill>
                  <a:schemeClr val="tx1">
                    <a:lumMod val="75000"/>
                    <a:lumOff val="25000"/>
                  </a:schemeClr>
                </a:solidFill>
              </a:rPr>
              <a:t>comprehensive system </a:t>
            </a:r>
            <a:r>
              <a:rPr lang="en-US" sz="2400" dirty="0" smtClean="0">
                <a:solidFill>
                  <a:schemeClr val="tx1">
                    <a:lumMod val="75000"/>
                    <a:lumOff val="25000"/>
                  </a:schemeClr>
                </a:solidFill>
              </a:rPr>
              <a:t>of emergency preparedness for the </a:t>
            </a:r>
            <a:r>
              <a:rPr lang="en-US" sz="2400" b="1" dirty="0" smtClean="0">
                <a:solidFill>
                  <a:srgbClr val="C00000"/>
                </a:solidFill>
              </a:rPr>
              <a:t>protection of life + property</a:t>
            </a:r>
            <a:r>
              <a:rPr lang="en-US" sz="2400" dirty="0" smtClean="0">
                <a:solidFill>
                  <a:schemeClr val="tx1">
                    <a:lumMod val="75000"/>
                    <a:lumOff val="25000"/>
                  </a:schemeClr>
                </a:solidFill>
              </a:rPr>
              <a:t> from all hazards.</a:t>
            </a:r>
          </a:p>
          <a:p>
            <a:pPr marL="511175" lvl="1">
              <a:spcBef>
                <a:spcPts val="1800"/>
              </a:spcBef>
              <a:buFont typeface="Arial" pitchFamily="34" charset="0"/>
              <a:buChar char="•"/>
            </a:pPr>
            <a:r>
              <a:rPr lang="en-US" sz="2400" dirty="0"/>
              <a:t>This program is the </a:t>
            </a:r>
            <a:r>
              <a:rPr lang="en-US" sz="2400" b="1" dirty="0">
                <a:solidFill>
                  <a:srgbClr val="C00000"/>
                </a:solidFill>
              </a:rPr>
              <a:t>main source of funding</a:t>
            </a:r>
            <a:r>
              <a:rPr lang="en-US" sz="2400" dirty="0"/>
              <a:t> for many </a:t>
            </a:r>
            <a:r>
              <a:rPr lang="en-US" sz="2400" b="1" dirty="0"/>
              <a:t>local emergency management operations</a:t>
            </a:r>
            <a:r>
              <a:rPr lang="en-US" sz="2400" dirty="0" smtClean="0"/>
              <a:t>.</a:t>
            </a:r>
            <a:endParaRPr lang="en-US" sz="2400" dirty="0"/>
          </a:p>
        </p:txBody>
      </p:sp>
      <p:sp>
        <p:nvSpPr>
          <p:cNvPr id="4" name="Slide Number Placeholder 3"/>
          <p:cNvSpPr>
            <a:spLocks noGrp="1"/>
          </p:cNvSpPr>
          <p:nvPr>
            <p:ph type="sldNum" sz="quarter" idx="12"/>
          </p:nvPr>
        </p:nvSpPr>
        <p:spPr>
          <a:xfrm>
            <a:off x="5156200" y="190500"/>
            <a:ext cx="3670300" cy="703590"/>
          </a:xfrm>
        </p:spPr>
        <p:txBody>
          <a:bodyPr/>
          <a:lstStyle/>
          <a:p>
            <a:fld id="{3969D0B6-AD99-4A84-8F43-989F3EACC751}" type="slidenum">
              <a:rPr lang="en-US" smtClean="0"/>
              <a:t>49</a:t>
            </a:fld>
            <a:endParaRPr lang="en-US" dirty="0"/>
          </a:p>
        </p:txBody>
      </p:sp>
    </p:spTree>
    <p:extLst>
      <p:ext uri="{BB962C8B-B14F-4D97-AF65-F5344CB8AC3E}">
        <p14:creationId xmlns:p14="http://schemas.microsoft.com/office/powerpoint/2010/main" val="2622431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09700" y="2930831"/>
            <a:ext cx="8229600" cy="3335383"/>
          </a:xfrm>
        </p:spPr>
        <p:txBody>
          <a:bodyPr>
            <a:normAutofit fontScale="92500" lnSpcReduction="10000"/>
          </a:bodyPr>
          <a:lstStyle/>
          <a:p>
            <a:r>
              <a:rPr lang="en-US" dirty="0" smtClean="0"/>
              <a:t>To create </a:t>
            </a:r>
            <a:r>
              <a:rPr lang="en-US" dirty="0"/>
              <a:t>and provide for </a:t>
            </a:r>
            <a:r>
              <a:rPr lang="en-US" b="1" dirty="0">
                <a:solidFill>
                  <a:srgbClr val="A50021"/>
                </a:solidFill>
              </a:rPr>
              <a:t>designation</a:t>
            </a:r>
            <a:r>
              <a:rPr lang="en-US" dirty="0"/>
              <a:t> of </a:t>
            </a:r>
            <a:r>
              <a:rPr lang="en-US" dirty="0" smtClean="0"/>
              <a:t/>
            </a:r>
            <a:br>
              <a:rPr lang="en-US" dirty="0" smtClean="0"/>
            </a:br>
            <a:r>
              <a:rPr lang="en-US" b="1" dirty="0">
                <a:solidFill>
                  <a:srgbClr val="A50021"/>
                </a:solidFill>
              </a:rPr>
              <a:t>GOHSEP</a:t>
            </a:r>
            <a:r>
              <a:rPr lang="en-US" dirty="0" smtClean="0"/>
              <a:t> and </a:t>
            </a:r>
            <a:r>
              <a:rPr lang="en-US" dirty="0"/>
              <a:t>to authorize the </a:t>
            </a:r>
            <a:r>
              <a:rPr lang="en-US" b="1" dirty="0">
                <a:solidFill>
                  <a:srgbClr val="A50021"/>
                </a:solidFill>
              </a:rPr>
              <a:t>creation</a:t>
            </a:r>
            <a:r>
              <a:rPr lang="en-US" b="1" dirty="0">
                <a:solidFill>
                  <a:srgbClr val="C00000"/>
                </a:solidFill>
              </a:rPr>
              <a:t> </a:t>
            </a:r>
            <a:r>
              <a:rPr lang="en-US" dirty="0"/>
              <a:t>of </a:t>
            </a:r>
            <a:r>
              <a:rPr lang="en-US" b="1" dirty="0">
                <a:solidFill>
                  <a:srgbClr val="A50021"/>
                </a:solidFill>
              </a:rPr>
              <a:t>local</a:t>
            </a:r>
            <a:r>
              <a:rPr lang="en-US" b="1" dirty="0"/>
              <a:t> </a:t>
            </a:r>
            <a:r>
              <a:rPr lang="en-US" b="1" dirty="0">
                <a:solidFill>
                  <a:srgbClr val="A50021"/>
                </a:solidFill>
              </a:rPr>
              <a:t>organizations</a:t>
            </a:r>
            <a:r>
              <a:rPr lang="en-US" dirty="0"/>
              <a:t> for </a:t>
            </a:r>
            <a:r>
              <a:rPr lang="en-US" b="1" dirty="0"/>
              <a:t>emergency </a:t>
            </a:r>
            <a:r>
              <a:rPr lang="en-US" b="1" dirty="0" smtClean="0"/>
              <a:t>preparedness</a:t>
            </a:r>
            <a:r>
              <a:rPr lang="en-US" dirty="0" smtClean="0"/>
              <a:t>.</a:t>
            </a:r>
          </a:p>
          <a:p>
            <a:endParaRPr lang="en-US" dirty="0"/>
          </a:p>
          <a:p>
            <a:r>
              <a:rPr lang="en-US" dirty="0" smtClean="0"/>
              <a:t>To </a:t>
            </a:r>
            <a:r>
              <a:rPr lang="en-US" dirty="0"/>
              <a:t>confer upon the </a:t>
            </a:r>
            <a:r>
              <a:rPr lang="en-US" b="1" dirty="0"/>
              <a:t>governor</a:t>
            </a:r>
            <a:r>
              <a:rPr lang="en-US" dirty="0"/>
              <a:t> and upon the </a:t>
            </a:r>
            <a:r>
              <a:rPr lang="en-US" b="1" dirty="0"/>
              <a:t>parish presidents </a:t>
            </a:r>
            <a:r>
              <a:rPr lang="en-US" dirty="0"/>
              <a:t>the emergency powers provided in this Chapter</a:t>
            </a:r>
            <a:r>
              <a:rPr lang="en-US" dirty="0" smtClean="0"/>
              <a:t>.</a:t>
            </a:r>
            <a:endParaRPr lang="en-US" dirty="0"/>
          </a:p>
        </p:txBody>
      </p:sp>
      <p:sp>
        <p:nvSpPr>
          <p:cNvPr id="7" name="Rectangle 3"/>
          <p:cNvSpPr>
            <a:spLocks noChangeArrowheads="1"/>
          </p:cNvSpPr>
          <p:nvPr/>
        </p:nvSpPr>
        <p:spPr bwMode="auto">
          <a:xfrm>
            <a:off x="137695" y="1675843"/>
            <a:ext cx="8773610" cy="601663"/>
          </a:xfrm>
          <a:prstGeom prst="rect">
            <a:avLst/>
          </a:prstGeom>
          <a:noFill/>
          <a:ln w="9525" algn="ctr">
            <a:noFill/>
            <a:miter lim="800000"/>
            <a:headEnd/>
            <a:tailEnd/>
          </a:ln>
          <a:effectLst/>
        </p:spPr>
        <p:txBody>
          <a:bodyPr anchor="ctr"/>
          <a:lstStyle/>
          <a:p>
            <a:pPr algn="r">
              <a:lnSpc>
                <a:spcPts val="3300"/>
              </a:lnSpc>
            </a:pPr>
            <a:r>
              <a:rPr lang="en-US" sz="3800" b="0" dirty="0">
                <a:solidFill>
                  <a:srgbClr val="29486D"/>
                </a:solidFill>
                <a:latin typeface="+mj-lt"/>
              </a:rPr>
              <a:t>The Louisiana Homeland Security &amp; </a:t>
            </a:r>
            <a:br>
              <a:rPr lang="en-US" sz="3800" b="0" dirty="0">
                <a:solidFill>
                  <a:srgbClr val="29486D"/>
                </a:solidFill>
                <a:latin typeface="+mj-lt"/>
              </a:rPr>
            </a:br>
            <a:r>
              <a:rPr lang="en-US" sz="3800" b="0" dirty="0">
                <a:solidFill>
                  <a:srgbClr val="29486D"/>
                </a:solidFill>
                <a:latin typeface="+mj-lt"/>
              </a:rPr>
              <a:t>Emergency Assistance &amp; Disaster Act</a:t>
            </a:r>
            <a:r>
              <a:rPr lang="en-US" sz="3600" b="0" dirty="0">
                <a:solidFill>
                  <a:srgbClr val="29486D"/>
                </a:solidFill>
                <a:latin typeface="+mj-lt"/>
              </a:rPr>
              <a:t/>
            </a:r>
            <a:br>
              <a:rPr lang="en-US" sz="3600" b="0" dirty="0">
                <a:solidFill>
                  <a:srgbClr val="29486D"/>
                </a:solidFill>
                <a:latin typeface="+mj-lt"/>
              </a:rPr>
            </a:br>
            <a:r>
              <a:rPr lang="en-US" sz="2400" b="0" i="1" dirty="0">
                <a:solidFill>
                  <a:schemeClr val="accent2">
                    <a:lumMod val="50000"/>
                  </a:schemeClr>
                </a:solidFill>
                <a:latin typeface="+mj-lt"/>
              </a:rPr>
              <a:t>Louisiana Revised Statutes, Title 29, Chapter 6</a:t>
            </a:r>
            <a:r>
              <a:rPr lang="en-US" sz="4400" b="0" i="1" dirty="0">
                <a:solidFill>
                  <a:schemeClr val="accent2">
                    <a:lumMod val="50000"/>
                  </a:schemeClr>
                </a:solidFill>
                <a:latin typeface="+mj-lt"/>
              </a:rPr>
              <a:t> </a:t>
            </a:r>
            <a:endParaRPr lang="en-US" sz="3600" b="0" i="1" dirty="0">
              <a:solidFill>
                <a:schemeClr val="accent2">
                  <a:lumMod val="50000"/>
                </a:schemeClr>
              </a:solidFill>
              <a:latin typeface="+mj-lt"/>
            </a:endParaRPr>
          </a:p>
        </p:txBody>
      </p:sp>
      <p:sp>
        <p:nvSpPr>
          <p:cNvPr id="5" name="Slide Number Placeholder 3"/>
          <p:cNvSpPr>
            <a:spLocks noGrp="1"/>
          </p:cNvSpPr>
          <p:nvPr>
            <p:ph type="sldNum" sz="quarter" idx="12"/>
          </p:nvPr>
        </p:nvSpPr>
        <p:spPr>
          <a:xfrm>
            <a:off x="5156200" y="133350"/>
            <a:ext cx="3670300" cy="703590"/>
          </a:xfrm>
        </p:spPr>
        <p:txBody>
          <a:bodyPr/>
          <a:lstStyle/>
          <a:p>
            <a:fld id="{9D17F2A4-D192-40E8-8CF9-2588206FE113}" type="slidenum">
              <a:rPr lang="en-US" smtClean="0"/>
              <a:t>5</a:t>
            </a:fld>
            <a:endParaRPr lang="en-US" dirty="0"/>
          </a:p>
        </p:txBody>
      </p:sp>
    </p:spTree>
    <p:extLst>
      <p:ext uri="{BB962C8B-B14F-4D97-AF65-F5344CB8AC3E}">
        <p14:creationId xmlns:p14="http://schemas.microsoft.com/office/powerpoint/2010/main" val="15279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Prepare</a:t>
            </a:r>
            <a:endParaRPr lang="en-US" sz="4000" dirty="0"/>
          </a:p>
        </p:txBody>
      </p:sp>
      <p:sp>
        <p:nvSpPr>
          <p:cNvPr id="3" name="Content Placeholder 2"/>
          <p:cNvSpPr>
            <a:spLocks noGrp="1"/>
          </p:cNvSpPr>
          <p:nvPr>
            <p:ph idx="1"/>
          </p:nvPr>
        </p:nvSpPr>
        <p:spPr/>
        <p:txBody>
          <a:bodyPr>
            <a:normAutofit fontScale="85000" lnSpcReduction="20000"/>
          </a:bodyPr>
          <a:lstStyle/>
          <a:p>
            <a:pPr marL="225425" lvl="1" indent="0">
              <a:spcBef>
                <a:spcPts val="1800"/>
              </a:spcBef>
              <a:buClr>
                <a:srgbClr val="F2B800"/>
              </a:buClr>
              <a:buNone/>
            </a:pPr>
            <a:r>
              <a:rPr lang="en-US" sz="3000" b="1" dirty="0">
                <a:solidFill>
                  <a:schemeClr val="tx1">
                    <a:lumMod val="75000"/>
                    <a:lumOff val="25000"/>
                  </a:schemeClr>
                </a:solidFill>
              </a:rPr>
              <a:t>Homeland Security Grant Program (</a:t>
            </a:r>
            <a:r>
              <a:rPr lang="en-US" sz="3000" b="1" dirty="0" err="1" smtClean="0">
                <a:solidFill>
                  <a:schemeClr val="tx1">
                    <a:lumMod val="75000"/>
                    <a:lumOff val="25000"/>
                  </a:schemeClr>
                </a:solidFill>
              </a:rPr>
              <a:t>HSGP</a:t>
            </a:r>
            <a:r>
              <a:rPr lang="en-US" sz="3000" b="1" dirty="0" smtClean="0">
                <a:solidFill>
                  <a:schemeClr val="tx1">
                    <a:lumMod val="75000"/>
                    <a:lumOff val="25000"/>
                  </a:schemeClr>
                </a:solidFill>
              </a:rPr>
              <a:t>)</a:t>
            </a:r>
          </a:p>
          <a:p>
            <a:pPr marL="511175" lvl="1">
              <a:spcBef>
                <a:spcPts val="1800"/>
              </a:spcBef>
              <a:buClr>
                <a:schemeClr val="tx1">
                  <a:lumMod val="75000"/>
                  <a:lumOff val="25000"/>
                </a:schemeClr>
              </a:buClr>
              <a:buFont typeface="Arial" pitchFamily="34" charset="0"/>
              <a:buChar char="•"/>
            </a:pPr>
            <a:r>
              <a:rPr lang="en-US" dirty="0">
                <a:solidFill>
                  <a:schemeClr val="tx1">
                    <a:lumMod val="75000"/>
                    <a:lumOff val="25000"/>
                  </a:schemeClr>
                </a:solidFill>
              </a:rPr>
              <a:t>Funds a range of preparedness activities, including planning + </a:t>
            </a:r>
            <a:r>
              <a:rPr lang="en-US" b="1" dirty="0">
                <a:solidFill>
                  <a:schemeClr val="tx1">
                    <a:lumMod val="75000"/>
                    <a:lumOff val="25000"/>
                  </a:schemeClr>
                </a:solidFill>
              </a:rPr>
              <a:t>training</a:t>
            </a:r>
            <a:r>
              <a:rPr lang="en-US" dirty="0">
                <a:solidFill>
                  <a:schemeClr val="tx1">
                    <a:lumMod val="75000"/>
                    <a:lumOff val="25000"/>
                  </a:schemeClr>
                </a:solidFill>
              </a:rPr>
              <a:t> </a:t>
            </a:r>
            <a:r>
              <a:rPr lang="en-US" dirty="0" smtClean="0">
                <a:solidFill>
                  <a:schemeClr val="tx1">
                    <a:lumMod val="75000"/>
                    <a:lumOff val="25000"/>
                  </a:schemeClr>
                </a:solidFill>
              </a:rPr>
              <a:t>+</a:t>
            </a:r>
            <a:r>
              <a:rPr lang="en-US" b="1" dirty="0" smtClean="0">
                <a:solidFill>
                  <a:schemeClr val="tx1">
                    <a:lumMod val="75000"/>
                    <a:lumOff val="25000"/>
                  </a:schemeClr>
                </a:solidFill>
              </a:rPr>
              <a:t> planning </a:t>
            </a:r>
            <a:r>
              <a:rPr lang="en-US" dirty="0" smtClean="0">
                <a:solidFill>
                  <a:schemeClr val="tx1">
                    <a:lumMod val="75000"/>
                    <a:lumOff val="25000"/>
                  </a:schemeClr>
                </a:solidFill>
              </a:rPr>
              <a:t>+</a:t>
            </a:r>
            <a:r>
              <a:rPr lang="en-US" b="1" dirty="0" smtClean="0">
                <a:solidFill>
                  <a:schemeClr val="tx1">
                    <a:lumMod val="75000"/>
                    <a:lumOff val="25000"/>
                  </a:schemeClr>
                </a:solidFill>
              </a:rPr>
              <a:t> </a:t>
            </a:r>
            <a:r>
              <a:rPr lang="en-US" b="1" dirty="0">
                <a:solidFill>
                  <a:schemeClr val="tx1">
                    <a:lumMod val="75000"/>
                    <a:lumOff val="25000"/>
                  </a:schemeClr>
                </a:solidFill>
              </a:rPr>
              <a:t>exercises </a:t>
            </a:r>
            <a:r>
              <a:rPr lang="en-US" dirty="0">
                <a:solidFill>
                  <a:schemeClr val="tx1">
                    <a:lumMod val="75000"/>
                    <a:lumOff val="25000"/>
                  </a:schemeClr>
                </a:solidFill>
              </a:rPr>
              <a:t>+ </a:t>
            </a:r>
            <a:r>
              <a:rPr lang="en-US" b="1" dirty="0">
                <a:solidFill>
                  <a:schemeClr val="tx1">
                    <a:lumMod val="75000"/>
                    <a:lumOff val="25000"/>
                  </a:schemeClr>
                </a:solidFill>
              </a:rPr>
              <a:t>operations</a:t>
            </a:r>
            <a:r>
              <a:rPr lang="en-US" dirty="0">
                <a:solidFill>
                  <a:schemeClr val="tx1">
                    <a:lumMod val="75000"/>
                    <a:lumOff val="25000"/>
                  </a:schemeClr>
                </a:solidFill>
              </a:rPr>
              <a:t> + </a:t>
            </a:r>
            <a:r>
              <a:rPr lang="en-US" b="1" dirty="0">
                <a:solidFill>
                  <a:schemeClr val="tx1">
                    <a:lumMod val="75000"/>
                    <a:lumOff val="25000"/>
                  </a:schemeClr>
                </a:solidFill>
              </a:rPr>
              <a:t>equipment</a:t>
            </a:r>
            <a:r>
              <a:rPr lang="en-US" dirty="0">
                <a:solidFill>
                  <a:schemeClr val="tx1">
                    <a:lumMod val="75000"/>
                    <a:lumOff val="25000"/>
                  </a:schemeClr>
                </a:solidFill>
              </a:rPr>
              <a:t>.</a:t>
            </a:r>
          </a:p>
          <a:p>
            <a:pPr marL="511175" lvl="1">
              <a:spcBef>
                <a:spcPts val="1800"/>
              </a:spcBef>
              <a:buFont typeface="Arial" pitchFamily="34" charset="0"/>
              <a:buChar char="•"/>
            </a:pPr>
            <a:r>
              <a:rPr lang="en-US" dirty="0">
                <a:solidFill>
                  <a:schemeClr val="tx1">
                    <a:lumMod val="75000"/>
                    <a:lumOff val="25000"/>
                  </a:schemeClr>
                </a:solidFill>
              </a:rPr>
              <a:t>Is comprised of </a:t>
            </a:r>
            <a:r>
              <a:rPr lang="en-US" b="1" dirty="0">
                <a:solidFill>
                  <a:srgbClr val="A50021"/>
                </a:solidFill>
              </a:rPr>
              <a:t>three (3) main grant programs</a:t>
            </a:r>
            <a:r>
              <a:rPr lang="en-US" dirty="0">
                <a:solidFill>
                  <a:schemeClr val="tx1">
                    <a:lumMod val="75000"/>
                    <a:lumOff val="25000"/>
                  </a:schemeClr>
                </a:solidFill>
              </a:rPr>
              <a:t>:</a:t>
            </a:r>
          </a:p>
          <a:p>
            <a:pPr lvl="1" indent="-288925">
              <a:spcBef>
                <a:spcPts val="1800"/>
              </a:spcBef>
              <a:buClr>
                <a:schemeClr val="tx1">
                  <a:lumMod val="75000"/>
                  <a:lumOff val="25000"/>
                </a:schemeClr>
              </a:buClr>
            </a:pPr>
            <a:r>
              <a:rPr lang="en-US" b="1" dirty="0" smtClean="0">
                <a:solidFill>
                  <a:schemeClr val="tx1">
                    <a:lumMod val="75000"/>
                    <a:lumOff val="25000"/>
                  </a:schemeClr>
                </a:solidFill>
              </a:rPr>
              <a:t>State Homeland Security Program (</a:t>
            </a:r>
            <a:r>
              <a:rPr lang="en-US" b="1" dirty="0" err="1" smtClean="0">
                <a:solidFill>
                  <a:schemeClr val="tx1">
                    <a:lumMod val="75000"/>
                    <a:lumOff val="25000"/>
                  </a:schemeClr>
                </a:solidFill>
              </a:rPr>
              <a:t>SHSP</a:t>
            </a:r>
            <a:r>
              <a:rPr lang="en-US" b="1" dirty="0" smtClean="0">
                <a:solidFill>
                  <a:schemeClr val="tx1">
                    <a:lumMod val="75000"/>
                    <a:lumOff val="25000"/>
                  </a:schemeClr>
                </a:solidFill>
              </a:rPr>
              <a:t>)</a:t>
            </a:r>
          </a:p>
          <a:p>
            <a:pPr lvl="1" indent="-288925">
              <a:spcBef>
                <a:spcPts val="1800"/>
              </a:spcBef>
              <a:buClr>
                <a:schemeClr val="tx1">
                  <a:lumMod val="75000"/>
                  <a:lumOff val="25000"/>
                </a:schemeClr>
              </a:buClr>
            </a:pPr>
            <a:r>
              <a:rPr lang="en-US" b="1" dirty="0" smtClean="0">
                <a:solidFill>
                  <a:schemeClr val="tx1">
                    <a:lumMod val="75000"/>
                    <a:lumOff val="25000"/>
                  </a:schemeClr>
                </a:solidFill>
              </a:rPr>
              <a:t>Urban Areas Security Initiative (</a:t>
            </a:r>
            <a:r>
              <a:rPr lang="en-US" b="1" dirty="0" err="1" smtClean="0">
                <a:solidFill>
                  <a:schemeClr val="tx1">
                    <a:lumMod val="75000"/>
                    <a:lumOff val="25000"/>
                  </a:schemeClr>
                </a:solidFill>
              </a:rPr>
              <a:t>UASI</a:t>
            </a:r>
            <a:r>
              <a:rPr lang="en-US" b="1" dirty="0" smtClean="0">
                <a:solidFill>
                  <a:schemeClr val="tx1">
                    <a:lumMod val="75000"/>
                    <a:lumOff val="25000"/>
                  </a:schemeClr>
                </a:solidFill>
              </a:rPr>
              <a:t>)</a:t>
            </a:r>
          </a:p>
          <a:p>
            <a:pPr lvl="1" indent="-288925">
              <a:spcBef>
                <a:spcPts val="1800"/>
              </a:spcBef>
              <a:buClr>
                <a:schemeClr val="tx1">
                  <a:lumMod val="75000"/>
                  <a:lumOff val="25000"/>
                </a:schemeClr>
              </a:buClr>
            </a:pPr>
            <a:r>
              <a:rPr lang="en-US" b="1" dirty="0" smtClean="0">
                <a:solidFill>
                  <a:schemeClr val="tx1">
                    <a:lumMod val="75000"/>
                    <a:lumOff val="25000"/>
                  </a:schemeClr>
                </a:solidFill>
              </a:rPr>
              <a:t>Operation </a:t>
            </a:r>
            <a:r>
              <a:rPr lang="en-US" b="1" dirty="0" err="1" smtClean="0">
                <a:solidFill>
                  <a:schemeClr val="tx1">
                    <a:lumMod val="75000"/>
                    <a:lumOff val="25000"/>
                  </a:schemeClr>
                </a:solidFill>
              </a:rPr>
              <a:t>Stonegarden</a:t>
            </a:r>
            <a:r>
              <a:rPr lang="en-US" b="1" dirty="0" smtClean="0">
                <a:solidFill>
                  <a:schemeClr val="tx1">
                    <a:lumMod val="75000"/>
                    <a:lumOff val="25000"/>
                  </a:schemeClr>
                </a:solidFill>
              </a:rPr>
              <a:t> (</a:t>
            </a:r>
            <a:r>
              <a:rPr lang="en-US" b="1" dirty="0" err="1" smtClean="0">
                <a:solidFill>
                  <a:schemeClr val="tx1">
                    <a:lumMod val="75000"/>
                    <a:lumOff val="25000"/>
                  </a:schemeClr>
                </a:solidFill>
              </a:rPr>
              <a:t>OPSG</a:t>
            </a:r>
            <a:r>
              <a:rPr lang="en-US" b="1" dirty="0" smtClean="0">
                <a:solidFill>
                  <a:schemeClr val="tx1">
                    <a:lumMod val="75000"/>
                    <a:lumOff val="25000"/>
                  </a:schemeClr>
                </a:solidFill>
              </a:rPr>
              <a:t>)</a:t>
            </a:r>
          </a:p>
        </p:txBody>
      </p:sp>
      <p:sp>
        <p:nvSpPr>
          <p:cNvPr id="6" name="Slide Number Placeholder 3"/>
          <p:cNvSpPr>
            <a:spLocks noGrp="1"/>
          </p:cNvSpPr>
          <p:nvPr>
            <p:ph type="sldNum" sz="quarter" idx="12"/>
          </p:nvPr>
        </p:nvSpPr>
        <p:spPr>
          <a:xfrm>
            <a:off x="5156200" y="190500"/>
            <a:ext cx="3670300" cy="703590"/>
          </a:xfrm>
        </p:spPr>
        <p:txBody>
          <a:bodyPr/>
          <a:lstStyle/>
          <a:p>
            <a:fld id="{671FDF9E-990E-48D0-B8D5-F7DB66715259}" type="slidenum">
              <a:rPr lang="en-US" smtClean="0"/>
              <a:t>50</a:t>
            </a:fld>
            <a:endParaRPr lang="en-US" dirty="0"/>
          </a:p>
        </p:txBody>
      </p:sp>
    </p:spTree>
    <p:extLst>
      <p:ext uri="{BB962C8B-B14F-4D97-AF65-F5344CB8AC3E}">
        <p14:creationId xmlns:p14="http://schemas.microsoft.com/office/powerpoint/2010/main" val="303936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a:t>Prepare</a:t>
            </a:r>
          </a:p>
        </p:txBody>
      </p:sp>
      <p:sp>
        <p:nvSpPr>
          <p:cNvPr id="3" name="Content Placeholder 2"/>
          <p:cNvSpPr>
            <a:spLocks noGrp="1"/>
          </p:cNvSpPr>
          <p:nvPr>
            <p:ph idx="1"/>
          </p:nvPr>
        </p:nvSpPr>
        <p:spPr>
          <a:xfrm>
            <a:off x="457200" y="2321170"/>
            <a:ext cx="8229600" cy="3657270"/>
          </a:xfrm>
        </p:spPr>
        <p:txBody>
          <a:bodyPr>
            <a:normAutofit fontScale="92500"/>
          </a:bodyPr>
          <a:lstStyle/>
          <a:p>
            <a:pPr marL="61913">
              <a:spcBef>
                <a:spcPts val="300"/>
              </a:spcBef>
              <a:buNone/>
            </a:pPr>
            <a:r>
              <a:rPr lang="en-US" sz="2800" b="1" dirty="0" smtClean="0">
                <a:solidFill>
                  <a:schemeClr val="tx1">
                    <a:lumMod val="75000"/>
                    <a:lumOff val="25000"/>
                  </a:schemeClr>
                </a:solidFill>
              </a:rPr>
              <a:t>Other Grant Opportunities</a:t>
            </a:r>
          </a:p>
          <a:p>
            <a:pPr marL="574675" lvl="1">
              <a:spcBef>
                <a:spcPts val="600"/>
              </a:spcBef>
              <a:buFont typeface="Arial" pitchFamily="34" charset="0"/>
              <a:buChar char="•"/>
            </a:pPr>
            <a:r>
              <a:rPr lang="en-US" sz="2400" dirty="0" smtClean="0">
                <a:solidFill>
                  <a:schemeClr val="tx1">
                    <a:lumMod val="75000"/>
                    <a:lumOff val="25000"/>
                  </a:schemeClr>
                </a:solidFill>
              </a:rPr>
              <a:t>Grants </a:t>
            </a:r>
            <a:r>
              <a:rPr lang="en-US" sz="2400" dirty="0">
                <a:solidFill>
                  <a:schemeClr val="tx1">
                    <a:lumMod val="75000"/>
                    <a:lumOff val="25000"/>
                  </a:schemeClr>
                </a:solidFill>
              </a:rPr>
              <a:t>are </a:t>
            </a:r>
            <a:r>
              <a:rPr lang="en-US" sz="2400" b="1" dirty="0" smtClean="0">
                <a:solidFill>
                  <a:schemeClr val="tx1">
                    <a:lumMod val="75000"/>
                    <a:lumOff val="25000"/>
                  </a:schemeClr>
                </a:solidFill>
              </a:rPr>
              <a:t>awarded directly </a:t>
            </a:r>
            <a:r>
              <a:rPr lang="en-US" sz="2400" dirty="0" smtClean="0">
                <a:solidFill>
                  <a:schemeClr val="tx1">
                    <a:lumMod val="75000"/>
                    <a:lumOff val="25000"/>
                  </a:schemeClr>
                </a:solidFill>
              </a:rPr>
              <a:t>to </a:t>
            </a:r>
            <a:r>
              <a:rPr lang="en-US" sz="2400" b="1" dirty="0">
                <a:solidFill>
                  <a:srgbClr val="C00000"/>
                </a:solidFill>
              </a:rPr>
              <a:t>local </a:t>
            </a:r>
            <a:r>
              <a:rPr lang="en-US" sz="2400" b="1" dirty="0">
                <a:solidFill>
                  <a:schemeClr val="tx1">
                    <a:lumMod val="75000"/>
                    <a:lumOff val="25000"/>
                  </a:schemeClr>
                </a:solidFill>
              </a:rPr>
              <a:t>fire </a:t>
            </a:r>
            <a:r>
              <a:rPr lang="en-US" sz="2400" b="1" dirty="0" smtClean="0">
                <a:solidFill>
                  <a:schemeClr val="tx1">
                    <a:lumMod val="75000"/>
                    <a:lumOff val="25000"/>
                  </a:schemeClr>
                </a:solidFill>
              </a:rPr>
              <a:t>departments </a:t>
            </a:r>
            <a:r>
              <a:rPr lang="en-US" sz="2400" dirty="0" smtClean="0">
                <a:solidFill>
                  <a:schemeClr val="tx1">
                    <a:lumMod val="75000"/>
                    <a:lumOff val="25000"/>
                  </a:schemeClr>
                </a:solidFill>
              </a:rPr>
              <a:t>to </a:t>
            </a:r>
            <a:r>
              <a:rPr lang="en-US" sz="2400" dirty="0">
                <a:solidFill>
                  <a:schemeClr val="tx1">
                    <a:lumMod val="75000"/>
                    <a:lumOff val="25000"/>
                  </a:schemeClr>
                </a:solidFill>
              </a:rPr>
              <a:t>enhance </a:t>
            </a:r>
            <a:r>
              <a:rPr lang="en-US" sz="2400" dirty="0" smtClean="0">
                <a:solidFill>
                  <a:schemeClr val="tx1">
                    <a:lumMod val="75000"/>
                    <a:lumOff val="25000"/>
                  </a:schemeClr>
                </a:solidFill>
              </a:rPr>
              <a:t>abilities to </a:t>
            </a:r>
            <a:r>
              <a:rPr lang="en-US" sz="2400" dirty="0">
                <a:solidFill>
                  <a:schemeClr val="tx1">
                    <a:lumMod val="75000"/>
                    <a:lumOff val="25000"/>
                  </a:schemeClr>
                </a:solidFill>
              </a:rPr>
              <a:t>protect the public </a:t>
            </a:r>
            <a:r>
              <a:rPr lang="en-US" sz="2400" dirty="0" smtClean="0">
                <a:solidFill>
                  <a:schemeClr val="tx1">
                    <a:lumMod val="75000"/>
                    <a:lumOff val="25000"/>
                  </a:schemeClr>
                </a:solidFill>
              </a:rPr>
              <a:t>+ fire </a:t>
            </a:r>
            <a:r>
              <a:rPr lang="en-US" sz="2400" dirty="0">
                <a:solidFill>
                  <a:schemeClr val="tx1">
                    <a:lumMod val="75000"/>
                    <a:lumOff val="25000"/>
                  </a:schemeClr>
                </a:solidFill>
              </a:rPr>
              <a:t>service </a:t>
            </a:r>
            <a:r>
              <a:rPr lang="en-US" sz="2400" dirty="0" smtClean="0">
                <a:solidFill>
                  <a:schemeClr val="tx1">
                    <a:lumMod val="75000"/>
                    <a:lumOff val="25000"/>
                  </a:schemeClr>
                </a:solidFill>
              </a:rPr>
              <a:t>personnel.</a:t>
            </a:r>
          </a:p>
          <a:p>
            <a:pPr lvl="1" indent="-288925">
              <a:lnSpc>
                <a:spcPct val="80000"/>
              </a:lnSpc>
              <a:spcBef>
                <a:spcPts val="1800"/>
              </a:spcBef>
              <a:buClr>
                <a:schemeClr val="tx1">
                  <a:lumMod val="75000"/>
                  <a:lumOff val="25000"/>
                </a:schemeClr>
              </a:buClr>
            </a:pPr>
            <a:r>
              <a:rPr lang="en-US" sz="2400" b="1" dirty="0">
                <a:solidFill>
                  <a:schemeClr val="tx1">
                    <a:lumMod val="75000"/>
                    <a:lumOff val="25000"/>
                  </a:schemeClr>
                </a:solidFill>
              </a:rPr>
              <a:t>Assistance to Firefighters Grants (AFG)</a:t>
            </a:r>
          </a:p>
          <a:p>
            <a:pPr lvl="1" indent="-288925">
              <a:lnSpc>
                <a:spcPct val="80000"/>
              </a:lnSpc>
              <a:spcBef>
                <a:spcPts val="1800"/>
              </a:spcBef>
              <a:buClr>
                <a:schemeClr val="tx1">
                  <a:lumMod val="75000"/>
                  <a:lumOff val="25000"/>
                </a:schemeClr>
              </a:buClr>
            </a:pPr>
            <a:r>
              <a:rPr lang="en-US" sz="2400" b="1" dirty="0">
                <a:solidFill>
                  <a:schemeClr val="tx1">
                    <a:lumMod val="75000"/>
                    <a:lumOff val="25000"/>
                  </a:schemeClr>
                </a:solidFill>
              </a:rPr>
              <a:t>Staffing for Adequate Fire &amp; Emergency</a:t>
            </a:r>
          </a:p>
          <a:p>
            <a:pPr lvl="1" indent="-288925">
              <a:lnSpc>
                <a:spcPct val="80000"/>
              </a:lnSpc>
              <a:spcBef>
                <a:spcPts val="1800"/>
              </a:spcBef>
              <a:buClr>
                <a:schemeClr val="tx1">
                  <a:lumMod val="75000"/>
                  <a:lumOff val="25000"/>
                </a:schemeClr>
              </a:buClr>
            </a:pPr>
            <a:r>
              <a:rPr lang="en-US" sz="2400" b="1" dirty="0">
                <a:solidFill>
                  <a:schemeClr val="tx1">
                    <a:lumMod val="75000"/>
                    <a:lumOff val="25000"/>
                  </a:schemeClr>
                </a:solidFill>
              </a:rPr>
              <a:t>Response (SAFER) Grants</a:t>
            </a:r>
          </a:p>
          <a:p>
            <a:pPr lvl="1" indent="-288925">
              <a:lnSpc>
                <a:spcPct val="80000"/>
              </a:lnSpc>
              <a:spcBef>
                <a:spcPts val="1800"/>
              </a:spcBef>
              <a:buClr>
                <a:schemeClr val="tx1">
                  <a:lumMod val="75000"/>
                  <a:lumOff val="25000"/>
                </a:schemeClr>
              </a:buClr>
            </a:pPr>
            <a:r>
              <a:rPr lang="en-US" sz="2400" b="1" dirty="0">
                <a:solidFill>
                  <a:schemeClr val="tx1">
                    <a:lumMod val="75000"/>
                    <a:lumOff val="25000"/>
                  </a:schemeClr>
                </a:solidFill>
              </a:rPr>
              <a:t>Assistance to Firefighters Station Construction Grants (SCG)</a:t>
            </a:r>
          </a:p>
        </p:txBody>
      </p:sp>
      <p:sp>
        <p:nvSpPr>
          <p:cNvPr id="4" name="Slide Number Placeholder 3"/>
          <p:cNvSpPr>
            <a:spLocks noGrp="1"/>
          </p:cNvSpPr>
          <p:nvPr>
            <p:ph type="sldNum" sz="quarter" idx="12"/>
          </p:nvPr>
        </p:nvSpPr>
        <p:spPr>
          <a:xfrm>
            <a:off x="5156200" y="190500"/>
            <a:ext cx="3670300" cy="703590"/>
          </a:xfrm>
        </p:spPr>
        <p:txBody>
          <a:bodyPr/>
          <a:lstStyle/>
          <a:p>
            <a:fld id="{0A79FB95-38F2-4AC3-B904-FDAD87519D81}" type="slidenum">
              <a:rPr lang="en-US" smtClean="0"/>
              <a:t>51</a:t>
            </a:fld>
            <a:endParaRPr lang="en-US" dirty="0"/>
          </a:p>
        </p:txBody>
      </p:sp>
    </p:spTree>
    <p:extLst>
      <p:ext uri="{BB962C8B-B14F-4D97-AF65-F5344CB8AC3E}">
        <p14:creationId xmlns:p14="http://schemas.microsoft.com/office/powerpoint/2010/main" val="2970479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Autofit/>
          </a:bodyPr>
          <a:lstStyle/>
          <a:p>
            <a:r>
              <a:rPr lang="en-US" dirty="0" smtClean="0"/>
              <a:t>Grant Requirements</a:t>
            </a:r>
            <a:endParaRPr lang="en-US" sz="2800" dirty="0">
              <a:solidFill>
                <a:schemeClr val="tx1">
                  <a:lumMod val="65000"/>
                  <a:lumOff val="35000"/>
                </a:schemeClr>
              </a:solidFill>
            </a:endParaRPr>
          </a:p>
        </p:txBody>
      </p:sp>
      <p:sp>
        <p:nvSpPr>
          <p:cNvPr id="3" name="Content Placeholder 2"/>
          <p:cNvSpPr>
            <a:spLocks noGrp="1"/>
          </p:cNvSpPr>
          <p:nvPr>
            <p:ph idx="1"/>
          </p:nvPr>
        </p:nvSpPr>
        <p:spPr>
          <a:xfrm>
            <a:off x="457200" y="2033516"/>
            <a:ext cx="8229600" cy="4357236"/>
          </a:xfrm>
        </p:spPr>
        <p:txBody>
          <a:bodyPr>
            <a:normAutofit/>
          </a:bodyPr>
          <a:lstStyle/>
          <a:p>
            <a:pPr>
              <a:spcBef>
                <a:spcPts val="500"/>
              </a:spcBef>
              <a:buNone/>
            </a:pPr>
            <a:endParaRPr lang="en-US" sz="200" dirty="0" smtClean="0"/>
          </a:p>
          <a:p>
            <a:pPr marL="284163" indent="0">
              <a:buSzPct val="73000"/>
              <a:buNone/>
              <a:defRPr/>
            </a:pPr>
            <a:r>
              <a:rPr lang="en-US" sz="3000" b="1" dirty="0">
                <a:solidFill>
                  <a:schemeClr val="tx1">
                    <a:lumMod val="75000"/>
                    <a:lumOff val="25000"/>
                  </a:schemeClr>
                </a:solidFill>
                <a:cs typeface="Arial" pitchFamily="34" charset="0"/>
              </a:rPr>
              <a:t>Federal </a:t>
            </a:r>
            <a:r>
              <a:rPr lang="en-US" sz="3000" b="1" dirty="0" smtClean="0">
                <a:solidFill>
                  <a:schemeClr val="tx1">
                    <a:lumMod val="75000"/>
                    <a:lumOff val="25000"/>
                  </a:schemeClr>
                </a:solidFill>
                <a:cs typeface="Arial" pitchFamily="34" charset="0"/>
              </a:rPr>
              <a:t>Regulation/Guidance</a:t>
            </a:r>
          </a:p>
          <a:p>
            <a:pPr marL="1082676" lvl="1" indent="-342900">
              <a:buSzPct val="73000"/>
              <a:defRPr/>
            </a:pPr>
            <a:r>
              <a:rPr lang="en-US" sz="2100" dirty="0" smtClean="0">
                <a:solidFill>
                  <a:schemeClr val="tx1">
                    <a:lumMod val="75000"/>
                    <a:lumOff val="25000"/>
                  </a:schemeClr>
                </a:solidFill>
                <a:cs typeface="Arial" pitchFamily="34" charset="0"/>
              </a:rPr>
              <a:t>Environmental </a:t>
            </a:r>
            <a:r>
              <a:rPr lang="en-US" sz="2100" dirty="0">
                <a:solidFill>
                  <a:schemeClr val="tx1">
                    <a:lumMod val="75000"/>
                    <a:lumOff val="25000"/>
                  </a:schemeClr>
                </a:solidFill>
                <a:cs typeface="Arial" pitchFamily="34" charset="0"/>
              </a:rPr>
              <a:t>Historical Preservation </a:t>
            </a:r>
            <a:r>
              <a:rPr lang="en-US" sz="2100" b="1" i="1" dirty="0">
                <a:solidFill>
                  <a:srgbClr val="C00000"/>
                </a:solidFill>
                <a:cs typeface="Arial" pitchFamily="34" charset="0"/>
              </a:rPr>
              <a:t>(EHP) </a:t>
            </a:r>
            <a:r>
              <a:rPr lang="en-US" sz="2100" b="1" dirty="0" smtClean="0">
                <a:solidFill>
                  <a:srgbClr val="C00000"/>
                </a:solidFill>
                <a:cs typeface="Arial" pitchFamily="34" charset="0"/>
              </a:rPr>
              <a:t>approval </a:t>
            </a:r>
            <a:r>
              <a:rPr lang="en-US" sz="2100" dirty="0">
                <a:solidFill>
                  <a:schemeClr val="tx1">
                    <a:lumMod val="75000"/>
                    <a:lumOff val="25000"/>
                  </a:schemeClr>
                </a:solidFill>
                <a:cs typeface="Arial" pitchFamily="34" charset="0"/>
              </a:rPr>
              <a:t>required for </a:t>
            </a:r>
            <a:r>
              <a:rPr lang="en-US" sz="2100" b="1" dirty="0">
                <a:solidFill>
                  <a:schemeClr val="tx1">
                    <a:lumMod val="75000"/>
                    <a:lumOff val="25000"/>
                  </a:schemeClr>
                </a:solidFill>
                <a:cs typeface="Arial" pitchFamily="34" charset="0"/>
              </a:rPr>
              <a:t>all grant items </a:t>
            </a:r>
            <a:r>
              <a:rPr lang="en-US" sz="2100" i="1" dirty="0" smtClean="0">
                <a:solidFill>
                  <a:schemeClr val="tx1">
                    <a:lumMod val="75000"/>
                    <a:lumOff val="25000"/>
                  </a:schemeClr>
                </a:solidFill>
                <a:cs typeface="Arial" pitchFamily="34" charset="0"/>
              </a:rPr>
              <a:t>(some exceptions authorized) </a:t>
            </a:r>
          </a:p>
          <a:p>
            <a:pPr marL="1082676" lvl="1" indent="-342900">
              <a:buClr>
                <a:schemeClr val="tx1">
                  <a:lumMod val="75000"/>
                  <a:lumOff val="25000"/>
                </a:schemeClr>
              </a:buClr>
              <a:buSzPct val="73000"/>
              <a:defRPr/>
            </a:pPr>
            <a:r>
              <a:rPr lang="en-US" sz="2100" b="1" dirty="0" smtClean="0">
                <a:solidFill>
                  <a:srgbClr val="C00000"/>
                </a:solidFill>
                <a:cs typeface="Arial" pitchFamily="34" charset="0"/>
              </a:rPr>
              <a:t>25</a:t>
            </a:r>
            <a:r>
              <a:rPr lang="en-US" sz="2100" b="1" dirty="0">
                <a:solidFill>
                  <a:srgbClr val="C00000"/>
                </a:solidFill>
                <a:cs typeface="Arial" pitchFamily="34" charset="0"/>
              </a:rPr>
              <a:t>% of all SHSP &amp; UASI grant expenditures </a:t>
            </a:r>
            <a:r>
              <a:rPr lang="en-US" sz="2100" dirty="0">
                <a:solidFill>
                  <a:schemeClr val="tx1">
                    <a:lumMod val="75000"/>
                    <a:lumOff val="25000"/>
                  </a:schemeClr>
                </a:solidFill>
                <a:cs typeface="Arial" pitchFamily="34" charset="0"/>
              </a:rPr>
              <a:t>must </a:t>
            </a:r>
            <a:r>
              <a:rPr lang="en-US" sz="2100" dirty="0" smtClean="0">
                <a:solidFill>
                  <a:schemeClr val="tx1">
                    <a:lumMod val="75000"/>
                    <a:lumOff val="25000"/>
                  </a:schemeClr>
                </a:solidFill>
                <a:cs typeface="Arial" pitchFamily="34" charset="0"/>
              </a:rPr>
              <a:t>be allocated </a:t>
            </a:r>
            <a:r>
              <a:rPr lang="en-US" sz="2100" dirty="0">
                <a:solidFill>
                  <a:schemeClr val="tx1">
                    <a:lumMod val="75000"/>
                    <a:lumOff val="25000"/>
                  </a:schemeClr>
                </a:solidFill>
                <a:cs typeface="Arial" pitchFamily="34" charset="0"/>
              </a:rPr>
              <a:t>towards </a:t>
            </a:r>
            <a:r>
              <a:rPr lang="en-US" sz="2100" b="1" dirty="0">
                <a:solidFill>
                  <a:schemeClr val="tx1">
                    <a:lumMod val="75000"/>
                    <a:lumOff val="25000"/>
                  </a:schemeClr>
                </a:solidFill>
                <a:cs typeface="Arial" pitchFamily="34" charset="0"/>
              </a:rPr>
              <a:t>Law Enforcement Terrorism Prevention </a:t>
            </a:r>
            <a:r>
              <a:rPr lang="en-US" sz="2100" b="1" dirty="0" smtClean="0">
                <a:solidFill>
                  <a:schemeClr val="tx1">
                    <a:lumMod val="75000"/>
                    <a:lumOff val="25000"/>
                  </a:schemeClr>
                </a:solidFill>
                <a:cs typeface="Arial" pitchFamily="34" charset="0"/>
              </a:rPr>
              <a:t>Activities </a:t>
            </a:r>
          </a:p>
          <a:p>
            <a:pPr marL="284163" indent="0">
              <a:buSzPct val="73000"/>
              <a:buNone/>
              <a:defRPr/>
            </a:pPr>
            <a:r>
              <a:rPr lang="en-US" sz="3000" b="1" dirty="0" smtClean="0">
                <a:solidFill>
                  <a:schemeClr val="tx1">
                    <a:lumMod val="75000"/>
                    <a:lumOff val="25000"/>
                  </a:schemeClr>
                </a:solidFill>
                <a:cs typeface="Arial" pitchFamily="34" charset="0"/>
              </a:rPr>
              <a:t>State Law </a:t>
            </a:r>
          </a:p>
          <a:p>
            <a:pPr marL="1082676" lvl="1" indent="-342900">
              <a:buSzPct val="73000"/>
              <a:defRPr/>
            </a:pPr>
            <a:r>
              <a:rPr lang="en-US" sz="2100" dirty="0">
                <a:solidFill>
                  <a:schemeClr val="tx1">
                    <a:lumMod val="75000"/>
                    <a:lumOff val="25000"/>
                  </a:schemeClr>
                </a:solidFill>
                <a:cs typeface="Arial" pitchFamily="34" charset="0"/>
              </a:rPr>
              <a:t>Formation of </a:t>
            </a:r>
            <a:r>
              <a:rPr lang="en-US" sz="2100" b="1" dirty="0">
                <a:solidFill>
                  <a:schemeClr val="tx1">
                    <a:lumMod val="75000"/>
                    <a:lumOff val="25000"/>
                  </a:schemeClr>
                </a:solidFill>
                <a:cs typeface="Arial" pitchFamily="34" charset="0"/>
              </a:rPr>
              <a:t>Parish Emergency Management Advisory Committee (PEMAC) </a:t>
            </a:r>
            <a:r>
              <a:rPr lang="en-US" sz="2100" dirty="0">
                <a:solidFill>
                  <a:schemeClr val="tx1">
                    <a:lumMod val="75000"/>
                    <a:lumOff val="25000"/>
                  </a:schemeClr>
                </a:solidFill>
                <a:cs typeface="Arial" pitchFamily="34" charset="0"/>
              </a:rPr>
              <a:t>- La R.S. 29:727(I) </a:t>
            </a:r>
          </a:p>
          <a:p>
            <a:pPr marL="1082676" lvl="1" indent="-342900">
              <a:buSzPct val="73000"/>
              <a:defRPr/>
            </a:pPr>
            <a:r>
              <a:rPr lang="en-US" sz="2100" dirty="0" err="1">
                <a:solidFill>
                  <a:schemeClr val="tx1">
                    <a:lumMod val="75000"/>
                    <a:lumOff val="25000"/>
                  </a:schemeClr>
                </a:solidFill>
                <a:cs typeface="Arial" pitchFamily="34" charset="0"/>
              </a:rPr>
              <a:t>PEMAC</a:t>
            </a:r>
            <a:r>
              <a:rPr lang="en-US" sz="2100" dirty="0">
                <a:solidFill>
                  <a:schemeClr val="tx1">
                    <a:lumMod val="75000"/>
                    <a:lumOff val="25000"/>
                  </a:schemeClr>
                </a:solidFill>
                <a:cs typeface="Arial" pitchFamily="34" charset="0"/>
              </a:rPr>
              <a:t> advisory committee </a:t>
            </a:r>
            <a:r>
              <a:rPr lang="en-US" sz="2100" b="1" dirty="0" smtClean="0">
                <a:solidFill>
                  <a:schemeClr val="tx1">
                    <a:lumMod val="75000"/>
                    <a:lumOff val="25000"/>
                  </a:schemeClr>
                </a:solidFill>
                <a:cs typeface="Arial" pitchFamily="34" charset="0"/>
              </a:rPr>
              <a:t>review</a:t>
            </a:r>
            <a:r>
              <a:rPr lang="en-US" sz="2100" dirty="0" smtClean="0">
                <a:solidFill>
                  <a:schemeClr val="tx1">
                    <a:lumMod val="75000"/>
                    <a:lumOff val="25000"/>
                  </a:schemeClr>
                </a:solidFill>
                <a:cs typeface="Arial" pitchFamily="34" charset="0"/>
              </a:rPr>
              <a:t> for </a:t>
            </a:r>
            <a:r>
              <a:rPr lang="en-US" sz="2100" dirty="0">
                <a:solidFill>
                  <a:schemeClr val="tx1">
                    <a:lumMod val="75000"/>
                    <a:lumOff val="25000"/>
                  </a:schemeClr>
                </a:solidFill>
                <a:cs typeface="Arial" pitchFamily="34" charset="0"/>
              </a:rPr>
              <a:t>all EMPG &amp; HSGP projects</a:t>
            </a:r>
          </a:p>
        </p:txBody>
      </p:sp>
      <p:sp>
        <p:nvSpPr>
          <p:cNvPr id="7" name="Slide Number Placeholder 6"/>
          <p:cNvSpPr>
            <a:spLocks noGrp="1"/>
          </p:cNvSpPr>
          <p:nvPr>
            <p:ph type="sldNum" sz="quarter" idx="12"/>
          </p:nvPr>
        </p:nvSpPr>
        <p:spPr/>
        <p:txBody>
          <a:bodyPr/>
          <a:lstStyle/>
          <a:p>
            <a:fld id="{A1FCC955-EDC8-C641-B7EE-09FB459102F8}" type="slidenum">
              <a:rPr lang="en-US" smtClean="0"/>
              <a:pPr/>
              <a:t>52</a:t>
            </a:fld>
            <a:endParaRPr lang="en-US"/>
          </a:p>
        </p:txBody>
      </p:sp>
    </p:spTree>
    <p:extLst>
      <p:ext uri="{BB962C8B-B14F-4D97-AF65-F5344CB8AC3E}">
        <p14:creationId xmlns:p14="http://schemas.microsoft.com/office/powerpoint/2010/main" val="136203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p:cNvGraphicFramePr/>
          <p:nvPr>
            <p:extLst/>
          </p:nvPr>
        </p:nvGraphicFramePr>
        <p:xfrm>
          <a:off x="161925" y="1257300"/>
          <a:ext cx="8810625" cy="52959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6" name="Title 1"/>
          <p:cNvSpPr>
            <a:spLocks noGrp="1"/>
          </p:cNvSpPr>
          <p:nvPr>
            <p:ph type="title"/>
          </p:nvPr>
        </p:nvSpPr>
        <p:spPr>
          <a:xfrm>
            <a:off x="5859809" y="1295400"/>
            <a:ext cx="2977115" cy="841744"/>
          </a:xfrm>
        </p:spPr>
        <p:txBody>
          <a:bodyPr>
            <a:normAutofit fontScale="90000"/>
          </a:bodyPr>
          <a:lstStyle/>
          <a:p>
            <a:r>
              <a:rPr lang="en-US" dirty="0" smtClean="0"/>
              <a:t>Grant Workflow</a:t>
            </a:r>
            <a:endParaRPr lang="en-US" dirty="0"/>
          </a:p>
        </p:txBody>
      </p:sp>
      <p:sp>
        <p:nvSpPr>
          <p:cNvPr id="4" name="Slide Number Placeholder 3"/>
          <p:cNvSpPr>
            <a:spLocks noGrp="1"/>
          </p:cNvSpPr>
          <p:nvPr>
            <p:ph type="sldNum" sz="quarter" idx="12"/>
          </p:nvPr>
        </p:nvSpPr>
        <p:spPr>
          <a:xfrm>
            <a:off x="5156200" y="190500"/>
            <a:ext cx="3670300" cy="703590"/>
          </a:xfrm>
        </p:spPr>
        <p:txBody>
          <a:bodyPr/>
          <a:lstStyle/>
          <a:p>
            <a:fld id="{E2C6316F-2DD5-4062-8348-7C573B0B4685}" type="slidenum">
              <a:rPr lang="en-US" smtClean="0"/>
              <a:t>53</a:t>
            </a:fld>
            <a:endParaRPr lang="en-US" dirty="0"/>
          </a:p>
        </p:txBody>
      </p:sp>
    </p:spTree>
    <p:extLst>
      <p:ext uri="{BB962C8B-B14F-4D97-AF65-F5344CB8AC3E}">
        <p14:creationId xmlns:p14="http://schemas.microsoft.com/office/powerpoint/2010/main" val="3038934611"/>
      </p:ext>
    </p:extLst>
  </p:cSld>
  <p:clrMapOvr>
    <a:masterClrMapping/>
  </p:clrMapOvr>
  <mc:AlternateContent xmlns:mc="http://schemas.openxmlformats.org/markup-compatibility/2006" xmlns:p14="http://schemas.microsoft.com/office/powerpoint/2010/main">
    <mc:Choice Requires="p14">
      <p:transition spd="med" p14:dur="700" advTm="1300">
        <p:fade/>
      </p:transition>
    </mc:Choice>
    <mc:Fallback xmlns="">
      <p:transition spd="med" advTm="13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Recover</a:t>
            </a:r>
            <a:endParaRPr lang="en-US"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54</a:t>
            </a:fld>
            <a:endParaRPr lang="en-US"/>
          </a:p>
        </p:txBody>
      </p:sp>
    </p:spTree>
    <p:extLst>
      <p:ext uri="{BB962C8B-B14F-4D97-AF65-F5344CB8AC3E}">
        <p14:creationId xmlns:p14="http://schemas.microsoft.com/office/powerpoint/2010/main" val="956240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54133"/>
            <a:ext cx="9144000" cy="1303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552700"/>
            <a:ext cx="8229600" cy="3813594"/>
          </a:xfrm>
        </p:spPr>
        <p:txBody>
          <a:bodyPr>
            <a:normAutofit lnSpcReduction="10000"/>
          </a:bodyPr>
          <a:lstStyle/>
          <a:p>
            <a:pPr>
              <a:spcBef>
                <a:spcPts val="1200"/>
              </a:spcBef>
            </a:pPr>
            <a:r>
              <a:rPr lang="en-US" sz="3800" dirty="0" smtClean="0"/>
              <a:t>GOHSEP </a:t>
            </a:r>
            <a:r>
              <a:rPr lang="en-US" sz="3800" b="1" dirty="0" smtClean="0"/>
              <a:t>administers</a:t>
            </a:r>
            <a:r>
              <a:rPr lang="en-US" sz="3800" dirty="0" smtClean="0"/>
              <a:t> Federally funded </a:t>
            </a:r>
            <a:r>
              <a:rPr lang="en-US" sz="3800" dirty="0" err="1" smtClean="0"/>
              <a:t>subgrants</a:t>
            </a:r>
            <a:r>
              <a:rPr lang="en-US" sz="3800" dirty="0" smtClean="0"/>
              <a:t> in a </a:t>
            </a:r>
            <a:r>
              <a:rPr lang="en-US" sz="3800" b="1" dirty="0" smtClean="0"/>
              <a:t>highly regulated environment</a:t>
            </a:r>
            <a:r>
              <a:rPr lang="en-US" dirty="0" smtClean="0"/>
              <a:t> . . .</a:t>
            </a:r>
            <a:endParaRPr lang="en-US" sz="3800" dirty="0" smtClean="0"/>
          </a:p>
          <a:p>
            <a:pPr lvl="1">
              <a:spcBef>
                <a:spcPts val="1200"/>
              </a:spcBef>
            </a:pPr>
            <a:r>
              <a:rPr lang="en-US" sz="3200" dirty="0" smtClean="0"/>
              <a:t>Helping to ensure </a:t>
            </a:r>
            <a:r>
              <a:rPr lang="en-US" sz="3200" b="1" dirty="0" smtClean="0"/>
              <a:t>compliance</a:t>
            </a:r>
            <a:r>
              <a:rPr lang="en-US" sz="3200" dirty="0" smtClean="0"/>
              <a:t> with </a:t>
            </a:r>
            <a:r>
              <a:rPr lang="en-US" sz="3200" b="1" dirty="0" smtClean="0"/>
              <a:t>complex</a:t>
            </a:r>
            <a:r>
              <a:rPr lang="en-US" sz="3200" dirty="0" smtClean="0"/>
              <a:t> + sometimes </a:t>
            </a:r>
            <a:r>
              <a:rPr lang="en-US" sz="3200" b="1" dirty="0" smtClean="0"/>
              <a:t>confusing</a:t>
            </a:r>
            <a:r>
              <a:rPr lang="en-US" sz="3200" dirty="0" smtClean="0"/>
              <a:t> Federal </a:t>
            </a:r>
            <a:r>
              <a:rPr lang="en-US" sz="3200" b="1" dirty="0" smtClean="0"/>
              <a:t>grant requirements</a:t>
            </a:r>
            <a:r>
              <a:rPr lang="en-US" sz="3200" dirty="0" smtClean="0"/>
              <a:t> to protect against </a:t>
            </a:r>
            <a:br>
              <a:rPr lang="en-US" sz="3200" dirty="0" smtClean="0"/>
            </a:br>
            <a:r>
              <a:rPr lang="en-US" sz="3200" b="1" dirty="0" smtClean="0">
                <a:solidFill>
                  <a:srgbClr val="800000"/>
                </a:solidFill>
              </a:rPr>
              <a:t>de-obligation </a:t>
            </a:r>
            <a:r>
              <a:rPr lang="en-US" sz="3200" b="1" dirty="0" smtClean="0"/>
              <a:t>of funds.</a:t>
            </a:r>
          </a:p>
        </p:txBody>
      </p:sp>
      <p:sp>
        <p:nvSpPr>
          <p:cNvPr id="9" name="Slide Number Placeholder 3"/>
          <p:cNvSpPr>
            <a:spLocks noGrp="1"/>
          </p:cNvSpPr>
          <p:nvPr>
            <p:ph type="sldNum" sz="quarter" idx="12"/>
          </p:nvPr>
        </p:nvSpPr>
        <p:spPr/>
        <p:txBody>
          <a:bodyPr/>
          <a:lstStyle/>
          <a:p>
            <a:fld id="{87A5503E-EA61-423E-84EE-5CEC7DC1B3DF}" type="slidenum">
              <a:rPr lang="en-US" smtClean="0"/>
              <a:t>55</a:t>
            </a:fld>
            <a:endParaRPr lang="en-US" dirty="0"/>
          </a:p>
        </p:txBody>
      </p:sp>
      <p:sp>
        <p:nvSpPr>
          <p:cNvPr id="8" name="Title 5"/>
          <p:cNvSpPr txBox="1">
            <a:spLocks/>
          </p:cNvSpPr>
          <p:nvPr/>
        </p:nvSpPr>
        <p:spPr>
          <a:xfrm>
            <a:off x="457200" y="1484521"/>
            <a:ext cx="8229600" cy="701468"/>
          </a:xfrm>
          <a:prstGeom prst="rect">
            <a:avLst/>
          </a:prstGeom>
          <a:noFill/>
          <a:ln w="9525" algn="ctr">
            <a:noFill/>
            <a:miter lim="800000"/>
            <a:headEnd/>
            <a:tailEnd/>
          </a:ln>
          <a:effectLst/>
        </p:spPr>
        <p:txBody>
          <a:bodyPr vert="horz" lIns="91440" tIns="45720" rIns="91440" bIns="45720" rtlCol="0" anchor="ctr">
            <a:normAutofit/>
          </a:bodyPr>
          <a:lstStyle>
            <a:lvl1pPr algn="r" defTabSz="457200" rtl="0" eaLnBrk="1" latinLnBrk="0" hangingPunct="1">
              <a:spcBef>
                <a:spcPct val="0"/>
              </a:spcBef>
              <a:buNone/>
              <a:defRPr sz="4400" b="0" kern="1200">
                <a:solidFill>
                  <a:srgbClr val="17375E"/>
                </a:solidFill>
                <a:latin typeface="+mj-lt"/>
                <a:ea typeface="+mj-ea"/>
                <a:cs typeface="+mj-cs"/>
              </a:defRPr>
            </a:lvl1pPr>
          </a:lstStyle>
          <a:p>
            <a:pPr>
              <a:lnSpc>
                <a:spcPct val="80000"/>
              </a:lnSpc>
            </a:pPr>
            <a:r>
              <a:rPr lang="en-US" sz="4000" dirty="0" smtClean="0">
                <a:solidFill>
                  <a:srgbClr val="29486D"/>
                </a:solidFill>
                <a:ea typeface="+mn-ea"/>
                <a:cs typeface="+mn-cs"/>
              </a:rPr>
              <a:t>Recover</a:t>
            </a:r>
            <a:endParaRPr lang="en-US" sz="4000" dirty="0">
              <a:solidFill>
                <a:srgbClr val="29486D"/>
              </a:solidFill>
              <a:ea typeface="+mn-ea"/>
              <a:cs typeface="+mn-cs"/>
            </a:endParaRPr>
          </a:p>
        </p:txBody>
      </p:sp>
    </p:spTree>
    <p:extLst>
      <p:ext uri="{BB962C8B-B14F-4D97-AF65-F5344CB8AC3E}">
        <p14:creationId xmlns:p14="http://schemas.microsoft.com/office/powerpoint/2010/main" val="2964246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p:cNvSpPr txBox="1">
            <a:spLocks/>
          </p:cNvSpPr>
          <p:nvPr/>
        </p:nvSpPr>
        <p:spPr>
          <a:xfrm>
            <a:off x="457200" y="2120202"/>
            <a:ext cx="8229600" cy="4458020"/>
          </a:xfrm>
          <a:prstGeom prst="rect">
            <a:avLst/>
          </a:prstGeom>
        </p:spPr>
        <p:txBody>
          <a:bodyPr/>
          <a:lstStyle/>
          <a:p>
            <a:pPr marL="0" marR="0" lvl="1" indent="0" algn="l" defTabSz="914400" rtl="0" eaLnBrk="1" fontAlgn="auto" latinLnBrk="0" hangingPunct="1">
              <a:lnSpc>
                <a:spcPct val="110000"/>
              </a:lnSpc>
              <a:spcBef>
                <a:spcPts val="1100"/>
              </a:spcBef>
              <a:spcAft>
                <a:spcPts val="0"/>
              </a:spcAft>
              <a:buClr>
                <a:srgbClr val="F6AA22"/>
              </a:buClr>
              <a:buSzPct val="84000"/>
              <a:tabLst/>
              <a:defRPr/>
            </a:pPr>
            <a:r>
              <a:rPr kumimoji="0" lang="en-US" sz="2600"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A Presidential declaration </a:t>
            </a:r>
            <a:r>
              <a:rPr kumimoji="0" lang="en-US" sz="2600" b="1"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opens the door </a:t>
            </a:r>
            <a:r>
              <a:rPr kumimoji="0" lang="en-US" sz="2600" i="0" u="none" strike="noStrike" kern="1200" cap="none" spc="0" normalizeH="0" baseline="0" noProof="0" dirty="0" smtClean="0">
                <a:ln>
                  <a:noFill/>
                </a:ln>
                <a:solidFill>
                  <a:schemeClr val="tx1">
                    <a:lumMod val="75000"/>
                    <a:lumOff val="25000"/>
                  </a:schemeClr>
                </a:solidFill>
                <a:effectLst/>
                <a:uLnTx/>
                <a:uFillTx/>
                <a:latin typeface="Arial" pitchFamily="34" charset="0"/>
                <a:cs typeface="Arial" pitchFamily="34" charset="0"/>
              </a:rPr>
              <a:t>for Federal assistance:</a:t>
            </a:r>
          </a:p>
          <a:p>
            <a:pPr marL="631825" marR="0" lvl="1" indent="-285750" algn="l" defTabSz="914400" rtl="0" eaLnBrk="1" fontAlgn="auto" latinLnBrk="0" hangingPunct="1">
              <a:lnSpc>
                <a:spcPct val="110000"/>
              </a:lnSpc>
              <a:spcBef>
                <a:spcPts val="1100"/>
              </a:spcBef>
              <a:spcAft>
                <a:spcPts val="0"/>
              </a:spcAft>
              <a:buClr>
                <a:schemeClr val="tx1">
                  <a:lumMod val="75000"/>
                  <a:lumOff val="25000"/>
                </a:schemeClr>
              </a:buClr>
              <a:buSzPct val="99000"/>
              <a:buFont typeface="Arial"/>
              <a:buChar char="•"/>
              <a:tabLst/>
              <a:defRPr/>
            </a:pPr>
            <a:r>
              <a:rPr kumimoji="0" lang="en-US" sz="2400" b="1" i="0" u="none" strike="noStrike" kern="1200" cap="none" spc="0" normalizeH="0" baseline="0" noProof="0" dirty="0" smtClean="0">
                <a:ln>
                  <a:noFill/>
                </a:ln>
                <a:solidFill>
                  <a:srgbClr val="C00000"/>
                </a:solidFill>
                <a:effectLst/>
                <a:uLnTx/>
                <a:uFillTx/>
                <a:latin typeface="Arial" pitchFamily="34" charset="0"/>
                <a:cs typeface="Arial" pitchFamily="34" charset="0"/>
              </a:rPr>
              <a:t>FEMA Public Assistance (PA)</a:t>
            </a:r>
          </a:p>
          <a:p>
            <a:pPr marL="631825" marR="0" lvl="1" indent="-285750" algn="l" defTabSz="914400" rtl="0" eaLnBrk="1" fontAlgn="auto" latinLnBrk="0" hangingPunct="1">
              <a:lnSpc>
                <a:spcPct val="110000"/>
              </a:lnSpc>
              <a:spcBef>
                <a:spcPts val="1100"/>
              </a:spcBef>
              <a:spcAft>
                <a:spcPts val="0"/>
              </a:spcAft>
              <a:buClr>
                <a:schemeClr val="tx1">
                  <a:lumMod val="75000"/>
                  <a:lumOff val="25000"/>
                </a:schemeClr>
              </a:buClr>
              <a:buSzPct val="99000"/>
              <a:buFont typeface="Arial"/>
              <a:buChar char="•"/>
              <a:tabLst/>
              <a:defRPr/>
            </a:pPr>
            <a:r>
              <a:rPr kumimoji="0" lang="en-US" sz="2400" b="1" i="0" u="none" strike="noStrike" kern="1200" cap="none" spc="0" normalizeH="0" baseline="0" noProof="0" dirty="0" smtClean="0">
                <a:ln>
                  <a:noFill/>
                </a:ln>
                <a:solidFill>
                  <a:srgbClr val="C00000"/>
                </a:solidFill>
                <a:effectLst/>
                <a:uLnTx/>
                <a:uFillTx/>
                <a:latin typeface="Arial" pitchFamily="34" charset="0"/>
                <a:cs typeface="Arial" pitchFamily="34" charset="0"/>
              </a:rPr>
              <a:t>FEMA Individual Assistance (IA)</a:t>
            </a:r>
          </a:p>
          <a:p>
            <a:pPr marL="631825" marR="0" lvl="1" indent="-285750" algn="l" defTabSz="914400" rtl="0" eaLnBrk="1" fontAlgn="auto" latinLnBrk="0" hangingPunct="1">
              <a:lnSpc>
                <a:spcPct val="110000"/>
              </a:lnSpc>
              <a:spcBef>
                <a:spcPts val="1100"/>
              </a:spcBef>
              <a:spcAft>
                <a:spcPts val="0"/>
              </a:spcAft>
              <a:buClr>
                <a:schemeClr val="tx1">
                  <a:lumMod val="75000"/>
                  <a:lumOff val="25000"/>
                </a:schemeClr>
              </a:buClr>
              <a:buSzPct val="99000"/>
              <a:buFont typeface="Arial"/>
              <a:buChar char="•"/>
              <a:tabLst/>
              <a:defRPr/>
            </a:pPr>
            <a:r>
              <a:rPr kumimoji="0" lang="en-US" sz="2400" b="1" i="0" u="none" strike="noStrike" kern="1200" cap="none" spc="0" normalizeH="0" baseline="0" noProof="0" dirty="0" smtClean="0">
                <a:ln>
                  <a:noFill/>
                </a:ln>
                <a:solidFill>
                  <a:srgbClr val="C00000"/>
                </a:solidFill>
                <a:effectLst/>
                <a:uLnTx/>
                <a:uFillTx/>
                <a:latin typeface="Arial" pitchFamily="34" charset="0"/>
                <a:cs typeface="Arial" pitchFamily="34" charset="0"/>
              </a:rPr>
              <a:t>Direct Federal</a:t>
            </a:r>
            <a:r>
              <a:rPr kumimoji="0" lang="en-US" sz="2400" b="1" i="0" u="none" strike="noStrike" kern="1200" cap="none" spc="0" normalizeH="0" noProof="0" dirty="0" smtClean="0">
                <a:ln>
                  <a:noFill/>
                </a:ln>
                <a:solidFill>
                  <a:srgbClr val="C00000"/>
                </a:solidFill>
                <a:effectLst/>
                <a:uLnTx/>
                <a:uFillTx/>
                <a:latin typeface="Arial" pitchFamily="34" charset="0"/>
                <a:cs typeface="Arial" pitchFamily="34" charset="0"/>
              </a:rPr>
              <a:t> Assistance (DFA) </a:t>
            </a:r>
            <a:r>
              <a:rPr kumimoji="0" lang="en-US" sz="2400" b="1" i="0" u="none" strike="noStrike" kern="1200" cap="none" spc="0" normalizeH="0" baseline="0" noProof="0" dirty="0" smtClean="0">
                <a:ln>
                  <a:noFill/>
                </a:ln>
                <a:solidFill>
                  <a:srgbClr val="C00000"/>
                </a:solidFill>
                <a:effectLst/>
                <a:uLnTx/>
                <a:uFillTx/>
                <a:latin typeface="Arial" pitchFamily="34" charset="0"/>
                <a:cs typeface="Arial" pitchFamily="34" charset="0"/>
              </a:rPr>
              <a:t>for other Federal support</a:t>
            </a:r>
          </a:p>
          <a:p>
            <a:pPr marL="342900" marR="0" lvl="0" indent="-342900" algn="l" defTabSz="914400" rtl="0" eaLnBrk="1" fontAlgn="auto" latinLnBrk="0" hangingPunct="1">
              <a:lnSpc>
                <a:spcPct val="100000"/>
              </a:lnSpc>
              <a:spcBef>
                <a:spcPct val="20000"/>
              </a:spcBef>
              <a:spcAft>
                <a:spcPts val="0"/>
              </a:spcAft>
              <a:buClr>
                <a:schemeClr val="accent6">
                  <a:lumMod val="75000"/>
                </a:schemeClr>
              </a:buClr>
              <a:buSzTx/>
              <a:buFont typeface="Arial" pitchFamily="34" charset="0"/>
              <a:buChar char="•"/>
              <a:tabLst/>
              <a:defRPr/>
            </a:pPr>
            <a:endParaRPr kumimoji="0" lang="en-US" sz="3200" b="0" i="0" u="none" strike="noStrike" kern="1200" cap="none" spc="0" normalizeH="0" baseline="0" noProof="0" dirty="0">
              <a:ln>
                <a:noFill/>
              </a:ln>
              <a:solidFill>
                <a:schemeClr val="tx1"/>
              </a:solidFill>
              <a:effectLst/>
              <a:uLnTx/>
              <a:uFillTx/>
              <a:latin typeface="Arial" pitchFamily="34" charset="0"/>
              <a:cs typeface="Arial" pitchFamily="34" charset="0"/>
            </a:endParaRPr>
          </a:p>
        </p:txBody>
      </p:sp>
      <p:sp>
        <p:nvSpPr>
          <p:cNvPr id="4" name="Title 1"/>
          <p:cNvSpPr txBox="1">
            <a:spLocks/>
          </p:cNvSpPr>
          <p:nvPr/>
        </p:nvSpPr>
        <p:spPr>
          <a:xfrm>
            <a:off x="950026" y="1124836"/>
            <a:ext cx="7802088" cy="775924"/>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400" kern="1200">
                <a:solidFill>
                  <a:srgbClr val="17375E"/>
                </a:solidFill>
                <a:latin typeface="+mj-lt"/>
                <a:ea typeface="+mj-ea"/>
                <a:cs typeface="+mj-cs"/>
              </a:defRPr>
            </a:lvl1pPr>
          </a:lstStyle>
          <a:p>
            <a:r>
              <a:rPr lang="en-US" dirty="0" smtClean="0"/>
              <a:t>Recover</a:t>
            </a:r>
            <a:endParaRPr lang="en-US" dirty="0"/>
          </a:p>
        </p:txBody>
      </p:sp>
      <p:sp>
        <p:nvSpPr>
          <p:cNvPr id="5" name="Slide Number Placeholder 3"/>
          <p:cNvSpPr>
            <a:spLocks noGrp="1"/>
          </p:cNvSpPr>
          <p:nvPr>
            <p:ph type="sldNum" sz="quarter" idx="12"/>
          </p:nvPr>
        </p:nvSpPr>
        <p:spPr>
          <a:xfrm>
            <a:off x="5156200" y="190500"/>
            <a:ext cx="3670300" cy="703590"/>
          </a:xfrm>
        </p:spPr>
        <p:txBody>
          <a:bodyPr/>
          <a:lstStyle/>
          <a:p>
            <a:fld id="{CB171541-A526-4CFE-A671-73FA7F416C2B}" type="slidenum">
              <a:rPr lang="en-US" smtClean="0"/>
              <a:t>56</a:t>
            </a:fld>
            <a:endParaRPr lang="en-US" dirty="0"/>
          </a:p>
        </p:txBody>
      </p:sp>
    </p:spTree>
    <p:extLst>
      <p:ext uri="{BB962C8B-B14F-4D97-AF65-F5344CB8AC3E}">
        <p14:creationId xmlns:p14="http://schemas.microsoft.com/office/powerpoint/2010/main" val="2945478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91886" y="3123210"/>
            <a:ext cx="8597735" cy="223256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7"/>
          <p:cNvSpPr>
            <a:spLocks noGrp="1"/>
          </p:cNvSpPr>
          <p:nvPr>
            <p:ph idx="1"/>
          </p:nvPr>
        </p:nvSpPr>
        <p:spPr>
          <a:xfrm>
            <a:off x="457200" y="1841500"/>
            <a:ext cx="8229600" cy="4736721"/>
          </a:xfrm>
        </p:spPr>
        <p:txBody>
          <a:bodyPr/>
          <a:lstStyle/>
          <a:p>
            <a:pPr marL="0" lvl="1" indent="0">
              <a:lnSpc>
                <a:spcPct val="110000"/>
              </a:lnSpc>
              <a:spcBef>
                <a:spcPts val="1100"/>
              </a:spcBef>
              <a:buNone/>
            </a:pPr>
            <a:r>
              <a:rPr lang="en-US" b="1" dirty="0" smtClean="0">
                <a:solidFill>
                  <a:srgbClr val="404040"/>
                </a:solidFill>
              </a:rPr>
              <a:t>Local authorities </a:t>
            </a:r>
            <a:r>
              <a:rPr lang="en-US" dirty="0" smtClean="0">
                <a:solidFill>
                  <a:srgbClr val="404040"/>
                </a:solidFill>
              </a:rPr>
              <a:t>play a</a:t>
            </a:r>
            <a:r>
              <a:rPr lang="en-US" b="1" dirty="0" smtClean="0">
                <a:solidFill>
                  <a:srgbClr val="404040"/>
                </a:solidFill>
              </a:rPr>
              <a:t> </a:t>
            </a:r>
            <a:r>
              <a:rPr lang="en-US" b="1" dirty="0" smtClean="0">
                <a:solidFill>
                  <a:srgbClr val="C00000"/>
                </a:solidFill>
              </a:rPr>
              <a:t>significant role </a:t>
            </a:r>
            <a:r>
              <a:rPr lang="en-US" dirty="0" smtClean="0">
                <a:solidFill>
                  <a:srgbClr val="404040"/>
                </a:solidFill>
              </a:rPr>
              <a:t>in the declaration process. </a:t>
            </a:r>
            <a:endParaRPr lang="en-US" sz="800" dirty="0" smtClean="0">
              <a:solidFill>
                <a:srgbClr val="404040"/>
              </a:solidFill>
            </a:endParaRPr>
          </a:p>
          <a:p>
            <a:pPr marL="0" lvl="1" indent="0">
              <a:lnSpc>
                <a:spcPct val="110000"/>
              </a:lnSpc>
              <a:spcBef>
                <a:spcPts val="1100"/>
              </a:spcBef>
              <a:buNone/>
            </a:pPr>
            <a:endParaRPr lang="en-US" sz="800" dirty="0" smtClean="0">
              <a:solidFill>
                <a:srgbClr val="404040"/>
              </a:solidFill>
            </a:endParaRPr>
          </a:p>
          <a:p>
            <a:pPr marL="0" lvl="1" indent="0" algn="ctr">
              <a:lnSpc>
                <a:spcPct val="110000"/>
              </a:lnSpc>
              <a:spcBef>
                <a:spcPts val="1100"/>
              </a:spcBef>
              <a:buNone/>
            </a:pPr>
            <a:r>
              <a:rPr lang="en-US" sz="2600" b="1" dirty="0" smtClean="0">
                <a:solidFill>
                  <a:srgbClr val="404040"/>
                </a:solidFill>
              </a:rPr>
              <a:t>The </a:t>
            </a:r>
            <a:r>
              <a:rPr lang="en-US" sz="2600" b="1" dirty="0" smtClean="0">
                <a:solidFill>
                  <a:srgbClr val="C00000"/>
                </a:solidFill>
              </a:rPr>
              <a:t>accuracy</a:t>
            </a:r>
            <a:r>
              <a:rPr lang="en-US" sz="2600" b="1" dirty="0" smtClean="0">
                <a:solidFill>
                  <a:srgbClr val="404040"/>
                </a:solidFill>
              </a:rPr>
              <a:t> and </a:t>
            </a:r>
            <a:r>
              <a:rPr lang="en-US" sz="2600" b="1" dirty="0" smtClean="0">
                <a:solidFill>
                  <a:srgbClr val="C00000"/>
                </a:solidFill>
              </a:rPr>
              <a:t>quality</a:t>
            </a:r>
            <a:r>
              <a:rPr lang="en-US" sz="2600" b="1" dirty="0" smtClean="0">
                <a:solidFill>
                  <a:srgbClr val="800000"/>
                </a:solidFill>
              </a:rPr>
              <a:t> </a:t>
            </a:r>
            <a:r>
              <a:rPr lang="en-US" sz="2600" b="1" dirty="0" smtClean="0">
                <a:solidFill>
                  <a:srgbClr val="404040"/>
                </a:solidFill>
              </a:rPr>
              <a:t>of the information provided at the local level regarding </a:t>
            </a:r>
            <a:r>
              <a:rPr lang="en-US" sz="2600" b="1" dirty="0" smtClean="0">
                <a:solidFill>
                  <a:srgbClr val="C00000"/>
                </a:solidFill>
              </a:rPr>
              <a:t>damage assessments</a:t>
            </a:r>
            <a:r>
              <a:rPr lang="en-US" sz="2600" b="1" dirty="0" smtClean="0">
                <a:solidFill>
                  <a:srgbClr val="800000"/>
                </a:solidFill>
              </a:rPr>
              <a:t> </a:t>
            </a:r>
            <a:r>
              <a:rPr lang="en-US" sz="2600" b="1" dirty="0" smtClean="0">
                <a:solidFill>
                  <a:srgbClr val="404040"/>
                </a:solidFill>
              </a:rPr>
              <a:t>+ their </a:t>
            </a:r>
            <a:r>
              <a:rPr lang="en-US" sz="2600" b="1" dirty="0" smtClean="0">
                <a:solidFill>
                  <a:srgbClr val="C00000"/>
                </a:solidFill>
              </a:rPr>
              <a:t>economic impact </a:t>
            </a:r>
            <a:r>
              <a:rPr lang="en-US" sz="2600" b="1" dirty="0" smtClean="0">
                <a:solidFill>
                  <a:srgbClr val="404040"/>
                </a:solidFill>
              </a:rPr>
              <a:t>is </a:t>
            </a:r>
            <a:r>
              <a:rPr lang="en-US" sz="2600" b="1" u="sng" dirty="0" smtClean="0">
                <a:solidFill>
                  <a:srgbClr val="404040"/>
                </a:solidFill>
              </a:rPr>
              <a:t>critical</a:t>
            </a:r>
            <a:r>
              <a:rPr lang="en-US" sz="2600" b="1" dirty="0" smtClean="0">
                <a:solidFill>
                  <a:srgbClr val="404040"/>
                </a:solidFill>
              </a:rPr>
              <a:t> to obtaining a Presidential declaration.</a:t>
            </a:r>
            <a:endParaRPr lang="en-US" sz="2400" b="1" dirty="0" smtClean="0">
              <a:solidFill>
                <a:srgbClr val="800000"/>
              </a:solidFill>
            </a:endParaRPr>
          </a:p>
          <a:p>
            <a:pPr>
              <a:buNone/>
            </a:pPr>
            <a:endParaRPr lang="en-US" dirty="0"/>
          </a:p>
        </p:txBody>
      </p:sp>
      <p:sp>
        <p:nvSpPr>
          <p:cNvPr id="6" name="Title 1"/>
          <p:cNvSpPr>
            <a:spLocks noGrp="1"/>
          </p:cNvSpPr>
          <p:nvPr>
            <p:ph type="title"/>
          </p:nvPr>
        </p:nvSpPr>
        <p:spPr>
          <a:xfrm>
            <a:off x="950026" y="1124836"/>
            <a:ext cx="7802088" cy="775924"/>
          </a:xfrm>
        </p:spPr>
        <p:txBody>
          <a:bodyPr vert="horz" lIns="91440" tIns="45720" rIns="91440" bIns="45720" rtlCol="0" anchor="ctr">
            <a:normAutofit/>
          </a:bodyPr>
          <a:lstStyle/>
          <a:p>
            <a:r>
              <a:rPr lang="en-US" dirty="0"/>
              <a:t>Recover</a:t>
            </a:r>
          </a:p>
        </p:txBody>
      </p:sp>
      <p:sp>
        <p:nvSpPr>
          <p:cNvPr id="7" name="Slide Number Placeholder 3"/>
          <p:cNvSpPr>
            <a:spLocks noGrp="1"/>
          </p:cNvSpPr>
          <p:nvPr>
            <p:ph type="sldNum" sz="quarter" idx="12"/>
          </p:nvPr>
        </p:nvSpPr>
        <p:spPr>
          <a:xfrm>
            <a:off x="5156200" y="190500"/>
            <a:ext cx="3670300" cy="703590"/>
          </a:xfrm>
        </p:spPr>
        <p:txBody>
          <a:bodyPr/>
          <a:lstStyle/>
          <a:p>
            <a:fld id="{9F2FBFE7-2B9B-4DF8-843F-92499F2D4E65}" type="slidenum">
              <a:rPr lang="en-US" smtClean="0"/>
              <a:t>57</a:t>
            </a:fld>
            <a:endParaRPr lang="en-US" dirty="0"/>
          </a:p>
        </p:txBody>
      </p:sp>
    </p:spTree>
    <p:extLst>
      <p:ext uri="{BB962C8B-B14F-4D97-AF65-F5344CB8AC3E}">
        <p14:creationId xmlns:p14="http://schemas.microsoft.com/office/powerpoint/2010/main" val="31265031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600" dirty="0" smtClean="0"/>
              <a:t>Lifecycle of a </a:t>
            </a:r>
            <a:br>
              <a:rPr lang="en-US" sz="6600" dirty="0" smtClean="0"/>
            </a:br>
            <a:r>
              <a:rPr lang="en-US" sz="6600" dirty="0" smtClean="0"/>
              <a:t>Public Assistance (PA)  Grant</a:t>
            </a:r>
            <a:endParaRPr lang="en-US" sz="6600"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58</a:t>
            </a:fld>
            <a:endParaRPr lang="en-US"/>
          </a:p>
        </p:txBody>
      </p:sp>
    </p:spTree>
    <p:extLst>
      <p:ext uri="{BB962C8B-B14F-4D97-AF65-F5344CB8AC3E}">
        <p14:creationId xmlns:p14="http://schemas.microsoft.com/office/powerpoint/2010/main" val="2529134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5" name="Freeform 3"/>
          <p:cNvSpPr>
            <a:spLocks/>
          </p:cNvSpPr>
          <p:nvPr/>
        </p:nvSpPr>
        <p:spPr bwMode="auto">
          <a:xfrm>
            <a:off x="829570" y="5772221"/>
            <a:ext cx="2341563" cy="833437"/>
          </a:xfrm>
          <a:custGeom>
            <a:avLst/>
            <a:gdLst/>
            <a:ahLst/>
            <a:cxnLst>
              <a:cxn ang="0">
                <a:pos x="1250" y="53"/>
              </a:cxn>
              <a:cxn ang="0">
                <a:pos x="926" y="270"/>
              </a:cxn>
              <a:cxn ang="0">
                <a:pos x="1250" y="485"/>
              </a:cxn>
              <a:cxn ang="0">
                <a:pos x="179" y="487"/>
              </a:cxn>
              <a:cxn ang="0">
                <a:pos x="179" y="72"/>
              </a:cxn>
              <a:cxn ang="0">
                <a:pos x="1250" y="53"/>
              </a:cxn>
            </a:cxnLst>
            <a:rect l="0" t="0" r="r" b="b"/>
            <a:pathLst>
              <a:path w="1250" h="556">
                <a:moveTo>
                  <a:pt x="1250" y="53"/>
                </a:moveTo>
                <a:lnTo>
                  <a:pt x="926" y="270"/>
                </a:lnTo>
                <a:lnTo>
                  <a:pt x="1250" y="485"/>
                </a:lnTo>
                <a:cubicBezTo>
                  <a:pt x="1126" y="521"/>
                  <a:pt x="357" y="556"/>
                  <a:pt x="179" y="487"/>
                </a:cubicBezTo>
                <a:cubicBezTo>
                  <a:pt x="2" y="416"/>
                  <a:pt x="0" y="144"/>
                  <a:pt x="179" y="72"/>
                </a:cubicBezTo>
                <a:cubicBezTo>
                  <a:pt x="358" y="0"/>
                  <a:pt x="1030" y="53"/>
                  <a:pt x="1250" y="53"/>
                </a:cubicBezTo>
                <a:close/>
              </a:path>
            </a:pathLst>
          </a:custGeom>
          <a:solidFill>
            <a:srgbClr val="C0C0C0"/>
          </a:solidFill>
          <a:ln w="9525">
            <a:noFill/>
            <a:round/>
            <a:headEnd/>
            <a:tailEnd/>
          </a:ln>
          <a:effectLst/>
        </p:spPr>
        <p:txBody>
          <a:bodyPr/>
          <a:lstStyle/>
          <a:p>
            <a:endParaRPr lang="en-US"/>
          </a:p>
        </p:txBody>
      </p:sp>
      <p:sp>
        <p:nvSpPr>
          <p:cNvPr id="166916" name="AutoShape 4"/>
          <p:cNvSpPr>
            <a:spLocks noChangeArrowheads="1"/>
          </p:cNvSpPr>
          <p:nvPr/>
        </p:nvSpPr>
        <p:spPr bwMode="auto">
          <a:xfrm>
            <a:off x="2729139" y="1717745"/>
            <a:ext cx="1420813" cy="862013"/>
          </a:xfrm>
          <a:custGeom>
            <a:avLst/>
            <a:gdLst>
              <a:gd name="G0" fmla="+- 10800 0 0"/>
              <a:gd name="G1" fmla="+- 2700 0 0"/>
              <a:gd name="G2" fmla="+- 21600 0 2700"/>
              <a:gd name="G3" fmla="+- 10800 0 2700"/>
              <a:gd name="G4" fmla="+- 21600 0 10800"/>
              <a:gd name="G5" fmla="*/ G4 G3 10800"/>
              <a:gd name="G6" fmla="+- 21600 0 G5"/>
              <a:gd name="T0" fmla="*/ 10800 w 21600"/>
              <a:gd name="T1" fmla="*/ 0 h 21600"/>
              <a:gd name="T2" fmla="*/ 0 w 21600"/>
              <a:gd name="T3" fmla="*/ 10800 h 21600"/>
              <a:gd name="T4" fmla="*/ 108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0800" y="0"/>
                </a:moveTo>
                <a:lnTo>
                  <a:pt x="10800" y="2700"/>
                </a:lnTo>
                <a:lnTo>
                  <a:pt x="3375" y="2700"/>
                </a:lnTo>
                <a:lnTo>
                  <a:pt x="3375" y="18900"/>
                </a:lnTo>
                <a:lnTo>
                  <a:pt x="10800" y="18900"/>
                </a:lnTo>
                <a:lnTo>
                  <a:pt x="10800" y="21600"/>
                </a:lnTo>
                <a:lnTo>
                  <a:pt x="21600" y="10800"/>
                </a:lnTo>
                <a:close/>
              </a:path>
              <a:path w="21600" h="21600">
                <a:moveTo>
                  <a:pt x="1350" y="2700"/>
                </a:moveTo>
                <a:lnTo>
                  <a:pt x="1350" y="18900"/>
                </a:lnTo>
                <a:lnTo>
                  <a:pt x="2700" y="18900"/>
                </a:lnTo>
                <a:lnTo>
                  <a:pt x="2700" y="2700"/>
                </a:lnTo>
                <a:close/>
              </a:path>
              <a:path w="21600" h="21600">
                <a:moveTo>
                  <a:pt x="0" y="2700"/>
                </a:moveTo>
                <a:lnTo>
                  <a:pt x="0" y="18900"/>
                </a:lnTo>
                <a:lnTo>
                  <a:pt x="675" y="18900"/>
                </a:lnTo>
                <a:lnTo>
                  <a:pt x="675" y="2700"/>
                </a:lnTo>
                <a:close/>
              </a:path>
            </a:pathLst>
          </a:custGeom>
          <a:solidFill>
            <a:srgbClr val="C0C0C0"/>
          </a:solidFill>
          <a:ln w="12700">
            <a:noFill/>
            <a:miter lim="800000"/>
            <a:headEnd/>
            <a:tailEnd/>
          </a:ln>
          <a:effectLst/>
        </p:spPr>
        <p:txBody>
          <a:bodyPr wrap="none" anchor="ctr"/>
          <a:lstStyle/>
          <a:p>
            <a:pPr algn="ctr"/>
            <a:r>
              <a:rPr lang="en-US" sz="2000" b="1" i="0">
                <a:solidFill>
                  <a:srgbClr val="002F80"/>
                </a:solidFill>
              </a:rPr>
              <a:t>PDA</a:t>
            </a:r>
          </a:p>
        </p:txBody>
      </p:sp>
      <p:sp>
        <p:nvSpPr>
          <p:cNvPr id="166917" name="AutoShape 5"/>
          <p:cNvSpPr>
            <a:spLocks noChangeArrowheads="1"/>
          </p:cNvSpPr>
          <p:nvPr/>
        </p:nvSpPr>
        <p:spPr bwMode="auto">
          <a:xfrm>
            <a:off x="355827" y="1390720"/>
            <a:ext cx="2446337" cy="1582738"/>
          </a:xfrm>
          <a:prstGeom prst="irregularSeal1">
            <a:avLst/>
          </a:prstGeom>
          <a:gradFill rotWithShape="0">
            <a:gsLst>
              <a:gs pos="0">
                <a:schemeClr val="tx1"/>
              </a:gs>
              <a:gs pos="100000">
                <a:srgbClr val="B0B1B3"/>
              </a:gs>
            </a:gsLst>
            <a:path path="shape">
              <a:fillToRect l="50000" t="50000" r="50000" b="50000"/>
            </a:path>
          </a:gradFill>
          <a:ln w="12700">
            <a:noFill/>
            <a:miter lim="800000"/>
            <a:headEnd/>
            <a:tailEnd/>
          </a:ln>
          <a:effectLst/>
        </p:spPr>
        <p:txBody>
          <a:bodyPr wrap="none" anchor="ctr"/>
          <a:lstStyle/>
          <a:p>
            <a:pPr algn="ctr"/>
            <a:r>
              <a:rPr lang="en-US" sz="3600" b="1" i="0" dirty="0">
                <a:solidFill>
                  <a:srgbClr val="FF0000"/>
                </a:solidFill>
              </a:rPr>
              <a:t>Disaster</a:t>
            </a:r>
          </a:p>
          <a:p>
            <a:pPr algn="ctr"/>
            <a:r>
              <a:rPr lang="en-US" sz="3600" b="1" i="0" dirty="0">
                <a:solidFill>
                  <a:srgbClr val="FF0000"/>
                </a:solidFill>
              </a:rPr>
              <a:t>Event</a:t>
            </a:r>
          </a:p>
        </p:txBody>
      </p:sp>
      <p:sp>
        <p:nvSpPr>
          <p:cNvPr id="166918" name="AutoShape 6"/>
          <p:cNvSpPr>
            <a:spLocks noChangeArrowheads="1"/>
          </p:cNvSpPr>
          <p:nvPr/>
        </p:nvSpPr>
        <p:spPr bwMode="auto">
          <a:xfrm>
            <a:off x="3662589" y="1717745"/>
            <a:ext cx="2228850" cy="862013"/>
          </a:xfrm>
          <a:prstGeom prst="notchedRightArrow">
            <a:avLst>
              <a:gd name="adj1" fmla="val 75000"/>
              <a:gd name="adj2" fmla="val 82369"/>
            </a:avLst>
          </a:prstGeom>
          <a:solidFill>
            <a:srgbClr val="C0C0C0"/>
          </a:solidFill>
          <a:ln w="9525">
            <a:noFill/>
            <a:miter lim="800000"/>
            <a:headEnd/>
            <a:tailEnd/>
          </a:ln>
          <a:effectLst/>
        </p:spPr>
        <p:txBody>
          <a:bodyPr wrap="none" anchor="ctr"/>
          <a:lstStyle/>
          <a:p>
            <a:pPr algn="ctr"/>
            <a:r>
              <a:rPr lang="en-US" sz="2000" b="1" i="0">
                <a:solidFill>
                  <a:srgbClr val="002F80"/>
                </a:solidFill>
              </a:rPr>
              <a:t>Governor’s</a:t>
            </a:r>
          </a:p>
          <a:p>
            <a:pPr algn="ctr"/>
            <a:r>
              <a:rPr lang="en-US" sz="2000" b="1" i="0">
                <a:solidFill>
                  <a:srgbClr val="002F80"/>
                </a:solidFill>
              </a:rPr>
              <a:t>Request</a:t>
            </a:r>
          </a:p>
        </p:txBody>
      </p:sp>
      <p:sp>
        <p:nvSpPr>
          <p:cNvPr id="166919" name="AutoShape 7"/>
          <p:cNvSpPr>
            <a:spLocks noChangeArrowheads="1"/>
          </p:cNvSpPr>
          <p:nvPr/>
        </p:nvSpPr>
        <p:spPr bwMode="auto">
          <a:xfrm>
            <a:off x="5405664" y="1717745"/>
            <a:ext cx="2228850" cy="862013"/>
          </a:xfrm>
          <a:prstGeom prst="notchedRightArrow">
            <a:avLst>
              <a:gd name="adj1" fmla="val 75343"/>
              <a:gd name="adj2" fmla="val 82369"/>
            </a:avLst>
          </a:prstGeom>
          <a:solidFill>
            <a:srgbClr val="C0C0C0"/>
          </a:solidFill>
          <a:ln w="9525">
            <a:noFill/>
            <a:miter lim="800000"/>
            <a:headEnd/>
            <a:tailEnd/>
          </a:ln>
          <a:effectLst/>
        </p:spPr>
        <p:txBody>
          <a:bodyPr wrap="none" anchor="ctr"/>
          <a:lstStyle/>
          <a:p>
            <a:pPr algn="ctr"/>
            <a:r>
              <a:rPr lang="en-US" sz="2000" b="1" i="0">
                <a:solidFill>
                  <a:srgbClr val="000066"/>
                </a:solidFill>
              </a:rPr>
              <a:t>    </a:t>
            </a:r>
            <a:r>
              <a:rPr lang="en-US" sz="2000" b="1" i="0">
                <a:solidFill>
                  <a:srgbClr val="002F80"/>
                </a:solidFill>
              </a:rPr>
              <a:t>Declaration</a:t>
            </a:r>
          </a:p>
        </p:txBody>
      </p:sp>
      <p:sp>
        <p:nvSpPr>
          <p:cNvPr id="166920" name="AutoShape 8"/>
          <p:cNvSpPr>
            <a:spLocks noChangeArrowheads="1"/>
          </p:cNvSpPr>
          <p:nvPr/>
        </p:nvSpPr>
        <p:spPr bwMode="auto">
          <a:xfrm flipH="1">
            <a:off x="5224689" y="3009970"/>
            <a:ext cx="2228850" cy="862013"/>
          </a:xfrm>
          <a:prstGeom prst="notchedRightArrow">
            <a:avLst>
              <a:gd name="adj1" fmla="val 75000"/>
              <a:gd name="adj2" fmla="val 82369"/>
            </a:avLst>
          </a:prstGeom>
          <a:solidFill>
            <a:srgbClr val="C0C0C0"/>
          </a:solidFill>
          <a:ln w="9525">
            <a:noFill/>
            <a:miter lim="800000"/>
            <a:headEnd/>
            <a:tailEnd/>
          </a:ln>
          <a:effectLst/>
        </p:spPr>
        <p:txBody>
          <a:bodyPr wrap="none" anchor="ctr"/>
          <a:lstStyle/>
          <a:p>
            <a:pPr algn="ctr"/>
            <a:r>
              <a:rPr lang="en-US" sz="2000" b="1" i="0" dirty="0">
                <a:solidFill>
                  <a:srgbClr val="0033CC"/>
                </a:solidFill>
              </a:rPr>
              <a:t>Applicants’</a:t>
            </a:r>
          </a:p>
          <a:p>
            <a:pPr algn="ctr"/>
            <a:r>
              <a:rPr lang="en-US" sz="2000" b="1" i="0" dirty="0">
                <a:solidFill>
                  <a:srgbClr val="0033CC"/>
                </a:solidFill>
              </a:rPr>
              <a:t>Briefing</a:t>
            </a:r>
          </a:p>
        </p:txBody>
      </p:sp>
      <p:sp>
        <p:nvSpPr>
          <p:cNvPr id="166921" name="AutoShape 9"/>
          <p:cNvSpPr>
            <a:spLocks noChangeArrowheads="1"/>
          </p:cNvSpPr>
          <p:nvPr/>
        </p:nvSpPr>
        <p:spPr bwMode="auto">
          <a:xfrm flipH="1">
            <a:off x="3478439" y="3009970"/>
            <a:ext cx="2228850" cy="862013"/>
          </a:xfrm>
          <a:prstGeom prst="notchedRightArrow">
            <a:avLst>
              <a:gd name="adj1" fmla="val 75000"/>
              <a:gd name="adj2" fmla="val 82369"/>
            </a:avLst>
          </a:prstGeom>
          <a:solidFill>
            <a:srgbClr val="C0C0C0"/>
          </a:solidFill>
          <a:ln w="9525">
            <a:noFill/>
            <a:miter lim="800000"/>
            <a:headEnd/>
            <a:tailEnd/>
          </a:ln>
          <a:effectLst/>
        </p:spPr>
        <p:txBody>
          <a:bodyPr wrap="none" anchor="ctr"/>
          <a:lstStyle/>
          <a:p>
            <a:pPr algn="ctr"/>
            <a:r>
              <a:rPr lang="en-US" sz="2000" b="1" i="0" dirty="0" smtClean="0">
                <a:solidFill>
                  <a:srgbClr val="002F80"/>
                </a:solidFill>
              </a:rPr>
              <a:t>Request for </a:t>
            </a:r>
          </a:p>
          <a:p>
            <a:pPr algn="ctr"/>
            <a:r>
              <a:rPr lang="en-US" sz="2000" b="1" i="0" dirty="0" smtClean="0">
                <a:solidFill>
                  <a:srgbClr val="002F80"/>
                </a:solidFill>
              </a:rPr>
              <a:t>Public Assistance</a:t>
            </a:r>
            <a:endParaRPr lang="en-US" sz="2000" b="1" i="0" dirty="0">
              <a:solidFill>
                <a:srgbClr val="002F80"/>
              </a:solidFill>
            </a:endParaRPr>
          </a:p>
        </p:txBody>
      </p:sp>
      <p:sp>
        <p:nvSpPr>
          <p:cNvPr id="166922" name="AutoShape 10"/>
          <p:cNvSpPr>
            <a:spLocks noChangeArrowheads="1"/>
          </p:cNvSpPr>
          <p:nvPr/>
        </p:nvSpPr>
        <p:spPr bwMode="auto">
          <a:xfrm flipH="1">
            <a:off x="1732189" y="3009970"/>
            <a:ext cx="2230438" cy="862013"/>
          </a:xfrm>
          <a:prstGeom prst="notchedRightArrow">
            <a:avLst>
              <a:gd name="adj1" fmla="val 75000"/>
              <a:gd name="adj2" fmla="val 82428"/>
            </a:avLst>
          </a:prstGeom>
          <a:solidFill>
            <a:srgbClr val="C0C0C0"/>
          </a:solidFill>
          <a:ln w="9525">
            <a:noFill/>
            <a:miter lim="800000"/>
            <a:headEnd/>
            <a:tailEnd/>
          </a:ln>
          <a:effectLst/>
        </p:spPr>
        <p:txBody>
          <a:bodyPr wrap="none" anchor="ctr"/>
          <a:lstStyle/>
          <a:p>
            <a:pPr algn="ctr"/>
            <a:r>
              <a:rPr lang="en-US" sz="2000" b="1" i="0">
                <a:solidFill>
                  <a:srgbClr val="002F80"/>
                </a:solidFill>
              </a:rPr>
              <a:t>Kick-off</a:t>
            </a:r>
          </a:p>
          <a:p>
            <a:pPr algn="ctr"/>
            <a:r>
              <a:rPr lang="en-US" sz="2000" b="1" i="0">
                <a:solidFill>
                  <a:srgbClr val="002F80"/>
                </a:solidFill>
              </a:rPr>
              <a:t>Meeting</a:t>
            </a:r>
          </a:p>
        </p:txBody>
      </p:sp>
      <p:grpSp>
        <p:nvGrpSpPr>
          <p:cNvPr id="166923" name="Group 11"/>
          <p:cNvGrpSpPr>
            <a:grpSpLocks/>
          </p:cNvGrpSpPr>
          <p:nvPr/>
        </p:nvGrpSpPr>
        <p:grpSpPr bwMode="auto">
          <a:xfrm>
            <a:off x="6621689" y="1822520"/>
            <a:ext cx="2130425" cy="2049463"/>
            <a:chOff x="3904" y="790"/>
            <a:chExt cx="1296" cy="1368"/>
          </a:xfrm>
        </p:grpSpPr>
        <p:sp>
          <p:nvSpPr>
            <p:cNvPr id="166924" name="AutoShape 12"/>
            <p:cNvSpPr>
              <a:spLocks noChangeArrowheads="1"/>
            </p:cNvSpPr>
            <p:nvPr/>
          </p:nvSpPr>
          <p:spPr bwMode="auto">
            <a:xfrm>
              <a:off x="4224" y="790"/>
              <a:ext cx="670" cy="432"/>
            </a:xfrm>
            <a:prstGeom prst="chevron">
              <a:avLst>
                <a:gd name="adj" fmla="val 75234"/>
              </a:avLst>
            </a:prstGeom>
            <a:solidFill>
              <a:srgbClr val="C0C0C0"/>
            </a:solidFill>
            <a:ln w="9525">
              <a:noFill/>
              <a:miter lim="800000"/>
              <a:headEnd/>
              <a:tailEnd/>
            </a:ln>
            <a:effectLst/>
          </p:spPr>
          <p:txBody>
            <a:bodyPr wrap="none" anchor="ctr"/>
            <a:lstStyle/>
            <a:p>
              <a:endParaRPr lang="en-US"/>
            </a:p>
          </p:txBody>
        </p:sp>
        <p:sp>
          <p:nvSpPr>
            <p:cNvPr id="166925" name="AutoShape 13"/>
            <p:cNvSpPr>
              <a:spLocks noChangeArrowheads="1"/>
            </p:cNvSpPr>
            <p:nvPr/>
          </p:nvSpPr>
          <p:spPr bwMode="auto">
            <a:xfrm rot="5400000">
              <a:off x="3904" y="790"/>
              <a:ext cx="1296" cy="1296"/>
            </a:xfrm>
            <a:custGeom>
              <a:avLst/>
              <a:gdLst>
                <a:gd name="G0" fmla="+- 3601 0 0"/>
                <a:gd name="G1" fmla="+- 11779796 0 0"/>
                <a:gd name="G2" fmla="+- 0 0 11779796"/>
                <a:gd name="T0" fmla="*/ 0 256 1"/>
                <a:gd name="T1" fmla="*/ 180 256 1"/>
                <a:gd name="G3" fmla="+- 11779796 T0 T1"/>
                <a:gd name="T2" fmla="*/ 0 256 1"/>
                <a:gd name="T3" fmla="*/ 90 256 1"/>
                <a:gd name="G4" fmla="+- 11779796 T2 T3"/>
                <a:gd name="G5" fmla="*/ G4 2 1"/>
                <a:gd name="T4" fmla="*/ 90 256 1"/>
                <a:gd name="T5" fmla="*/ 0 256 1"/>
                <a:gd name="G6" fmla="+- 11779796 T4 T5"/>
                <a:gd name="G7" fmla="*/ G6 2 1"/>
                <a:gd name="G8" fmla="abs 1177979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3601"/>
                <a:gd name="G18" fmla="*/ 3601 1 2"/>
                <a:gd name="G19" fmla="+- G18 5400 0"/>
                <a:gd name="G20" fmla="cos G19 11779796"/>
                <a:gd name="G21" fmla="sin G19 11779796"/>
                <a:gd name="G22" fmla="+- G20 10800 0"/>
                <a:gd name="G23" fmla="+- G21 10800 0"/>
                <a:gd name="G24" fmla="+- 10800 0 G20"/>
                <a:gd name="G25" fmla="+- 3601 10800 0"/>
                <a:gd name="G26" fmla="?: G9 G17 G25"/>
                <a:gd name="G27" fmla="?: G9 0 21600"/>
                <a:gd name="G28" fmla="cos 10800 11779796"/>
                <a:gd name="G29" fmla="sin 10800 11779796"/>
                <a:gd name="G30" fmla="sin 3601 11779796"/>
                <a:gd name="G31" fmla="+- G28 10800 0"/>
                <a:gd name="G32" fmla="+- G29 10800 0"/>
                <a:gd name="G33" fmla="+- G30 10800 0"/>
                <a:gd name="G34" fmla="?: G4 0 G31"/>
                <a:gd name="G35" fmla="?: 11779796 G34 0"/>
                <a:gd name="G36" fmla="?: G6 G35 G31"/>
                <a:gd name="G37" fmla="+- 21600 0 G36"/>
                <a:gd name="G38" fmla="?: G4 0 G33"/>
                <a:gd name="G39" fmla="?: 11779796 G38 G32"/>
                <a:gd name="G40" fmla="?: G6 G39 0"/>
                <a:gd name="G41" fmla="?: G4 G32 21600"/>
                <a:gd name="G42" fmla="?: G6 G41 G33"/>
                <a:gd name="T12" fmla="*/ 10800 w 21600"/>
                <a:gd name="T13" fmla="*/ 0 h 21600"/>
                <a:gd name="T14" fmla="*/ 3599 w 21600"/>
                <a:gd name="T15" fmla="*/ 10831 h 21600"/>
                <a:gd name="T16" fmla="*/ 10800 w 21600"/>
                <a:gd name="T17" fmla="*/ 7199 h 21600"/>
                <a:gd name="T18" fmla="*/ 18001 w 21600"/>
                <a:gd name="T19" fmla="*/ 108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close/>
                </a:path>
              </a:pathLst>
            </a:custGeom>
            <a:solidFill>
              <a:srgbClr val="C0C0C0"/>
            </a:solidFill>
            <a:ln w="9525">
              <a:noFill/>
              <a:miter lim="800000"/>
              <a:headEnd/>
              <a:tailEnd/>
            </a:ln>
            <a:effectLst/>
          </p:spPr>
          <p:txBody>
            <a:bodyPr wrap="none" anchor="ctr"/>
            <a:lstStyle/>
            <a:p>
              <a:endParaRPr lang="en-US"/>
            </a:p>
          </p:txBody>
        </p:sp>
        <p:sp>
          <p:nvSpPr>
            <p:cNvPr id="166926" name="AutoShape 14"/>
            <p:cNvSpPr>
              <a:spLocks noChangeArrowheads="1"/>
            </p:cNvSpPr>
            <p:nvPr/>
          </p:nvSpPr>
          <p:spPr bwMode="auto">
            <a:xfrm flipH="1">
              <a:off x="4116" y="1582"/>
              <a:ext cx="482" cy="576"/>
            </a:xfrm>
            <a:prstGeom prst="rightArrow">
              <a:avLst>
                <a:gd name="adj1" fmla="val 75009"/>
                <a:gd name="adj2" fmla="val 88593"/>
              </a:avLst>
            </a:prstGeom>
            <a:solidFill>
              <a:srgbClr val="C0C0C0"/>
            </a:solidFill>
            <a:ln w="9525">
              <a:noFill/>
              <a:miter lim="800000"/>
              <a:headEnd/>
              <a:tailEnd/>
            </a:ln>
            <a:effectLst/>
          </p:spPr>
          <p:txBody>
            <a:bodyPr wrap="none" anchor="ctr"/>
            <a:lstStyle/>
            <a:p>
              <a:endParaRPr lang="en-US"/>
            </a:p>
          </p:txBody>
        </p:sp>
      </p:grpSp>
      <p:grpSp>
        <p:nvGrpSpPr>
          <p:cNvPr id="166927" name="Group 15"/>
          <p:cNvGrpSpPr>
            <a:grpSpLocks/>
          </p:cNvGrpSpPr>
          <p:nvPr/>
        </p:nvGrpSpPr>
        <p:grpSpPr bwMode="auto">
          <a:xfrm flipH="1">
            <a:off x="614589" y="3117920"/>
            <a:ext cx="2130425" cy="2049463"/>
            <a:chOff x="3904" y="790"/>
            <a:chExt cx="1296" cy="1368"/>
          </a:xfrm>
        </p:grpSpPr>
        <p:sp>
          <p:nvSpPr>
            <p:cNvPr id="166928" name="AutoShape 16"/>
            <p:cNvSpPr>
              <a:spLocks noChangeArrowheads="1"/>
            </p:cNvSpPr>
            <p:nvPr/>
          </p:nvSpPr>
          <p:spPr bwMode="auto">
            <a:xfrm>
              <a:off x="4224" y="790"/>
              <a:ext cx="670" cy="432"/>
            </a:xfrm>
            <a:prstGeom prst="chevron">
              <a:avLst>
                <a:gd name="adj" fmla="val 75234"/>
              </a:avLst>
            </a:prstGeom>
            <a:solidFill>
              <a:srgbClr val="C0C0C0"/>
            </a:solidFill>
            <a:ln w="9525">
              <a:noFill/>
              <a:miter lim="800000"/>
              <a:headEnd/>
              <a:tailEnd/>
            </a:ln>
            <a:effectLst/>
          </p:spPr>
          <p:txBody>
            <a:bodyPr wrap="none" anchor="ctr"/>
            <a:lstStyle/>
            <a:p>
              <a:endParaRPr lang="en-US"/>
            </a:p>
          </p:txBody>
        </p:sp>
        <p:sp>
          <p:nvSpPr>
            <p:cNvPr id="166929" name="AutoShape 17"/>
            <p:cNvSpPr>
              <a:spLocks noChangeArrowheads="1"/>
            </p:cNvSpPr>
            <p:nvPr/>
          </p:nvSpPr>
          <p:spPr bwMode="auto">
            <a:xfrm rot="5400000">
              <a:off x="3904" y="790"/>
              <a:ext cx="1296" cy="1296"/>
            </a:xfrm>
            <a:custGeom>
              <a:avLst/>
              <a:gdLst>
                <a:gd name="G0" fmla="+- 3601 0 0"/>
                <a:gd name="G1" fmla="+- 11779796 0 0"/>
                <a:gd name="G2" fmla="+- 0 0 11779796"/>
                <a:gd name="T0" fmla="*/ 0 256 1"/>
                <a:gd name="T1" fmla="*/ 180 256 1"/>
                <a:gd name="G3" fmla="+- 11779796 T0 T1"/>
                <a:gd name="T2" fmla="*/ 0 256 1"/>
                <a:gd name="T3" fmla="*/ 90 256 1"/>
                <a:gd name="G4" fmla="+- 11779796 T2 T3"/>
                <a:gd name="G5" fmla="*/ G4 2 1"/>
                <a:gd name="T4" fmla="*/ 90 256 1"/>
                <a:gd name="T5" fmla="*/ 0 256 1"/>
                <a:gd name="G6" fmla="+- 11779796 T4 T5"/>
                <a:gd name="G7" fmla="*/ G6 2 1"/>
                <a:gd name="G8" fmla="abs 1177979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3601"/>
                <a:gd name="G18" fmla="*/ 3601 1 2"/>
                <a:gd name="G19" fmla="+- G18 5400 0"/>
                <a:gd name="G20" fmla="cos G19 11779796"/>
                <a:gd name="G21" fmla="sin G19 11779796"/>
                <a:gd name="G22" fmla="+- G20 10800 0"/>
                <a:gd name="G23" fmla="+- G21 10800 0"/>
                <a:gd name="G24" fmla="+- 10800 0 G20"/>
                <a:gd name="G25" fmla="+- 3601 10800 0"/>
                <a:gd name="G26" fmla="?: G9 G17 G25"/>
                <a:gd name="G27" fmla="?: G9 0 21600"/>
                <a:gd name="G28" fmla="cos 10800 11779796"/>
                <a:gd name="G29" fmla="sin 10800 11779796"/>
                <a:gd name="G30" fmla="sin 3601 11779796"/>
                <a:gd name="G31" fmla="+- G28 10800 0"/>
                <a:gd name="G32" fmla="+- G29 10800 0"/>
                <a:gd name="G33" fmla="+- G30 10800 0"/>
                <a:gd name="G34" fmla="?: G4 0 G31"/>
                <a:gd name="G35" fmla="?: 11779796 G34 0"/>
                <a:gd name="G36" fmla="?: G6 G35 G31"/>
                <a:gd name="G37" fmla="+- 21600 0 G36"/>
                <a:gd name="G38" fmla="?: G4 0 G33"/>
                <a:gd name="G39" fmla="?: 11779796 G38 G32"/>
                <a:gd name="G40" fmla="?: G6 G39 0"/>
                <a:gd name="G41" fmla="?: G4 G32 21600"/>
                <a:gd name="G42" fmla="?: G6 G41 G33"/>
                <a:gd name="T12" fmla="*/ 10800 w 21600"/>
                <a:gd name="T13" fmla="*/ 0 h 21600"/>
                <a:gd name="T14" fmla="*/ 3599 w 21600"/>
                <a:gd name="T15" fmla="*/ 10831 h 21600"/>
                <a:gd name="T16" fmla="*/ 10800 w 21600"/>
                <a:gd name="T17" fmla="*/ 7199 h 21600"/>
                <a:gd name="T18" fmla="*/ 18001 w 21600"/>
                <a:gd name="T19" fmla="*/ 108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close/>
                </a:path>
              </a:pathLst>
            </a:custGeom>
            <a:solidFill>
              <a:srgbClr val="C0C0C0"/>
            </a:solidFill>
            <a:ln w="9525">
              <a:noFill/>
              <a:miter lim="800000"/>
              <a:headEnd/>
              <a:tailEnd/>
            </a:ln>
            <a:effectLst/>
          </p:spPr>
          <p:txBody>
            <a:bodyPr wrap="none" anchor="ctr"/>
            <a:lstStyle/>
            <a:p>
              <a:endParaRPr lang="en-US"/>
            </a:p>
          </p:txBody>
        </p:sp>
        <p:sp>
          <p:nvSpPr>
            <p:cNvPr id="166930" name="AutoShape 18"/>
            <p:cNvSpPr>
              <a:spLocks noChangeArrowheads="1"/>
            </p:cNvSpPr>
            <p:nvPr/>
          </p:nvSpPr>
          <p:spPr bwMode="auto">
            <a:xfrm flipH="1">
              <a:off x="4116" y="1582"/>
              <a:ext cx="482" cy="576"/>
            </a:xfrm>
            <a:prstGeom prst="rightArrow">
              <a:avLst>
                <a:gd name="adj1" fmla="val 75009"/>
                <a:gd name="adj2" fmla="val 88593"/>
              </a:avLst>
            </a:prstGeom>
            <a:solidFill>
              <a:srgbClr val="C0C0C0"/>
            </a:solidFill>
            <a:ln w="9525">
              <a:noFill/>
              <a:miter lim="800000"/>
              <a:headEnd/>
              <a:tailEnd/>
            </a:ln>
            <a:effectLst/>
          </p:spPr>
          <p:txBody>
            <a:bodyPr wrap="none" anchor="ctr"/>
            <a:lstStyle/>
            <a:p>
              <a:endParaRPr lang="en-US"/>
            </a:p>
          </p:txBody>
        </p:sp>
      </p:grpSp>
      <p:sp>
        <p:nvSpPr>
          <p:cNvPr id="166931" name="AutoShape 19"/>
          <p:cNvSpPr>
            <a:spLocks noChangeArrowheads="1"/>
          </p:cNvSpPr>
          <p:nvPr/>
        </p:nvSpPr>
        <p:spPr bwMode="auto">
          <a:xfrm>
            <a:off x="1909989" y="4303783"/>
            <a:ext cx="2366963" cy="863600"/>
          </a:xfrm>
          <a:prstGeom prst="notchedRightArrow">
            <a:avLst>
              <a:gd name="adj1" fmla="val 75000"/>
              <a:gd name="adj2" fmla="val 82415"/>
            </a:avLst>
          </a:prstGeom>
          <a:solidFill>
            <a:srgbClr val="C0C0C0"/>
          </a:solidFill>
          <a:ln w="9525">
            <a:noFill/>
            <a:miter lim="800000"/>
            <a:headEnd/>
            <a:tailEnd/>
          </a:ln>
          <a:effectLst/>
        </p:spPr>
        <p:txBody>
          <a:bodyPr wrap="none" anchor="ctr"/>
          <a:lstStyle/>
          <a:p>
            <a:pPr algn="ctr"/>
            <a:r>
              <a:rPr lang="en-US" sz="2000" b="1" i="0">
                <a:solidFill>
                  <a:srgbClr val="000066"/>
                </a:solidFill>
              </a:rPr>
              <a:t> </a:t>
            </a:r>
            <a:r>
              <a:rPr lang="en-US" sz="2000" b="1" i="0">
                <a:solidFill>
                  <a:srgbClr val="002F80"/>
                </a:solidFill>
              </a:rPr>
              <a:t>Formulation</a:t>
            </a:r>
          </a:p>
          <a:p>
            <a:pPr algn="ctr"/>
            <a:r>
              <a:rPr lang="en-US" sz="2000" b="1" i="0">
                <a:solidFill>
                  <a:srgbClr val="002F80"/>
                </a:solidFill>
              </a:rPr>
              <a:t>of Projects</a:t>
            </a:r>
          </a:p>
        </p:txBody>
      </p:sp>
      <p:sp>
        <p:nvSpPr>
          <p:cNvPr id="166932" name="AutoShape 20"/>
          <p:cNvSpPr>
            <a:spLocks noChangeArrowheads="1"/>
          </p:cNvSpPr>
          <p:nvPr/>
        </p:nvSpPr>
        <p:spPr bwMode="auto">
          <a:xfrm>
            <a:off x="3791177" y="4303783"/>
            <a:ext cx="1846262" cy="863600"/>
          </a:xfrm>
          <a:prstGeom prst="notchedRightArrow">
            <a:avLst>
              <a:gd name="adj1" fmla="val 75000"/>
              <a:gd name="adj2" fmla="val 82051"/>
            </a:avLst>
          </a:prstGeom>
          <a:solidFill>
            <a:srgbClr val="C0C0C0"/>
          </a:solidFill>
          <a:ln w="9525">
            <a:noFill/>
            <a:miter lim="800000"/>
            <a:headEnd/>
            <a:tailEnd/>
          </a:ln>
          <a:effectLst/>
        </p:spPr>
        <p:txBody>
          <a:bodyPr wrap="none" anchor="ctr"/>
          <a:lstStyle/>
          <a:p>
            <a:pPr algn="ctr"/>
            <a:r>
              <a:rPr lang="en-US" sz="2000" b="1" i="0">
                <a:solidFill>
                  <a:srgbClr val="002F80"/>
                </a:solidFill>
              </a:rPr>
              <a:t>Project</a:t>
            </a:r>
          </a:p>
          <a:p>
            <a:pPr algn="ctr"/>
            <a:r>
              <a:rPr lang="en-US" sz="2000" b="1" i="0">
                <a:solidFill>
                  <a:srgbClr val="002F80"/>
                </a:solidFill>
              </a:rPr>
              <a:t>Review</a:t>
            </a:r>
          </a:p>
        </p:txBody>
      </p:sp>
      <p:grpSp>
        <p:nvGrpSpPr>
          <p:cNvPr id="166933" name="Group 21"/>
          <p:cNvGrpSpPr>
            <a:grpSpLocks/>
          </p:cNvGrpSpPr>
          <p:nvPr/>
        </p:nvGrpSpPr>
        <p:grpSpPr bwMode="auto">
          <a:xfrm>
            <a:off x="6188302" y="4554608"/>
            <a:ext cx="2130425" cy="2051050"/>
            <a:chOff x="3904" y="790"/>
            <a:chExt cx="1296" cy="1368"/>
          </a:xfrm>
        </p:grpSpPr>
        <p:sp>
          <p:nvSpPr>
            <p:cNvPr id="166934" name="AutoShape 22"/>
            <p:cNvSpPr>
              <a:spLocks noChangeArrowheads="1"/>
            </p:cNvSpPr>
            <p:nvPr/>
          </p:nvSpPr>
          <p:spPr bwMode="auto">
            <a:xfrm>
              <a:off x="4224" y="790"/>
              <a:ext cx="670" cy="432"/>
            </a:xfrm>
            <a:prstGeom prst="chevron">
              <a:avLst>
                <a:gd name="adj" fmla="val 75234"/>
              </a:avLst>
            </a:prstGeom>
            <a:solidFill>
              <a:srgbClr val="C0C0C0"/>
            </a:solidFill>
            <a:ln w="9525">
              <a:noFill/>
              <a:miter lim="800000"/>
              <a:headEnd/>
              <a:tailEnd/>
            </a:ln>
            <a:effectLst/>
          </p:spPr>
          <p:txBody>
            <a:bodyPr wrap="none" anchor="ctr"/>
            <a:lstStyle/>
            <a:p>
              <a:endParaRPr lang="en-US"/>
            </a:p>
          </p:txBody>
        </p:sp>
        <p:sp>
          <p:nvSpPr>
            <p:cNvPr id="166935" name="AutoShape 23"/>
            <p:cNvSpPr>
              <a:spLocks noChangeArrowheads="1"/>
            </p:cNvSpPr>
            <p:nvPr/>
          </p:nvSpPr>
          <p:spPr bwMode="auto">
            <a:xfrm rot="5400000">
              <a:off x="3904" y="790"/>
              <a:ext cx="1296" cy="1296"/>
            </a:xfrm>
            <a:custGeom>
              <a:avLst/>
              <a:gdLst>
                <a:gd name="G0" fmla="+- 3601 0 0"/>
                <a:gd name="G1" fmla="+- 11779796 0 0"/>
                <a:gd name="G2" fmla="+- 0 0 11779796"/>
                <a:gd name="T0" fmla="*/ 0 256 1"/>
                <a:gd name="T1" fmla="*/ 180 256 1"/>
                <a:gd name="G3" fmla="+- 11779796 T0 T1"/>
                <a:gd name="T2" fmla="*/ 0 256 1"/>
                <a:gd name="T3" fmla="*/ 90 256 1"/>
                <a:gd name="G4" fmla="+- 11779796 T2 T3"/>
                <a:gd name="G5" fmla="*/ G4 2 1"/>
                <a:gd name="T4" fmla="*/ 90 256 1"/>
                <a:gd name="T5" fmla="*/ 0 256 1"/>
                <a:gd name="G6" fmla="+- 11779796 T4 T5"/>
                <a:gd name="G7" fmla="*/ G6 2 1"/>
                <a:gd name="G8" fmla="abs 11779796"/>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3601"/>
                <a:gd name="G18" fmla="*/ 3601 1 2"/>
                <a:gd name="G19" fmla="+- G18 5400 0"/>
                <a:gd name="G20" fmla="cos G19 11779796"/>
                <a:gd name="G21" fmla="sin G19 11779796"/>
                <a:gd name="G22" fmla="+- G20 10800 0"/>
                <a:gd name="G23" fmla="+- G21 10800 0"/>
                <a:gd name="G24" fmla="+- 10800 0 G20"/>
                <a:gd name="G25" fmla="+- 3601 10800 0"/>
                <a:gd name="G26" fmla="?: G9 G17 G25"/>
                <a:gd name="G27" fmla="?: G9 0 21600"/>
                <a:gd name="G28" fmla="cos 10800 11779796"/>
                <a:gd name="G29" fmla="sin 10800 11779796"/>
                <a:gd name="G30" fmla="sin 3601 11779796"/>
                <a:gd name="G31" fmla="+- G28 10800 0"/>
                <a:gd name="G32" fmla="+- G29 10800 0"/>
                <a:gd name="G33" fmla="+- G30 10800 0"/>
                <a:gd name="G34" fmla="?: G4 0 G31"/>
                <a:gd name="G35" fmla="?: 11779796 G34 0"/>
                <a:gd name="G36" fmla="?: G6 G35 G31"/>
                <a:gd name="G37" fmla="+- 21600 0 G36"/>
                <a:gd name="G38" fmla="?: G4 0 G33"/>
                <a:gd name="G39" fmla="?: 11779796 G38 G32"/>
                <a:gd name="G40" fmla="?: G6 G39 0"/>
                <a:gd name="G41" fmla="?: G4 G32 21600"/>
                <a:gd name="G42" fmla="?: G6 G41 G33"/>
                <a:gd name="T12" fmla="*/ 10800 w 21600"/>
                <a:gd name="T13" fmla="*/ 0 h 21600"/>
                <a:gd name="T14" fmla="*/ 3599 w 21600"/>
                <a:gd name="T15" fmla="*/ 10831 h 21600"/>
                <a:gd name="T16" fmla="*/ 10800 w 21600"/>
                <a:gd name="T17" fmla="*/ 7199 h 21600"/>
                <a:gd name="T18" fmla="*/ 18001 w 21600"/>
                <a:gd name="T19" fmla="*/ 10831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7199" y="10815"/>
                  </a:moveTo>
                  <a:cubicBezTo>
                    <a:pt x="7199" y="10810"/>
                    <a:pt x="7199" y="10805"/>
                    <a:pt x="7199" y="10800"/>
                  </a:cubicBezTo>
                  <a:cubicBezTo>
                    <a:pt x="7199" y="8811"/>
                    <a:pt x="8811" y="7199"/>
                    <a:pt x="10800" y="7199"/>
                  </a:cubicBezTo>
                  <a:cubicBezTo>
                    <a:pt x="12788" y="7199"/>
                    <a:pt x="14401" y="8811"/>
                    <a:pt x="14401" y="10800"/>
                  </a:cubicBezTo>
                  <a:cubicBezTo>
                    <a:pt x="14401" y="10805"/>
                    <a:pt x="14400" y="10810"/>
                    <a:pt x="14400" y="10815"/>
                  </a:cubicBezTo>
                  <a:lnTo>
                    <a:pt x="21599" y="10847"/>
                  </a:lnTo>
                  <a:cubicBezTo>
                    <a:pt x="21599" y="10831"/>
                    <a:pt x="21600" y="10815"/>
                    <a:pt x="21600" y="10800"/>
                  </a:cubicBezTo>
                  <a:cubicBezTo>
                    <a:pt x="21600" y="4835"/>
                    <a:pt x="16764" y="0"/>
                    <a:pt x="10800" y="0"/>
                  </a:cubicBezTo>
                  <a:cubicBezTo>
                    <a:pt x="4835" y="0"/>
                    <a:pt x="0" y="4835"/>
                    <a:pt x="0" y="10800"/>
                  </a:cubicBezTo>
                  <a:cubicBezTo>
                    <a:pt x="-1" y="10815"/>
                    <a:pt x="0" y="10831"/>
                    <a:pt x="0" y="10847"/>
                  </a:cubicBezTo>
                  <a:close/>
                </a:path>
              </a:pathLst>
            </a:custGeom>
            <a:solidFill>
              <a:srgbClr val="C0C0C0"/>
            </a:solidFill>
            <a:ln w="9525">
              <a:noFill/>
              <a:miter lim="800000"/>
              <a:headEnd/>
              <a:tailEnd/>
            </a:ln>
            <a:effectLst/>
          </p:spPr>
          <p:txBody>
            <a:bodyPr wrap="none" anchor="ctr"/>
            <a:lstStyle/>
            <a:p>
              <a:endParaRPr lang="en-US"/>
            </a:p>
          </p:txBody>
        </p:sp>
        <p:sp>
          <p:nvSpPr>
            <p:cNvPr id="166936" name="AutoShape 24"/>
            <p:cNvSpPr>
              <a:spLocks noChangeArrowheads="1"/>
            </p:cNvSpPr>
            <p:nvPr/>
          </p:nvSpPr>
          <p:spPr bwMode="auto">
            <a:xfrm flipH="1">
              <a:off x="4116" y="1582"/>
              <a:ext cx="482" cy="576"/>
            </a:xfrm>
            <a:prstGeom prst="rightArrow">
              <a:avLst>
                <a:gd name="adj1" fmla="val 75009"/>
                <a:gd name="adj2" fmla="val 88593"/>
              </a:avLst>
            </a:prstGeom>
            <a:solidFill>
              <a:srgbClr val="C0C0C0"/>
            </a:solidFill>
            <a:ln w="9525">
              <a:noFill/>
              <a:miter lim="800000"/>
              <a:headEnd/>
              <a:tailEnd/>
            </a:ln>
            <a:effectLst/>
          </p:spPr>
          <p:txBody>
            <a:bodyPr wrap="none" anchor="ctr"/>
            <a:lstStyle/>
            <a:p>
              <a:endParaRPr lang="en-US"/>
            </a:p>
          </p:txBody>
        </p:sp>
      </p:grpSp>
      <p:sp>
        <p:nvSpPr>
          <p:cNvPr id="166937" name="AutoShape 25"/>
          <p:cNvSpPr>
            <a:spLocks noChangeArrowheads="1"/>
          </p:cNvSpPr>
          <p:nvPr/>
        </p:nvSpPr>
        <p:spPr bwMode="auto">
          <a:xfrm flipH="1">
            <a:off x="2692627" y="5740470"/>
            <a:ext cx="2288382" cy="863600"/>
          </a:xfrm>
          <a:prstGeom prst="notchedRightArrow">
            <a:avLst>
              <a:gd name="adj1" fmla="val 75000"/>
              <a:gd name="adj2" fmla="val 81980"/>
            </a:avLst>
          </a:prstGeom>
          <a:solidFill>
            <a:srgbClr val="C0C0C0"/>
          </a:solidFill>
          <a:ln w="9525">
            <a:noFill/>
            <a:miter lim="800000"/>
            <a:headEnd/>
            <a:tailEnd/>
          </a:ln>
          <a:effectLst/>
        </p:spPr>
        <p:txBody>
          <a:bodyPr wrap="none" anchor="ctr"/>
          <a:lstStyle/>
          <a:p>
            <a:pPr algn="ctr"/>
            <a:r>
              <a:rPr lang="en-US" sz="2000" b="1" i="0" dirty="0" smtClean="0">
                <a:solidFill>
                  <a:srgbClr val="002F80"/>
                </a:solidFill>
              </a:rPr>
              <a:t>reimbursement    </a:t>
            </a:r>
            <a:endParaRPr lang="en-US" sz="2000" b="1" i="0" dirty="0">
              <a:solidFill>
                <a:srgbClr val="002F80"/>
              </a:solidFill>
            </a:endParaRPr>
          </a:p>
        </p:txBody>
      </p:sp>
      <p:sp>
        <p:nvSpPr>
          <p:cNvPr id="166938" name="AutoShape 26"/>
          <p:cNvSpPr>
            <a:spLocks noChangeArrowheads="1"/>
          </p:cNvSpPr>
          <p:nvPr/>
        </p:nvSpPr>
        <p:spPr bwMode="auto">
          <a:xfrm>
            <a:off x="5148489" y="4303783"/>
            <a:ext cx="2052638" cy="863600"/>
          </a:xfrm>
          <a:prstGeom prst="notchedRightArrow">
            <a:avLst>
              <a:gd name="adj1" fmla="val 75343"/>
              <a:gd name="adj2" fmla="val 82463"/>
            </a:avLst>
          </a:prstGeom>
          <a:solidFill>
            <a:srgbClr val="C0C0C0"/>
          </a:solidFill>
          <a:ln w="9525">
            <a:noFill/>
            <a:miter lim="800000"/>
            <a:headEnd/>
            <a:tailEnd/>
          </a:ln>
          <a:effectLst/>
        </p:spPr>
        <p:txBody>
          <a:bodyPr wrap="none" anchor="ctr"/>
          <a:lstStyle/>
          <a:p>
            <a:pPr algn="ctr"/>
            <a:r>
              <a:rPr lang="en-US" sz="2000" b="1" i="0">
                <a:solidFill>
                  <a:srgbClr val="002F80"/>
                </a:solidFill>
              </a:rPr>
              <a:t>   Approval</a:t>
            </a:r>
          </a:p>
        </p:txBody>
      </p:sp>
      <p:sp>
        <p:nvSpPr>
          <p:cNvPr id="166939" name="AutoShape 27"/>
          <p:cNvSpPr>
            <a:spLocks noChangeArrowheads="1"/>
          </p:cNvSpPr>
          <p:nvPr/>
        </p:nvSpPr>
        <p:spPr bwMode="auto">
          <a:xfrm flipH="1">
            <a:off x="4503963" y="5742058"/>
            <a:ext cx="2519363" cy="863600"/>
          </a:xfrm>
          <a:prstGeom prst="notchedRightArrow">
            <a:avLst>
              <a:gd name="adj1" fmla="val 75009"/>
              <a:gd name="adj2" fmla="val 82440"/>
            </a:avLst>
          </a:prstGeom>
          <a:solidFill>
            <a:srgbClr val="C0C0C0"/>
          </a:solidFill>
          <a:ln w="9525">
            <a:noFill/>
            <a:miter lim="800000"/>
            <a:headEnd/>
            <a:tailEnd/>
          </a:ln>
          <a:effectLst/>
        </p:spPr>
        <p:txBody>
          <a:bodyPr wrap="none" anchor="ctr"/>
          <a:lstStyle/>
          <a:p>
            <a:pPr algn="ctr"/>
            <a:r>
              <a:rPr lang="en-US" sz="2000" b="1" i="0" dirty="0" smtClean="0">
                <a:solidFill>
                  <a:srgbClr val="002F80"/>
                </a:solidFill>
              </a:rPr>
              <a:t>implementation</a:t>
            </a:r>
            <a:r>
              <a:rPr lang="en-US" sz="2000" b="1" i="0" dirty="0" smtClean="0">
                <a:solidFill>
                  <a:srgbClr val="000066"/>
                </a:solidFill>
              </a:rPr>
              <a:t>  </a:t>
            </a:r>
            <a:endParaRPr lang="en-US" sz="2000" b="1" i="0" dirty="0">
              <a:solidFill>
                <a:srgbClr val="000066"/>
              </a:solidFill>
            </a:endParaRPr>
          </a:p>
        </p:txBody>
      </p:sp>
      <p:sp>
        <p:nvSpPr>
          <p:cNvPr id="166940" name="Text Box 28"/>
          <p:cNvSpPr txBox="1">
            <a:spLocks noChangeArrowheads="1"/>
          </p:cNvSpPr>
          <p:nvPr/>
        </p:nvSpPr>
        <p:spPr bwMode="auto">
          <a:xfrm>
            <a:off x="1490054" y="5988884"/>
            <a:ext cx="1202573" cy="400110"/>
          </a:xfrm>
          <a:prstGeom prst="rect">
            <a:avLst/>
          </a:prstGeom>
          <a:noFill/>
          <a:ln w="9525">
            <a:noFill/>
            <a:miter lim="800000"/>
            <a:headEnd/>
            <a:tailEnd/>
          </a:ln>
          <a:effectLst/>
        </p:spPr>
        <p:txBody>
          <a:bodyPr wrap="none">
            <a:spAutoFit/>
          </a:bodyPr>
          <a:lstStyle/>
          <a:p>
            <a:r>
              <a:rPr lang="en-US" sz="2000" b="1" i="0" dirty="0" smtClean="0">
                <a:solidFill>
                  <a:srgbClr val="002F80"/>
                </a:solidFill>
              </a:rPr>
              <a:t>Closeout </a:t>
            </a:r>
            <a:endParaRPr lang="en-US" sz="2400" i="0" dirty="0">
              <a:solidFill>
                <a:srgbClr val="002F80"/>
              </a:solidFill>
            </a:endParaRPr>
          </a:p>
        </p:txBody>
      </p:sp>
      <p:sp>
        <p:nvSpPr>
          <p:cNvPr id="29" name="Title 1"/>
          <p:cNvSpPr txBox="1">
            <a:spLocks/>
          </p:cNvSpPr>
          <p:nvPr/>
        </p:nvSpPr>
        <p:spPr>
          <a:xfrm>
            <a:off x="950026" y="1124836"/>
            <a:ext cx="7802088" cy="775924"/>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400" kern="1200">
                <a:solidFill>
                  <a:srgbClr val="17375E"/>
                </a:solidFill>
                <a:latin typeface="+mj-lt"/>
                <a:ea typeface="+mj-ea"/>
                <a:cs typeface="+mj-cs"/>
              </a:defRPr>
            </a:lvl1pPr>
          </a:lstStyle>
          <a:p>
            <a:r>
              <a:rPr lang="en-US" dirty="0" smtClean="0"/>
              <a:t>Public Assistance Process</a:t>
            </a:r>
            <a:endParaRPr lang="en-US" dirty="0"/>
          </a:p>
        </p:txBody>
      </p:sp>
      <p:sp>
        <p:nvSpPr>
          <p:cNvPr id="30" name="Slide Number Placeholder 3"/>
          <p:cNvSpPr>
            <a:spLocks noGrp="1"/>
          </p:cNvSpPr>
          <p:nvPr>
            <p:ph type="sldNum" sz="quarter" idx="12"/>
          </p:nvPr>
        </p:nvSpPr>
        <p:spPr>
          <a:xfrm>
            <a:off x="5156200" y="190500"/>
            <a:ext cx="3670300" cy="703590"/>
          </a:xfrm>
        </p:spPr>
        <p:txBody>
          <a:bodyPr/>
          <a:lstStyle/>
          <a:p>
            <a:fld id="{254389D7-E409-4AE1-B933-F546FB9F18CA}" type="slidenum">
              <a:rPr lang="en-US" smtClean="0"/>
              <a:t>59</a:t>
            </a:fld>
            <a:endParaRPr lang="en-US" dirty="0"/>
          </a:p>
        </p:txBody>
      </p:sp>
    </p:spTree>
    <p:extLst>
      <p:ext uri="{BB962C8B-B14F-4D97-AF65-F5344CB8AC3E}">
        <p14:creationId xmlns:p14="http://schemas.microsoft.com/office/powerpoint/2010/main" val="1247170276"/>
      </p:ext>
    </p:extLst>
  </p:cSld>
  <p:clrMapOvr>
    <a:masterClrMapping/>
  </p:clrMapOvr>
  <mc:AlternateContent xmlns:mc="http://schemas.openxmlformats.org/markup-compatibility/2006" xmlns:p14="http://schemas.microsoft.com/office/powerpoint/2010/main">
    <mc:Choice Requires="p14">
      <p:transition spd="med" p14:dur="700" advTm="1300">
        <p:fade/>
      </p:transition>
    </mc:Choice>
    <mc:Fallback xmlns="">
      <p:transition spd="med" advTm="13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85009" y="3515096"/>
            <a:ext cx="8573985" cy="178129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026730" y="1156247"/>
            <a:ext cx="7783033" cy="775924"/>
          </a:xfrm>
        </p:spPr>
        <p:txBody>
          <a:bodyPr vert="horz" lIns="91440" tIns="45720" rIns="91440" bIns="45720" rtlCol="0" anchor="ctr">
            <a:normAutofit/>
          </a:bodyPr>
          <a:lstStyle/>
          <a:p>
            <a:r>
              <a:rPr lang="en-US" dirty="0"/>
              <a:t>Overview</a:t>
            </a:r>
          </a:p>
        </p:txBody>
      </p:sp>
      <p:sp>
        <p:nvSpPr>
          <p:cNvPr id="5" name="Content Placeholder 2"/>
          <p:cNvSpPr txBox="1">
            <a:spLocks/>
          </p:cNvSpPr>
          <p:nvPr/>
        </p:nvSpPr>
        <p:spPr>
          <a:xfrm>
            <a:off x="254781" y="1734091"/>
            <a:ext cx="8554982" cy="3790746"/>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Clr>
                <a:schemeClr val="accent6">
                  <a:lumMod val="75000"/>
                </a:schemeClr>
              </a:buClr>
              <a:buSzPct val="94000"/>
              <a:buFont typeface="Arial" pitchFamily="34" charset="0"/>
              <a:buChar char="•"/>
              <a:tabLst>
                <a:tab pos="285750" algn="l"/>
              </a:tabLst>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bg1">
                  <a:lumMod val="50000"/>
                </a:schemeClr>
              </a:buClr>
              <a:buSzPct val="79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nSpc>
                <a:spcPts val="3000"/>
              </a:lnSpc>
              <a:spcBef>
                <a:spcPts val="600"/>
              </a:spcBef>
              <a:buSzPct val="99000"/>
              <a:buNone/>
              <a:tabLst>
                <a:tab pos="512763" algn="l"/>
              </a:tabLst>
            </a:pPr>
            <a:r>
              <a:rPr lang="en-US" sz="2800" b="1" dirty="0" smtClean="0">
                <a:solidFill>
                  <a:schemeClr val="tx1">
                    <a:lumMod val="75000"/>
                    <a:lumOff val="25000"/>
                  </a:schemeClr>
                </a:solidFill>
              </a:rPr>
              <a:t>Disaster Act…</a:t>
            </a:r>
            <a:endParaRPr lang="en-US" sz="2800" dirty="0" smtClean="0">
              <a:solidFill>
                <a:schemeClr val="tx1">
                  <a:lumMod val="75000"/>
                  <a:lumOff val="25000"/>
                </a:schemeClr>
              </a:solidFill>
            </a:endParaRPr>
          </a:p>
          <a:p>
            <a:pPr marL="685800" lvl="1">
              <a:spcBef>
                <a:spcPts val="1100"/>
              </a:spcBef>
              <a:buSzPct val="99000"/>
              <a:buFont typeface="Arial" pitchFamily="34" charset="0"/>
              <a:buChar char="•"/>
              <a:tabLst>
                <a:tab pos="512763" algn="l"/>
              </a:tabLst>
            </a:pPr>
            <a:r>
              <a:rPr lang="en-US" sz="2400" dirty="0" smtClean="0">
                <a:solidFill>
                  <a:schemeClr val="tx1">
                    <a:lumMod val="75000"/>
                    <a:lumOff val="25000"/>
                  </a:schemeClr>
                </a:solidFill>
              </a:rPr>
              <a:t>Provides </a:t>
            </a:r>
            <a:r>
              <a:rPr lang="en-US" sz="2400" b="1" dirty="0" smtClean="0">
                <a:solidFill>
                  <a:srgbClr val="C00000"/>
                </a:solidFill>
              </a:rPr>
              <a:t>guidance</a:t>
            </a:r>
            <a:r>
              <a:rPr lang="en-US" sz="2400" dirty="0" smtClean="0">
                <a:solidFill>
                  <a:schemeClr val="tx1">
                    <a:lumMod val="75000"/>
                    <a:lumOff val="25000"/>
                  </a:schemeClr>
                </a:solidFill>
              </a:rPr>
              <a:t> related to:</a:t>
            </a:r>
          </a:p>
          <a:p>
            <a:pPr marL="798512" lvl="1">
              <a:spcBef>
                <a:spcPts val="1800"/>
              </a:spcBef>
              <a:buSzPct val="99000"/>
              <a:tabLst>
                <a:tab pos="512763" algn="l"/>
              </a:tabLst>
            </a:pPr>
            <a:endParaRPr lang="en-US" sz="2100" dirty="0" smtClean="0">
              <a:solidFill>
                <a:schemeClr val="tx1">
                  <a:lumMod val="75000"/>
                  <a:lumOff val="25000"/>
                </a:schemeClr>
              </a:solidFill>
            </a:endParaRPr>
          </a:p>
        </p:txBody>
      </p:sp>
      <p:sp>
        <p:nvSpPr>
          <p:cNvPr id="7" name="Content Placeholder 2"/>
          <p:cNvSpPr txBox="1">
            <a:spLocks/>
          </p:cNvSpPr>
          <p:nvPr/>
        </p:nvSpPr>
        <p:spPr>
          <a:xfrm>
            <a:off x="623188" y="3635296"/>
            <a:ext cx="2015193" cy="1511375"/>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Clr>
                <a:schemeClr val="accent6">
                  <a:lumMod val="75000"/>
                </a:schemeClr>
              </a:buClr>
              <a:buSzPct val="94000"/>
              <a:buFont typeface="Arial" pitchFamily="34" charset="0"/>
              <a:buChar char="•"/>
              <a:tabLst>
                <a:tab pos="285750" algn="l"/>
              </a:tabLst>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bg1">
                  <a:lumMod val="50000"/>
                </a:schemeClr>
              </a:buClr>
              <a:buSzPct val="79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4625" lvl="2" indent="-168275">
              <a:spcBef>
                <a:spcPts val="600"/>
              </a:spcBef>
              <a:buSzPct val="99000"/>
              <a:tabLst>
                <a:tab pos="512763" algn="l"/>
              </a:tabLst>
            </a:pPr>
            <a:r>
              <a:rPr lang="en-US" sz="2000" b="1" dirty="0">
                <a:solidFill>
                  <a:schemeClr val="tx1">
                    <a:lumMod val="75000"/>
                    <a:lumOff val="25000"/>
                  </a:schemeClr>
                </a:solidFill>
              </a:rPr>
              <a:t>S</a:t>
            </a:r>
            <a:r>
              <a:rPr lang="en-US" sz="2000" b="1" dirty="0" smtClean="0">
                <a:solidFill>
                  <a:schemeClr val="tx1">
                    <a:lumMod val="75000"/>
                    <a:lumOff val="25000"/>
                  </a:schemeClr>
                </a:solidFill>
              </a:rPr>
              <a:t>helters</a:t>
            </a:r>
          </a:p>
          <a:p>
            <a:pPr marL="174625" lvl="2" indent="-168275">
              <a:spcBef>
                <a:spcPts val="600"/>
              </a:spcBef>
              <a:buSzPct val="99000"/>
              <a:tabLst>
                <a:tab pos="512763" algn="l"/>
              </a:tabLst>
            </a:pPr>
            <a:r>
              <a:rPr lang="en-US" sz="2000" b="1" dirty="0" smtClean="0">
                <a:solidFill>
                  <a:schemeClr val="tx1">
                    <a:lumMod val="75000"/>
                    <a:lumOff val="25000"/>
                  </a:schemeClr>
                </a:solidFill>
              </a:rPr>
              <a:t>Evacuations</a:t>
            </a:r>
          </a:p>
          <a:p>
            <a:pPr marL="174625" lvl="2" indent="-168275">
              <a:spcBef>
                <a:spcPts val="600"/>
              </a:spcBef>
              <a:buSzPct val="99000"/>
              <a:tabLst>
                <a:tab pos="512763" algn="l"/>
              </a:tabLst>
            </a:pPr>
            <a:r>
              <a:rPr lang="en-US" sz="2000" b="1" dirty="0" smtClean="0">
                <a:solidFill>
                  <a:schemeClr val="tx1">
                    <a:lumMod val="75000"/>
                    <a:lumOff val="25000"/>
                  </a:schemeClr>
                </a:solidFill>
              </a:rPr>
              <a:t>Curfews</a:t>
            </a:r>
          </a:p>
        </p:txBody>
      </p:sp>
      <p:sp>
        <p:nvSpPr>
          <p:cNvPr id="8" name="Content Placeholder 2"/>
          <p:cNvSpPr txBox="1">
            <a:spLocks/>
          </p:cNvSpPr>
          <p:nvPr/>
        </p:nvSpPr>
        <p:spPr>
          <a:xfrm>
            <a:off x="2850850" y="3600346"/>
            <a:ext cx="2957901" cy="1511375"/>
          </a:xfrm>
          <a:prstGeom prst="rect">
            <a:avLst/>
          </a:prstGeom>
        </p:spPr>
        <p:txBody>
          <a:bodyPr vert="horz" lIns="91440" tIns="45720" rIns="91440" bIns="45720" rtlCol="0">
            <a:normAutofit fontScale="92500"/>
          </a:bodyPr>
          <a:lstStyle>
            <a:lvl1pPr marL="230188" indent="-230188" algn="l" defTabSz="914400" rtl="0" eaLnBrk="1" latinLnBrk="0" hangingPunct="1">
              <a:spcBef>
                <a:spcPct val="20000"/>
              </a:spcBef>
              <a:buClr>
                <a:schemeClr val="accent6">
                  <a:lumMod val="75000"/>
                </a:schemeClr>
              </a:buClr>
              <a:buSzPct val="94000"/>
              <a:buFont typeface="Arial" pitchFamily="34" charset="0"/>
              <a:buChar char="•"/>
              <a:tabLst>
                <a:tab pos="285750" algn="l"/>
              </a:tabLst>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bg1">
                  <a:lumMod val="50000"/>
                </a:schemeClr>
              </a:buClr>
              <a:buSzPct val="79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lvl="2" indent="-168275">
              <a:spcBef>
                <a:spcPts val="600"/>
              </a:spcBef>
              <a:buSzPct val="99000"/>
              <a:tabLst>
                <a:tab pos="512763" algn="l"/>
              </a:tabLst>
            </a:pPr>
            <a:r>
              <a:rPr lang="en-US" sz="2000" b="1" dirty="0" smtClean="0">
                <a:solidFill>
                  <a:schemeClr val="tx1">
                    <a:lumMod val="75000"/>
                    <a:lumOff val="25000"/>
                  </a:schemeClr>
                </a:solidFill>
              </a:rPr>
              <a:t>Financing</a:t>
            </a:r>
          </a:p>
          <a:p>
            <a:pPr marL="176213" lvl="2" indent="-168275">
              <a:spcBef>
                <a:spcPts val="600"/>
              </a:spcBef>
              <a:buSzPct val="99000"/>
              <a:tabLst>
                <a:tab pos="512763" algn="l"/>
              </a:tabLst>
            </a:pPr>
            <a:r>
              <a:rPr lang="en-US" sz="2000" b="1" dirty="0" smtClean="0">
                <a:solidFill>
                  <a:schemeClr val="tx1">
                    <a:lumMod val="75000"/>
                    <a:lumOff val="25000"/>
                  </a:schemeClr>
                </a:solidFill>
              </a:rPr>
              <a:t>Assistance Identification</a:t>
            </a:r>
          </a:p>
          <a:p>
            <a:pPr marL="176213" lvl="2" indent="-168275">
              <a:spcBef>
                <a:spcPts val="600"/>
              </a:spcBef>
              <a:buSzPct val="99000"/>
              <a:tabLst>
                <a:tab pos="512763" algn="l"/>
              </a:tabLst>
            </a:pPr>
            <a:r>
              <a:rPr lang="en-US" sz="2000" b="1" dirty="0" smtClean="0">
                <a:solidFill>
                  <a:schemeClr val="tx1">
                    <a:lumMod val="75000"/>
                    <a:lumOff val="25000"/>
                  </a:schemeClr>
                </a:solidFill>
              </a:rPr>
              <a:t>Interstate Cooperation</a:t>
            </a:r>
          </a:p>
        </p:txBody>
      </p:sp>
      <p:sp>
        <p:nvSpPr>
          <p:cNvPr id="9" name="Content Placeholder 2"/>
          <p:cNvSpPr txBox="1">
            <a:spLocks/>
          </p:cNvSpPr>
          <p:nvPr/>
        </p:nvSpPr>
        <p:spPr>
          <a:xfrm>
            <a:off x="6071924" y="3635296"/>
            <a:ext cx="2957901" cy="1511375"/>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Clr>
                <a:schemeClr val="accent6">
                  <a:lumMod val="75000"/>
                </a:schemeClr>
              </a:buClr>
              <a:buSzPct val="94000"/>
              <a:buFont typeface="Arial" pitchFamily="34" charset="0"/>
              <a:buChar char="•"/>
              <a:tabLst>
                <a:tab pos="285750" algn="l"/>
              </a:tabLst>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bg1">
                  <a:lumMod val="50000"/>
                </a:schemeClr>
              </a:buClr>
              <a:buSzPct val="79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76213" lvl="2" indent="-168275">
              <a:spcBef>
                <a:spcPts val="600"/>
              </a:spcBef>
              <a:buSzPct val="99000"/>
              <a:tabLst>
                <a:tab pos="512763" algn="l"/>
              </a:tabLst>
            </a:pPr>
            <a:r>
              <a:rPr lang="en-US" sz="2000" b="1" dirty="0" smtClean="0">
                <a:solidFill>
                  <a:schemeClr val="tx1">
                    <a:lumMod val="75000"/>
                    <a:lumOff val="25000"/>
                  </a:schemeClr>
                </a:solidFill>
              </a:rPr>
              <a:t>Liability Limitations</a:t>
            </a:r>
          </a:p>
          <a:p>
            <a:pPr marL="176213" lvl="2" indent="-168275">
              <a:spcBef>
                <a:spcPts val="600"/>
              </a:spcBef>
              <a:buSzPct val="99000"/>
              <a:tabLst>
                <a:tab pos="512763" algn="l"/>
              </a:tabLst>
            </a:pPr>
            <a:r>
              <a:rPr lang="en-US" sz="2000" b="1" dirty="0" smtClean="0">
                <a:solidFill>
                  <a:schemeClr val="tx1">
                    <a:lumMod val="75000"/>
                    <a:lumOff val="25000"/>
                  </a:schemeClr>
                </a:solidFill>
              </a:rPr>
              <a:t>Responder Immunities</a:t>
            </a:r>
          </a:p>
          <a:p>
            <a:pPr marL="798512" lvl="1">
              <a:spcBef>
                <a:spcPts val="1800"/>
              </a:spcBef>
              <a:buSzPct val="99000"/>
              <a:tabLst>
                <a:tab pos="512763" algn="l"/>
              </a:tabLst>
            </a:pPr>
            <a:endParaRPr lang="en-US" sz="2000" dirty="0" smtClean="0">
              <a:solidFill>
                <a:schemeClr val="tx1">
                  <a:lumMod val="75000"/>
                  <a:lumOff val="25000"/>
                </a:schemeClr>
              </a:solidFill>
            </a:endParaRPr>
          </a:p>
        </p:txBody>
      </p:sp>
      <p:cxnSp>
        <p:nvCxnSpPr>
          <p:cNvPr id="12" name="Straight Connector 11"/>
          <p:cNvCxnSpPr/>
          <p:nvPr/>
        </p:nvCxnSpPr>
        <p:spPr>
          <a:xfrm flipV="1">
            <a:off x="2612571" y="3669475"/>
            <a:ext cx="0" cy="153191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900056" y="3643745"/>
            <a:ext cx="0" cy="153191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1" name="Slide Number Placeholder 3"/>
          <p:cNvSpPr>
            <a:spLocks noGrp="1"/>
          </p:cNvSpPr>
          <p:nvPr>
            <p:ph type="sldNum" sz="quarter" idx="12"/>
          </p:nvPr>
        </p:nvSpPr>
        <p:spPr>
          <a:xfrm>
            <a:off x="5156200" y="190500"/>
            <a:ext cx="3670300" cy="703590"/>
          </a:xfrm>
        </p:spPr>
        <p:txBody>
          <a:bodyPr/>
          <a:lstStyle/>
          <a:p>
            <a:fld id="{40AA4C35-ABAE-41CD-AE1D-7982E1D604AC}" type="slidenum">
              <a:rPr lang="en-US" smtClean="0"/>
              <a:t>6</a:t>
            </a:fld>
            <a:endParaRPr lang="en-US" dirty="0"/>
          </a:p>
        </p:txBody>
      </p:sp>
    </p:spTree>
    <p:extLst>
      <p:ext uri="{BB962C8B-B14F-4D97-AF65-F5344CB8AC3E}">
        <p14:creationId xmlns:p14="http://schemas.microsoft.com/office/powerpoint/2010/main" val="2718266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74976" y="4415614"/>
            <a:ext cx="5480644" cy="2481531"/>
          </a:xfrm>
          <a:prstGeom prst="rect">
            <a:avLst/>
          </a:prstGeom>
        </p:spPr>
        <p:txBody>
          <a:bodyPr vert="horz" lIns="91440" tIns="45720" rIns="91440" bIns="45720" rtlCol="0">
            <a:normAutofit/>
          </a:bodyPr>
          <a:lstStyle>
            <a:lvl1pPr marL="230188" indent="-230188" algn="l" defTabSz="914400" rtl="0" eaLnBrk="1" latinLnBrk="0" hangingPunct="1">
              <a:spcBef>
                <a:spcPct val="20000"/>
              </a:spcBef>
              <a:buClr>
                <a:schemeClr val="accent6">
                  <a:lumMod val="75000"/>
                </a:schemeClr>
              </a:buClr>
              <a:buSzPct val="94000"/>
              <a:buFont typeface="Arial" pitchFamily="34" charset="0"/>
              <a:buChar char="•"/>
              <a:tabLst>
                <a:tab pos="285750" algn="l"/>
              </a:tabLst>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Clr>
                <a:schemeClr val="bg1">
                  <a:lumMod val="50000"/>
                </a:schemeClr>
              </a:buClr>
              <a:buSzPct val="79000"/>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631825" lvl="1">
              <a:spcBef>
                <a:spcPts val="1100"/>
              </a:spcBef>
            </a:pPr>
            <a:endParaRPr lang="en-US" sz="2100" dirty="0" smtClean="0">
              <a:solidFill>
                <a:schemeClr val="tx1">
                  <a:lumMod val="75000"/>
                  <a:lumOff val="25000"/>
                </a:schemeClr>
              </a:solidFill>
            </a:endParaRPr>
          </a:p>
        </p:txBody>
      </p:sp>
      <p:pic>
        <p:nvPicPr>
          <p:cNvPr id="6" name="Picture 5" descr="PA work categories.jpg"/>
          <p:cNvPicPr>
            <a:picLocks noChangeAspect="1"/>
          </p:cNvPicPr>
          <p:nvPr/>
        </p:nvPicPr>
        <p:blipFill>
          <a:blip r:embed="rId3" cstate="print"/>
          <a:stretch>
            <a:fillRect/>
          </a:stretch>
        </p:blipFill>
        <p:spPr>
          <a:xfrm>
            <a:off x="763800" y="1981353"/>
            <a:ext cx="7627690" cy="4528940"/>
          </a:xfrm>
          <a:prstGeom prst="rect">
            <a:avLst/>
          </a:prstGeom>
        </p:spPr>
      </p:pic>
      <p:cxnSp>
        <p:nvCxnSpPr>
          <p:cNvPr id="10" name="Straight Connector 9"/>
          <p:cNvCxnSpPr/>
          <p:nvPr/>
        </p:nvCxnSpPr>
        <p:spPr>
          <a:xfrm>
            <a:off x="4426755" y="2893011"/>
            <a:ext cx="0" cy="3360717"/>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Public Assistance</a:t>
            </a:r>
            <a:endParaRPr lang="en-US" sz="4000" dirty="0"/>
          </a:p>
        </p:txBody>
      </p:sp>
      <p:sp>
        <p:nvSpPr>
          <p:cNvPr id="11" name="Slide Number Placeholder 3"/>
          <p:cNvSpPr>
            <a:spLocks noGrp="1"/>
          </p:cNvSpPr>
          <p:nvPr>
            <p:ph type="sldNum" sz="quarter" idx="12"/>
          </p:nvPr>
        </p:nvSpPr>
        <p:spPr>
          <a:xfrm>
            <a:off x="5156200" y="190500"/>
            <a:ext cx="3670300" cy="703590"/>
          </a:xfrm>
        </p:spPr>
        <p:txBody>
          <a:bodyPr/>
          <a:lstStyle/>
          <a:p>
            <a:fld id="{FB66D9B4-8C99-4BA5-B1FC-E76661CAA777}" type="slidenum">
              <a:rPr lang="en-US" smtClean="0"/>
              <a:t>60</a:t>
            </a:fld>
            <a:endParaRPr lang="en-US" dirty="0"/>
          </a:p>
        </p:txBody>
      </p:sp>
    </p:spTree>
    <p:extLst>
      <p:ext uri="{BB962C8B-B14F-4D97-AF65-F5344CB8AC3E}">
        <p14:creationId xmlns:p14="http://schemas.microsoft.com/office/powerpoint/2010/main" val="16149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r>
              <a:rPr lang="en-US" dirty="0"/>
              <a:t>Request for Public Assistance </a:t>
            </a:r>
            <a:r>
              <a:rPr lang="en-US" dirty="0">
                <a:solidFill>
                  <a:srgbClr val="A50021"/>
                </a:solidFill>
              </a:rPr>
              <a:t>(Application)</a:t>
            </a:r>
          </a:p>
        </p:txBody>
      </p:sp>
      <p:sp>
        <p:nvSpPr>
          <p:cNvPr id="3" name="Content Placeholder 2"/>
          <p:cNvSpPr>
            <a:spLocks noGrp="1"/>
          </p:cNvSpPr>
          <p:nvPr>
            <p:ph idx="1"/>
          </p:nvPr>
        </p:nvSpPr>
        <p:spPr/>
        <p:txBody>
          <a:bodyPr vert="horz" lIns="91440" tIns="45720" rIns="91440" bIns="45720" rtlCol="0">
            <a:normAutofit fontScale="77500" lnSpcReduction="20000"/>
          </a:bodyPr>
          <a:lstStyle/>
          <a:p>
            <a:pPr>
              <a:buClr>
                <a:schemeClr val="tx1">
                  <a:lumMod val="65000"/>
                  <a:lumOff val="35000"/>
                </a:schemeClr>
              </a:buClr>
              <a:buFont typeface="Arial" pitchFamily="34" charset="0"/>
            </a:pPr>
            <a:r>
              <a:rPr lang="en-US" sz="2900" dirty="0"/>
              <a:t>Within 30 days from a Disaster Declaration Date, </a:t>
            </a:r>
            <a:r>
              <a:rPr lang="en-US" sz="2900" dirty="0" smtClean="0"/>
              <a:t>applicants </a:t>
            </a:r>
            <a:r>
              <a:rPr lang="en-US" sz="2900" b="1" dirty="0" smtClean="0">
                <a:solidFill>
                  <a:srgbClr val="A50021"/>
                </a:solidFill>
              </a:rPr>
              <a:t>MUST </a:t>
            </a:r>
            <a:r>
              <a:rPr lang="en-US" sz="2900" dirty="0" smtClean="0"/>
              <a:t>complete </a:t>
            </a:r>
            <a:r>
              <a:rPr lang="en-US" sz="2900" dirty="0"/>
              <a:t>a submission package to GOHSEP</a:t>
            </a:r>
          </a:p>
          <a:p>
            <a:r>
              <a:rPr lang="en-US" dirty="0"/>
              <a:t>Methods of Submission:</a:t>
            </a:r>
          </a:p>
          <a:p>
            <a:pPr lvl="1"/>
            <a:r>
              <a:rPr lang="en-US" dirty="0"/>
              <a:t>Fax</a:t>
            </a:r>
          </a:p>
          <a:p>
            <a:pPr lvl="1"/>
            <a:r>
              <a:rPr lang="en-US" dirty="0"/>
              <a:t>Mail</a:t>
            </a:r>
          </a:p>
          <a:p>
            <a:pPr lvl="1"/>
            <a:r>
              <a:rPr lang="en-US" dirty="0"/>
              <a:t>Email</a:t>
            </a:r>
          </a:p>
          <a:p>
            <a:pPr lvl="1"/>
            <a:r>
              <a:rPr lang="en-US" dirty="0" smtClean="0"/>
              <a:t>LouisianaPA.com  </a:t>
            </a:r>
            <a:r>
              <a:rPr lang="en-US" dirty="0"/>
              <a:t>(</a:t>
            </a:r>
            <a:r>
              <a:rPr lang="en-US" dirty="0" smtClean="0"/>
              <a:t>preferred method)</a:t>
            </a:r>
            <a:endParaRPr lang="en-US" dirty="0"/>
          </a:p>
          <a:p>
            <a:r>
              <a:rPr lang="en-US" b="1" dirty="0" smtClean="0"/>
              <a:t>ALL</a:t>
            </a:r>
            <a:r>
              <a:rPr lang="en-US" dirty="0" smtClean="0"/>
              <a:t> </a:t>
            </a:r>
            <a:r>
              <a:rPr lang="en-US" dirty="0"/>
              <a:t>proper </a:t>
            </a:r>
            <a:r>
              <a:rPr lang="en-US" dirty="0" smtClean="0"/>
              <a:t>documentation must be included</a:t>
            </a:r>
          </a:p>
          <a:p>
            <a:pPr lvl="1"/>
            <a:r>
              <a:rPr lang="en-US" dirty="0" smtClean="0"/>
              <a:t>Will ensure </a:t>
            </a:r>
            <a:r>
              <a:rPr lang="en-US" dirty="0"/>
              <a:t>that GOHSEP can forward your submission to FEMA in a timely manner. </a:t>
            </a:r>
          </a:p>
        </p:txBody>
      </p:sp>
      <p:sp>
        <p:nvSpPr>
          <p:cNvPr id="4" name="Slide Number Placeholder 3"/>
          <p:cNvSpPr>
            <a:spLocks noGrp="1"/>
          </p:cNvSpPr>
          <p:nvPr>
            <p:ph type="sldNum" sz="quarter" idx="12"/>
          </p:nvPr>
        </p:nvSpPr>
        <p:spPr>
          <a:xfrm>
            <a:off x="5156200" y="190500"/>
            <a:ext cx="3670300" cy="703590"/>
          </a:xfrm>
        </p:spPr>
        <p:txBody>
          <a:bodyPr/>
          <a:lstStyle/>
          <a:p>
            <a:fld id="{D4F9BE54-94E7-4D96-9EA7-2588AADB2F6B}" type="slidenum">
              <a:rPr lang="en-US" smtClean="0"/>
              <a:t>61</a:t>
            </a:fld>
            <a:endParaRPr lang="en-US" dirty="0"/>
          </a:p>
        </p:txBody>
      </p:sp>
    </p:spTree>
    <p:extLst>
      <p:ext uri="{BB962C8B-B14F-4D97-AF65-F5344CB8AC3E}">
        <p14:creationId xmlns:p14="http://schemas.microsoft.com/office/powerpoint/2010/main" val="4792768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54133"/>
            <a:ext cx="9144000" cy="1303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95000" y="1858809"/>
            <a:ext cx="8940800" cy="3425825"/>
          </a:xfrm>
        </p:spPr>
        <p:txBody>
          <a:bodyPr>
            <a:noAutofit/>
          </a:bodyPr>
          <a:lstStyle/>
          <a:p>
            <a:r>
              <a:rPr lang="en-US" sz="3500" b="1" dirty="0" err="1" smtClean="0">
                <a:solidFill>
                  <a:srgbClr val="000090"/>
                </a:solidFill>
              </a:rPr>
              <a:t>LouisianaPA.com</a:t>
            </a:r>
            <a:r>
              <a:rPr lang="en-US" sz="3500" dirty="0" smtClean="0"/>
              <a:t> </a:t>
            </a:r>
            <a:r>
              <a:rPr lang="en-US" sz="3500" b="1" dirty="0" smtClean="0"/>
              <a:t>web platform </a:t>
            </a:r>
            <a:r>
              <a:rPr lang="en-US" sz="3500" dirty="0" smtClean="0"/>
              <a:t>provides </a:t>
            </a:r>
            <a:r>
              <a:rPr lang="en-US" sz="3500" b="1" dirty="0" smtClean="0"/>
              <a:t>online management assistance </a:t>
            </a:r>
            <a:r>
              <a:rPr lang="en-US" sz="3500" dirty="0" smtClean="0"/>
              <a:t>for PA </a:t>
            </a:r>
            <a:r>
              <a:rPr lang="en-US" sz="3500" dirty="0" err="1" smtClean="0"/>
              <a:t>Subgrantees</a:t>
            </a:r>
            <a:r>
              <a:rPr lang="en-US" sz="3500" dirty="0" smtClean="0"/>
              <a:t> . . .</a:t>
            </a:r>
          </a:p>
          <a:p>
            <a:pPr lvl="1"/>
            <a:r>
              <a:rPr lang="en-US" sz="2800" dirty="0" smtClean="0"/>
              <a:t>And handles more than </a:t>
            </a:r>
            <a:r>
              <a:rPr lang="en-US" sz="3600" b="1" dirty="0" smtClean="0">
                <a:solidFill>
                  <a:srgbClr val="800000"/>
                </a:solidFill>
              </a:rPr>
              <a:t>78,500</a:t>
            </a:r>
            <a:r>
              <a:rPr lang="en-US" sz="2800" b="1" dirty="0" smtClean="0">
                <a:solidFill>
                  <a:srgbClr val="800000"/>
                </a:solidFill>
              </a:rPr>
              <a:t> </a:t>
            </a:r>
            <a:r>
              <a:rPr lang="en-US" sz="2800" b="1" dirty="0" smtClean="0">
                <a:solidFill>
                  <a:schemeClr val="tx1">
                    <a:lumMod val="65000"/>
                    <a:lumOff val="35000"/>
                  </a:schemeClr>
                </a:solidFill>
              </a:rPr>
              <a:t>Project Worksheets </a:t>
            </a:r>
            <a:r>
              <a:rPr lang="en-US" sz="2000" b="1" dirty="0" smtClean="0">
                <a:solidFill>
                  <a:schemeClr val="tx1">
                    <a:lumMod val="65000"/>
                    <a:lumOff val="35000"/>
                  </a:schemeClr>
                </a:solidFill>
              </a:rPr>
              <a:t>(PWs)</a:t>
            </a:r>
            <a:r>
              <a:rPr lang="en-US" sz="2800" b="1" dirty="0" smtClean="0">
                <a:solidFill>
                  <a:schemeClr val="tx1">
                    <a:lumMod val="65000"/>
                    <a:lumOff val="35000"/>
                  </a:schemeClr>
                </a:solidFill>
              </a:rPr>
              <a:t> + amendments from application to Closeout</a:t>
            </a:r>
            <a:r>
              <a:rPr lang="en-US" sz="2800" dirty="0" smtClean="0"/>
              <a:t>.</a:t>
            </a:r>
          </a:p>
          <a:p>
            <a:endParaRPr lang="en-US" sz="3800" dirty="0" smtClean="0"/>
          </a:p>
        </p:txBody>
      </p:sp>
      <p:sp>
        <p:nvSpPr>
          <p:cNvPr id="5" name="Slide Number Placeholder 5"/>
          <p:cNvSpPr>
            <a:spLocks noGrp="1"/>
          </p:cNvSpPr>
          <p:nvPr>
            <p:ph type="sldNum" sz="quarter" idx="4294967295"/>
          </p:nvPr>
        </p:nvSpPr>
        <p:spPr>
          <a:xfrm>
            <a:off x="457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800000"/>
                </a:solidFill>
                <a:latin typeface="+mn-lt"/>
                <a:cs typeface="+mn-cs"/>
              </a:defRPr>
            </a:lvl1pPr>
          </a:lstStyle>
          <a:p>
            <a:pPr>
              <a:defRPr/>
            </a:pPr>
            <a:fld id="{A142B44F-5633-4473-B0F0-A889F0E53A0B}" type="slidenum">
              <a:rPr lang="en-US"/>
              <a:pPr>
                <a:defRPr/>
              </a:pPr>
              <a:t>62</a:t>
            </a:fld>
            <a:endParaRPr lang="en-US" dirty="0"/>
          </a:p>
        </p:txBody>
      </p:sp>
      <p:pic>
        <p:nvPicPr>
          <p:cNvPr id="2" name="Picture 1" descr="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61178"/>
            <a:ext cx="9144000" cy="1791979"/>
          </a:xfrm>
          <a:prstGeom prst="rect">
            <a:avLst/>
          </a:prstGeom>
        </p:spPr>
      </p:pic>
      <p:sp>
        <p:nvSpPr>
          <p:cNvPr id="10"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Public Assistance</a:t>
            </a:r>
            <a:endParaRPr lang="en-US" sz="4000" dirty="0"/>
          </a:p>
        </p:txBody>
      </p:sp>
      <p:sp>
        <p:nvSpPr>
          <p:cNvPr id="11" name="Slide Number Placeholder 3"/>
          <p:cNvSpPr>
            <a:spLocks noGrp="1"/>
          </p:cNvSpPr>
          <p:nvPr>
            <p:ph type="sldNum" sz="quarter" idx="12"/>
          </p:nvPr>
        </p:nvSpPr>
        <p:spPr>
          <a:xfrm>
            <a:off x="5156200" y="190500"/>
            <a:ext cx="3670300" cy="703590"/>
          </a:xfrm>
        </p:spPr>
        <p:txBody>
          <a:bodyPr/>
          <a:lstStyle/>
          <a:p>
            <a:fld id="{0F4CF281-30D2-4A0B-BB09-7BACC02624D5}" type="slidenum">
              <a:rPr lang="en-US" smtClean="0"/>
              <a:t>62</a:t>
            </a:fld>
            <a:endParaRPr lang="en-US" dirty="0"/>
          </a:p>
        </p:txBody>
      </p:sp>
    </p:spTree>
    <p:extLst>
      <p:ext uri="{BB962C8B-B14F-4D97-AF65-F5344CB8AC3E}">
        <p14:creationId xmlns:p14="http://schemas.microsoft.com/office/powerpoint/2010/main" val="12663172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8307" y="1521845"/>
            <a:ext cx="8426083" cy="884470"/>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a:t>Request individual Project Grant (PW)</a:t>
            </a:r>
            <a:endParaRPr lang="en-US" sz="4000" dirty="0"/>
          </a:p>
        </p:txBody>
      </p:sp>
      <p:sp>
        <p:nvSpPr>
          <p:cNvPr id="3" name="Subtitle 2"/>
          <p:cNvSpPr>
            <a:spLocks noGrp="1"/>
          </p:cNvSpPr>
          <p:nvPr>
            <p:ph type="subTitle" idx="1"/>
          </p:nvPr>
        </p:nvSpPr>
        <p:spPr>
          <a:xfrm>
            <a:off x="438307" y="2550695"/>
            <a:ext cx="8248493" cy="3088105"/>
          </a:xfrm>
        </p:spPr>
        <p:txBody>
          <a:bodyPr/>
          <a:lstStyle/>
          <a:p>
            <a:pPr marL="457200" indent="-457200" algn="l">
              <a:buFont typeface="Arial" panose="020B0604020202020204" pitchFamily="34" charset="0"/>
              <a:buChar char="•"/>
            </a:pPr>
            <a:r>
              <a:rPr lang="en-US" dirty="0">
                <a:solidFill>
                  <a:srgbClr val="595959"/>
                </a:solidFill>
              </a:rPr>
              <a:t>GOHSEP – Joint Version Tracking Tool (JVTT)</a:t>
            </a:r>
          </a:p>
          <a:p>
            <a:pPr marL="1023938" lvl="1" indent="-285750" algn="l">
              <a:lnSpc>
                <a:spcPct val="80000"/>
              </a:lnSpc>
              <a:buFont typeface="Arial"/>
              <a:buChar char="–"/>
            </a:pPr>
            <a:r>
              <a:rPr lang="en-US" dirty="0">
                <a:solidFill>
                  <a:srgbClr val="595959"/>
                </a:solidFill>
              </a:rPr>
              <a:t>Scope of work</a:t>
            </a:r>
          </a:p>
          <a:p>
            <a:pPr marL="1023938" lvl="1" indent="-285750" algn="l">
              <a:lnSpc>
                <a:spcPct val="80000"/>
              </a:lnSpc>
              <a:buFont typeface="Arial"/>
              <a:buChar char="–"/>
            </a:pPr>
            <a:r>
              <a:rPr lang="en-US" dirty="0">
                <a:solidFill>
                  <a:srgbClr val="595959"/>
                </a:solidFill>
              </a:rPr>
              <a:t>Cost </a:t>
            </a:r>
            <a:r>
              <a:rPr lang="en-US" dirty="0">
                <a:solidFill>
                  <a:srgbClr val="595959"/>
                </a:solidFill>
              </a:rPr>
              <a:t>estimate</a:t>
            </a:r>
          </a:p>
          <a:p>
            <a:pPr lvl="1" algn="l"/>
            <a:endParaRPr lang="en-US" dirty="0" smtClean="0">
              <a:solidFill>
                <a:schemeClr val="tx1"/>
              </a:solidFill>
            </a:endParaRPr>
          </a:p>
          <a:p>
            <a:pPr lvl="1" algn="l"/>
            <a:endParaRPr lang="en-US" dirty="0" smtClean="0">
              <a:solidFill>
                <a:schemeClr val="tx1"/>
              </a:solidFill>
            </a:endParaRPr>
          </a:p>
        </p:txBody>
      </p:sp>
      <p:sp>
        <p:nvSpPr>
          <p:cNvPr id="4" name="Slide Number Placeholder 3"/>
          <p:cNvSpPr>
            <a:spLocks noGrp="1"/>
          </p:cNvSpPr>
          <p:nvPr>
            <p:ph type="sldNum" sz="quarter" idx="12"/>
          </p:nvPr>
        </p:nvSpPr>
        <p:spPr/>
        <p:txBody>
          <a:bodyPr/>
          <a:lstStyle/>
          <a:p>
            <a:fld id="{C44EA882-70A1-4035-B3B9-B74A5EF5A77F}" type="slidenum">
              <a:rPr lang="en-US" smtClean="0"/>
              <a:t>63</a:t>
            </a:fld>
            <a:endParaRPr lang="en-US"/>
          </a:p>
        </p:txBody>
      </p:sp>
      <p:sp>
        <p:nvSpPr>
          <p:cNvPr id="5" name="Slide Number Placeholder 6"/>
          <p:cNvSpPr txBox="1">
            <a:spLocks/>
          </p:cNvSpPr>
          <p:nvPr/>
        </p:nvSpPr>
        <p:spPr>
          <a:xfrm>
            <a:off x="5156200" y="190500"/>
            <a:ext cx="3670300" cy="70359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3661C00-EB14-4373-B29A-77C19C5728D8}" type="slidenum">
              <a:rPr lang="en-US" smtClean="0"/>
              <a:t>63</a:t>
            </a:fld>
            <a:endParaRPr lang="en-US" dirty="0"/>
          </a:p>
        </p:txBody>
      </p:sp>
    </p:spTree>
    <p:extLst>
      <p:ext uri="{BB962C8B-B14F-4D97-AF65-F5344CB8AC3E}">
        <p14:creationId xmlns:p14="http://schemas.microsoft.com/office/powerpoint/2010/main" val="55316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4537" y="1556091"/>
            <a:ext cx="8578516" cy="718573"/>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a:t>Grant Approval Process</a:t>
            </a:r>
            <a:endParaRPr lang="en-US" sz="4000"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C44EA882-70A1-4035-B3B9-B74A5EF5A77F}" type="slidenum">
              <a:rPr lang="en-US" smtClean="0"/>
              <a:t>64</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27" y="2513019"/>
            <a:ext cx="9133873" cy="3278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6"/>
          <p:cNvSpPr txBox="1">
            <a:spLocks/>
          </p:cNvSpPr>
          <p:nvPr/>
        </p:nvSpPr>
        <p:spPr>
          <a:xfrm>
            <a:off x="5156200" y="190500"/>
            <a:ext cx="3670300" cy="70359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4AE5992-AC46-4A19-B7DB-84D40557A94A}" type="slidenum">
              <a:rPr lang="en-US" smtClean="0"/>
              <a:t>64</a:t>
            </a:fld>
            <a:endParaRPr lang="en-US" dirty="0"/>
          </a:p>
        </p:txBody>
      </p:sp>
    </p:spTree>
    <p:extLst>
      <p:ext uri="{BB962C8B-B14F-4D97-AF65-F5344CB8AC3E}">
        <p14:creationId xmlns:p14="http://schemas.microsoft.com/office/powerpoint/2010/main" val="23715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5" y="1440273"/>
            <a:ext cx="8518357" cy="903004"/>
          </a:xfrm>
          <a:noFill/>
          <a:ln w="9525" algn="ctr">
            <a:noFill/>
            <a:miter lim="800000"/>
            <a:headEnd/>
            <a:tailEnd/>
          </a:ln>
          <a:effectLst/>
        </p:spPr>
        <p:txBody>
          <a:bodyPr vert="horz" lIns="91440" tIns="45720" rIns="91440" bIns="45720" rtlCol="0" anchor="ctr">
            <a:normAutofit/>
          </a:bodyPr>
          <a:lstStyle/>
          <a:p>
            <a:pPr algn="r">
              <a:lnSpc>
                <a:spcPct val="80000"/>
              </a:lnSpc>
            </a:pPr>
            <a:r>
              <a:rPr lang="en-US" sz="4000" b="0" dirty="0">
                <a:solidFill>
                  <a:srgbClr val="17375E"/>
                </a:solidFill>
              </a:rPr>
              <a:t>Implement Grant</a:t>
            </a:r>
            <a:endParaRPr lang="en-US" sz="4000" b="0" dirty="0">
              <a:solidFill>
                <a:srgbClr val="17375E"/>
              </a:solidFill>
            </a:endParaRPr>
          </a:p>
        </p:txBody>
      </p:sp>
      <p:sp>
        <p:nvSpPr>
          <p:cNvPr id="3" name="Slide Number Placeholder 2"/>
          <p:cNvSpPr>
            <a:spLocks noGrp="1"/>
          </p:cNvSpPr>
          <p:nvPr>
            <p:ph type="sldNum" sz="quarter" idx="12"/>
          </p:nvPr>
        </p:nvSpPr>
        <p:spPr/>
        <p:txBody>
          <a:bodyPr/>
          <a:lstStyle/>
          <a:p>
            <a:fld id="{A1FCC955-EDC8-C641-B7EE-09FB459102F8}" type="slidenum">
              <a:rPr lang="en-US" smtClean="0"/>
              <a:pPr/>
              <a:t>65</a:t>
            </a:fld>
            <a:endParaRPr lang="en-US"/>
          </a:p>
        </p:txBody>
      </p:sp>
      <p:sp>
        <p:nvSpPr>
          <p:cNvPr id="4" name="TextBox 3"/>
          <p:cNvSpPr txBox="1"/>
          <p:nvPr/>
        </p:nvSpPr>
        <p:spPr>
          <a:xfrm>
            <a:off x="565484" y="2454442"/>
            <a:ext cx="8004181" cy="359790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595959"/>
                </a:solidFill>
              </a:rPr>
              <a:t>Procure services and construction contracts</a:t>
            </a:r>
          </a:p>
          <a:p>
            <a:pPr marL="285750" indent="-285750">
              <a:buFont typeface="Arial" panose="020B0604020202020204" pitchFamily="34" charset="0"/>
              <a:buChar char="•"/>
            </a:pPr>
            <a:r>
              <a:rPr lang="en-US" sz="3200" dirty="0">
                <a:solidFill>
                  <a:srgbClr val="595959"/>
                </a:solidFill>
              </a:rPr>
              <a:t>Perform emergency work, debris removal and or facilities repair</a:t>
            </a:r>
          </a:p>
          <a:p>
            <a:pPr marL="285750" indent="-285750">
              <a:buFont typeface="Arial" panose="020B0604020202020204" pitchFamily="34" charset="0"/>
              <a:buChar char="•"/>
            </a:pPr>
            <a:r>
              <a:rPr lang="en-US" sz="3200" dirty="0">
                <a:solidFill>
                  <a:srgbClr val="595959"/>
                </a:solidFill>
              </a:rPr>
              <a:t>Request reimbursement</a:t>
            </a:r>
          </a:p>
          <a:p>
            <a:pPr marL="1023938" lvl="1" indent="-285750" defTabSz="457200">
              <a:lnSpc>
                <a:spcPct val="80000"/>
              </a:lnSpc>
              <a:spcBef>
                <a:spcPts val="600"/>
              </a:spcBef>
              <a:buFont typeface="Arial"/>
              <a:buChar char="–"/>
            </a:pPr>
            <a:r>
              <a:rPr lang="en-US" sz="2800" dirty="0">
                <a:solidFill>
                  <a:srgbClr val="595959"/>
                </a:solidFill>
              </a:rPr>
              <a:t>Advance funding is available (special circumstances)</a:t>
            </a:r>
          </a:p>
          <a:p>
            <a:pPr marL="285750" indent="-285750">
              <a:buFont typeface="Arial" panose="020B0604020202020204" pitchFamily="34" charset="0"/>
              <a:buChar char="•"/>
            </a:pPr>
            <a:r>
              <a:rPr lang="en-US" sz="3200" dirty="0">
                <a:solidFill>
                  <a:srgbClr val="595959"/>
                </a:solidFill>
              </a:rPr>
              <a:t>Maintain documentation</a:t>
            </a:r>
          </a:p>
          <a:p>
            <a:endParaRPr lang="en-US" dirty="0"/>
          </a:p>
        </p:txBody>
      </p:sp>
    </p:spTree>
    <p:extLst>
      <p:ext uri="{BB962C8B-B14F-4D97-AF65-F5344CB8AC3E}">
        <p14:creationId xmlns:p14="http://schemas.microsoft.com/office/powerpoint/2010/main" val="12413986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8" y="1405187"/>
            <a:ext cx="8537741" cy="903004"/>
          </a:xfrm>
          <a:noFill/>
          <a:ln w="9525" algn="ctr">
            <a:noFill/>
            <a:miter lim="800000"/>
            <a:headEnd/>
            <a:tailEnd/>
          </a:ln>
          <a:effectLst/>
        </p:spPr>
        <p:txBody>
          <a:bodyPr vert="horz" lIns="91440" tIns="45720" rIns="91440" bIns="45720" rtlCol="0" anchor="ctr">
            <a:normAutofit/>
          </a:bodyPr>
          <a:lstStyle/>
          <a:p>
            <a:pPr algn="r">
              <a:lnSpc>
                <a:spcPct val="80000"/>
              </a:lnSpc>
            </a:pPr>
            <a:r>
              <a:rPr lang="en-US" sz="4000" b="0" dirty="0" smtClean="0">
                <a:solidFill>
                  <a:srgbClr val="17375E"/>
                </a:solidFill>
              </a:rPr>
              <a:t>Reimbursement </a:t>
            </a:r>
            <a:r>
              <a:rPr lang="en-US" sz="4000" b="0" dirty="0">
                <a:solidFill>
                  <a:srgbClr val="17375E"/>
                </a:solidFill>
              </a:rPr>
              <a:t>Process</a:t>
            </a:r>
            <a:endParaRPr lang="en-US" sz="4000" b="0" dirty="0">
              <a:solidFill>
                <a:srgbClr val="17375E"/>
              </a:solidFill>
            </a:endParaRPr>
          </a:p>
        </p:txBody>
      </p:sp>
      <p:sp>
        <p:nvSpPr>
          <p:cNvPr id="3" name="Slide Number Placeholder 2"/>
          <p:cNvSpPr>
            <a:spLocks noGrp="1"/>
          </p:cNvSpPr>
          <p:nvPr>
            <p:ph type="sldNum" sz="quarter" idx="12"/>
          </p:nvPr>
        </p:nvSpPr>
        <p:spPr/>
        <p:txBody>
          <a:bodyPr/>
          <a:lstStyle/>
          <a:p>
            <a:fld id="{A1FCC955-EDC8-C641-B7EE-09FB459102F8}" type="slidenum">
              <a:rPr lang="en-US" smtClean="0"/>
              <a:pPr/>
              <a:t>66</a:t>
            </a:fld>
            <a:endParaRPr lang="en-US"/>
          </a:p>
        </p:txBody>
      </p:sp>
      <p:sp>
        <p:nvSpPr>
          <p:cNvPr id="4" name="TextBox 3"/>
          <p:cNvSpPr txBox="1"/>
          <p:nvPr/>
        </p:nvSpPr>
        <p:spPr>
          <a:xfrm>
            <a:off x="288758" y="2267107"/>
            <a:ext cx="8325853" cy="3927229"/>
          </a:xfrm>
          <a:prstGeom prst="rect">
            <a:avLst/>
          </a:prstGeom>
          <a:noFill/>
        </p:spPr>
        <p:txBody>
          <a:bodyPr wrap="square" rtlCol="0">
            <a:spAutoFit/>
          </a:bodyPr>
          <a:lstStyle/>
          <a:p>
            <a:pPr indent="-146050">
              <a:lnSpc>
                <a:spcPct val="115000"/>
              </a:lnSpc>
              <a:spcBef>
                <a:spcPct val="0"/>
              </a:spcBef>
              <a:buFont typeface="Arial"/>
              <a:buChar char="•"/>
              <a:defRPr/>
            </a:pPr>
            <a:r>
              <a:rPr lang="en-US" sz="2200" dirty="0" smtClean="0">
                <a:cs typeface="Times New Roman" charset="0"/>
              </a:rPr>
              <a:t> </a:t>
            </a:r>
            <a:r>
              <a:rPr lang="en-US" sz="2200" dirty="0" smtClean="0">
                <a:solidFill>
                  <a:schemeClr val="tx1">
                    <a:lumMod val="85000"/>
                    <a:lumOff val="15000"/>
                  </a:schemeClr>
                </a:solidFill>
                <a:cs typeface="Times New Roman" charset="0"/>
              </a:rPr>
              <a:t>Review </a:t>
            </a:r>
            <a:r>
              <a:rPr lang="en-US" sz="2200" dirty="0">
                <a:solidFill>
                  <a:schemeClr val="tx1">
                    <a:lumMod val="85000"/>
                    <a:lumOff val="15000"/>
                  </a:schemeClr>
                </a:solidFill>
                <a:cs typeface="Times New Roman" charset="0"/>
              </a:rPr>
              <a:t>the project worksheet </a:t>
            </a:r>
            <a:r>
              <a:rPr lang="en-US" sz="2000" dirty="0">
                <a:solidFill>
                  <a:schemeClr val="tx1">
                    <a:lumMod val="85000"/>
                    <a:lumOff val="15000"/>
                  </a:schemeClr>
                </a:solidFill>
                <a:cs typeface="Times New Roman" charset="0"/>
              </a:rPr>
              <a:t>(PW</a:t>
            </a:r>
            <a:r>
              <a:rPr lang="en-US" sz="2000" dirty="0" smtClean="0">
                <a:solidFill>
                  <a:schemeClr val="tx1">
                    <a:lumMod val="85000"/>
                    <a:lumOff val="15000"/>
                  </a:schemeClr>
                </a:solidFill>
                <a:cs typeface="Times New Roman" charset="0"/>
              </a:rPr>
              <a:t>)</a:t>
            </a:r>
          </a:p>
          <a:p>
            <a:pPr marL="1023938" lvl="1" indent="-285750" defTabSz="457200">
              <a:lnSpc>
                <a:spcPct val="80000"/>
              </a:lnSpc>
              <a:spcBef>
                <a:spcPts val="600"/>
              </a:spcBef>
              <a:buClr>
                <a:schemeClr val="tx1">
                  <a:lumMod val="75000"/>
                  <a:lumOff val="25000"/>
                </a:schemeClr>
              </a:buClr>
              <a:buFont typeface="Arial"/>
              <a:buChar char="–"/>
              <a:defRPr/>
            </a:pPr>
            <a:r>
              <a:rPr lang="en-US" sz="2000" dirty="0">
                <a:solidFill>
                  <a:schemeClr val="tx1">
                    <a:lumMod val="85000"/>
                    <a:lumOff val="15000"/>
                  </a:schemeClr>
                </a:solidFill>
              </a:rPr>
              <a:t>Note </a:t>
            </a:r>
            <a:r>
              <a:rPr lang="en-US" sz="2000" dirty="0">
                <a:solidFill>
                  <a:schemeClr val="tx1">
                    <a:lumMod val="85000"/>
                    <a:lumOff val="15000"/>
                  </a:schemeClr>
                </a:solidFill>
              </a:rPr>
              <a:t>line items that have been deemed eligible and ineligible</a:t>
            </a:r>
            <a:r>
              <a:rPr lang="en-US" sz="2000" dirty="0">
                <a:solidFill>
                  <a:schemeClr val="tx1">
                    <a:lumMod val="85000"/>
                    <a:lumOff val="15000"/>
                  </a:schemeClr>
                </a:solidFill>
              </a:rPr>
              <a:t>.</a:t>
            </a:r>
          </a:p>
          <a:p>
            <a:pPr marL="239713" lvl="1">
              <a:lnSpc>
                <a:spcPct val="115000"/>
              </a:lnSpc>
              <a:spcBef>
                <a:spcPct val="0"/>
              </a:spcBef>
              <a:buClr>
                <a:srgbClr val="C00000"/>
              </a:buClr>
              <a:defRPr/>
            </a:pPr>
            <a:r>
              <a:rPr lang="en-US" sz="1000" dirty="0" smtClean="0">
                <a:solidFill>
                  <a:schemeClr val="tx1">
                    <a:lumMod val="85000"/>
                    <a:lumOff val="15000"/>
                  </a:schemeClr>
                </a:solidFill>
                <a:cs typeface="Times New Roman" charset="0"/>
              </a:rPr>
              <a:t> </a:t>
            </a:r>
            <a:endParaRPr lang="en-US" sz="1000" dirty="0">
              <a:solidFill>
                <a:schemeClr val="tx1">
                  <a:lumMod val="85000"/>
                  <a:lumOff val="15000"/>
                </a:schemeClr>
              </a:solidFill>
              <a:cs typeface="Times New Roman" charset="0"/>
            </a:endParaRPr>
          </a:p>
          <a:p>
            <a:pPr indent="-146050">
              <a:lnSpc>
                <a:spcPct val="115000"/>
              </a:lnSpc>
              <a:spcBef>
                <a:spcPct val="0"/>
              </a:spcBef>
              <a:buFont typeface="Arial"/>
              <a:buChar char="•"/>
              <a:defRPr/>
            </a:pPr>
            <a:r>
              <a:rPr lang="en-US" sz="2200" dirty="0" smtClean="0">
                <a:solidFill>
                  <a:schemeClr val="tx1">
                    <a:lumMod val="85000"/>
                    <a:lumOff val="15000"/>
                  </a:schemeClr>
                </a:solidFill>
                <a:cs typeface="Times New Roman" charset="0"/>
              </a:rPr>
              <a:t> Prepare </a:t>
            </a:r>
            <a:r>
              <a:rPr lang="en-US" sz="2200" dirty="0">
                <a:solidFill>
                  <a:schemeClr val="tx1">
                    <a:lumMod val="85000"/>
                    <a:lumOff val="15000"/>
                  </a:schemeClr>
                </a:solidFill>
                <a:cs typeface="Times New Roman" charset="0"/>
              </a:rPr>
              <a:t>a Request for Reimbursement Form </a:t>
            </a:r>
            <a:r>
              <a:rPr lang="en-US" sz="2000" dirty="0">
                <a:solidFill>
                  <a:schemeClr val="tx1">
                    <a:lumMod val="85000"/>
                    <a:lumOff val="15000"/>
                  </a:schemeClr>
                </a:solidFill>
                <a:cs typeface="Times New Roman" charset="0"/>
              </a:rPr>
              <a:t>(RRF)</a:t>
            </a:r>
            <a:r>
              <a:rPr lang="en-US" sz="2200" dirty="0">
                <a:solidFill>
                  <a:schemeClr val="tx1">
                    <a:lumMod val="85000"/>
                    <a:lumOff val="15000"/>
                  </a:schemeClr>
                </a:solidFill>
                <a:cs typeface="Times New Roman" charset="0"/>
              </a:rPr>
              <a:t>.</a:t>
            </a:r>
            <a:r>
              <a:rPr lang="en-US" sz="2200" dirty="0" smtClean="0">
                <a:solidFill>
                  <a:schemeClr val="tx1">
                    <a:lumMod val="85000"/>
                    <a:lumOff val="15000"/>
                  </a:schemeClr>
                </a:solidFill>
                <a:cs typeface="Times New Roman" charset="0"/>
              </a:rPr>
              <a:t>    </a:t>
            </a:r>
            <a:endParaRPr lang="en-US" sz="2200" dirty="0">
              <a:solidFill>
                <a:schemeClr val="tx1">
                  <a:lumMod val="85000"/>
                  <a:lumOff val="15000"/>
                </a:schemeClr>
              </a:solidFill>
              <a:cs typeface="Times New Roman" charset="0"/>
            </a:endParaRPr>
          </a:p>
          <a:p>
            <a:pPr marL="1023938" lvl="1" indent="-285750" defTabSz="457200">
              <a:lnSpc>
                <a:spcPct val="80000"/>
              </a:lnSpc>
              <a:spcBef>
                <a:spcPts val="600"/>
              </a:spcBef>
              <a:buClr>
                <a:schemeClr val="tx1">
                  <a:lumMod val="75000"/>
                  <a:lumOff val="25000"/>
                </a:schemeClr>
              </a:buClr>
              <a:buFont typeface="Arial"/>
              <a:buChar char="–"/>
              <a:defRPr/>
            </a:pPr>
            <a:r>
              <a:rPr lang="en-US" sz="2000" dirty="0">
                <a:solidFill>
                  <a:schemeClr val="tx1">
                    <a:lumMod val="85000"/>
                    <a:lumOff val="15000"/>
                  </a:schemeClr>
                </a:solidFill>
              </a:rPr>
              <a:t>Attach </a:t>
            </a:r>
            <a:r>
              <a:rPr lang="en-US" sz="2000" dirty="0">
                <a:solidFill>
                  <a:schemeClr val="tx1">
                    <a:lumMod val="85000"/>
                    <a:lumOff val="15000"/>
                  </a:schemeClr>
                </a:solidFill>
              </a:rPr>
              <a:t>summary records and supporting documentation.</a:t>
            </a:r>
          </a:p>
          <a:p>
            <a:pPr marL="1023938" lvl="1" indent="-285750" defTabSz="457200">
              <a:lnSpc>
                <a:spcPct val="80000"/>
              </a:lnSpc>
              <a:spcBef>
                <a:spcPts val="600"/>
              </a:spcBef>
              <a:buClr>
                <a:schemeClr val="tx1">
                  <a:lumMod val="75000"/>
                  <a:lumOff val="25000"/>
                </a:schemeClr>
              </a:buClr>
              <a:buFont typeface="Arial"/>
              <a:buChar char="–"/>
              <a:defRPr/>
            </a:pPr>
            <a:r>
              <a:rPr lang="en-US" sz="2000" dirty="0" smtClean="0">
                <a:solidFill>
                  <a:schemeClr val="tx1">
                    <a:lumMod val="85000"/>
                    <a:lumOff val="15000"/>
                  </a:schemeClr>
                </a:solidFill>
              </a:rPr>
              <a:t>Force </a:t>
            </a:r>
            <a:r>
              <a:rPr lang="en-US" sz="2000" dirty="0">
                <a:solidFill>
                  <a:schemeClr val="tx1">
                    <a:lumMod val="85000"/>
                    <a:lumOff val="15000"/>
                  </a:schemeClr>
                </a:solidFill>
              </a:rPr>
              <a:t>Account Labor</a:t>
            </a:r>
          </a:p>
          <a:p>
            <a:pPr marL="1023938" lvl="1" indent="-285750" defTabSz="457200">
              <a:lnSpc>
                <a:spcPct val="80000"/>
              </a:lnSpc>
              <a:spcBef>
                <a:spcPts val="600"/>
              </a:spcBef>
              <a:buClr>
                <a:schemeClr val="tx1">
                  <a:lumMod val="75000"/>
                  <a:lumOff val="25000"/>
                </a:schemeClr>
              </a:buClr>
              <a:buFont typeface="Arial"/>
              <a:buChar char="–"/>
              <a:defRPr/>
            </a:pPr>
            <a:r>
              <a:rPr lang="en-US" sz="2000" dirty="0" smtClean="0">
                <a:solidFill>
                  <a:schemeClr val="tx1">
                    <a:lumMod val="85000"/>
                    <a:lumOff val="15000"/>
                  </a:schemeClr>
                </a:solidFill>
              </a:rPr>
              <a:t>Force </a:t>
            </a:r>
            <a:r>
              <a:rPr lang="en-US" sz="2000" dirty="0">
                <a:solidFill>
                  <a:schemeClr val="tx1">
                    <a:lumMod val="85000"/>
                    <a:lumOff val="15000"/>
                  </a:schemeClr>
                </a:solidFill>
              </a:rPr>
              <a:t>Account Equipment</a:t>
            </a:r>
          </a:p>
          <a:p>
            <a:pPr marL="1023938" lvl="1" indent="-285750" defTabSz="457200">
              <a:lnSpc>
                <a:spcPct val="80000"/>
              </a:lnSpc>
              <a:spcBef>
                <a:spcPts val="600"/>
              </a:spcBef>
              <a:buClr>
                <a:schemeClr val="tx1">
                  <a:lumMod val="75000"/>
                  <a:lumOff val="25000"/>
                </a:schemeClr>
              </a:buClr>
              <a:buFont typeface="Arial"/>
              <a:buChar char="–"/>
              <a:defRPr/>
            </a:pPr>
            <a:r>
              <a:rPr lang="en-US" sz="2000" dirty="0" smtClean="0">
                <a:solidFill>
                  <a:schemeClr val="tx1">
                    <a:lumMod val="85000"/>
                    <a:lumOff val="15000"/>
                  </a:schemeClr>
                </a:solidFill>
              </a:rPr>
              <a:t>Materials</a:t>
            </a:r>
            <a:endParaRPr lang="en-US" sz="2000" dirty="0">
              <a:solidFill>
                <a:schemeClr val="tx1">
                  <a:lumMod val="85000"/>
                  <a:lumOff val="15000"/>
                </a:schemeClr>
              </a:solidFill>
            </a:endParaRPr>
          </a:p>
          <a:p>
            <a:pPr marL="1023938" lvl="1" indent="-285750" defTabSz="457200">
              <a:lnSpc>
                <a:spcPct val="80000"/>
              </a:lnSpc>
              <a:spcBef>
                <a:spcPts val="600"/>
              </a:spcBef>
              <a:buClr>
                <a:schemeClr val="tx1">
                  <a:lumMod val="75000"/>
                  <a:lumOff val="25000"/>
                </a:schemeClr>
              </a:buClr>
              <a:buFont typeface="Arial"/>
              <a:buChar char="–"/>
              <a:defRPr/>
            </a:pPr>
            <a:r>
              <a:rPr lang="en-US" sz="2000" dirty="0" smtClean="0">
                <a:solidFill>
                  <a:schemeClr val="tx1">
                    <a:lumMod val="85000"/>
                    <a:lumOff val="15000"/>
                  </a:schemeClr>
                </a:solidFill>
              </a:rPr>
              <a:t>Rented </a:t>
            </a:r>
            <a:r>
              <a:rPr lang="en-US" sz="2000" dirty="0">
                <a:solidFill>
                  <a:schemeClr val="tx1">
                    <a:lumMod val="85000"/>
                    <a:lumOff val="15000"/>
                  </a:schemeClr>
                </a:solidFill>
              </a:rPr>
              <a:t>Equipment</a:t>
            </a:r>
          </a:p>
          <a:p>
            <a:pPr marL="1023938" lvl="1" indent="-285750" defTabSz="457200">
              <a:lnSpc>
                <a:spcPct val="80000"/>
              </a:lnSpc>
              <a:spcBef>
                <a:spcPts val="600"/>
              </a:spcBef>
              <a:buClr>
                <a:schemeClr val="tx1">
                  <a:lumMod val="75000"/>
                  <a:lumOff val="25000"/>
                </a:schemeClr>
              </a:buClr>
              <a:buFont typeface="Arial"/>
              <a:buChar char="–"/>
              <a:defRPr/>
            </a:pPr>
            <a:r>
              <a:rPr lang="en-US" sz="2000" dirty="0" smtClean="0">
                <a:solidFill>
                  <a:schemeClr val="tx1">
                    <a:lumMod val="85000"/>
                    <a:lumOff val="15000"/>
                  </a:schemeClr>
                </a:solidFill>
              </a:rPr>
              <a:t>Contract Work</a:t>
            </a:r>
          </a:p>
          <a:p>
            <a:pPr marL="1481138" lvl="2" indent="-285750" defTabSz="457200">
              <a:lnSpc>
                <a:spcPct val="80000"/>
              </a:lnSpc>
              <a:spcBef>
                <a:spcPts val="600"/>
              </a:spcBef>
              <a:buClr>
                <a:schemeClr val="tx1">
                  <a:lumMod val="75000"/>
                  <a:lumOff val="25000"/>
                </a:schemeClr>
              </a:buClr>
              <a:buFont typeface="Courier New" panose="02070309020205020404" pitchFamily="49" charset="0"/>
              <a:buChar char="o"/>
              <a:defRPr/>
            </a:pPr>
            <a:r>
              <a:rPr lang="en-US" dirty="0" smtClean="0">
                <a:solidFill>
                  <a:schemeClr val="tx1">
                    <a:lumMod val="85000"/>
                    <a:lumOff val="15000"/>
                  </a:schemeClr>
                </a:solidFill>
                <a:cs typeface="Times New Roman" charset="0"/>
              </a:rPr>
              <a:t>Ensure </a:t>
            </a:r>
            <a:r>
              <a:rPr lang="en-US" dirty="0">
                <a:solidFill>
                  <a:schemeClr val="tx1">
                    <a:lumMod val="85000"/>
                    <a:lumOff val="15000"/>
                  </a:schemeClr>
                </a:solidFill>
                <a:cs typeface="Times New Roman" charset="0"/>
              </a:rPr>
              <a:t>invoices are included for contract </a:t>
            </a:r>
            <a:r>
              <a:rPr lang="en-US" dirty="0" smtClean="0">
                <a:solidFill>
                  <a:schemeClr val="tx1">
                    <a:lumMod val="85000"/>
                    <a:lumOff val="15000"/>
                  </a:schemeClr>
                </a:solidFill>
                <a:cs typeface="Times New Roman" charset="0"/>
              </a:rPr>
              <a:t>work</a:t>
            </a:r>
          </a:p>
          <a:p>
            <a:pPr marL="1481138" lvl="2" indent="-285750" defTabSz="457200">
              <a:lnSpc>
                <a:spcPct val="80000"/>
              </a:lnSpc>
              <a:spcBef>
                <a:spcPts val="600"/>
              </a:spcBef>
              <a:buClr>
                <a:schemeClr val="tx1">
                  <a:lumMod val="75000"/>
                  <a:lumOff val="25000"/>
                </a:schemeClr>
              </a:buClr>
              <a:buFont typeface="Courier New" panose="02070309020205020404" pitchFamily="49" charset="0"/>
              <a:buChar char="o"/>
              <a:defRPr/>
            </a:pPr>
            <a:r>
              <a:rPr lang="en-US" dirty="0">
                <a:solidFill>
                  <a:schemeClr val="tx1">
                    <a:lumMod val="85000"/>
                    <a:lumOff val="15000"/>
                  </a:schemeClr>
                </a:solidFill>
                <a:cs typeface="Times New Roman" charset="0"/>
              </a:rPr>
              <a:t>A</a:t>
            </a:r>
            <a:r>
              <a:rPr lang="en-US" dirty="0" smtClean="0">
                <a:solidFill>
                  <a:schemeClr val="tx1">
                    <a:lumMod val="85000"/>
                    <a:lumOff val="15000"/>
                  </a:schemeClr>
                </a:solidFill>
                <a:cs typeface="Times New Roman" charset="0"/>
              </a:rPr>
              <a:t>ttach </a:t>
            </a:r>
            <a:r>
              <a:rPr lang="en-US" dirty="0">
                <a:solidFill>
                  <a:schemeClr val="tx1">
                    <a:lumMod val="85000"/>
                    <a:lumOff val="15000"/>
                  </a:schemeClr>
                </a:solidFill>
                <a:cs typeface="Times New Roman" charset="0"/>
              </a:rPr>
              <a:t>procurement </a:t>
            </a:r>
            <a:r>
              <a:rPr lang="en-US" dirty="0" smtClean="0">
                <a:solidFill>
                  <a:schemeClr val="tx1">
                    <a:lumMod val="85000"/>
                    <a:lumOff val="15000"/>
                  </a:schemeClr>
                </a:solidFill>
                <a:cs typeface="Times New Roman" charset="0"/>
              </a:rPr>
              <a:t>documentation (Initial </a:t>
            </a:r>
            <a:r>
              <a:rPr lang="en-US" dirty="0" err="1" smtClean="0">
                <a:solidFill>
                  <a:schemeClr val="tx1">
                    <a:lumMod val="85000"/>
                    <a:lumOff val="15000"/>
                  </a:schemeClr>
                </a:solidFill>
                <a:cs typeface="Times New Roman" charset="0"/>
              </a:rPr>
              <a:t>RRF</a:t>
            </a:r>
            <a:r>
              <a:rPr lang="en-US" dirty="0" smtClean="0">
                <a:solidFill>
                  <a:schemeClr val="tx1">
                    <a:lumMod val="85000"/>
                    <a:lumOff val="15000"/>
                  </a:schemeClr>
                </a:solidFill>
                <a:cs typeface="Times New Roman" charset="0"/>
              </a:rPr>
              <a:t>)</a:t>
            </a:r>
            <a:endParaRPr lang="en-US" sz="2200" dirty="0">
              <a:solidFill>
                <a:schemeClr val="tx1">
                  <a:lumMod val="85000"/>
                  <a:lumOff val="15000"/>
                </a:schemeClr>
              </a:solidFill>
              <a:cs typeface="Times New Roman" charset="0"/>
            </a:endParaRPr>
          </a:p>
        </p:txBody>
      </p:sp>
    </p:spTree>
    <p:extLst>
      <p:ext uri="{BB962C8B-B14F-4D97-AF65-F5344CB8AC3E}">
        <p14:creationId xmlns:p14="http://schemas.microsoft.com/office/powerpoint/2010/main" val="20385985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7"/>
          <p:cNvSpPr>
            <a:spLocks noGrp="1"/>
          </p:cNvSpPr>
          <p:nvPr>
            <p:ph sz="half" idx="1"/>
          </p:nvPr>
        </p:nvSpPr>
        <p:spPr>
          <a:xfrm>
            <a:off x="685800" y="2127512"/>
            <a:ext cx="3810000" cy="5041900"/>
          </a:xfrm>
        </p:spPr>
        <p:txBody>
          <a:bodyPr/>
          <a:lstStyle/>
          <a:p>
            <a:pPr>
              <a:lnSpc>
                <a:spcPct val="100000"/>
              </a:lnSpc>
              <a:spcBef>
                <a:spcPts val="600"/>
              </a:spcBef>
              <a:buNone/>
            </a:pPr>
            <a:r>
              <a:rPr lang="en-US" sz="2200" b="1" u="sng" dirty="0" smtClean="0">
                <a:latin typeface="+mj-lt"/>
                <a:cs typeface="Times New Roman" charset="0"/>
              </a:rPr>
              <a:t>Standard GOHSEP Forms</a:t>
            </a:r>
            <a:r>
              <a:rPr lang="en-US" sz="2200" b="1" u="sng" dirty="0" smtClean="0">
                <a:latin typeface="+mj-lt"/>
                <a:cs typeface="Times New Roman" charset="0"/>
              </a:rPr>
              <a:t>:</a:t>
            </a:r>
          </a:p>
          <a:p>
            <a:pPr>
              <a:lnSpc>
                <a:spcPct val="100000"/>
              </a:lnSpc>
              <a:spcBef>
                <a:spcPts val="600"/>
              </a:spcBef>
            </a:pPr>
            <a:r>
              <a:rPr lang="en-US" sz="2200" dirty="0" smtClean="0">
                <a:latin typeface="+mj-lt"/>
                <a:cs typeface="Times New Roman" charset="0"/>
              </a:rPr>
              <a:t>RRF</a:t>
            </a:r>
          </a:p>
          <a:p>
            <a:pPr>
              <a:lnSpc>
                <a:spcPct val="100000"/>
              </a:lnSpc>
              <a:spcBef>
                <a:spcPts val="600"/>
              </a:spcBef>
            </a:pPr>
            <a:r>
              <a:rPr lang="en-US" sz="2200" dirty="0" smtClean="0">
                <a:latin typeface="+mj-lt"/>
                <a:cs typeface="Times New Roman" charset="0"/>
              </a:rPr>
              <a:t>Force Account Labor </a:t>
            </a:r>
            <a:r>
              <a:rPr lang="en-US" sz="2000" dirty="0" smtClean="0">
                <a:latin typeface="+mj-lt"/>
                <a:cs typeface="Times New Roman" charset="0"/>
              </a:rPr>
              <a:t>(FAL) </a:t>
            </a:r>
            <a:r>
              <a:rPr lang="en-US" sz="2200" dirty="0" smtClean="0">
                <a:latin typeface="+mj-lt"/>
                <a:cs typeface="Times New Roman" charset="0"/>
              </a:rPr>
              <a:t>Summary</a:t>
            </a:r>
          </a:p>
          <a:p>
            <a:pPr>
              <a:lnSpc>
                <a:spcPct val="100000"/>
              </a:lnSpc>
              <a:spcBef>
                <a:spcPts val="600"/>
              </a:spcBef>
            </a:pPr>
            <a:r>
              <a:rPr lang="en-US" sz="2200" dirty="0" smtClean="0">
                <a:latin typeface="+mj-lt"/>
                <a:cs typeface="Times New Roman" charset="0"/>
              </a:rPr>
              <a:t>Force Account Equipment </a:t>
            </a:r>
            <a:r>
              <a:rPr lang="en-US" sz="2000" dirty="0" smtClean="0">
                <a:latin typeface="+mj-lt"/>
                <a:cs typeface="Times New Roman" charset="0"/>
              </a:rPr>
              <a:t>(FAE) </a:t>
            </a:r>
            <a:r>
              <a:rPr lang="en-US" sz="2200" dirty="0" smtClean="0">
                <a:latin typeface="+mj-lt"/>
                <a:cs typeface="Times New Roman" charset="0"/>
              </a:rPr>
              <a:t>Summary</a:t>
            </a:r>
          </a:p>
          <a:p>
            <a:pPr>
              <a:lnSpc>
                <a:spcPct val="100000"/>
              </a:lnSpc>
              <a:spcBef>
                <a:spcPts val="600"/>
              </a:spcBef>
            </a:pPr>
            <a:r>
              <a:rPr lang="en-US" sz="2200" dirty="0" smtClean="0">
                <a:latin typeface="+mj-lt"/>
                <a:cs typeface="Times New Roman" charset="0"/>
              </a:rPr>
              <a:t>Materials Summary</a:t>
            </a:r>
          </a:p>
          <a:p>
            <a:pPr>
              <a:lnSpc>
                <a:spcPct val="100000"/>
              </a:lnSpc>
              <a:spcBef>
                <a:spcPts val="600"/>
              </a:spcBef>
            </a:pPr>
            <a:r>
              <a:rPr lang="en-US" sz="2200" dirty="0" smtClean="0">
                <a:latin typeface="+mj-lt"/>
                <a:cs typeface="Times New Roman" charset="0"/>
              </a:rPr>
              <a:t>Rented Equipment Summary</a:t>
            </a:r>
          </a:p>
          <a:p>
            <a:pPr>
              <a:lnSpc>
                <a:spcPct val="100000"/>
              </a:lnSpc>
              <a:spcBef>
                <a:spcPts val="600"/>
              </a:spcBef>
            </a:pPr>
            <a:r>
              <a:rPr lang="en-US" sz="2200" dirty="0" smtClean="0">
                <a:latin typeface="+mj-lt"/>
                <a:cs typeface="Times New Roman" charset="0"/>
              </a:rPr>
              <a:t>Contract Work Summary</a:t>
            </a:r>
          </a:p>
        </p:txBody>
      </p:sp>
      <p:sp>
        <p:nvSpPr>
          <p:cNvPr id="44035" name="Text Placeholder 5"/>
          <p:cNvSpPr txBox="1">
            <a:spLocks/>
          </p:cNvSpPr>
          <p:nvPr/>
        </p:nvSpPr>
        <p:spPr bwMode="auto">
          <a:xfrm>
            <a:off x="444500" y="1358900"/>
            <a:ext cx="8331200" cy="647700"/>
          </a:xfrm>
          <a:prstGeom prst="rect">
            <a:avLst/>
          </a:prstGeom>
          <a:noFill/>
          <a:ln w="9525" algn="ctr">
            <a:noFill/>
            <a:miter lim="800000"/>
            <a:headEnd/>
            <a:tailEnd/>
          </a:ln>
          <a:effectLst/>
        </p:spPr>
        <p:txBody>
          <a:bodyPr vert="horz" lIns="91440" tIns="45720" rIns="91440" bIns="45720" rtlCol="0" anchor="ctr">
            <a:normAutofit/>
          </a:bodyPr>
          <a:lstStyle>
            <a:lvl1pPr algn="r" defTabSz="457200">
              <a:lnSpc>
                <a:spcPct val="80000"/>
              </a:lnSpc>
              <a:spcBef>
                <a:spcPct val="0"/>
              </a:spcBef>
              <a:buNone/>
              <a:defRPr sz="4000" b="0">
                <a:solidFill>
                  <a:srgbClr val="17375E"/>
                </a:solidFill>
                <a:latin typeface="+mj-lt"/>
                <a:ea typeface="+mj-ea"/>
                <a:cs typeface="+mj-cs"/>
              </a:defRPr>
            </a:lvl1pPr>
          </a:lstStyle>
          <a:p>
            <a:r>
              <a:rPr lang="en-US" dirty="0"/>
              <a:t>Reimbursement Documentation</a:t>
            </a:r>
            <a:endParaRPr lang="en-US" dirty="0"/>
          </a:p>
        </p:txBody>
      </p:sp>
      <p:sp>
        <p:nvSpPr>
          <p:cNvPr id="44036" name="Content Placeholder 5"/>
          <p:cNvSpPr>
            <a:spLocks noGrp="1"/>
          </p:cNvSpPr>
          <p:nvPr>
            <p:ph sz="half" idx="2"/>
          </p:nvPr>
        </p:nvSpPr>
        <p:spPr>
          <a:xfrm>
            <a:off x="4560836" y="2097285"/>
            <a:ext cx="4643318" cy="4700588"/>
          </a:xfrm>
        </p:spPr>
        <p:txBody>
          <a:bodyPr/>
          <a:lstStyle/>
          <a:p>
            <a:pPr>
              <a:buFont typeface="Arial" charset="0"/>
              <a:buNone/>
            </a:pPr>
            <a:r>
              <a:rPr lang="en-US" sz="2200" b="1" u="sng" dirty="0" smtClean="0">
                <a:latin typeface="+mj-lt"/>
                <a:cs typeface="Times New Roman" charset="0"/>
              </a:rPr>
              <a:t>Typical </a:t>
            </a:r>
            <a:r>
              <a:rPr lang="en-US" sz="2200" b="1" u="sng" dirty="0" smtClean="0">
                <a:latin typeface="+mj-lt"/>
                <a:cs typeface="Times New Roman" charset="0"/>
              </a:rPr>
              <a:t>Supporting Documentation:</a:t>
            </a:r>
          </a:p>
          <a:p>
            <a:r>
              <a:rPr lang="en-US" sz="2200" dirty="0" smtClean="0">
                <a:latin typeface="+mj-lt"/>
                <a:cs typeface="Times New Roman" charset="0"/>
              </a:rPr>
              <a:t>Invoices</a:t>
            </a:r>
          </a:p>
          <a:p>
            <a:r>
              <a:rPr lang="en-US" sz="2200" dirty="0" smtClean="0">
                <a:latin typeface="+mj-lt"/>
                <a:cs typeface="Times New Roman" charset="0"/>
              </a:rPr>
              <a:t>Purchase orders</a:t>
            </a:r>
          </a:p>
          <a:p>
            <a:r>
              <a:rPr lang="en-US" sz="2200" dirty="0" smtClean="0">
                <a:latin typeface="+mj-lt"/>
                <a:cs typeface="Times New Roman" charset="0"/>
              </a:rPr>
              <a:t>Cancelled checks</a:t>
            </a:r>
          </a:p>
          <a:p>
            <a:r>
              <a:rPr lang="en-US" sz="2200" dirty="0" smtClean="0">
                <a:latin typeface="+mj-lt"/>
                <a:cs typeface="Times New Roman" charset="0"/>
              </a:rPr>
              <a:t>Contracts </a:t>
            </a:r>
          </a:p>
          <a:p>
            <a:r>
              <a:rPr lang="en-US" sz="2200" dirty="0" smtClean="0">
                <a:latin typeface="+mj-lt"/>
                <a:cs typeface="Times New Roman" charset="0"/>
              </a:rPr>
              <a:t>Emails</a:t>
            </a:r>
          </a:p>
          <a:p>
            <a:r>
              <a:rPr lang="en-US" sz="2200" dirty="0" smtClean="0">
                <a:latin typeface="+mj-lt"/>
                <a:cs typeface="Times New Roman" charset="0"/>
              </a:rPr>
              <a:t>Narratives</a:t>
            </a:r>
          </a:p>
          <a:p>
            <a:r>
              <a:rPr lang="en-US" sz="2200" dirty="0" smtClean="0">
                <a:latin typeface="+mj-lt"/>
                <a:cs typeface="Times New Roman" charset="0"/>
              </a:rPr>
              <a:t>Evidence of proper procurement</a:t>
            </a:r>
          </a:p>
          <a:p>
            <a:r>
              <a:rPr lang="en-US" sz="2200" dirty="0" smtClean="0">
                <a:latin typeface="+mj-lt"/>
                <a:cs typeface="Times New Roman" charset="0"/>
              </a:rPr>
              <a:t>Fringe benefits</a:t>
            </a:r>
          </a:p>
          <a:p>
            <a:pPr lvl="1">
              <a:buFont typeface="Arial" charset="0"/>
              <a:buChar char="•"/>
            </a:pPr>
            <a:endParaRPr lang="en-US" dirty="0" smtClean="0">
              <a:latin typeface="Times New Roman" charset="0"/>
              <a:cs typeface="Times New Roman" charset="0"/>
            </a:endParaRPr>
          </a:p>
          <a:p>
            <a:endParaRPr lang="en-US" dirty="0" smtClean="0"/>
          </a:p>
        </p:txBody>
      </p:sp>
      <p:sp>
        <p:nvSpPr>
          <p:cNvPr id="7" name="Slide Number Placeholder 6"/>
          <p:cNvSpPr>
            <a:spLocks noGrp="1"/>
          </p:cNvSpPr>
          <p:nvPr>
            <p:ph type="sldNum" sz="quarter" idx="12"/>
          </p:nvPr>
        </p:nvSpPr>
        <p:spPr/>
        <p:txBody>
          <a:bodyPr/>
          <a:lstStyle/>
          <a:p>
            <a:fld id="{A1FCC955-EDC8-C641-B7EE-09FB459102F8}" type="slidenum">
              <a:rPr lang="en-US" smtClean="0"/>
              <a:pPr/>
              <a:t>67</a:t>
            </a:fld>
            <a:endParaRPr lang="en-US" dirty="0"/>
          </a:p>
        </p:txBody>
      </p:sp>
    </p:spTree>
    <p:extLst>
      <p:ext uri="{BB962C8B-B14F-4D97-AF65-F5344CB8AC3E}">
        <p14:creationId xmlns:p14="http://schemas.microsoft.com/office/powerpoint/2010/main" val="2070110435"/>
      </p:ext>
    </p:extLst>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sz="quarter" idx="1"/>
          </p:nvPr>
        </p:nvSpPr>
        <p:spPr>
          <a:xfrm>
            <a:off x="330200" y="2362201"/>
            <a:ext cx="8483600" cy="4146884"/>
          </a:xfrm>
        </p:spPr>
        <p:txBody>
          <a:bodyPr/>
          <a:lstStyle/>
          <a:p>
            <a:pPr marL="571500" lvl="1" indent="-457200">
              <a:buClr>
                <a:srgbClr val="595959"/>
              </a:buClr>
              <a:buSzPct val="90000"/>
              <a:buFont typeface="Arial" panose="020B0604020202020204" pitchFamily="34" charset="0"/>
              <a:buChar char="•"/>
              <a:defRPr/>
            </a:pPr>
            <a:r>
              <a:rPr lang="en-US" dirty="0" smtClean="0">
                <a:latin typeface="+mj-lt"/>
                <a:cs typeface="Times New Roman" pitchFamily="18" charset="0"/>
              </a:rPr>
              <a:t>Work </a:t>
            </a:r>
            <a:r>
              <a:rPr lang="en-US" dirty="0" smtClean="0">
                <a:latin typeface="+mj-lt"/>
                <a:cs typeface="Times New Roman" pitchFamily="18" charset="0"/>
              </a:rPr>
              <a:t>performed by Applicant’s own staff that is directly related to the disaster.</a:t>
            </a:r>
          </a:p>
          <a:p>
            <a:pPr marL="571500" lvl="1" indent="-457200">
              <a:buClr>
                <a:srgbClr val="595959"/>
              </a:buClr>
              <a:buSzPct val="90000"/>
              <a:buFont typeface="Arial" panose="020B0604020202020204" pitchFamily="34" charset="0"/>
              <a:buChar char="•"/>
              <a:defRPr/>
            </a:pPr>
            <a:r>
              <a:rPr lang="en-US" dirty="0">
                <a:latin typeface="+mj-lt"/>
                <a:cs typeface="Times New Roman" pitchFamily="18" charset="0"/>
              </a:rPr>
              <a:t>Documentation required for reimbursement:</a:t>
            </a:r>
          </a:p>
          <a:p>
            <a:pPr lvl="1" algn="just">
              <a:buFontTx/>
              <a:buChar char="-"/>
              <a:defRPr/>
            </a:pPr>
            <a:r>
              <a:rPr lang="en-US" sz="2600" dirty="0" smtClean="0">
                <a:latin typeface="+mj-lt"/>
                <a:cs typeface="Times New Roman" charset="0"/>
              </a:rPr>
              <a:t>Accurately completed Force Account Labor Summary Forms.</a:t>
            </a:r>
          </a:p>
          <a:p>
            <a:pPr lvl="1" algn="just">
              <a:buFontTx/>
              <a:buChar char="-"/>
              <a:defRPr/>
            </a:pPr>
            <a:r>
              <a:rPr lang="en-US" sz="2600" b="1" dirty="0" smtClean="0">
                <a:solidFill>
                  <a:srgbClr val="7A0000"/>
                </a:solidFill>
                <a:latin typeface="+mj-lt"/>
                <a:cs typeface="Times New Roman" charset="0"/>
              </a:rPr>
              <a:t>Pre-disaster Overtime Policy.</a:t>
            </a:r>
          </a:p>
          <a:p>
            <a:pPr lvl="1" algn="just">
              <a:buFontTx/>
              <a:buChar char="-"/>
              <a:defRPr/>
            </a:pPr>
            <a:r>
              <a:rPr lang="en-US" sz="2600" dirty="0" smtClean="0">
                <a:latin typeface="+mj-lt"/>
                <a:cs typeface="Times New Roman" charset="0"/>
              </a:rPr>
              <a:t>Fringe Benefits Calculation Sheet.</a:t>
            </a:r>
          </a:p>
          <a:p>
            <a:pPr lvl="1" algn="just">
              <a:buFontTx/>
              <a:buChar char="-"/>
              <a:defRPr/>
            </a:pPr>
            <a:r>
              <a:rPr lang="en-US" sz="2600" dirty="0" smtClean="0">
                <a:latin typeface="+mj-lt"/>
                <a:cs typeface="Times New Roman" charset="0"/>
              </a:rPr>
              <a:t>Timesheets/Time Records</a:t>
            </a:r>
            <a:r>
              <a:rPr lang="en-US" sz="2600" dirty="0" smtClean="0">
                <a:latin typeface="+mj-lt"/>
                <a:cs typeface="Times New Roman" charset="0"/>
              </a:rPr>
              <a:t>.</a:t>
            </a:r>
            <a:endParaRPr lang="en-US" sz="2600" dirty="0" smtClean="0">
              <a:latin typeface="+mj-lt"/>
              <a:cs typeface="Times New Roman" charset="0"/>
            </a:endParaRPr>
          </a:p>
        </p:txBody>
      </p:sp>
      <p:sp>
        <p:nvSpPr>
          <p:cNvPr id="8" name="Text Placeholder 3"/>
          <p:cNvSpPr txBox="1">
            <a:spLocks/>
          </p:cNvSpPr>
          <p:nvPr/>
        </p:nvSpPr>
        <p:spPr bwMode="auto">
          <a:xfrm>
            <a:off x="574334" y="1447800"/>
            <a:ext cx="8379166" cy="647700"/>
          </a:xfrm>
          <a:prstGeom prst="rect">
            <a:avLst/>
          </a:prstGeom>
          <a:noFill/>
          <a:ln w="9525" algn="ctr">
            <a:noFill/>
            <a:miter lim="800000"/>
            <a:headEnd/>
            <a:tailEnd/>
          </a:ln>
          <a:effectLst/>
        </p:spPr>
        <p:txBody>
          <a:bodyPr vert="horz" lIns="91440" tIns="45720" rIns="91440" bIns="45720" rtlCol="0" anchor="ctr">
            <a:normAutofit/>
          </a:bodyPr>
          <a:lstStyle>
            <a:defPPr>
              <a:defRPr lang="en-US"/>
            </a:defPPr>
            <a:lvl1pPr algn="r" defTabSz="457200">
              <a:lnSpc>
                <a:spcPct val="80000"/>
              </a:lnSpc>
              <a:spcBef>
                <a:spcPct val="0"/>
              </a:spcBef>
              <a:buNone/>
              <a:defRPr sz="4000" b="0">
                <a:solidFill>
                  <a:srgbClr val="17375E"/>
                </a:solidFill>
                <a:latin typeface="+mj-lt"/>
                <a:ea typeface="+mj-ea"/>
                <a:cs typeface="+mj-cs"/>
              </a:defRPr>
            </a:lvl1pPr>
          </a:lstStyle>
          <a:p>
            <a:r>
              <a:rPr lang="en-US" dirty="0"/>
              <a:t>Force Account Labor Summary</a:t>
            </a:r>
          </a:p>
        </p:txBody>
      </p:sp>
      <p:sp>
        <p:nvSpPr>
          <p:cNvPr id="5" name="Slide Number Placeholder 4"/>
          <p:cNvSpPr>
            <a:spLocks noGrp="1"/>
          </p:cNvSpPr>
          <p:nvPr>
            <p:ph type="sldNum" sz="quarter" idx="12"/>
          </p:nvPr>
        </p:nvSpPr>
        <p:spPr/>
        <p:txBody>
          <a:bodyPr/>
          <a:lstStyle/>
          <a:p>
            <a:fld id="{A1FCC955-EDC8-C641-B7EE-09FB459102F8}" type="slidenum">
              <a:rPr lang="en-US" smtClean="0"/>
              <a:pPr/>
              <a:t>68</a:t>
            </a:fld>
            <a:endParaRPr lang="en-US" dirty="0"/>
          </a:p>
        </p:txBody>
      </p:sp>
    </p:spTree>
    <p:extLst>
      <p:ext uri="{BB962C8B-B14F-4D97-AF65-F5344CB8AC3E}">
        <p14:creationId xmlns:p14="http://schemas.microsoft.com/office/powerpoint/2010/main" val="3490074167"/>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7"/>
          <p:cNvSpPr>
            <a:spLocks noGrp="1"/>
          </p:cNvSpPr>
          <p:nvPr>
            <p:ph sz="quarter" idx="2"/>
          </p:nvPr>
        </p:nvSpPr>
        <p:spPr>
          <a:xfrm>
            <a:off x="457200" y="2705100"/>
            <a:ext cx="8229600" cy="3670300"/>
          </a:xfrm>
        </p:spPr>
        <p:txBody>
          <a:bodyPr/>
          <a:lstStyle/>
          <a:p>
            <a:pPr marL="571500" lvl="1" indent="-457200">
              <a:buClr>
                <a:srgbClr val="595959"/>
              </a:buClr>
              <a:buSzPct val="90000"/>
              <a:buFont typeface="Arial" panose="020B0604020202020204" pitchFamily="34" charset="0"/>
              <a:buChar char="•"/>
              <a:tabLst>
                <a:tab pos="292100" algn="l"/>
              </a:tabLst>
              <a:defRPr/>
            </a:pPr>
            <a:r>
              <a:rPr lang="en-US" sz="2800" dirty="0">
                <a:latin typeface="+mj-lt"/>
                <a:cs typeface="Times New Roman" pitchFamily="18" charset="0"/>
              </a:rPr>
              <a:t>Equipment </a:t>
            </a:r>
            <a:r>
              <a:rPr lang="en-US" sz="2600" b="1" dirty="0">
                <a:solidFill>
                  <a:srgbClr val="7A0000"/>
                </a:solidFill>
                <a:latin typeface="+mj-lt"/>
                <a:cs typeface="Times New Roman" charset="0"/>
              </a:rPr>
              <a:t>O</a:t>
            </a:r>
            <a:r>
              <a:rPr lang="en-US" sz="2600" b="1" dirty="0" smtClean="0">
                <a:solidFill>
                  <a:srgbClr val="7A0000"/>
                </a:solidFill>
                <a:latin typeface="+mj-lt"/>
                <a:cs typeface="Times New Roman" charset="0"/>
              </a:rPr>
              <a:t>wned</a:t>
            </a:r>
            <a:r>
              <a:rPr lang="en-US" sz="2800" dirty="0" smtClean="0">
                <a:latin typeface="+mj-lt"/>
                <a:cs typeface="Times New Roman" pitchFamily="18" charset="0"/>
              </a:rPr>
              <a:t> </a:t>
            </a:r>
            <a:r>
              <a:rPr lang="en-US" sz="2800" dirty="0">
                <a:latin typeface="+mj-lt"/>
                <a:cs typeface="Times New Roman" pitchFamily="18" charset="0"/>
              </a:rPr>
              <a:t>by the Applicant and used for disaster-related work.</a:t>
            </a:r>
          </a:p>
          <a:p>
            <a:pPr marL="571500" lvl="1" indent="-457200">
              <a:buClr>
                <a:srgbClr val="595959"/>
              </a:buClr>
              <a:buSzPct val="90000"/>
              <a:buFont typeface="Arial" panose="020B0604020202020204" pitchFamily="34" charset="0"/>
              <a:buChar char="•"/>
              <a:defRPr/>
            </a:pPr>
            <a:r>
              <a:rPr lang="en-US" sz="2800" dirty="0" smtClean="0">
                <a:latin typeface="+mj-lt"/>
                <a:cs typeface="Times New Roman" pitchFamily="18" charset="0"/>
              </a:rPr>
              <a:t>Documentation </a:t>
            </a:r>
            <a:r>
              <a:rPr lang="en-US" sz="2800" dirty="0">
                <a:latin typeface="+mj-lt"/>
                <a:cs typeface="Times New Roman" pitchFamily="18" charset="0"/>
              </a:rPr>
              <a:t>required for reimbursement:</a:t>
            </a:r>
          </a:p>
          <a:p>
            <a:pPr lvl="1" algn="just"/>
            <a:r>
              <a:rPr lang="en-US" sz="2600" b="1" dirty="0">
                <a:solidFill>
                  <a:srgbClr val="7A0000"/>
                </a:solidFill>
                <a:latin typeface="+mj-lt"/>
                <a:cs typeface="Times New Roman" charset="0"/>
              </a:rPr>
              <a:t>Accurately</a:t>
            </a:r>
            <a:r>
              <a:rPr lang="en-US" sz="2600" dirty="0" smtClean="0">
                <a:cs typeface="Times New Roman" charset="0"/>
              </a:rPr>
              <a:t> completed Force Account Equipment Summary Forms.</a:t>
            </a:r>
          </a:p>
          <a:p>
            <a:pPr lvl="1" algn="just"/>
            <a:r>
              <a:rPr lang="en-US" sz="2600" dirty="0" smtClean="0">
                <a:cs typeface="Times New Roman" charset="0"/>
              </a:rPr>
              <a:t>Payroll records and usage logs to </a:t>
            </a:r>
            <a:r>
              <a:rPr lang="en-US" sz="2600" b="1" dirty="0" smtClean="0">
                <a:cs typeface="Times New Roman" charset="0"/>
              </a:rPr>
              <a:t>support expenses</a:t>
            </a:r>
            <a:r>
              <a:rPr lang="en-US" sz="2600" dirty="0" smtClean="0">
                <a:cs typeface="Times New Roman" charset="0"/>
              </a:rPr>
              <a:t>.</a:t>
            </a:r>
          </a:p>
          <a:p>
            <a:pPr lvl="1" algn="just"/>
            <a:r>
              <a:rPr lang="en-US" sz="2600" b="1" dirty="0" smtClean="0">
                <a:cs typeface="Times New Roman" charset="0"/>
              </a:rPr>
              <a:t>Proof </a:t>
            </a:r>
            <a:r>
              <a:rPr lang="en-US" sz="2600" dirty="0" smtClean="0">
                <a:cs typeface="Times New Roman" charset="0"/>
              </a:rPr>
              <a:t>of equipment ownership.</a:t>
            </a:r>
          </a:p>
          <a:p>
            <a:endParaRPr lang="en-US" dirty="0" smtClean="0">
              <a:cs typeface="Times New Roman" charset="0"/>
            </a:endParaRPr>
          </a:p>
        </p:txBody>
      </p:sp>
      <p:sp>
        <p:nvSpPr>
          <p:cNvPr id="48132" name="Text Placeholder 3"/>
          <p:cNvSpPr>
            <a:spLocks noGrp="1"/>
          </p:cNvSpPr>
          <p:nvPr>
            <p:ph type="body" sz="quarter" idx="1"/>
          </p:nvPr>
        </p:nvSpPr>
        <p:spPr>
          <a:xfrm>
            <a:off x="457200" y="1446778"/>
            <a:ext cx="8376367" cy="749300"/>
          </a:xfrm>
          <a:noFill/>
          <a:ln w="9525" algn="ctr">
            <a:noFill/>
            <a:miter lim="800000"/>
            <a:headEnd/>
            <a:tailEnd/>
          </a:ln>
          <a:effectLst/>
        </p:spPr>
        <p:txBody>
          <a:bodyPr vert="horz" lIns="91440" tIns="45720" rIns="91440" bIns="45720" rtlCol="0" anchor="ctr">
            <a:normAutofit/>
          </a:bodyPr>
          <a:lstStyle/>
          <a:p>
            <a:pPr algn="r" defTabSz="457200">
              <a:lnSpc>
                <a:spcPct val="80000"/>
              </a:lnSpc>
              <a:spcBef>
                <a:spcPct val="0"/>
              </a:spcBef>
            </a:pPr>
            <a:r>
              <a:rPr lang="en-US" sz="4000" b="0" dirty="0">
                <a:solidFill>
                  <a:srgbClr val="17375E"/>
                </a:solidFill>
                <a:latin typeface="+mj-lt"/>
                <a:ea typeface="+mj-ea"/>
                <a:cs typeface="+mj-cs"/>
              </a:rPr>
              <a:t>Force Account Equipment Summary</a:t>
            </a:r>
          </a:p>
        </p:txBody>
      </p:sp>
      <p:sp>
        <p:nvSpPr>
          <p:cNvPr id="4" name="Slide Number Placeholder 6"/>
          <p:cNvSpPr txBox="1">
            <a:spLocks/>
          </p:cNvSpPr>
          <p:nvPr/>
        </p:nvSpPr>
        <p:spPr>
          <a:xfrm>
            <a:off x="5156200" y="190500"/>
            <a:ext cx="3670300" cy="70359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7379CA6-7152-4A8A-9F68-F2EE0BAA79DD}" type="slidenum">
              <a:rPr lang="en-US" smtClean="0"/>
              <a:t>69</a:t>
            </a:fld>
            <a:endParaRPr lang="en-US" dirty="0"/>
          </a:p>
        </p:txBody>
      </p:sp>
    </p:spTree>
    <p:extLst>
      <p:ext uri="{BB962C8B-B14F-4D97-AF65-F5344CB8AC3E}">
        <p14:creationId xmlns:p14="http://schemas.microsoft.com/office/powerpoint/2010/main" val="333102687"/>
      </p:ext>
    </p:extLst>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23750" y="3669480"/>
            <a:ext cx="9144000" cy="1303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02823" y="2099630"/>
            <a:ext cx="8229600" cy="1498600"/>
          </a:xfrm>
        </p:spPr>
        <p:txBody>
          <a:bodyPr>
            <a:noAutofit/>
          </a:bodyPr>
          <a:lstStyle/>
          <a:p>
            <a:pPr marL="747713" indent="-522288"/>
            <a:r>
              <a:rPr lang="en-US" sz="4000" spc="-30" dirty="0" smtClean="0"/>
              <a:t>Louisiana </a:t>
            </a:r>
            <a:r>
              <a:rPr lang="en-US" sz="4000" spc="-30" dirty="0"/>
              <a:t>is a </a:t>
            </a:r>
            <a:r>
              <a:rPr lang="en-US" sz="4000" b="1" spc="-30" dirty="0">
                <a:solidFill>
                  <a:srgbClr val="800000"/>
                </a:solidFill>
              </a:rPr>
              <a:t>high-risk </a:t>
            </a:r>
            <a:r>
              <a:rPr lang="en-US" sz="4000" spc="-30" dirty="0"/>
              <a:t>State for </a:t>
            </a:r>
            <a:r>
              <a:rPr lang="en-US" sz="4000" b="1" spc="-30" dirty="0"/>
              <a:t>emergency events</a:t>
            </a:r>
            <a:r>
              <a:rPr lang="en-US" sz="4000" b="1" spc="-30" dirty="0" smtClean="0"/>
              <a:t> </a:t>
            </a:r>
            <a:r>
              <a:rPr lang="en-US" sz="4000" spc="-30" dirty="0" smtClean="0"/>
              <a:t>+ </a:t>
            </a:r>
            <a:r>
              <a:rPr lang="en-US" sz="4000" b="1" spc="-30" dirty="0" smtClean="0"/>
              <a:t>disasters</a:t>
            </a:r>
            <a:r>
              <a:rPr lang="en-US" sz="4000" spc="-30" dirty="0" smtClean="0"/>
              <a:t>.</a:t>
            </a:r>
          </a:p>
        </p:txBody>
      </p:sp>
      <p:pic>
        <p:nvPicPr>
          <p:cNvPr id="9" name="Picture 2" descr="katrina-satellite"/>
          <p:cNvPicPr>
            <a:picLocks noChangeAspect="1" noChangeArrowheads="1" noCrop="1"/>
          </p:cNvPicPr>
          <p:nvPr/>
        </p:nvPicPr>
        <p:blipFill>
          <a:blip r:embed="rId3" cstate="print"/>
          <a:srcRect/>
          <a:stretch>
            <a:fillRect/>
          </a:stretch>
        </p:blipFill>
        <p:spPr bwMode="auto">
          <a:xfrm rot="21270427">
            <a:off x="3294581" y="3952733"/>
            <a:ext cx="2916917" cy="2187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4"/>
          <p:cNvPicPr>
            <a:picLocks noChangeAspect="1" noChangeArrowheads="1"/>
          </p:cNvPicPr>
          <p:nvPr/>
        </p:nvPicPr>
        <p:blipFill rotWithShape="1">
          <a:blip r:embed="rId4" cstate="print"/>
          <a:srcRect l="3239" r="5263"/>
          <a:stretch/>
        </p:blipFill>
        <p:spPr bwMode="auto">
          <a:xfrm rot="571703">
            <a:off x="5836405" y="4031479"/>
            <a:ext cx="2791741" cy="21837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p:cNvPicPr>
            <a:picLocks noChangeAspect="1" noChangeArrowheads="1"/>
          </p:cNvPicPr>
          <p:nvPr/>
        </p:nvPicPr>
        <p:blipFill rotWithShape="1">
          <a:blip r:embed="rId5" cstate="print"/>
          <a:srcRect l="2965" r="-1"/>
          <a:stretch/>
        </p:blipFill>
        <p:spPr bwMode="auto">
          <a:xfrm rot="20993967">
            <a:off x="644294" y="4130010"/>
            <a:ext cx="2830448" cy="218768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Slide Number Placeholder 3"/>
          <p:cNvSpPr>
            <a:spLocks noGrp="1"/>
          </p:cNvSpPr>
          <p:nvPr>
            <p:ph type="sldNum" sz="quarter" idx="12"/>
          </p:nvPr>
        </p:nvSpPr>
        <p:spPr>
          <a:xfrm>
            <a:off x="5156200" y="190500"/>
            <a:ext cx="3670300" cy="703590"/>
          </a:xfrm>
        </p:spPr>
        <p:txBody>
          <a:bodyPr/>
          <a:lstStyle/>
          <a:p>
            <a:fld id="{4A72C589-5DF8-4265-BA25-B8CA6FBCF681}" type="slidenum">
              <a:rPr lang="en-US" smtClean="0"/>
              <a:t>7</a:t>
            </a:fld>
            <a:endParaRPr lang="en-US" dirty="0"/>
          </a:p>
        </p:txBody>
      </p:sp>
      <p:sp>
        <p:nvSpPr>
          <p:cNvPr id="13" name="Title 5"/>
          <p:cNvSpPr>
            <a:spLocks noGrp="1"/>
          </p:cNvSpPr>
          <p:nvPr>
            <p:ph type="title"/>
          </p:nvPr>
        </p:nvSpPr>
        <p:spPr>
          <a:xfrm>
            <a:off x="457200" y="1295400"/>
            <a:ext cx="8229600" cy="903004"/>
          </a:xfrm>
        </p:spPr>
        <p:txBody>
          <a:bodyPr/>
          <a:lstStyle/>
          <a:p>
            <a:r>
              <a:rPr lang="en-US" dirty="0" smtClean="0"/>
              <a:t>Risk</a:t>
            </a:r>
            <a:endParaRPr lang="en-US" dirty="0"/>
          </a:p>
        </p:txBody>
      </p:sp>
    </p:spTree>
    <p:extLst>
      <p:ext uri="{BB962C8B-B14F-4D97-AF65-F5344CB8AC3E}">
        <p14:creationId xmlns:p14="http://schemas.microsoft.com/office/powerpoint/2010/main" val="306130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sz="quarter" idx="2"/>
          </p:nvPr>
        </p:nvSpPr>
        <p:spPr>
          <a:xfrm>
            <a:off x="719649" y="2473827"/>
            <a:ext cx="7772400" cy="3378200"/>
          </a:xfrm>
        </p:spPr>
        <p:txBody>
          <a:bodyPr/>
          <a:lstStyle/>
          <a:p>
            <a:pPr marL="571500" lvl="1" indent="-457200">
              <a:buClr>
                <a:srgbClr val="595959"/>
              </a:buClr>
              <a:buSzPct val="90000"/>
              <a:buFont typeface="Arial" panose="020B0604020202020204" pitchFamily="34" charset="0"/>
              <a:buChar char="•"/>
              <a:defRPr/>
            </a:pPr>
            <a:r>
              <a:rPr lang="en-US" sz="2800" dirty="0">
                <a:latin typeface="+mj-lt"/>
                <a:cs typeface="Times New Roman" pitchFamily="18" charset="0"/>
              </a:rPr>
              <a:t>Items purchased or pulled from inventory that are related to the disaster.</a:t>
            </a:r>
          </a:p>
          <a:p>
            <a:pPr marL="571500" lvl="1" indent="-457200">
              <a:buClr>
                <a:srgbClr val="595959"/>
              </a:buClr>
              <a:buSzPct val="90000"/>
              <a:buFont typeface="Arial" panose="020B0604020202020204" pitchFamily="34" charset="0"/>
              <a:buChar char="•"/>
              <a:defRPr/>
            </a:pPr>
            <a:r>
              <a:rPr lang="en-US" sz="2800" dirty="0">
                <a:latin typeface="+mj-lt"/>
                <a:cs typeface="Times New Roman" pitchFamily="18" charset="0"/>
              </a:rPr>
              <a:t>Documentation required for reimbursement:</a:t>
            </a:r>
          </a:p>
          <a:p>
            <a:pPr lvl="1"/>
            <a:r>
              <a:rPr lang="en-US" sz="2600" b="1" dirty="0">
                <a:solidFill>
                  <a:srgbClr val="7A0000"/>
                </a:solidFill>
                <a:latin typeface="+mj-lt"/>
                <a:cs typeface="Times New Roman" charset="0"/>
              </a:rPr>
              <a:t>Accurately </a:t>
            </a:r>
            <a:r>
              <a:rPr lang="en-US" sz="2600" dirty="0" smtClean="0">
                <a:latin typeface="+mj-lt"/>
                <a:cs typeface="Times New Roman" charset="0"/>
              </a:rPr>
              <a:t>completed Material Summary Record Forms.</a:t>
            </a:r>
          </a:p>
          <a:p>
            <a:pPr lvl="1"/>
            <a:r>
              <a:rPr lang="en-US" sz="2600" b="1" dirty="0" smtClean="0">
                <a:latin typeface="+mj-lt"/>
                <a:cs typeface="Times New Roman" charset="0"/>
              </a:rPr>
              <a:t>Itemized </a:t>
            </a:r>
            <a:r>
              <a:rPr lang="en-US" sz="2600" dirty="0" smtClean="0">
                <a:latin typeface="+mj-lt"/>
                <a:cs typeface="Times New Roman" charset="0"/>
              </a:rPr>
              <a:t>invoices and receipts.</a:t>
            </a:r>
          </a:p>
          <a:p>
            <a:pPr lvl="1"/>
            <a:r>
              <a:rPr lang="en-US" sz="2600" b="1" dirty="0">
                <a:solidFill>
                  <a:srgbClr val="7A0000"/>
                </a:solidFill>
                <a:latin typeface="+mj-lt"/>
                <a:cs typeface="Times New Roman" charset="0"/>
              </a:rPr>
              <a:t>Procurement information</a:t>
            </a:r>
            <a:r>
              <a:rPr lang="en-US" sz="2600" dirty="0" smtClean="0">
                <a:latin typeface="+mj-lt"/>
                <a:cs typeface="Times New Roman" charset="0"/>
              </a:rPr>
              <a:t>.</a:t>
            </a:r>
          </a:p>
        </p:txBody>
      </p:sp>
      <p:sp>
        <p:nvSpPr>
          <p:cNvPr id="50179" name="Text Placeholder 4"/>
          <p:cNvSpPr>
            <a:spLocks noGrp="1"/>
          </p:cNvSpPr>
          <p:nvPr>
            <p:ph type="body" sz="quarter" idx="1"/>
          </p:nvPr>
        </p:nvSpPr>
        <p:spPr>
          <a:xfrm>
            <a:off x="294199" y="1226757"/>
            <a:ext cx="8623300" cy="901700"/>
          </a:xfrm>
          <a:noFill/>
          <a:ln w="9525" algn="ctr">
            <a:noFill/>
            <a:miter lim="800000"/>
            <a:headEnd/>
            <a:tailEnd/>
          </a:ln>
          <a:effectLst/>
        </p:spPr>
        <p:txBody>
          <a:bodyPr vert="horz" lIns="91440" tIns="45720" rIns="91440" bIns="45720" rtlCol="0" anchor="ctr">
            <a:normAutofit/>
          </a:bodyPr>
          <a:lstStyle/>
          <a:p>
            <a:pPr algn="r" defTabSz="457200">
              <a:lnSpc>
                <a:spcPct val="80000"/>
              </a:lnSpc>
              <a:spcBef>
                <a:spcPct val="0"/>
              </a:spcBef>
            </a:pPr>
            <a:r>
              <a:rPr lang="en-US" sz="4000" b="0" dirty="0" smtClean="0">
                <a:solidFill>
                  <a:srgbClr val="17375E"/>
                </a:solidFill>
                <a:latin typeface="+mj-lt"/>
                <a:ea typeface="+mj-ea"/>
                <a:cs typeface="+mj-cs"/>
              </a:rPr>
              <a:t>Materials </a:t>
            </a:r>
            <a:r>
              <a:rPr lang="en-US" sz="4000" b="0" dirty="0">
                <a:solidFill>
                  <a:srgbClr val="17375E"/>
                </a:solidFill>
                <a:latin typeface="+mj-lt"/>
                <a:ea typeface="+mj-ea"/>
                <a:cs typeface="+mj-cs"/>
              </a:rPr>
              <a:t>Summary</a:t>
            </a:r>
          </a:p>
        </p:txBody>
      </p:sp>
      <p:sp>
        <p:nvSpPr>
          <p:cNvPr id="5" name="Slide Number Placeholder 6"/>
          <p:cNvSpPr txBox="1">
            <a:spLocks/>
          </p:cNvSpPr>
          <p:nvPr/>
        </p:nvSpPr>
        <p:spPr>
          <a:xfrm>
            <a:off x="5156200" y="190500"/>
            <a:ext cx="3670300" cy="70359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F251092-F65D-4075-AC9E-A58678E0DD4E}" type="slidenum">
              <a:rPr lang="en-US" smtClean="0"/>
              <a:t>70</a:t>
            </a:fld>
            <a:endParaRPr lang="en-US" dirty="0"/>
          </a:p>
        </p:txBody>
      </p:sp>
    </p:spTree>
    <p:extLst>
      <p:ext uri="{BB962C8B-B14F-4D97-AF65-F5344CB8AC3E}">
        <p14:creationId xmlns:p14="http://schemas.microsoft.com/office/powerpoint/2010/main" val="635310675"/>
      </p:ext>
    </p:extLst>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2270928"/>
            <a:ext cx="8229600" cy="3707512"/>
          </a:xfrm>
        </p:spPr>
        <p:txBody>
          <a:bodyPr/>
          <a:lstStyle/>
          <a:p>
            <a:pPr marL="225425" indent="0">
              <a:buNone/>
            </a:pPr>
            <a:r>
              <a:rPr lang="en-US" b="1" dirty="0" smtClean="0"/>
              <a:t>Closeout</a:t>
            </a:r>
          </a:p>
          <a:p>
            <a:r>
              <a:rPr lang="en-US" dirty="0" smtClean="0"/>
              <a:t>Final </a:t>
            </a:r>
            <a:r>
              <a:rPr lang="en-US" dirty="0"/>
              <a:t>check of all </a:t>
            </a:r>
            <a:r>
              <a:rPr lang="en-US" dirty="0" smtClean="0"/>
              <a:t>documentation</a:t>
            </a:r>
          </a:p>
          <a:p>
            <a:r>
              <a:rPr lang="en-US" dirty="0" smtClean="0"/>
              <a:t>Cost </a:t>
            </a:r>
            <a:r>
              <a:rPr lang="en-US" dirty="0"/>
              <a:t>share </a:t>
            </a:r>
            <a:r>
              <a:rPr lang="en-US" dirty="0" smtClean="0"/>
              <a:t>validation</a:t>
            </a:r>
          </a:p>
          <a:p>
            <a:r>
              <a:rPr lang="en-US" dirty="0" smtClean="0"/>
              <a:t>Canceled checks</a:t>
            </a:r>
          </a:p>
          <a:p>
            <a:r>
              <a:rPr lang="en-US" dirty="0" smtClean="0"/>
              <a:t>Insurance </a:t>
            </a:r>
            <a:r>
              <a:rPr lang="en-US" dirty="0"/>
              <a:t>validation</a:t>
            </a:r>
            <a:br>
              <a:rPr lang="en-US" dirty="0"/>
            </a:br>
            <a:endParaRPr lang="en-US"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71</a:t>
            </a:fld>
            <a:endParaRPr lang="en-US" dirty="0"/>
          </a:p>
        </p:txBody>
      </p:sp>
      <p:sp>
        <p:nvSpPr>
          <p:cNvPr id="7"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Public Assistance</a:t>
            </a:r>
            <a:endParaRPr lang="en-US" sz="4000" dirty="0"/>
          </a:p>
        </p:txBody>
      </p:sp>
    </p:spTree>
    <p:extLst>
      <p:ext uri="{BB962C8B-B14F-4D97-AF65-F5344CB8AC3E}">
        <p14:creationId xmlns:p14="http://schemas.microsoft.com/office/powerpoint/2010/main" val="2844959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Object 6" hidden="1"/>
          <p:cNvGraphicFramePr>
            <a:graphicFrameLocks/>
          </p:cNvGraphicFramePr>
          <p:nvPr>
            <p:custDataLst>
              <p:tags r:id="rId2"/>
            </p:custDataLst>
            <p:extLst/>
          </p:nvPr>
        </p:nvGraphicFramePr>
        <p:xfrm>
          <a:off x="1588" y="1588"/>
          <a:ext cx="1587" cy="1587"/>
        </p:xfrm>
        <a:graphic>
          <a:graphicData uri="http://schemas.openxmlformats.org/presentationml/2006/ole">
            <mc:AlternateContent xmlns:mc="http://schemas.openxmlformats.org/markup-compatibility/2006">
              <mc:Choice xmlns:v="urn:schemas-microsoft-com:vml" Requires="v">
                <p:oleObj spid="_x0000_s1037" name="think-cell Slide" r:id="rId5" imgW="360" imgH="360" progId="">
                  <p:embed/>
                </p:oleObj>
              </mc:Choice>
              <mc:Fallback>
                <p:oleObj name="think-cell Slide" r:id="rId5" imgW="360" imgH="360" progId="">
                  <p:embed/>
                  <p:pic>
                    <p:nvPicPr>
                      <p:cNvPr id="0" name=""/>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88" y="1588"/>
                        <a:ext cx="1587"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Title 3"/>
          <p:cNvSpPr>
            <a:spLocks noGrp="1"/>
          </p:cNvSpPr>
          <p:nvPr>
            <p:ph type="title"/>
          </p:nvPr>
        </p:nvSpPr>
        <p:spPr>
          <a:xfrm>
            <a:off x="233363" y="1218696"/>
            <a:ext cx="8606690" cy="79932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a:solidFill>
                  <a:srgbClr val="17375E"/>
                </a:solidFill>
              </a:rPr>
              <a:t>Types of Closeout</a:t>
            </a:r>
            <a:endParaRPr lang="en-US" sz="4000" dirty="0">
              <a:solidFill>
                <a:srgbClr val="17375E"/>
              </a:solidFill>
            </a:endParaRPr>
          </a:p>
        </p:txBody>
      </p:sp>
      <p:sp>
        <p:nvSpPr>
          <p:cNvPr id="2" name="Content Placeholder 1"/>
          <p:cNvSpPr>
            <a:spLocks noGrp="1"/>
          </p:cNvSpPr>
          <p:nvPr>
            <p:ph sz="quarter" idx="11"/>
          </p:nvPr>
        </p:nvSpPr>
        <p:spPr>
          <a:xfrm>
            <a:off x="3506053" y="2299329"/>
            <a:ext cx="5121366" cy="1851180"/>
          </a:xfrm>
        </p:spPr>
        <p:txBody>
          <a:bodyPr/>
          <a:lstStyle/>
          <a:p>
            <a:pPr marL="457200" indent="-457200">
              <a:spcBef>
                <a:spcPts val="0"/>
              </a:spcBef>
            </a:pPr>
            <a:r>
              <a:rPr lang="en-US" sz="2000" dirty="0" smtClean="0"/>
              <a:t>Small </a:t>
            </a:r>
            <a:r>
              <a:rPr lang="en-US" sz="2000" dirty="0" err="1" smtClean="0"/>
              <a:t>PWs</a:t>
            </a:r>
            <a:r>
              <a:rPr lang="en-US" sz="2000" dirty="0" smtClean="0">
                <a:solidFill>
                  <a:srgbClr val="000000"/>
                </a:solidFill>
              </a:rPr>
              <a:t> </a:t>
            </a:r>
            <a:r>
              <a:rPr lang="en-US" sz="2000" dirty="0" smtClean="0"/>
              <a:t>are grouped and </a:t>
            </a:r>
            <a:r>
              <a:rPr lang="en-US" sz="2000" b="1" dirty="0" smtClean="0"/>
              <a:t>closed by disaster</a:t>
            </a:r>
            <a:r>
              <a:rPr lang="en-US" sz="2000" dirty="0" smtClean="0"/>
              <a:t>. </a:t>
            </a:r>
          </a:p>
          <a:p>
            <a:pPr marL="457200" indent="-457200">
              <a:spcBef>
                <a:spcPts val="0"/>
              </a:spcBef>
            </a:pPr>
            <a:r>
              <a:rPr lang="en-US" sz="2000" dirty="0" smtClean="0"/>
              <a:t>All small projects must be </a:t>
            </a:r>
            <a:r>
              <a:rPr lang="en-US" sz="2000" b="1" dirty="0" smtClean="0">
                <a:solidFill>
                  <a:srgbClr val="7A0000"/>
                </a:solidFill>
              </a:rPr>
              <a:t>certified complete </a:t>
            </a:r>
            <a:r>
              <a:rPr lang="en-US" sz="2000" dirty="0" smtClean="0"/>
              <a:t>by applicant.</a:t>
            </a:r>
          </a:p>
          <a:p>
            <a:pPr marL="457200" indent="-457200">
              <a:spcBef>
                <a:spcPts val="0"/>
              </a:spcBef>
            </a:pPr>
            <a:r>
              <a:rPr lang="en-US" sz="2000" dirty="0" smtClean="0"/>
              <a:t>A </a:t>
            </a:r>
            <a:r>
              <a:rPr lang="en-US" sz="2000" dirty="0" err="1" smtClean="0"/>
              <a:t>subgrantee</a:t>
            </a:r>
            <a:r>
              <a:rPr lang="en-US" sz="2000" dirty="0" smtClean="0"/>
              <a:t> may request small project netting if they have incurred additional costs to complete the eligible scope of work.</a:t>
            </a:r>
            <a:endParaRPr lang="en-US" sz="2000" dirty="0"/>
          </a:p>
        </p:txBody>
      </p:sp>
      <p:sp>
        <p:nvSpPr>
          <p:cNvPr id="5" name="Content Placeholder 4"/>
          <p:cNvSpPr>
            <a:spLocks noGrp="1"/>
          </p:cNvSpPr>
          <p:nvPr>
            <p:ph sz="quarter" idx="14"/>
          </p:nvPr>
        </p:nvSpPr>
        <p:spPr>
          <a:xfrm>
            <a:off x="3399736" y="4801150"/>
            <a:ext cx="5334000" cy="1481848"/>
          </a:xfrm>
        </p:spPr>
        <p:txBody>
          <a:bodyPr>
            <a:normAutofit/>
          </a:bodyPr>
          <a:lstStyle/>
          <a:p>
            <a:pPr marL="225425" indent="0">
              <a:spcBef>
                <a:spcPts val="1000"/>
              </a:spcBef>
              <a:buNone/>
            </a:pPr>
            <a:r>
              <a:rPr lang="en-US" sz="2400" b="1" dirty="0" smtClean="0">
                <a:solidFill>
                  <a:schemeClr val="tx1"/>
                </a:solidFill>
              </a:rPr>
              <a:t>Large Project </a:t>
            </a:r>
            <a:r>
              <a:rPr lang="en-US" sz="2400" b="1" dirty="0" smtClean="0">
                <a:solidFill>
                  <a:schemeClr val="tx1"/>
                </a:solidFill>
              </a:rPr>
              <a:t>Closeout</a:t>
            </a:r>
          </a:p>
          <a:p>
            <a:pPr>
              <a:spcBef>
                <a:spcPts val="1000"/>
              </a:spcBef>
            </a:pPr>
            <a:r>
              <a:rPr lang="en-US" sz="2400" dirty="0" smtClean="0"/>
              <a:t>Each </a:t>
            </a:r>
            <a:r>
              <a:rPr lang="en-US" sz="2400" dirty="0"/>
              <a:t>project is </a:t>
            </a:r>
            <a:r>
              <a:rPr lang="en-US" sz="2400" dirty="0" smtClean="0"/>
              <a:t>closed on a </a:t>
            </a:r>
            <a:r>
              <a:rPr lang="en-US" sz="2400" b="1" dirty="0" smtClean="0"/>
              <a:t>project by project basis</a:t>
            </a:r>
            <a:r>
              <a:rPr lang="en-US" sz="2400" dirty="0" smtClean="0"/>
              <a:t> following State review.  </a:t>
            </a:r>
            <a:endParaRPr lang="en-US" sz="2400" dirty="0"/>
          </a:p>
        </p:txBody>
      </p:sp>
      <p:pic>
        <p:nvPicPr>
          <p:cNvPr id="6146" name="Picture 2" descr="C:\Users\mdebosier\AppData\Local\Microsoft\Windows\Temporary Internet Files\Content.IE5\NVIZXM7W\MP900430823[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4550" y="4150509"/>
            <a:ext cx="3506053" cy="2333716"/>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mdebosier\AppData\Local\Microsoft\Windows\Temporary Internet Files\Content.IE5\491YN4O8\MC900438036[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74558" y="2252662"/>
            <a:ext cx="1097556" cy="109755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422295" y="1929997"/>
            <a:ext cx="4530579" cy="461665"/>
          </a:xfrm>
          <a:prstGeom prst="rect">
            <a:avLst/>
          </a:prstGeom>
          <a:noFill/>
        </p:spPr>
        <p:txBody>
          <a:bodyPr wrap="square" rtlCol="0">
            <a:spAutoFit/>
          </a:bodyPr>
          <a:lstStyle/>
          <a:p>
            <a:r>
              <a:rPr lang="en-US" sz="2400" b="1" dirty="0">
                <a:cs typeface="Arial" pitchFamily="34" charset="0"/>
              </a:rPr>
              <a:t>Small Project Closeout</a:t>
            </a:r>
          </a:p>
        </p:txBody>
      </p:sp>
      <p:sp>
        <p:nvSpPr>
          <p:cNvPr id="9" name="Slide Number Placeholder 6"/>
          <p:cNvSpPr txBox="1">
            <a:spLocks/>
          </p:cNvSpPr>
          <p:nvPr/>
        </p:nvSpPr>
        <p:spPr>
          <a:xfrm>
            <a:off x="5156200" y="190500"/>
            <a:ext cx="3670300" cy="70359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C684FF2-2A4F-4419-9A8C-2F3111606147}" type="slidenum">
              <a:rPr lang="en-US" smtClean="0"/>
              <a:t>72</a:t>
            </a:fld>
            <a:endParaRPr lang="en-US" dirty="0"/>
          </a:p>
        </p:txBody>
      </p:sp>
    </p:spTree>
    <p:extLst>
      <p:ext uri="{BB962C8B-B14F-4D97-AF65-F5344CB8AC3E}">
        <p14:creationId xmlns:p14="http://schemas.microsoft.com/office/powerpoint/2010/main" val="141816577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228600" y="1445963"/>
            <a:ext cx="7574491" cy="5259637"/>
            <a:chOff x="464609" y="838200"/>
            <a:chExt cx="7574491" cy="5259637"/>
          </a:xfrm>
        </p:grpSpPr>
        <p:sp>
          <p:nvSpPr>
            <p:cNvPr id="8" name="Shape 7"/>
            <p:cNvSpPr/>
            <p:nvPr/>
          </p:nvSpPr>
          <p:spPr>
            <a:xfrm rot="4396374">
              <a:off x="1598089" y="1223954"/>
              <a:ext cx="5089583" cy="4658183"/>
            </a:xfrm>
            <a:prstGeom prst="swooshArrow">
              <a:avLst>
                <a:gd name="adj1" fmla="val 16310"/>
                <a:gd name="adj2" fmla="val 31370"/>
              </a:avLst>
            </a:prstGeom>
            <a:solidFill>
              <a:schemeClr val="tx1"/>
            </a:solidFill>
            <a:ln>
              <a:solidFill>
                <a:schemeClr val="tx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dirty="0"/>
            </a:p>
          </p:txBody>
        </p:sp>
        <p:sp>
          <p:nvSpPr>
            <p:cNvPr id="12" name="Freeform 11"/>
            <p:cNvSpPr/>
            <p:nvPr/>
          </p:nvSpPr>
          <p:spPr>
            <a:xfrm>
              <a:off x="464609" y="838200"/>
              <a:ext cx="1973873" cy="775969"/>
            </a:xfrm>
            <a:custGeom>
              <a:avLst/>
              <a:gdLst>
                <a:gd name="connsiteX0" fmla="*/ 0 w 1973873"/>
                <a:gd name="connsiteY0" fmla="*/ 0 h 775969"/>
                <a:gd name="connsiteX1" fmla="*/ 1973873 w 1973873"/>
                <a:gd name="connsiteY1" fmla="*/ 0 h 775969"/>
                <a:gd name="connsiteX2" fmla="*/ 1973873 w 1973873"/>
                <a:gd name="connsiteY2" fmla="*/ 775969 h 775969"/>
                <a:gd name="connsiteX3" fmla="*/ 0 w 1973873"/>
                <a:gd name="connsiteY3" fmla="*/ 775969 h 775969"/>
                <a:gd name="connsiteX4" fmla="*/ 0 w 1973873"/>
                <a:gd name="connsiteY4" fmla="*/ 0 h 77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3873" h="775969">
                  <a:moveTo>
                    <a:pt x="0" y="0"/>
                  </a:moveTo>
                  <a:lnTo>
                    <a:pt x="1973873" y="0"/>
                  </a:lnTo>
                  <a:lnTo>
                    <a:pt x="1973873" y="775969"/>
                  </a:lnTo>
                  <a:lnTo>
                    <a:pt x="0" y="7759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b" anchorCtr="0">
              <a:noAutofit/>
            </a:bodyPr>
            <a:lstStyle/>
            <a:p>
              <a:pPr lvl="0" algn="ctr" defTabSz="889000">
                <a:lnSpc>
                  <a:spcPct val="90000"/>
                </a:lnSpc>
                <a:spcBef>
                  <a:spcPct val="0"/>
                </a:spcBef>
                <a:spcAft>
                  <a:spcPct val="35000"/>
                </a:spcAft>
              </a:pPr>
              <a:r>
                <a:rPr lang="en-US" sz="2000" kern="1200" dirty="0" smtClean="0"/>
                <a:t>PW Initiation</a:t>
              </a:r>
              <a:endParaRPr lang="en-US" sz="2000" kern="1200" dirty="0"/>
            </a:p>
          </p:txBody>
        </p:sp>
        <p:sp>
          <p:nvSpPr>
            <p:cNvPr id="13" name="Freeform 12"/>
            <p:cNvSpPr/>
            <p:nvPr/>
          </p:nvSpPr>
          <p:spPr>
            <a:xfrm>
              <a:off x="3008027" y="1155065"/>
              <a:ext cx="2880788" cy="775969"/>
            </a:xfrm>
            <a:custGeom>
              <a:avLst/>
              <a:gdLst>
                <a:gd name="connsiteX0" fmla="*/ 0 w 2880788"/>
                <a:gd name="connsiteY0" fmla="*/ 0 h 775969"/>
                <a:gd name="connsiteX1" fmla="*/ 2880788 w 2880788"/>
                <a:gd name="connsiteY1" fmla="*/ 0 h 775969"/>
                <a:gd name="connsiteX2" fmla="*/ 2880788 w 2880788"/>
                <a:gd name="connsiteY2" fmla="*/ 775969 h 775969"/>
                <a:gd name="connsiteX3" fmla="*/ 0 w 2880788"/>
                <a:gd name="connsiteY3" fmla="*/ 775969 h 775969"/>
                <a:gd name="connsiteX4" fmla="*/ 0 w 2880788"/>
                <a:gd name="connsiteY4" fmla="*/ 0 h 77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788" h="775969">
                  <a:moveTo>
                    <a:pt x="0" y="0"/>
                  </a:moveTo>
                  <a:lnTo>
                    <a:pt x="2880788" y="0"/>
                  </a:lnTo>
                  <a:lnTo>
                    <a:pt x="2880788" y="775969"/>
                  </a:lnTo>
                  <a:lnTo>
                    <a:pt x="0" y="7759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lvl="0" algn="l" defTabSz="889000">
                <a:lnSpc>
                  <a:spcPct val="90000"/>
                </a:lnSpc>
                <a:spcBef>
                  <a:spcPct val="0"/>
                </a:spcBef>
              </a:pPr>
              <a:r>
                <a:rPr lang="en-US" sz="2000" kern="1200" dirty="0" smtClean="0"/>
                <a:t>Expense </a:t>
              </a:r>
            </a:p>
            <a:p>
              <a:pPr lvl="0" algn="l" defTabSz="889000">
                <a:lnSpc>
                  <a:spcPct val="90000"/>
                </a:lnSpc>
                <a:spcBef>
                  <a:spcPct val="0"/>
                </a:spcBef>
              </a:pPr>
              <a:r>
                <a:rPr lang="en-US" sz="2000" dirty="0" smtClean="0"/>
                <a:t>S</a:t>
              </a:r>
              <a:r>
                <a:rPr lang="en-US" sz="2000" kern="1200" dirty="0" smtClean="0"/>
                <a:t>ubmission</a:t>
              </a:r>
              <a:endParaRPr lang="en-US" sz="2000" kern="1200" dirty="0"/>
            </a:p>
          </p:txBody>
        </p:sp>
        <p:sp>
          <p:nvSpPr>
            <p:cNvPr id="14" name="Freeform 13"/>
            <p:cNvSpPr/>
            <p:nvPr/>
          </p:nvSpPr>
          <p:spPr>
            <a:xfrm>
              <a:off x="1627472" y="2663567"/>
              <a:ext cx="2293961" cy="775969"/>
            </a:xfrm>
            <a:custGeom>
              <a:avLst/>
              <a:gdLst>
                <a:gd name="connsiteX0" fmla="*/ 0 w 2293961"/>
                <a:gd name="connsiteY0" fmla="*/ 0 h 775969"/>
                <a:gd name="connsiteX1" fmla="*/ 2293961 w 2293961"/>
                <a:gd name="connsiteY1" fmla="*/ 0 h 775969"/>
                <a:gd name="connsiteX2" fmla="*/ 2293961 w 2293961"/>
                <a:gd name="connsiteY2" fmla="*/ 775969 h 775969"/>
                <a:gd name="connsiteX3" fmla="*/ 0 w 2293961"/>
                <a:gd name="connsiteY3" fmla="*/ 775969 h 775969"/>
                <a:gd name="connsiteX4" fmla="*/ 0 w 2293961"/>
                <a:gd name="connsiteY4" fmla="*/ 0 h 77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961" h="775969">
                  <a:moveTo>
                    <a:pt x="0" y="0"/>
                  </a:moveTo>
                  <a:lnTo>
                    <a:pt x="2293961" y="0"/>
                  </a:lnTo>
                  <a:lnTo>
                    <a:pt x="2293961" y="775969"/>
                  </a:lnTo>
                  <a:lnTo>
                    <a:pt x="0" y="7759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lvl="0" algn="r" defTabSz="889000">
                <a:lnSpc>
                  <a:spcPct val="90000"/>
                </a:lnSpc>
                <a:spcBef>
                  <a:spcPct val="0"/>
                </a:spcBef>
              </a:pPr>
              <a:r>
                <a:rPr lang="en-US" sz="2000" kern="1200" dirty="0" smtClean="0"/>
                <a:t>Document </a:t>
              </a:r>
            </a:p>
            <a:p>
              <a:pPr lvl="0" algn="r" defTabSz="889000">
                <a:lnSpc>
                  <a:spcPct val="90000"/>
                </a:lnSpc>
                <a:spcBef>
                  <a:spcPct val="0"/>
                </a:spcBef>
              </a:pPr>
              <a:r>
                <a:rPr lang="en-US" sz="2000" kern="1200" dirty="0" smtClean="0"/>
                <a:t>Review</a:t>
              </a:r>
              <a:endParaRPr lang="en-US" sz="2000" kern="1200" dirty="0"/>
            </a:p>
          </p:txBody>
        </p:sp>
        <p:sp>
          <p:nvSpPr>
            <p:cNvPr id="15" name="Freeform 14"/>
            <p:cNvSpPr/>
            <p:nvPr/>
          </p:nvSpPr>
          <p:spPr>
            <a:xfrm>
              <a:off x="5520361" y="2566414"/>
              <a:ext cx="2518739" cy="775969"/>
            </a:xfrm>
            <a:custGeom>
              <a:avLst/>
              <a:gdLst>
                <a:gd name="connsiteX0" fmla="*/ 0 w 1760481"/>
                <a:gd name="connsiteY0" fmla="*/ 0 h 775969"/>
                <a:gd name="connsiteX1" fmla="*/ 1760481 w 1760481"/>
                <a:gd name="connsiteY1" fmla="*/ 0 h 775969"/>
                <a:gd name="connsiteX2" fmla="*/ 1760481 w 1760481"/>
                <a:gd name="connsiteY2" fmla="*/ 775969 h 775969"/>
                <a:gd name="connsiteX3" fmla="*/ 0 w 1760481"/>
                <a:gd name="connsiteY3" fmla="*/ 775969 h 775969"/>
                <a:gd name="connsiteX4" fmla="*/ 0 w 1760481"/>
                <a:gd name="connsiteY4" fmla="*/ 0 h 77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0481" h="775969">
                  <a:moveTo>
                    <a:pt x="0" y="0"/>
                  </a:moveTo>
                  <a:lnTo>
                    <a:pt x="1760481" y="0"/>
                  </a:lnTo>
                  <a:lnTo>
                    <a:pt x="1760481" y="775969"/>
                  </a:lnTo>
                  <a:lnTo>
                    <a:pt x="0" y="7759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lvl="0" algn="l" defTabSz="889000">
                <a:lnSpc>
                  <a:spcPct val="90000"/>
                </a:lnSpc>
                <a:spcBef>
                  <a:spcPct val="0"/>
                </a:spcBef>
              </a:pPr>
              <a:r>
                <a:rPr lang="en-US" sz="2000" kern="1200" dirty="0" smtClean="0"/>
                <a:t>Payment </a:t>
              </a:r>
            </a:p>
            <a:p>
              <a:pPr lvl="0" algn="l" defTabSz="889000">
                <a:lnSpc>
                  <a:spcPct val="90000"/>
                </a:lnSpc>
                <a:spcBef>
                  <a:spcPct val="0"/>
                </a:spcBef>
              </a:pPr>
              <a:r>
                <a:rPr lang="en-US" sz="2000" kern="1200" dirty="0" smtClean="0"/>
                <a:t>Processing</a:t>
              </a:r>
              <a:endParaRPr lang="en-US" sz="2000" kern="1200" dirty="0"/>
            </a:p>
          </p:txBody>
        </p:sp>
        <p:sp>
          <p:nvSpPr>
            <p:cNvPr id="16" name="Freeform 15"/>
            <p:cNvSpPr/>
            <p:nvPr/>
          </p:nvSpPr>
          <p:spPr>
            <a:xfrm>
              <a:off x="5362575" y="4263589"/>
              <a:ext cx="1600200" cy="775969"/>
            </a:xfrm>
            <a:custGeom>
              <a:avLst/>
              <a:gdLst>
                <a:gd name="connsiteX0" fmla="*/ 0 w 2667396"/>
                <a:gd name="connsiteY0" fmla="*/ 0 h 775969"/>
                <a:gd name="connsiteX1" fmla="*/ 2667396 w 2667396"/>
                <a:gd name="connsiteY1" fmla="*/ 0 h 775969"/>
                <a:gd name="connsiteX2" fmla="*/ 2667396 w 2667396"/>
                <a:gd name="connsiteY2" fmla="*/ 775969 h 775969"/>
                <a:gd name="connsiteX3" fmla="*/ 0 w 2667396"/>
                <a:gd name="connsiteY3" fmla="*/ 775969 h 775969"/>
                <a:gd name="connsiteX4" fmla="*/ 0 w 2667396"/>
                <a:gd name="connsiteY4" fmla="*/ 0 h 7759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7396" h="775969">
                  <a:moveTo>
                    <a:pt x="0" y="0"/>
                  </a:moveTo>
                  <a:lnTo>
                    <a:pt x="2667396" y="0"/>
                  </a:lnTo>
                  <a:lnTo>
                    <a:pt x="2667396" y="775969"/>
                  </a:lnTo>
                  <a:lnTo>
                    <a:pt x="0" y="77596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25400" tIns="25400" rIns="25400" bIns="25400" numCol="1" spcCol="1270" anchor="ctr" anchorCtr="0">
              <a:noAutofit/>
            </a:bodyPr>
            <a:lstStyle/>
            <a:p>
              <a:pPr lvl="0" defTabSz="889000">
                <a:lnSpc>
                  <a:spcPct val="90000"/>
                </a:lnSpc>
                <a:spcBef>
                  <a:spcPct val="0"/>
                </a:spcBef>
                <a:spcAft>
                  <a:spcPct val="35000"/>
                </a:spcAft>
              </a:pPr>
              <a:r>
                <a:rPr lang="en-US" sz="2400" b="1" kern="1200" dirty="0" smtClean="0">
                  <a:solidFill>
                    <a:schemeClr val="bg1"/>
                  </a:solidFill>
                </a:rPr>
                <a:t>Closeout</a:t>
              </a:r>
              <a:endParaRPr lang="en-US" sz="2400" b="1" kern="1200" dirty="0">
                <a:solidFill>
                  <a:schemeClr val="bg1"/>
                </a:solidFill>
              </a:endParaRPr>
            </a:p>
          </p:txBody>
        </p:sp>
        <p:sp>
          <p:nvSpPr>
            <p:cNvPr id="5" name="Right Triangle 4"/>
            <p:cNvSpPr/>
            <p:nvPr/>
          </p:nvSpPr>
          <p:spPr>
            <a:xfrm>
              <a:off x="464609" y="1778634"/>
              <a:ext cx="4495800" cy="4038600"/>
            </a:xfrm>
            <a:prstGeom prst="rtTriangle">
              <a:avLst/>
            </a:prstGeom>
            <a:gradFill flip="none" rotWithShape="1">
              <a:gsLst>
                <a:gs pos="0">
                  <a:schemeClr val="tx1">
                    <a:lumMod val="20000"/>
                    <a:lumOff val="80000"/>
                  </a:schemeClr>
                </a:gs>
                <a:gs pos="50000">
                  <a:schemeClr val="tx1">
                    <a:lumMod val="20000"/>
                    <a:lumOff val="80000"/>
                  </a:schemeClr>
                </a:gs>
                <a:gs pos="100000">
                  <a:schemeClr val="bg1">
                    <a:shade val="100000"/>
                    <a:satMod val="115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dirty="0" smtClean="0"/>
            </a:p>
          </p:txBody>
        </p:sp>
        <p:sp>
          <p:nvSpPr>
            <p:cNvPr id="6" name="TextBox 5"/>
            <p:cNvSpPr txBox="1"/>
            <p:nvPr/>
          </p:nvSpPr>
          <p:spPr>
            <a:xfrm>
              <a:off x="819233" y="4263589"/>
              <a:ext cx="3048000" cy="523220"/>
            </a:xfrm>
            <a:prstGeom prst="rect">
              <a:avLst/>
            </a:prstGeom>
            <a:noFill/>
          </p:spPr>
          <p:txBody>
            <a:bodyPr wrap="square" rtlCol="0">
              <a:spAutoFit/>
            </a:bodyPr>
            <a:lstStyle/>
            <a:p>
              <a:r>
                <a:rPr lang="en-US" sz="2800" b="1" dirty="0" smtClean="0">
                  <a:solidFill>
                    <a:srgbClr val="7A0000"/>
                  </a:solidFill>
                </a:rPr>
                <a:t>Road to Closed</a:t>
              </a:r>
            </a:p>
          </p:txBody>
        </p:sp>
        <p:sp>
          <p:nvSpPr>
            <p:cNvPr id="18" name="Oval 17"/>
            <p:cNvSpPr/>
            <p:nvPr/>
          </p:nvSpPr>
          <p:spPr>
            <a:xfrm>
              <a:off x="1301017" y="1633219"/>
              <a:ext cx="301055" cy="290831"/>
            </a:xfrm>
            <a:prstGeom prst="ellipse">
              <a:avLst/>
            </a:pr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dirty="0" smtClean="0"/>
            </a:p>
          </p:txBody>
        </p:sp>
        <p:sp>
          <p:nvSpPr>
            <p:cNvPr id="20" name="Oval 19"/>
            <p:cNvSpPr/>
            <p:nvPr/>
          </p:nvSpPr>
          <p:spPr>
            <a:xfrm>
              <a:off x="2706972" y="1905000"/>
              <a:ext cx="301055" cy="290831"/>
            </a:xfrm>
            <a:prstGeom prst="ellipse">
              <a:avLst/>
            </a:pr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dirty="0" smtClean="0"/>
            </a:p>
          </p:txBody>
        </p:sp>
        <p:sp>
          <p:nvSpPr>
            <p:cNvPr id="21" name="Oval 20"/>
            <p:cNvSpPr/>
            <p:nvPr/>
          </p:nvSpPr>
          <p:spPr>
            <a:xfrm>
              <a:off x="3808127" y="2362200"/>
              <a:ext cx="301055" cy="290831"/>
            </a:xfrm>
            <a:prstGeom prst="ellipse">
              <a:avLst/>
            </a:pr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dirty="0" smtClean="0"/>
            </a:p>
          </p:txBody>
        </p:sp>
        <p:sp>
          <p:nvSpPr>
            <p:cNvPr id="22" name="Oval 21"/>
            <p:cNvSpPr/>
            <p:nvPr/>
          </p:nvSpPr>
          <p:spPr>
            <a:xfrm>
              <a:off x="4803949" y="3051552"/>
              <a:ext cx="301055" cy="290831"/>
            </a:xfrm>
            <a:prstGeom prst="ellipse">
              <a:avLst/>
            </a:prstGeom>
            <a:solidFill>
              <a:schemeClr val="accent2"/>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dirty="0" smtClean="0"/>
            </a:p>
          </p:txBody>
        </p:sp>
        <p:sp>
          <p:nvSpPr>
            <p:cNvPr id="24" name="Minus 23"/>
            <p:cNvSpPr/>
            <p:nvPr/>
          </p:nvSpPr>
          <p:spPr>
            <a:xfrm rot="20053274">
              <a:off x="4688966" y="3524986"/>
              <a:ext cx="1674924" cy="727332"/>
            </a:xfrm>
            <a:prstGeom prst="mathMinus">
              <a:avLst/>
            </a:prstGeom>
            <a:solidFill>
              <a:schemeClr val="tx1"/>
            </a:solidFill>
            <a:ln w="190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dirty="0" smtClean="0"/>
            </a:p>
          </p:txBody>
        </p:sp>
      </p:grpSp>
      <p:sp>
        <p:nvSpPr>
          <p:cNvPr id="26" name="Right Triangle 25"/>
          <p:cNvSpPr/>
          <p:nvPr/>
        </p:nvSpPr>
        <p:spPr>
          <a:xfrm rot="10800000">
            <a:off x="4758253" y="1259624"/>
            <a:ext cx="4223167" cy="3711507"/>
          </a:xfrm>
          <a:prstGeom prst="rtTriangle">
            <a:avLst/>
          </a:prstGeom>
          <a:gradFill flip="none" rotWithShape="1">
            <a:gsLst>
              <a:gs pos="0">
                <a:schemeClr val="tx1">
                  <a:lumMod val="20000"/>
                  <a:lumOff val="80000"/>
                </a:schemeClr>
              </a:gs>
              <a:gs pos="50000">
                <a:schemeClr val="tx1">
                  <a:lumMod val="20000"/>
                  <a:lumOff val="80000"/>
                </a:schemeClr>
              </a:gs>
              <a:gs pos="100000">
                <a:schemeClr val="bg1">
                  <a:shade val="100000"/>
                  <a:satMod val="115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0" dirty="0" smtClean="0"/>
          </a:p>
        </p:txBody>
      </p:sp>
      <p:sp>
        <p:nvSpPr>
          <p:cNvPr id="3" name="Title 2"/>
          <p:cNvSpPr>
            <a:spLocks noGrp="1"/>
          </p:cNvSpPr>
          <p:nvPr>
            <p:ph type="title"/>
          </p:nvPr>
        </p:nvSpPr>
        <p:spPr>
          <a:xfrm>
            <a:off x="5269687" y="1350991"/>
            <a:ext cx="3874313" cy="889991"/>
          </a:xfrm>
        </p:spPr>
        <p:txBody>
          <a:bodyPr/>
          <a:lstStyle/>
          <a:p>
            <a:pPr algn="ctr"/>
            <a:r>
              <a:rPr lang="en-US" sz="2800" b="1" dirty="0" smtClean="0">
                <a:solidFill>
                  <a:srgbClr val="7A0000"/>
                </a:solidFill>
              </a:rPr>
              <a:t>GOHSEP Progressive Closeout</a:t>
            </a:r>
            <a:endParaRPr lang="en-US" sz="2800" b="1" dirty="0">
              <a:solidFill>
                <a:srgbClr val="7A0000"/>
              </a:solidFill>
            </a:endParaRPr>
          </a:p>
        </p:txBody>
      </p:sp>
      <p:sp>
        <p:nvSpPr>
          <p:cNvPr id="23" name="Slide Number Placeholder 6"/>
          <p:cNvSpPr txBox="1">
            <a:spLocks/>
          </p:cNvSpPr>
          <p:nvPr/>
        </p:nvSpPr>
        <p:spPr>
          <a:xfrm>
            <a:off x="5156200" y="190500"/>
            <a:ext cx="3670300" cy="703590"/>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rgbClr val="800000"/>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E7108AE-31F1-4A58-BBE8-D29448DFF242}" type="slidenum">
              <a:rPr lang="en-US" smtClean="0"/>
              <a:t>73</a:t>
            </a:fld>
            <a:endParaRPr lang="en-US" dirty="0"/>
          </a:p>
        </p:txBody>
      </p:sp>
    </p:spTree>
    <p:extLst>
      <p:ext uri="{BB962C8B-B14F-4D97-AF65-F5344CB8AC3E}">
        <p14:creationId xmlns:p14="http://schemas.microsoft.com/office/powerpoint/2010/main" val="244184613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57200" y="2502040"/>
            <a:ext cx="8229600" cy="3523413"/>
          </a:xfrm>
        </p:spPr>
        <p:txBody>
          <a:bodyPr/>
          <a:lstStyle/>
          <a:p>
            <a:r>
              <a:rPr lang="en-US" dirty="0">
                <a:solidFill>
                  <a:schemeClr val="tx1">
                    <a:lumMod val="75000"/>
                    <a:lumOff val="25000"/>
                  </a:schemeClr>
                </a:solidFill>
              </a:rPr>
              <a:t>Duplication of Benefits </a:t>
            </a:r>
            <a:endParaRPr lang="en-US" dirty="0" smtClean="0">
              <a:solidFill>
                <a:schemeClr val="tx1">
                  <a:lumMod val="75000"/>
                  <a:lumOff val="25000"/>
                </a:schemeClr>
              </a:solidFill>
            </a:endParaRPr>
          </a:p>
          <a:p>
            <a:r>
              <a:rPr lang="en-US" dirty="0" smtClean="0">
                <a:solidFill>
                  <a:schemeClr val="tx1">
                    <a:lumMod val="75000"/>
                    <a:lumOff val="25000"/>
                  </a:schemeClr>
                </a:solidFill>
              </a:rPr>
              <a:t>Obtain </a:t>
            </a:r>
            <a:r>
              <a:rPr lang="en-US" dirty="0">
                <a:solidFill>
                  <a:schemeClr val="tx1">
                    <a:lumMod val="75000"/>
                    <a:lumOff val="25000"/>
                  </a:schemeClr>
                </a:solidFill>
              </a:rPr>
              <a:t>and Maintain Requirements</a:t>
            </a:r>
            <a:endParaRPr lang="en-US" dirty="0"/>
          </a:p>
        </p:txBody>
      </p:sp>
      <p:sp>
        <p:nvSpPr>
          <p:cNvPr id="3" name="Slide Number Placeholder 2"/>
          <p:cNvSpPr>
            <a:spLocks noGrp="1"/>
          </p:cNvSpPr>
          <p:nvPr>
            <p:ph type="sldNum" sz="quarter" idx="12"/>
          </p:nvPr>
        </p:nvSpPr>
        <p:spPr/>
        <p:txBody>
          <a:bodyPr/>
          <a:lstStyle/>
          <a:p>
            <a:fld id="{A1FCC955-EDC8-C641-B7EE-09FB459102F8}" type="slidenum">
              <a:rPr lang="en-US" smtClean="0"/>
              <a:pPr/>
              <a:t>74</a:t>
            </a:fld>
            <a:endParaRPr lang="en-US"/>
          </a:p>
        </p:txBody>
      </p:sp>
      <p:sp>
        <p:nvSpPr>
          <p:cNvPr id="4" name="TextBox 3"/>
          <p:cNvSpPr txBox="1"/>
          <p:nvPr/>
        </p:nvSpPr>
        <p:spPr>
          <a:xfrm>
            <a:off x="5607311" y="1423066"/>
            <a:ext cx="3393105" cy="769441"/>
          </a:xfrm>
          <a:prstGeom prst="rect">
            <a:avLst/>
          </a:prstGeom>
        </p:spPr>
        <p:txBody>
          <a:bodyPr vert="horz" lIns="91440" tIns="45720" rIns="91440" bIns="45720" rtlCol="0" anchor="ctr">
            <a:normAutofit/>
          </a:bodyPr>
          <a:lstStyle>
            <a:defPPr>
              <a:defRPr lang="en-US"/>
            </a:defPPr>
            <a:lvl1pPr algn="r" defTabSz="457200">
              <a:spcBef>
                <a:spcPct val="0"/>
              </a:spcBef>
              <a:buNone/>
              <a:defRPr sz="4400">
                <a:solidFill>
                  <a:srgbClr val="17375E"/>
                </a:solidFill>
                <a:latin typeface="+mj-lt"/>
                <a:ea typeface="+mj-ea"/>
                <a:cs typeface="+mj-cs"/>
              </a:defRPr>
            </a:lvl1pPr>
          </a:lstStyle>
          <a:p>
            <a:r>
              <a:rPr lang="en-US" dirty="0"/>
              <a:t>Insurance</a:t>
            </a:r>
          </a:p>
        </p:txBody>
      </p:sp>
    </p:spTree>
    <p:extLst>
      <p:ext uri="{BB962C8B-B14F-4D97-AF65-F5344CB8AC3E}">
        <p14:creationId xmlns:p14="http://schemas.microsoft.com/office/powerpoint/2010/main" val="369750252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975" y="2291024"/>
            <a:ext cx="8505645" cy="4129725"/>
          </a:xfrm>
        </p:spPr>
        <p:txBody>
          <a:bodyPr>
            <a:normAutofit lnSpcReduction="10000"/>
          </a:bodyPr>
          <a:lstStyle/>
          <a:p>
            <a:pPr marL="457200" indent="-457200">
              <a:spcBef>
                <a:spcPts val="1200"/>
              </a:spcBef>
              <a:buSzPct val="99000"/>
              <a:tabLst>
                <a:tab pos="512763" algn="l"/>
              </a:tabLst>
            </a:pPr>
            <a:r>
              <a:rPr lang="en-US" sz="2800" b="1" dirty="0" smtClean="0">
                <a:solidFill>
                  <a:schemeClr val="tx1">
                    <a:lumMod val="75000"/>
                    <a:lumOff val="25000"/>
                  </a:schemeClr>
                </a:solidFill>
              </a:rPr>
              <a:t>Duplication of Benefits: </a:t>
            </a:r>
            <a:r>
              <a:rPr lang="en-US" sz="2800" b="1" dirty="0" smtClean="0">
                <a:solidFill>
                  <a:srgbClr val="7A0000"/>
                </a:solidFill>
              </a:rPr>
              <a:t>“</a:t>
            </a:r>
            <a:r>
              <a:rPr lang="en-US" sz="2800" b="1" dirty="0">
                <a:solidFill>
                  <a:srgbClr val="7A0000"/>
                </a:solidFill>
              </a:rPr>
              <a:t>First disaster</a:t>
            </a:r>
            <a:r>
              <a:rPr lang="en-US" sz="2800" b="1" dirty="0" smtClean="0">
                <a:solidFill>
                  <a:srgbClr val="7A0000"/>
                </a:solidFill>
              </a:rPr>
              <a:t>” </a:t>
            </a:r>
          </a:p>
          <a:p>
            <a:pPr marL="912813" lvl="1" indent="-457200">
              <a:spcBef>
                <a:spcPts val="1200"/>
              </a:spcBef>
              <a:buSzPct val="99000"/>
              <a:tabLst>
                <a:tab pos="512763" algn="l"/>
              </a:tabLst>
            </a:pPr>
            <a:r>
              <a:rPr lang="en-US" sz="2400" dirty="0" smtClean="0"/>
              <a:t>Facilities </a:t>
            </a:r>
            <a:r>
              <a:rPr lang="en-US" sz="2400" dirty="0"/>
              <a:t>damaged by flood &amp; located in a special flood hazard </a:t>
            </a:r>
            <a:r>
              <a:rPr lang="en-US" sz="2400" dirty="0" smtClean="0"/>
              <a:t>zone</a:t>
            </a:r>
          </a:p>
          <a:p>
            <a:pPr marL="912813" lvl="1" indent="-457200">
              <a:spcBef>
                <a:spcPts val="1200"/>
              </a:spcBef>
              <a:buClr>
                <a:schemeClr val="tx1">
                  <a:lumMod val="65000"/>
                  <a:lumOff val="35000"/>
                </a:schemeClr>
              </a:buClr>
              <a:buSzPct val="99000"/>
              <a:tabLst>
                <a:tab pos="512763" algn="l"/>
              </a:tabLst>
            </a:pPr>
            <a:r>
              <a:rPr lang="en-US" sz="2400" b="1" dirty="0" smtClean="0">
                <a:solidFill>
                  <a:srgbClr val="A50021"/>
                </a:solidFill>
              </a:rPr>
              <a:t>Mandatory </a:t>
            </a:r>
            <a:r>
              <a:rPr lang="en-US" sz="2400" b="1" dirty="0">
                <a:solidFill>
                  <a:srgbClr val="A50021"/>
                </a:solidFill>
              </a:rPr>
              <a:t>Reductions </a:t>
            </a:r>
            <a:r>
              <a:rPr lang="en-US" sz="2400" dirty="0"/>
              <a:t>(up to max amount available</a:t>
            </a:r>
            <a:r>
              <a:rPr lang="en-US" sz="2400" dirty="0" smtClean="0"/>
              <a:t>)</a:t>
            </a:r>
          </a:p>
          <a:p>
            <a:pPr marL="1257300" lvl="2" indent="-457200">
              <a:spcBef>
                <a:spcPts val="1200"/>
              </a:spcBef>
              <a:buSzPct val="99000"/>
              <a:tabLst>
                <a:tab pos="512763" algn="l"/>
              </a:tabLst>
            </a:pPr>
            <a:r>
              <a:rPr lang="en-US" sz="2000" dirty="0" smtClean="0"/>
              <a:t>$</a:t>
            </a:r>
            <a:r>
              <a:rPr lang="en-US" sz="2000" dirty="0"/>
              <a:t>500,000 </a:t>
            </a:r>
            <a:r>
              <a:rPr lang="en-US" sz="2000" dirty="0" smtClean="0"/>
              <a:t>structure </a:t>
            </a:r>
          </a:p>
          <a:p>
            <a:pPr marL="1257300" lvl="2" indent="-457200">
              <a:spcBef>
                <a:spcPts val="1200"/>
              </a:spcBef>
              <a:buSzPct val="99000"/>
              <a:tabLst>
                <a:tab pos="512763" algn="l"/>
              </a:tabLst>
            </a:pPr>
            <a:r>
              <a:rPr lang="en-US" sz="2000" dirty="0" smtClean="0"/>
              <a:t>$</a:t>
            </a:r>
            <a:r>
              <a:rPr lang="en-US" sz="2000" dirty="0"/>
              <a:t>500,000 </a:t>
            </a:r>
            <a:r>
              <a:rPr lang="en-US" sz="2000" dirty="0" smtClean="0"/>
              <a:t>contents </a:t>
            </a:r>
          </a:p>
          <a:p>
            <a:pPr marL="912813" lvl="1" indent="-457200">
              <a:spcBef>
                <a:spcPts val="1200"/>
              </a:spcBef>
              <a:buSzPct val="99000"/>
              <a:tabLst>
                <a:tab pos="512763" algn="l"/>
              </a:tabLst>
            </a:pPr>
            <a:r>
              <a:rPr lang="en-US" sz="2400" dirty="0" smtClean="0"/>
              <a:t>Facilities </a:t>
            </a:r>
            <a:r>
              <a:rPr lang="en-US" sz="2400" dirty="0"/>
              <a:t>not located in a special flood hazard </a:t>
            </a:r>
            <a:r>
              <a:rPr lang="en-US" sz="2400" dirty="0" smtClean="0"/>
              <a:t>zone </a:t>
            </a:r>
          </a:p>
          <a:p>
            <a:pPr marL="912813" lvl="1" indent="-457200">
              <a:spcBef>
                <a:spcPts val="1200"/>
              </a:spcBef>
              <a:buSzPct val="99000"/>
              <a:tabLst>
                <a:tab pos="512763" algn="l"/>
              </a:tabLst>
            </a:pPr>
            <a:r>
              <a:rPr lang="en-US" sz="2400" dirty="0" smtClean="0"/>
              <a:t>Grant </a:t>
            </a:r>
            <a:r>
              <a:rPr lang="en-US" sz="2400" dirty="0"/>
              <a:t>eligibility </a:t>
            </a:r>
            <a:r>
              <a:rPr lang="en-US" sz="2400" b="1" dirty="0"/>
              <a:t>reduced</a:t>
            </a:r>
            <a:r>
              <a:rPr lang="en-US" sz="2400" dirty="0"/>
              <a:t> by the amount of actual insurance proceeds</a:t>
            </a:r>
          </a:p>
          <a:p>
            <a:pPr marL="630936" indent="-283464">
              <a:spcBef>
                <a:spcPts val="1200"/>
              </a:spcBef>
              <a:buSzPct val="99000"/>
              <a:buFont typeface="Arial"/>
              <a:buChar char="•"/>
              <a:tabLst>
                <a:tab pos="512763" algn="l"/>
              </a:tabLst>
            </a:pPr>
            <a:endParaRPr lang="en-US" sz="2000" b="1" dirty="0" smtClean="0">
              <a:solidFill>
                <a:srgbClr val="800000"/>
              </a:solidFill>
            </a:endParaRPr>
          </a:p>
          <a:p>
            <a:endParaRPr lang="en-US" sz="2800" dirty="0" smtClean="0"/>
          </a:p>
          <a:p>
            <a:pPr marL="233363" indent="-233363">
              <a:spcBef>
                <a:spcPts val="1200"/>
              </a:spcBef>
              <a:buSzPct val="99000"/>
              <a:buNone/>
              <a:tabLst>
                <a:tab pos="512763" algn="l"/>
              </a:tabLst>
            </a:pPr>
            <a:endParaRPr lang="en-US" sz="2800" b="1" dirty="0" smtClean="0">
              <a:solidFill>
                <a:srgbClr val="800000"/>
              </a:solidFill>
            </a:endParaRPr>
          </a:p>
        </p:txBody>
      </p:sp>
      <p:sp>
        <p:nvSpPr>
          <p:cNvPr id="5" name="Title 1"/>
          <p:cNvSpPr txBox="1">
            <a:spLocks/>
          </p:cNvSpPr>
          <p:nvPr/>
        </p:nvSpPr>
        <p:spPr>
          <a:xfrm>
            <a:off x="950026" y="1124836"/>
            <a:ext cx="7802088" cy="775924"/>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400" kern="1200">
                <a:solidFill>
                  <a:srgbClr val="17375E"/>
                </a:solidFill>
                <a:latin typeface="+mj-lt"/>
                <a:ea typeface="+mj-ea"/>
                <a:cs typeface="+mj-cs"/>
              </a:defRPr>
            </a:lvl1pPr>
          </a:lstStyle>
          <a:p>
            <a:r>
              <a:rPr lang="en-US" dirty="0" smtClean="0"/>
              <a:t>Insurance</a:t>
            </a:r>
            <a:endParaRPr lang="en-US" dirty="0"/>
          </a:p>
        </p:txBody>
      </p:sp>
      <p:sp>
        <p:nvSpPr>
          <p:cNvPr id="7" name="Slide Number Placeholder 3"/>
          <p:cNvSpPr>
            <a:spLocks noGrp="1"/>
          </p:cNvSpPr>
          <p:nvPr>
            <p:ph type="sldNum" sz="quarter" idx="12"/>
          </p:nvPr>
        </p:nvSpPr>
        <p:spPr>
          <a:xfrm>
            <a:off x="5156200" y="190500"/>
            <a:ext cx="3670300" cy="703590"/>
          </a:xfrm>
        </p:spPr>
        <p:txBody>
          <a:bodyPr/>
          <a:lstStyle/>
          <a:p>
            <a:fld id="{29707825-71C1-42AC-9D6D-62F60971ECD6}" type="slidenum">
              <a:rPr lang="en-US" smtClean="0"/>
              <a:t>75</a:t>
            </a:fld>
            <a:endParaRPr lang="en-US" dirty="0"/>
          </a:p>
        </p:txBody>
      </p:sp>
    </p:spTree>
    <p:extLst>
      <p:ext uri="{BB962C8B-B14F-4D97-AF65-F5344CB8AC3E}">
        <p14:creationId xmlns:p14="http://schemas.microsoft.com/office/powerpoint/2010/main" val="422170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975" y="2291024"/>
            <a:ext cx="8505645" cy="4129725"/>
          </a:xfrm>
        </p:spPr>
        <p:txBody>
          <a:bodyPr>
            <a:normAutofit/>
          </a:bodyPr>
          <a:lstStyle/>
          <a:p>
            <a:pPr marL="457200" indent="-457200">
              <a:spcBef>
                <a:spcPts val="1200"/>
              </a:spcBef>
              <a:buSzPct val="99000"/>
              <a:tabLst>
                <a:tab pos="512763" algn="l"/>
              </a:tabLst>
            </a:pPr>
            <a:r>
              <a:rPr lang="en-US" sz="2800" b="1" dirty="0" smtClean="0">
                <a:solidFill>
                  <a:schemeClr val="tx1">
                    <a:lumMod val="75000"/>
                    <a:lumOff val="25000"/>
                  </a:schemeClr>
                </a:solidFill>
              </a:rPr>
              <a:t>Obtain &amp; Maintain (O&amp;M)</a:t>
            </a:r>
            <a:r>
              <a:rPr lang="en-US" sz="2800" b="1" i="1" dirty="0" smtClean="0">
                <a:solidFill>
                  <a:schemeClr val="tx1">
                    <a:lumMod val="75000"/>
                    <a:lumOff val="25000"/>
                  </a:schemeClr>
                </a:solidFill>
              </a:rPr>
              <a:t> </a:t>
            </a:r>
            <a:r>
              <a:rPr lang="en-US" sz="2800" b="1" dirty="0" smtClean="0">
                <a:solidFill>
                  <a:schemeClr val="tx1">
                    <a:lumMod val="75000"/>
                    <a:lumOff val="25000"/>
                  </a:schemeClr>
                </a:solidFill>
              </a:rPr>
              <a:t>Insurance Requirement </a:t>
            </a:r>
          </a:p>
          <a:p>
            <a:pPr marL="912813" lvl="1" indent="-457200">
              <a:spcBef>
                <a:spcPts val="1200"/>
              </a:spcBef>
              <a:buSzPct val="99000"/>
              <a:tabLst>
                <a:tab pos="512763" algn="l"/>
              </a:tabLst>
            </a:pPr>
            <a:r>
              <a:rPr lang="en-US" sz="2600" dirty="0">
                <a:solidFill>
                  <a:schemeClr val="tx1">
                    <a:lumMod val="75000"/>
                    <a:lumOff val="25000"/>
                  </a:schemeClr>
                </a:solidFill>
              </a:rPr>
              <a:t>Obtain insurance in the amount at least equal to the damages and for the peril that caused the damage</a:t>
            </a:r>
          </a:p>
          <a:p>
            <a:pPr marL="912813" lvl="1" indent="-457200">
              <a:spcBef>
                <a:spcPts val="1200"/>
              </a:spcBef>
              <a:buSzPct val="99000"/>
              <a:tabLst>
                <a:tab pos="512763" algn="l"/>
              </a:tabLst>
            </a:pPr>
            <a:r>
              <a:rPr lang="en-US" sz="2600" dirty="0" smtClean="0">
                <a:solidFill>
                  <a:schemeClr val="tx1">
                    <a:lumMod val="75000"/>
                    <a:lumOff val="25000"/>
                  </a:schemeClr>
                </a:solidFill>
              </a:rPr>
              <a:t>Maintain </a:t>
            </a:r>
            <a:r>
              <a:rPr lang="en-US" sz="2600" dirty="0">
                <a:solidFill>
                  <a:schemeClr val="tx1">
                    <a:lumMod val="75000"/>
                    <a:lumOff val="25000"/>
                  </a:schemeClr>
                </a:solidFill>
              </a:rPr>
              <a:t>insurance coverage in </a:t>
            </a:r>
            <a:r>
              <a:rPr lang="en-US" sz="2600" dirty="0" smtClean="0">
                <a:solidFill>
                  <a:schemeClr val="tx1">
                    <a:lumMod val="75000"/>
                    <a:lumOff val="25000"/>
                  </a:schemeClr>
                </a:solidFill>
              </a:rPr>
              <a:t>perpetuity</a:t>
            </a:r>
            <a:endParaRPr lang="en-US" sz="2000" b="1" dirty="0" smtClean="0">
              <a:solidFill>
                <a:srgbClr val="800000"/>
              </a:solidFill>
            </a:endParaRPr>
          </a:p>
          <a:p>
            <a:endParaRPr lang="en-US" sz="2800" dirty="0" smtClean="0"/>
          </a:p>
          <a:p>
            <a:pPr marL="233363" indent="-233363">
              <a:spcBef>
                <a:spcPts val="1200"/>
              </a:spcBef>
              <a:buSzPct val="99000"/>
              <a:buNone/>
              <a:tabLst>
                <a:tab pos="512763" algn="l"/>
              </a:tabLst>
            </a:pPr>
            <a:endParaRPr lang="en-US" sz="2800" b="1" dirty="0" smtClean="0">
              <a:solidFill>
                <a:srgbClr val="800000"/>
              </a:solidFill>
            </a:endParaRPr>
          </a:p>
        </p:txBody>
      </p:sp>
      <p:sp>
        <p:nvSpPr>
          <p:cNvPr id="8"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Insurance</a:t>
            </a:r>
            <a:endParaRPr lang="en-US" sz="4000" dirty="0"/>
          </a:p>
        </p:txBody>
      </p:sp>
      <p:sp>
        <p:nvSpPr>
          <p:cNvPr id="9" name="Slide Number Placeholder 3"/>
          <p:cNvSpPr>
            <a:spLocks noGrp="1"/>
          </p:cNvSpPr>
          <p:nvPr>
            <p:ph type="sldNum" sz="quarter" idx="12"/>
          </p:nvPr>
        </p:nvSpPr>
        <p:spPr>
          <a:xfrm>
            <a:off x="5156200" y="190500"/>
            <a:ext cx="3670300" cy="703590"/>
          </a:xfrm>
        </p:spPr>
        <p:txBody>
          <a:bodyPr/>
          <a:lstStyle/>
          <a:p>
            <a:fld id="{C2EC282E-C45C-41F9-B0BE-F2C6AD1A9845}" type="slidenum">
              <a:rPr lang="en-US" smtClean="0"/>
              <a:t>76</a:t>
            </a:fld>
            <a:endParaRPr lang="en-US" dirty="0"/>
          </a:p>
        </p:txBody>
      </p:sp>
    </p:spTree>
    <p:extLst>
      <p:ext uri="{BB962C8B-B14F-4D97-AF65-F5344CB8AC3E}">
        <p14:creationId xmlns:p14="http://schemas.microsoft.com/office/powerpoint/2010/main" val="3958914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A1FCC955-EDC8-C641-B7EE-09FB459102F8}" type="slidenum">
              <a:rPr lang="en-US" smtClean="0"/>
              <a:pPr/>
              <a:t>77</a:t>
            </a:fld>
            <a:endParaRPr lang="en-US"/>
          </a:p>
        </p:txBody>
      </p:sp>
      <p:sp>
        <p:nvSpPr>
          <p:cNvPr id="3" name="TextBox 2"/>
          <p:cNvSpPr txBox="1"/>
          <p:nvPr/>
        </p:nvSpPr>
        <p:spPr>
          <a:xfrm>
            <a:off x="512466" y="2038350"/>
            <a:ext cx="8314034" cy="4401205"/>
          </a:xfrm>
          <a:prstGeom prst="rect">
            <a:avLst/>
          </a:prstGeom>
          <a:noFill/>
        </p:spPr>
        <p:txBody>
          <a:bodyPr wrap="square" rtlCol="0">
            <a:spAutoFit/>
          </a:bodyPr>
          <a:lstStyle/>
          <a:p>
            <a:pPr marL="457200" indent="-457200">
              <a:buFont typeface="Arial" panose="020B0604020202020204" pitchFamily="34" charset="0"/>
              <a:buChar char="•"/>
            </a:pPr>
            <a:r>
              <a:rPr lang="en-US" sz="2800" b="1" dirty="0">
                <a:solidFill>
                  <a:schemeClr val="tx1">
                    <a:lumMod val="75000"/>
                    <a:lumOff val="25000"/>
                  </a:schemeClr>
                </a:solidFill>
              </a:rPr>
              <a:t>Duplication of Benefits - </a:t>
            </a:r>
            <a:r>
              <a:rPr lang="en-US" sz="2800" b="1" dirty="0">
                <a:solidFill>
                  <a:srgbClr val="7A0000"/>
                </a:solidFill>
              </a:rPr>
              <a:t>“Second disaster”</a:t>
            </a:r>
          </a:p>
          <a:p>
            <a:pPr marL="912813" lvl="1" indent="-457200" defTabSz="457200">
              <a:lnSpc>
                <a:spcPct val="90000"/>
              </a:lnSpc>
              <a:spcBef>
                <a:spcPts val="1200"/>
              </a:spcBef>
              <a:buSzPct val="99000"/>
              <a:buFont typeface="Arial"/>
              <a:buChar char="–"/>
              <a:tabLst>
                <a:tab pos="512763" algn="l"/>
              </a:tabLst>
            </a:pPr>
            <a:r>
              <a:rPr lang="en-US" sz="2000" dirty="0" smtClean="0">
                <a:solidFill>
                  <a:srgbClr val="595959"/>
                </a:solidFill>
              </a:rPr>
              <a:t>Facilities </a:t>
            </a:r>
            <a:r>
              <a:rPr lang="en-US" sz="2000" dirty="0">
                <a:solidFill>
                  <a:srgbClr val="595959"/>
                </a:solidFill>
              </a:rPr>
              <a:t>damaged by flood &amp; located in a special flood hazard zone</a:t>
            </a:r>
          </a:p>
          <a:p>
            <a:pPr marL="912813" lvl="1" indent="-457200" defTabSz="457200">
              <a:lnSpc>
                <a:spcPct val="90000"/>
              </a:lnSpc>
              <a:spcBef>
                <a:spcPts val="1200"/>
              </a:spcBef>
              <a:buSzPct val="99000"/>
              <a:buFont typeface="Arial"/>
              <a:buChar char="–"/>
              <a:tabLst>
                <a:tab pos="512763" algn="l"/>
              </a:tabLst>
            </a:pPr>
            <a:r>
              <a:rPr lang="en-US" sz="2000" dirty="0">
                <a:solidFill>
                  <a:srgbClr val="595959"/>
                </a:solidFill>
              </a:rPr>
              <a:t>	</a:t>
            </a:r>
            <a:r>
              <a:rPr lang="en-US" sz="2000" b="1" dirty="0">
                <a:solidFill>
                  <a:srgbClr val="A50021"/>
                </a:solidFill>
              </a:rPr>
              <a:t>Mandatory Reductions </a:t>
            </a:r>
            <a:r>
              <a:rPr lang="en-US" sz="2000" dirty="0">
                <a:solidFill>
                  <a:srgbClr val="595959"/>
                </a:solidFill>
              </a:rPr>
              <a:t>(up to max amount available)</a:t>
            </a:r>
          </a:p>
          <a:p>
            <a:pPr marL="1257300" lvl="2" indent="-457200" defTabSz="457200">
              <a:lnSpc>
                <a:spcPct val="90000"/>
              </a:lnSpc>
              <a:spcBef>
                <a:spcPts val="1200"/>
              </a:spcBef>
              <a:buSzPct val="99000"/>
              <a:buFont typeface="Courier New"/>
              <a:buChar char="o"/>
              <a:tabLst>
                <a:tab pos="512763" algn="l"/>
              </a:tabLst>
            </a:pPr>
            <a:r>
              <a:rPr lang="en-US" sz="2000" dirty="0" smtClean="0">
                <a:solidFill>
                  <a:srgbClr val="595959"/>
                </a:solidFill>
              </a:rPr>
              <a:t>$</a:t>
            </a:r>
            <a:r>
              <a:rPr lang="en-US" sz="2000" dirty="0">
                <a:solidFill>
                  <a:srgbClr val="595959"/>
                </a:solidFill>
              </a:rPr>
              <a:t>500,000 structure</a:t>
            </a:r>
          </a:p>
          <a:p>
            <a:pPr marL="1257300" lvl="2" indent="-457200" defTabSz="457200">
              <a:lnSpc>
                <a:spcPct val="90000"/>
              </a:lnSpc>
              <a:spcBef>
                <a:spcPts val="1200"/>
              </a:spcBef>
              <a:buSzPct val="99000"/>
              <a:buFont typeface="Courier New"/>
              <a:buChar char="o"/>
              <a:tabLst>
                <a:tab pos="512763" algn="l"/>
              </a:tabLst>
            </a:pPr>
            <a:r>
              <a:rPr lang="en-US" sz="2000" dirty="0" smtClean="0">
                <a:solidFill>
                  <a:srgbClr val="595959"/>
                </a:solidFill>
              </a:rPr>
              <a:t>$</a:t>
            </a:r>
            <a:r>
              <a:rPr lang="en-US" sz="2000" dirty="0">
                <a:solidFill>
                  <a:srgbClr val="595959"/>
                </a:solidFill>
              </a:rPr>
              <a:t>500,000 contents</a:t>
            </a:r>
          </a:p>
          <a:p>
            <a:pPr marL="800100" lvl="1" indent="-457200" defTabSz="457200">
              <a:lnSpc>
                <a:spcPct val="90000"/>
              </a:lnSpc>
              <a:spcBef>
                <a:spcPts val="1200"/>
              </a:spcBef>
              <a:buSzPct val="99000"/>
              <a:buFont typeface="Courier New"/>
              <a:buChar char="o"/>
              <a:tabLst>
                <a:tab pos="512763" algn="l"/>
              </a:tabLst>
            </a:pPr>
            <a:r>
              <a:rPr lang="en-US" sz="2000" dirty="0">
                <a:solidFill>
                  <a:srgbClr val="595959"/>
                </a:solidFill>
              </a:rPr>
              <a:t>Facilities not located in a special flood hazard zone</a:t>
            </a:r>
          </a:p>
          <a:p>
            <a:pPr marL="912813" lvl="1" indent="-457200" defTabSz="457200">
              <a:lnSpc>
                <a:spcPct val="90000"/>
              </a:lnSpc>
              <a:spcBef>
                <a:spcPts val="1200"/>
              </a:spcBef>
              <a:buSzPct val="99000"/>
              <a:buFont typeface="Arial"/>
              <a:buChar char="–"/>
              <a:tabLst>
                <a:tab pos="512763" algn="l"/>
              </a:tabLst>
            </a:pPr>
            <a:r>
              <a:rPr lang="en-US" sz="2000" dirty="0">
                <a:solidFill>
                  <a:srgbClr val="595959"/>
                </a:solidFill>
              </a:rPr>
              <a:t>	</a:t>
            </a:r>
            <a:r>
              <a:rPr lang="en-US" sz="2000" dirty="0">
                <a:solidFill>
                  <a:srgbClr val="595959"/>
                </a:solidFill>
              </a:rPr>
              <a:t>If </a:t>
            </a:r>
            <a:r>
              <a:rPr lang="en-US" sz="2000" dirty="0">
                <a:solidFill>
                  <a:srgbClr val="595959"/>
                </a:solidFill>
              </a:rPr>
              <a:t>full</a:t>
            </a:r>
            <a:r>
              <a:rPr lang="en-US" sz="2000" dirty="0">
                <a:solidFill>
                  <a:srgbClr val="595959"/>
                </a:solidFill>
              </a:rPr>
              <a:t> Insurance O&amp;M requirements met:</a:t>
            </a:r>
          </a:p>
          <a:p>
            <a:pPr marL="912813" lvl="1" indent="-457200" defTabSz="457200">
              <a:lnSpc>
                <a:spcPct val="90000"/>
              </a:lnSpc>
              <a:spcBef>
                <a:spcPts val="1200"/>
              </a:spcBef>
              <a:buSzPct val="99000"/>
              <a:buFont typeface="Arial"/>
              <a:buChar char="–"/>
              <a:tabLst>
                <a:tab pos="512763" algn="l"/>
              </a:tabLst>
            </a:pPr>
            <a:r>
              <a:rPr lang="en-US" sz="2000" dirty="0" smtClean="0">
                <a:solidFill>
                  <a:srgbClr val="595959"/>
                </a:solidFill>
              </a:rPr>
              <a:t>Grant </a:t>
            </a:r>
            <a:r>
              <a:rPr lang="en-US" sz="2000" dirty="0">
                <a:solidFill>
                  <a:srgbClr val="595959"/>
                </a:solidFill>
              </a:rPr>
              <a:t>eligibility reduced by the amount of actual insurance proceeds</a:t>
            </a:r>
          </a:p>
          <a:p>
            <a:pPr marL="912813" lvl="1" indent="-457200" defTabSz="457200">
              <a:lnSpc>
                <a:spcPct val="90000"/>
              </a:lnSpc>
              <a:spcBef>
                <a:spcPts val="1200"/>
              </a:spcBef>
              <a:buSzPct val="99000"/>
              <a:buFont typeface="Arial"/>
              <a:buChar char="–"/>
              <a:tabLst>
                <a:tab pos="512763" algn="l"/>
              </a:tabLst>
            </a:pPr>
            <a:r>
              <a:rPr lang="en-US" sz="2000" dirty="0">
                <a:solidFill>
                  <a:srgbClr val="595959"/>
                </a:solidFill>
              </a:rPr>
              <a:t>	If full Insurance O&amp;M requirements</a:t>
            </a:r>
            <a:r>
              <a:rPr lang="en-US" sz="2000" b="1" dirty="0">
                <a:solidFill>
                  <a:srgbClr val="595959"/>
                </a:solidFill>
              </a:rPr>
              <a:t> </a:t>
            </a:r>
            <a:r>
              <a:rPr lang="en-US" sz="2000" b="1" dirty="0">
                <a:solidFill>
                  <a:srgbClr val="A50021"/>
                </a:solidFill>
              </a:rPr>
              <a:t>not</a:t>
            </a:r>
            <a:r>
              <a:rPr lang="en-US" sz="2000" b="1" dirty="0">
                <a:solidFill>
                  <a:srgbClr val="595959"/>
                </a:solidFill>
              </a:rPr>
              <a:t> </a:t>
            </a:r>
            <a:r>
              <a:rPr lang="en-US" sz="2000" dirty="0">
                <a:solidFill>
                  <a:srgbClr val="595959"/>
                </a:solidFill>
              </a:rPr>
              <a:t>met:</a:t>
            </a:r>
          </a:p>
          <a:p>
            <a:pPr marL="912813" lvl="1" indent="-457200" defTabSz="457200">
              <a:lnSpc>
                <a:spcPct val="90000"/>
              </a:lnSpc>
              <a:spcBef>
                <a:spcPts val="1200"/>
              </a:spcBef>
              <a:buSzPct val="99000"/>
              <a:buFont typeface="Arial"/>
              <a:buChar char="–"/>
              <a:tabLst>
                <a:tab pos="512763" algn="l"/>
              </a:tabLst>
            </a:pPr>
            <a:r>
              <a:rPr lang="en-US" sz="2000" b="1" dirty="0" smtClean="0">
                <a:solidFill>
                  <a:srgbClr val="A50021"/>
                </a:solidFill>
              </a:rPr>
              <a:t>Grant </a:t>
            </a:r>
            <a:r>
              <a:rPr lang="en-US" sz="2000" b="1" dirty="0">
                <a:solidFill>
                  <a:srgbClr val="A50021"/>
                </a:solidFill>
              </a:rPr>
              <a:t>assistance is </a:t>
            </a:r>
            <a:r>
              <a:rPr lang="en-US" sz="2000" b="1" dirty="0" smtClean="0">
                <a:solidFill>
                  <a:srgbClr val="A50021"/>
                </a:solidFill>
              </a:rPr>
              <a:t>denied</a:t>
            </a:r>
            <a:endParaRPr lang="en-US" sz="2000" dirty="0"/>
          </a:p>
        </p:txBody>
      </p:sp>
      <p:sp>
        <p:nvSpPr>
          <p:cNvPr id="6" name="Title 1"/>
          <p:cNvSpPr txBox="1">
            <a:spLocks/>
          </p:cNvSpPr>
          <p:nvPr/>
        </p:nvSpPr>
        <p:spPr>
          <a:xfrm>
            <a:off x="950026" y="1124836"/>
            <a:ext cx="7802088" cy="775924"/>
          </a:xfrm>
          <a:prstGeom prst="rect">
            <a:avLst/>
          </a:prstGeom>
        </p:spPr>
        <p:txBody>
          <a:bodyPr vert="horz" lIns="91440" tIns="45720" rIns="91440" bIns="45720" rtlCol="0" anchor="ctr">
            <a:normAutofit/>
          </a:bodyPr>
          <a:lstStyle>
            <a:lvl1pPr algn="r" defTabSz="457200" rtl="0" eaLnBrk="1" latinLnBrk="0" hangingPunct="1">
              <a:spcBef>
                <a:spcPct val="0"/>
              </a:spcBef>
              <a:buNone/>
              <a:defRPr sz="4400" kern="1200">
                <a:solidFill>
                  <a:srgbClr val="17375E"/>
                </a:solidFill>
                <a:latin typeface="+mj-lt"/>
                <a:ea typeface="+mj-ea"/>
                <a:cs typeface="+mj-cs"/>
              </a:defRPr>
            </a:lvl1pPr>
          </a:lstStyle>
          <a:p>
            <a:r>
              <a:rPr lang="en-US" dirty="0" smtClean="0"/>
              <a:t>Insurance</a:t>
            </a:r>
            <a:endParaRPr lang="en-US" dirty="0"/>
          </a:p>
        </p:txBody>
      </p:sp>
    </p:spTree>
    <p:extLst>
      <p:ext uri="{BB962C8B-B14F-4D97-AF65-F5344CB8AC3E}">
        <p14:creationId xmlns:p14="http://schemas.microsoft.com/office/powerpoint/2010/main" val="224230074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975" y="2291024"/>
            <a:ext cx="8505645" cy="4129725"/>
          </a:xfrm>
        </p:spPr>
        <p:txBody>
          <a:bodyPr>
            <a:normAutofit/>
          </a:bodyPr>
          <a:lstStyle/>
          <a:p>
            <a:pPr marL="457200" indent="-457200">
              <a:spcBef>
                <a:spcPts val="1200"/>
              </a:spcBef>
              <a:buSzPct val="99000"/>
              <a:tabLst>
                <a:tab pos="512763" algn="l"/>
              </a:tabLst>
            </a:pPr>
            <a:r>
              <a:rPr lang="en-US" sz="2800" b="1" dirty="0" smtClean="0">
                <a:solidFill>
                  <a:schemeClr val="tx1">
                    <a:lumMod val="75000"/>
                    <a:lumOff val="25000"/>
                  </a:schemeClr>
                </a:solidFill>
              </a:rPr>
              <a:t>Obtain &amp; Maintain (O&amp;M)</a:t>
            </a:r>
            <a:r>
              <a:rPr lang="en-US" sz="2800" b="1" i="1" dirty="0" smtClean="0">
                <a:solidFill>
                  <a:schemeClr val="tx1">
                    <a:lumMod val="75000"/>
                    <a:lumOff val="25000"/>
                  </a:schemeClr>
                </a:solidFill>
              </a:rPr>
              <a:t> </a:t>
            </a:r>
            <a:r>
              <a:rPr lang="en-US" sz="2800" b="1" dirty="0" smtClean="0">
                <a:solidFill>
                  <a:schemeClr val="tx1">
                    <a:lumMod val="75000"/>
                    <a:lumOff val="25000"/>
                  </a:schemeClr>
                </a:solidFill>
              </a:rPr>
              <a:t>Insurance Requirement </a:t>
            </a:r>
          </a:p>
          <a:p>
            <a:pPr marL="912813" lvl="1" indent="-457200">
              <a:spcBef>
                <a:spcPts val="1200"/>
              </a:spcBef>
              <a:buSzPct val="99000"/>
              <a:tabLst>
                <a:tab pos="512763" algn="l"/>
              </a:tabLst>
            </a:pPr>
            <a:r>
              <a:rPr lang="en-US" sz="2600" dirty="0" smtClean="0">
                <a:solidFill>
                  <a:schemeClr val="tx1">
                    <a:lumMod val="75000"/>
                    <a:lumOff val="25000"/>
                  </a:schemeClr>
                </a:solidFill>
              </a:rPr>
              <a:t>Obtain and Maintain FULL insurance requirements or apply </a:t>
            </a:r>
            <a:r>
              <a:rPr lang="en-US" sz="2600" dirty="0" smtClean="0">
                <a:solidFill>
                  <a:schemeClr val="tx1">
                    <a:lumMod val="75000"/>
                    <a:lumOff val="25000"/>
                  </a:schemeClr>
                </a:solidFill>
              </a:rPr>
              <a:t>for an </a:t>
            </a:r>
            <a:r>
              <a:rPr lang="en-US" sz="2600" dirty="0" smtClean="0">
                <a:solidFill>
                  <a:schemeClr val="tx1">
                    <a:lumMod val="75000"/>
                    <a:lumOff val="25000"/>
                  </a:schemeClr>
                </a:solidFill>
              </a:rPr>
              <a:t>Insurance Commissioner’s Certification (ICC).</a:t>
            </a:r>
          </a:p>
          <a:p>
            <a:pPr marL="912813" lvl="1" indent="-457200">
              <a:spcBef>
                <a:spcPts val="1200"/>
              </a:spcBef>
              <a:buSzPct val="99000"/>
              <a:tabLst>
                <a:tab pos="512763" algn="l"/>
              </a:tabLst>
            </a:pPr>
            <a:r>
              <a:rPr lang="en-US" sz="2600" dirty="0">
                <a:solidFill>
                  <a:schemeClr val="tx1">
                    <a:lumMod val="75000"/>
                    <a:lumOff val="25000"/>
                  </a:schemeClr>
                </a:solidFill>
              </a:rPr>
              <a:t>“(FEMA)… shall not require greater types and amounts of insurance than are certified as reasonable by the State Insurance Commissioner” </a:t>
            </a:r>
            <a:r>
              <a:rPr lang="en-US" sz="2600" dirty="0" smtClean="0">
                <a:solidFill>
                  <a:schemeClr val="tx1">
                    <a:lumMod val="75000"/>
                    <a:lumOff val="25000"/>
                  </a:schemeClr>
                </a:solidFill>
              </a:rPr>
              <a:t>44 </a:t>
            </a:r>
            <a:r>
              <a:rPr lang="en-US" sz="2600" dirty="0" err="1" smtClean="0">
                <a:solidFill>
                  <a:schemeClr val="tx1">
                    <a:lumMod val="75000"/>
                    <a:lumOff val="25000"/>
                  </a:schemeClr>
                </a:solidFill>
              </a:rPr>
              <a:t>CFR</a:t>
            </a:r>
            <a:r>
              <a:rPr lang="en-US" sz="2600" dirty="0" smtClean="0">
                <a:solidFill>
                  <a:schemeClr val="tx1">
                    <a:lumMod val="75000"/>
                    <a:lumOff val="25000"/>
                  </a:schemeClr>
                </a:solidFill>
              </a:rPr>
              <a:t> 206.252 &amp; 253</a:t>
            </a:r>
            <a:endParaRPr lang="en-US" sz="2000" b="1" dirty="0" smtClean="0">
              <a:solidFill>
                <a:srgbClr val="800000"/>
              </a:solidFill>
            </a:endParaRPr>
          </a:p>
          <a:p>
            <a:endParaRPr lang="en-US" sz="2800" dirty="0" smtClean="0"/>
          </a:p>
          <a:p>
            <a:pPr marL="233363" indent="-233363">
              <a:spcBef>
                <a:spcPts val="1200"/>
              </a:spcBef>
              <a:buSzPct val="99000"/>
              <a:buNone/>
              <a:tabLst>
                <a:tab pos="512763" algn="l"/>
              </a:tabLst>
            </a:pPr>
            <a:endParaRPr lang="en-US" sz="2800" b="1" dirty="0" smtClean="0">
              <a:solidFill>
                <a:srgbClr val="800000"/>
              </a:solidFill>
            </a:endParaRPr>
          </a:p>
        </p:txBody>
      </p:sp>
      <p:sp>
        <p:nvSpPr>
          <p:cNvPr id="8"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Insurance</a:t>
            </a:r>
            <a:endParaRPr lang="en-US" sz="4000" dirty="0"/>
          </a:p>
        </p:txBody>
      </p:sp>
      <p:sp>
        <p:nvSpPr>
          <p:cNvPr id="9" name="Slide Number Placeholder 3"/>
          <p:cNvSpPr>
            <a:spLocks noGrp="1"/>
          </p:cNvSpPr>
          <p:nvPr>
            <p:ph type="sldNum" sz="quarter" idx="12"/>
          </p:nvPr>
        </p:nvSpPr>
        <p:spPr>
          <a:xfrm>
            <a:off x="5156200" y="190500"/>
            <a:ext cx="3670300" cy="703590"/>
          </a:xfrm>
        </p:spPr>
        <p:txBody>
          <a:bodyPr/>
          <a:lstStyle/>
          <a:p>
            <a:fld id="{C2EC282E-C45C-41F9-B0BE-F2C6AD1A9845}" type="slidenum">
              <a:rPr lang="en-US" smtClean="0"/>
              <a:t>78</a:t>
            </a:fld>
            <a:endParaRPr lang="en-US" dirty="0"/>
          </a:p>
        </p:txBody>
      </p:sp>
    </p:spTree>
    <p:extLst>
      <p:ext uri="{BB962C8B-B14F-4D97-AF65-F5344CB8AC3E}">
        <p14:creationId xmlns:p14="http://schemas.microsoft.com/office/powerpoint/2010/main" val="68536675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21170"/>
            <a:ext cx="8229600" cy="3657270"/>
          </a:xfrm>
        </p:spPr>
        <p:txBody>
          <a:bodyPr>
            <a:noAutofit/>
          </a:bodyPr>
          <a:lstStyle/>
          <a:p>
            <a:pPr marL="284163" indent="-284163">
              <a:lnSpc>
                <a:spcPct val="120000"/>
              </a:lnSpc>
              <a:spcBef>
                <a:spcPts val="1200"/>
              </a:spcBef>
              <a:buSzPct val="99000"/>
              <a:buNone/>
              <a:tabLst>
                <a:tab pos="512763" algn="l"/>
              </a:tabLst>
            </a:pPr>
            <a:r>
              <a:rPr lang="en-US" sz="2800" b="1" dirty="0" smtClean="0">
                <a:solidFill>
                  <a:schemeClr val="tx1">
                    <a:lumMod val="75000"/>
                    <a:lumOff val="25000"/>
                  </a:schemeClr>
                </a:solidFill>
              </a:rPr>
              <a:t>Debris Removal</a:t>
            </a:r>
            <a:endParaRPr lang="en-US" sz="2800" b="1" i="1" dirty="0">
              <a:solidFill>
                <a:schemeClr val="tx1">
                  <a:lumMod val="75000"/>
                  <a:lumOff val="25000"/>
                </a:schemeClr>
              </a:solidFill>
            </a:endParaRPr>
          </a:p>
          <a:p>
            <a:pPr marL="633222" lvl="1">
              <a:lnSpc>
                <a:spcPct val="120000"/>
              </a:lnSpc>
              <a:spcBef>
                <a:spcPts val="0"/>
              </a:spcBef>
              <a:buSzPct val="84000"/>
              <a:buFont typeface="Arial" pitchFamily="34" charset="0"/>
              <a:buChar char="•"/>
              <a:tabLst>
                <a:tab pos="512763" algn="l"/>
              </a:tabLst>
            </a:pPr>
            <a:r>
              <a:rPr lang="en-US" sz="2400" b="1" dirty="0" smtClean="0">
                <a:solidFill>
                  <a:schemeClr val="tx1">
                    <a:lumMod val="75000"/>
                    <a:lumOff val="25000"/>
                  </a:schemeClr>
                </a:solidFill>
              </a:rPr>
              <a:t>Event-related </a:t>
            </a:r>
            <a:r>
              <a:rPr lang="en-US" sz="2400" dirty="0" smtClean="0">
                <a:solidFill>
                  <a:schemeClr val="tx1">
                    <a:lumMod val="75000"/>
                    <a:lumOff val="25000"/>
                  </a:schemeClr>
                </a:solidFill>
              </a:rPr>
              <a:t>debris.</a:t>
            </a:r>
          </a:p>
          <a:p>
            <a:pPr marL="633222" lvl="1">
              <a:lnSpc>
                <a:spcPct val="120000"/>
              </a:lnSpc>
              <a:spcBef>
                <a:spcPts val="0"/>
              </a:spcBef>
              <a:buSzPct val="84000"/>
              <a:buFont typeface="Arial" pitchFamily="34" charset="0"/>
              <a:buChar char="•"/>
              <a:tabLst>
                <a:tab pos="512763" algn="l"/>
              </a:tabLst>
            </a:pPr>
            <a:r>
              <a:rPr lang="en-US" sz="2400" b="1" dirty="0" smtClean="0">
                <a:solidFill>
                  <a:schemeClr val="tx1">
                    <a:lumMod val="75000"/>
                    <a:lumOff val="25000"/>
                  </a:schemeClr>
                </a:solidFill>
              </a:rPr>
              <a:t>Property + right of-ways </a:t>
            </a:r>
            <a:r>
              <a:rPr lang="en-US" sz="2400" dirty="0" smtClean="0">
                <a:solidFill>
                  <a:schemeClr val="tx1">
                    <a:lumMod val="75000"/>
                    <a:lumOff val="25000"/>
                  </a:schemeClr>
                </a:solidFill>
              </a:rPr>
              <a:t>that are the </a:t>
            </a:r>
            <a:r>
              <a:rPr lang="en-US" sz="2400" b="1" dirty="0" smtClean="0">
                <a:solidFill>
                  <a:srgbClr val="C00000"/>
                </a:solidFill>
              </a:rPr>
              <a:t>responsibility of the Applicant</a:t>
            </a:r>
            <a:r>
              <a:rPr lang="en-US" sz="2400" b="1" dirty="0" smtClean="0">
                <a:solidFill>
                  <a:schemeClr val="tx1">
                    <a:lumMod val="75000"/>
                    <a:lumOff val="25000"/>
                  </a:schemeClr>
                </a:solidFill>
              </a:rPr>
              <a:t>.</a:t>
            </a:r>
            <a:endParaRPr lang="en-US" sz="2400" i="1" dirty="0" smtClean="0">
              <a:solidFill>
                <a:schemeClr val="tx1">
                  <a:lumMod val="75000"/>
                  <a:lumOff val="25000"/>
                </a:schemeClr>
              </a:solidFill>
            </a:endParaRPr>
          </a:p>
          <a:p>
            <a:pPr marL="633222" lvl="1">
              <a:lnSpc>
                <a:spcPct val="120000"/>
              </a:lnSpc>
              <a:spcBef>
                <a:spcPts val="0"/>
              </a:spcBef>
              <a:buSzPct val="84000"/>
              <a:buFont typeface="Arial" pitchFamily="34" charset="0"/>
              <a:buChar char="•"/>
              <a:tabLst>
                <a:tab pos="512763" algn="l"/>
              </a:tabLst>
            </a:pPr>
            <a:r>
              <a:rPr lang="en-US" sz="2400" dirty="0" smtClean="0"/>
              <a:t>It is an </a:t>
            </a:r>
            <a:r>
              <a:rPr lang="en-US" sz="2400" b="1" dirty="0" smtClean="0">
                <a:solidFill>
                  <a:srgbClr val="C00000"/>
                </a:solidFill>
              </a:rPr>
              <a:t>Applicant’s responsibility </a:t>
            </a:r>
            <a:r>
              <a:rPr lang="en-US" sz="2400" dirty="0" smtClean="0"/>
              <a:t>to understand and follow</a:t>
            </a:r>
            <a:r>
              <a:rPr lang="en-US" sz="2400" dirty="0" smtClean="0">
                <a:solidFill>
                  <a:schemeClr val="tx1">
                    <a:lumMod val="75000"/>
                    <a:lumOff val="25000"/>
                  </a:schemeClr>
                </a:solidFill>
              </a:rPr>
              <a:t> </a:t>
            </a:r>
            <a:r>
              <a:rPr lang="en-US" sz="2400" b="1" dirty="0" smtClean="0">
                <a:solidFill>
                  <a:schemeClr val="tx1">
                    <a:lumMod val="75000"/>
                    <a:lumOff val="25000"/>
                  </a:schemeClr>
                </a:solidFill>
              </a:rPr>
              <a:t>all local, State &amp; Federal regulations for debris removal + management + monitoring + operations.</a:t>
            </a:r>
          </a:p>
        </p:txBody>
      </p:sp>
      <p:sp>
        <p:nvSpPr>
          <p:cNvPr id="9"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Public Assistance</a:t>
            </a:r>
            <a:endParaRPr lang="en-US" sz="4000" dirty="0"/>
          </a:p>
        </p:txBody>
      </p:sp>
      <p:sp>
        <p:nvSpPr>
          <p:cNvPr id="10" name="Slide Number Placeholder 3"/>
          <p:cNvSpPr>
            <a:spLocks noGrp="1"/>
          </p:cNvSpPr>
          <p:nvPr>
            <p:ph type="sldNum" sz="quarter" idx="12"/>
          </p:nvPr>
        </p:nvSpPr>
        <p:spPr>
          <a:xfrm>
            <a:off x="5156200" y="190500"/>
            <a:ext cx="3670300" cy="703590"/>
          </a:xfrm>
        </p:spPr>
        <p:txBody>
          <a:bodyPr/>
          <a:lstStyle/>
          <a:p>
            <a:fld id="{9BCDBA53-5AB4-499C-9036-DAE251663336}" type="slidenum">
              <a:rPr lang="en-US" smtClean="0"/>
              <a:t>79</a:t>
            </a:fld>
            <a:endParaRPr lang="en-US" dirty="0"/>
          </a:p>
        </p:txBody>
      </p:sp>
    </p:spTree>
    <p:extLst>
      <p:ext uri="{BB962C8B-B14F-4D97-AF65-F5344CB8AC3E}">
        <p14:creationId xmlns:p14="http://schemas.microsoft.com/office/powerpoint/2010/main" val="3900496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1875" y="5387883"/>
            <a:ext cx="9144000" cy="1303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72200" y="1910389"/>
            <a:ext cx="8229600" cy="4440936"/>
          </a:xfrm>
        </p:spPr>
        <p:txBody>
          <a:bodyPr>
            <a:noAutofit/>
          </a:bodyPr>
          <a:lstStyle/>
          <a:p>
            <a:pPr marL="796925" lvl="1" indent="-571500">
              <a:buClr>
                <a:schemeClr val="tx1">
                  <a:lumMod val="85000"/>
                  <a:lumOff val="15000"/>
                </a:schemeClr>
              </a:buClr>
              <a:buFont typeface="Arial" panose="020B0604020202020204" pitchFamily="34" charset="0"/>
              <a:buChar char="•"/>
            </a:pPr>
            <a:r>
              <a:rPr lang="en-US" sz="4000" spc="-30" dirty="0"/>
              <a:t>We are home to </a:t>
            </a:r>
            <a:r>
              <a:rPr lang="en-US" sz="4000" b="1" spc="-30" dirty="0"/>
              <a:t>critical supply routes</a:t>
            </a:r>
            <a:r>
              <a:rPr lang="en-US" sz="4000" spc="-30" dirty="0"/>
              <a:t> + </a:t>
            </a:r>
            <a:r>
              <a:rPr lang="en-US" sz="4000" b="1" spc="-30" dirty="0"/>
              <a:t>energy production resources</a:t>
            </a:r>
            <a:r>
              <a:rPr lang="en-US" sz="4000" spc="-30" dirty="0"/>
              <a:t>.</a:t>
            </a:r>
          </a:p>
        </p:txBody>
      </p:sp>
      <p:sp>
        <p:nvSpPr>
          <p:cNvPr id="5" name="Slide Number Placeholder 5"/>
          <p:cNvSpPr>
            <a:spLocks noGrp="1"/>
          </p:cNvSpPr>
          <p:nvPr>
            <p:ph type="sldNum" sz="quarter" idx="4294967295"/>
          </p:nvPr>
        </p:nvSpPr>
        <p:spPr>
          <a:xfrm>
            <a:off x="445325" y="619010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rgbClr val="800000"/>
                </a:solidFill>
                <a:latin typeface="+mn-lt"/>
                <a:cs typeface="+mn-cs"/>
              </a:defRPr>
            </a:lvl1pPr>
          </a:lstStyle>
          <a:p>
            <a:pPr>
              <a:defRPr/>
            </a:pPr>
            <a:fld id="{A142B44F-5633-4473-B0F0-A889F0E53A0B}" type="slidenum">
              <a:rPr lang="en-US"/>
              <a:pPr>
                <a:defRPr/>
              </a:pPr>
              <a:t>8</a:t>
            </a:fld>
            <a:endParaRPr lang="en-US" dirty="0"/>
          </a:p>
        </p:txBody>
      </p:sp>
      <p:pic>
        <p:nvPicPr>
          <p:cNvPr id="7" name="Picture 6" descr="0415_gulf-shrimp-boat.jpg"/>
          <p:cNvPicPr>
            <a:picLocks noChangeAspect="1"/>
          </p:cNvPicPr>
          <p:nvPr/>
        </p:nvPicPr>
        <p:blipFill>
          <a:blip r:embed="rId3"/>
          <a:stretch>
            <a:fillRect/>
          </a:stretch>
        </p:blipFill>
        <p:spPr>
          <a:xfrm>
            <a:off x="3540251" y="4153568"/>
            <a:ext cx="304800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7" descr="0415_gulf-shrimp-boat.jpg"/>
          <p:cNvPicPr>
            <a:picLocks noChangeAspect="1"/>
          </p:cNvPicPr>
          <p:nvPr/>
        </p:nvPicPr>
        <p:blipFill>
          <a:blip r:embed="rId4"/>
          <a:stretch>
            <a:fillRect/>
          </a:stretch>
        </p:blipFill>
        <p:spPr>
          <a:xfrm>
            <a:off x="6767877" y="4153567"/>
            <a:ext cx="2166350"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101" y="4153564"/>
            <a:ext cx="3143925" cy="2286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Slide Number Placeholder 3"/>
          <p:cNvSpPr>
            <a:spLocks noGrp="1"/>
          </p:cNvSpPr>
          <p:nvPr>
            <p:ph type="sldNum" sz="quarter" idx="12"/>
          </p:nvPr>
        </p:nvSpPr>
        <p:spPr>
          <a:xfrm>
            <a:off x="5156200" y="190500"/>
            <a:ext cx="3670300" cy="703590"/>
          </a:xfrm>
        </p:spPr>
        <p:txBody>
          <a:bodyPr/>
          <a:lstStyle/>
          <a:p>
            <a:fld id="{5EAFCA23-C4AA-4FE9-B046-0C237C7E44A8}" type="slidenum">
              <a:rPr lang="en-US" smtClean="0"/>
              <a:t>8</a:t>
            </a:fld>
            <a:endParaRPr lang="en-US" dirty="0"/>
          </a:p>
        </p:txBody>
      </p:sp>
      <p:sp>
        <p:nvSpPr>
          <p:cNvPr id="12" name="Title 5"/>
          <p:cNvSpPr>
            <a:spLocks noGrp="1"/>
          </p:cNvSpPr>
          <p:nvPr>
            <p:ph type="title"/>
          </p:nvPr>
        </p:nvSpPr>
        <p:spPr>
          <a:xfrm>
            <a:off x="457200" y="1295400"/>
            <a:ext cx="8229600" cy="903004"/>
          </a:xfrm>
        </p:spPr>
        <p:txBody>
          <a:bodyPr/>
          <a:lstStyle/>
          <a:p>
            <a:r>
              <a:rPr lang="en-US" dirty="0" smtClean="0"/>
              <a:t>Risk</a:t>
            </a:r>
            <a:endParaRPr lang="en-US" dirty="0"/>
          </a:p>
        </p:txBody>
      </p:sp>
    </p:spTree>
    <p:extLst>
      <p:ext uri="{BB962C8B-B14F-4D97-AF65-F5344CB8AC3E}">
        <p14:creationId xmlns:p14="http://schemas.microsoft.com/office/powerpoint/2010/main" val="838507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81891" y="4561951"/>
            <a:ext cx="8104909" cy="9619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457200" y="2160395"/>
            <a:ext cx="8229600" cy="4230026"/>
          </a:xfrm>
        </p:spPr>
        <p:txBody>
          <a:bodyPr>
            <a:normAutofit/>
          </a:bodyPr>
          <a:lstStyle/>
          <a:p>
            <a:pPr marL="284163" indent="-284163">
              <a:lnSpc>
                <a:spcPct val="120000"/>
              </a:lnSpc>
              <a:spcBef>
                <a:spcPts val="600"/>
              </a:spcBef>
              <a:buSzPct val="99000"/>
              <a:buNone/>
              <a:tabLst>
                <a:tab pos="512763" algn="l"/>
              </a:tabLst>
            </a:pPr>
            <a:r>
              <a:rPr lang="en-US" sz="3000" b="1" dirty="0" smtClean="0">
                <a:solidFill>
                  <a:schemeClr val="tx1">
                    <a:lumMod val="75000"/>
                    <a:lumOff val="25000"/>
                  </a:schemeClr>
                </a:solidFill>
              </a:rPr>
              <a:t>Individual Assistance (IA)</a:t>
            </a:r>
          </a:p>
          <a:p>
            <a:pPr marL="630936" lvl="1" indent="-284163">
              <a:spcBef>
                <a:spcPts val="1200"/>
              </a:spcBef>
              <a:buClr>
                <a:schemeClr val="tx1"/>
              </a:buClr>
              <a:buSzPct val="99000"/>
              <a:buFont typeface="Arial"/>
              <a:buChar char="•"/>
              <a:tabLst>
                <a:tab pos="512763" algn="l"/>
              </a:tabLst>
            </a:pPr>
            <a:r>
              <a:rPr lang="en-US" sz="2400" dirty="0" smtClean="0">
                <a:solidFill>
                  <a:schemeClr val="tx1">
                    <a:lumMod val="75000"/>
                    <a:lumOff val="25000"/>
                  </a:schemeClr>
                </a:solidFill>
              </a:rPr>
              <a:t>FEMA </a:t>
            </a:r>
            <a:r>
              <a:rPr lang="en-US" sz="2400" b="1" dirty="0" smtClean="0">
                <a:solidFill>
                  <a:srgbClr val="C00000"/>
                </a:solidFill>
              </a:rPr>
              <a:t>Individuals + Households Program </a:t>
            </a:r>
            <a:r>
              <a:rPr lang="en-US" sz="2400" dirty="0" smtClean="0">
                <a:solidFill>
                  <a:schemeClr val="tx1">
                    <a:lumMod val="75000"/>
                    <a:lumOff val="25000"/>
                  </a:schemeClr>
                </a:solidFill>
              </a:rPr>
              <a:t>(IHP</a:t>
            </a:r>
            <a:r>
              <a:rPr lang="en-US" sz="2400" i="1" dirty="0" smtClean="0">
                <a:solidFill>
                  <a:schemeClr val="tx1">
                    <a:lumMod val="75000"/>
                    <a:lumOff val="25000"/>
                  </a:schemeClr>
                </a:solidFill>
              </a:rPr>
              <a:t>) </a:t>
            </a:r>
            <a:r>
              <a:rPr lang="en-US" sz="2400" dirty="0" smtClean="0">
                <a:solidFill>
                  <a:schemeClr val="tx1">
                    <a:lumMod val="75000"/>
                    <a:lumOff val="25000"/>
                  </a:schemeClr>
                </a:solidFill>
              </a:rPr>
              <a:t>provides </a:t>
            </a:r>
            <a:r>
              <a:rPr lang="en-US" sz="2400" b="1" dirty="0" smtClean="0">
                <a:solidFill>
                  <a:schemeClr val="tx1">
                    <a:lumMod val="75000"/>
                    <a:lumOff val="25000"/>
                  </a:schemeClr>
                </a:solidFill>
              </a:rPr>
              <a:t>financial assistance needed </a:t>
            </a:r>
            <a:r>
              <a:rPr lang="en-US" sz="2400" dirty="0" smtClean="0">
                <a:solidFill>
                  <a:schemeClr val="tx1">
                    <a:lumMod val="75000"/>
                    <a:lumOff val="25000"/>
                  </a:schemeClr>
                </a:solidFill>
              </a:rPr>
              <a:t>as a </a:t>
            </a:r>
            <a:r>
              <a:rPr lang="en-US" sz="2400" b="1" dirty="0" smtClean="0">
                <a:solidFill>
                  <a:schemeClr val="tx1">
                    <a:lumMod val="75000"/>
                    <a:lumOff val="25000"/>
                  </a:schemeClr>
                </a:solidFill>
              </a:rPr>
              <a:t>direct result </a:t>
            </a:r>
            <a:r>
              <a:rPr lang="en-US" sz="2400" dirty="0" smtClean="0">
                <a:solidFill>
                  <a:schemeClr val="tx1">
                    <a:lumMod val="75000"/>
                    <a:lumOff val="25000"/>
                  </a:schemeClr>
                </a:solidFill>
              </a:rPr>
              <a:t>of a </a:t>
            </a:r>
            <a:r>
              <a:rPr lang="en-US" sz="2400" b="1" dirty="0" smtClean="0">
                <a:solidFill>
                  <a:schemeClr val="tx1">
                    <a:lumMod val="75000"/>
                    <a:lumOff val="25000"/>
                  </a:schemeClr>
                </a:solidFill>
              </a:rPr>
              <a:t>Presidentially declared </a:t>
            </a:r>
            <a:r>
              <a:rPr lang="en-US" sz="2400" dirty="0" smtClean="0">
                <a:solidFill>
                  <a:schemeClr val="tx1">
                    <a:lumMod val="75000"/>
                    <a:lumOff val="25000"/>
                  </a:schemeClr>
                </a:solidFill>
              </a:rPr>
              <a:t>disaster or emergency.</a:t>
            </a:r>
          </a:p>
          <a:p>
            <a:pPr marL="630936" lvl="1" indent="-284163">
              <a:spcBef>
                <a:spcPts val="1200"/>
              </a:spcBef>
              <a:buClr>
                <a:schemeClr val="tx1"/>
              </a:buClr>
              <a:buSzPct val="99000"/>
              <a:buFont typeface="Arial"/>
              <a:buChar char="•"/>
              <a:tabLst>
                <a:tab pos="512763" algn="l"/>
              </a:tabLst>
            </a:pPr>
            <a:r>
              <a:rPr lang="en-US" sz="2400" dirty="0" smtClean="0">
                <a:solidFill>
                  <a:schemeClr val="tx1">
                    <a:lumMod val="75000"/>
                    <a:lumOff val="25000"/>
                  </a:schemeClr>
                </a:solidFill>
              </a:rPr>
              <a:t>Grants provide for </a:t>
            </a:r>
            <a:r>
              <a:rPr lang="en-US" sz="2400" b="1" dirty="0" smtClean="0">
                <a:solidFill>
                  <a:schemeClr val="tx1">
                    <a:lumMod val="75000"/>
                    <a:lumOff val="25000"/>
                  </a:schemeClr>
                </a:solidFill>
              </a:rPr>
              <a:t>special + personal </a:t>
            </a:r>
            <a:r>
              <a:rPr lang="en-US" sz="2400" dirty="0" smtClean="0">
                <a:solidFill>
                  <a:schemeClr val="tx1">
                    <a:lumMod val="75000"/>
                    <a:lumOff val="25000"/>
                  </a:schemeClr>
                </a:solidFill>
              </a:rPr>
              <a:t>needs.  For example:</a:t>
            </a:r>
          </a:p>
          <a:p>
            <a:pPr marL="630936" lvl="1" indent="-284163">
              <a:spcBef>
                <a:spcPts val="1200"/>
              </a:spcBef>
              <a:buClr>
                <a:schemeClr val="tx1"/>
              </a:buClr>
              <a:buSzPct val="99000"/>
              <a:buFont typeface="Arial"/>
              <a:buChar char="•"/>
              <a:tabLst>
                <a:tab pos="512763" algn="l"/>
              </a:tabLst>
            </a:pPr>
            <a:endParaRPr lang="en-US" sz="1000" dirty="0" smtClean="0">
              <a:solidFill>
                <a:schemeClr val="tx1">
                  <a:lumMod val="75000"/>
                  <a:lumOff val="25000"/>
                </a:schemeClr>
              </a:solidFill>
            </a:endParaRPr>
          </a:p>
          <a:p>
            <a:pPr marL="630936" lvl="1" indent="-284163">
              <a:spcBef>
                <a:spcPts val="1200"/>
              </a:spcBef>
              <a:buClr>
                <a:schemeClr val="tx1"/>
              </a:buClr>
              <a:buSzPct val="99000"/>
              <a:buFont typeface="Arial"/>
              <a:buChar char="•"/>
              <a:tabLst>
                <a:tab pos="512763" algn="l"/>
              </a:tabLst>
            </a:pPr>
            <a:endParaRPr lang="en-US" sz="2400" dirty="0" smtClean="0">
              <a:solidFill>
                <a:schemeClr val="tx1">
                  <a:lumMod val="75000"/>
                  <a:lumOff val="25000"/>
                </a:schemeClr>
              </a:solidFill>
            </a:endParaRPr>
          </a:p>
          <a:p>
            <a:pPr marL="630936" lvl="1" indent="-284163">
              <a:spcBef>
                <a:spcPts val="1200"/>
              </a:spcBef>
              <a:buClr>
                <a:schemeClr val="tx1"/>
              </a:buClr>
              <a:buSzPct val="99000"/>
              <a:buFont typeface="Arial"/>
              <a:buChar char="•"/>
              <a:tabLst>
                <a:tab pos="512763" algn="l"/>
              </a:tabLst>
            </a:pPr>
            <a:r>
              <a:rPr lang="en-US" sz="2400" dirty="0" smtClean="0">
                <a:solidFill>
                  <a:schemeClr val="tx1">
                    <a:lumMod val="75000"/>
                    <a:lumOff val="25000"/>
                  </a:schemeClr>
                </a:solidFill>
              </a:rPr>
              <a:t>Currently the grant amount is </a:t>
            </a:r>
            <a:r>
              <a:rPr lang="en-US" sz="2400" b="1" dirty="0" smtClean="0">
                <a:solidFill>
                  <a:srgbClr val="C00000"/>
                </a:solidFill>
              </a:rPr>
              <a:t>$31,900 </a:t>
            </a:r>
            <a:r>
              <a:rPr lang="en-US" sz="2400" b="1" dirty="0" smtClean="0">
                <a:solidFill>
                  <a:schemeClr val="tx1">
                    <a:lumMod val="75000"/>
                    <a:lumOff val="25000"/>
                  </a:schemeClr>
                </a:solidFill>
              </a:rPr>
              <a:t>(updated annually).</a:t>
            </a:r>
          </a:p>
        </p:txBody>
      </p:sp>
      <p:sp>
        <p:nvSpPr>
          <p:cNvPr id="4" name="TextBox 3"/>
          <p:cNvSpPr txBox="1"/>
          <p:nvPr/>
        </p:nvSpPr>
        <p:spPr>
          <a:xfrm>
            <a:off x="4370135" y="4573826"/>
            <a:ext cx="3906983" cy="1077218"/>
          </a:xfrm>
          <a:prstGeom prst="rect">
            <a:avLst/>
          </a:prstGeom>
          <a:noFill/>
        </p:spPr>
        <p:txBody>
          <a:bodyPr wrap="square" rtlCol="0">
            <a:spAutoFit/>
          </a:bodyPr>
          <a:lstStyle/>
          <a:p>
            <a:pPr marL="0" lvl="2">
              <a:buClr>
                <a:schemeClr val="tx1">
                  <a:lumMod val="75000"/>
                  <a:lumOff val="25000"/>
                </a:schemeClr>
              </a:buClr>
              <a:buSzPct val="100000"/>
              <a:buFont typeface="Arial" pitchFamily="34" charset="0"/>
              <a:buChar char="•"/>
              <a:tabLst>
                <a:tab pos="512763" algn="l"/>
              </a:tabLst>
            </a:pPr>
            <a:r>
              <a:rPr lang="en-US" sz="1600" b="1" dirty="0" smtClean="0">
                <a:solidFill>
                  <a:schemeClr val="tx1">
                    <a:lumMod val="75000"/>
                    <a:lumOff val="25000"/>
                  </a:schemeClr>
                </a:solidFill>
                <a:latin typeface="Arial" pitchFamily="34" charset="0"/>
                <a:cs typeface="Arial" pitchFamily="34" charset="0"/>
              </a:rPr>
              <a:t> Personal property (e.g. computers)</a:t>
            </a:r>
          </a:p>
          <a:p>
            <a:pPr marL="0" lvl="2">
              <a:buClr>
                <a:schemeClr val="tx1">
                  <a:lumMod val="75000"/>
                  <a:lumOff val="25000"/>
                </a:schemeClr>
              </a:buClr>
              <a:buSzPct val="100000"/>
              <a:buFont typeface="Arial" pitchFamily="34" charset="0"/>
              <a:buChar char="•"/>
              <a:tabLst>
                <a:tab pos="512763" algn="l"/>
              </a:tabLst>
            </a:pPr>
            <a:r>
              <a:rPr lang="en-US" sz="1600" b="1" dirty="0" smtClean="0">
                <a:solidFill>
                  <a:schemeClr val="tx1">
                    <a:lumMod val="75000"/>
                    <a:lumOff val="25000"/>
                  </a:schemeClr>
                </a:solidFill>
                <a:latin typeface="Arial" pitchFamily="34" charset="0"/>
                <a:cs typeface="Arial" pitchFamily="34" charset="0"/>
              </a:rPr>
              <a:t> Funeral expenses</a:t>
            </a:r>
          </a:p>
          <a:p>
            <a:pPr marL="0" lvl="2">
              <a:buClr>
                <a:schemeClr val="tx1">
                  <a:lumMod val="75000"/>
                  <a:lumOff val="25000"/>
                </a:schemeClr>
              </a:buClr>
              <a:buSzPct val="100000"/>
              <a:buFont typeface="Arial" pitchFamily="34" charset="0"/>
              <a:buChar char="•"/>
              <a:tabLst>
                <a:tab pos="512763" algn="l"/>
              </a:tabLst>
            </a:pPr>
            <a:r>
              <a:rPr lang="en-US" sz="1600" b="1" dirty="0" smtClean="0">
                <a:solidFill>
                  <a:schemeClr val="tx1">
                    <a:lumMod val="75000"/>
                    <a:lumOff val="25000"/>
                  </a:schemeClr>
                </a:solidFill>
                <a:latin typeface="Arial" pitchFamily="34" charset="0"/>
                <a:cs typeface="Arial" pitchFamily="34" charset="0"/>
              </a:rPr>
              <a:t> And more</a:t>
            </a:r>
            <a:endParaRPr lang="en-US" sz="1600" dirty="0" smtClean="0">
              <a:solidFill>
                <a:schemeClr val="tx1">
                  <a:lumMod val="75000"/>
                  <a:lumOff val="25000"/>
                </a:schemeClr>
              </a:solidFill>
              <a:latin typeface="Arial" pitchFamily="34" charset="0"/>
              <a:cs typeface="Arial" pitchFamily="34" charset="0"/>
            </a:endParaRPr>
          </a:p>
          <a:p>
            <a:endParaRPr lang="en-US" sz="1600" dirty="0">
              <a:latin typeface="Arial" pitchFamily="34" charset="0"/>
              <a:cs typeface="Arial" pitchFamily="34" charset="0"/>
            </a:endParaRPr>
          </a:p>
        </p:txBody>
      </p:sp>
      <p:sp>
        <p:nvSpPr>
          <p:cNvPr id="6" name="TextBox 5"/>
          <p:cNvSpPr txBox="1"/>
          <p:nvPr/>
        </p:nvSpPr>
        <p:spPr>
          <a:xfrm>
            <a:off x="1508165" y="4597577"/>
            <a:ext cx="3004458" cy="830997"/>
          </a:xfrm>
          <a:prstGeom prst="rect">
            <a:avLst/>
          </a:prstGeom>
          <a:noFill/>
        </p:spPr>
        <p:txBody>
          <a:bodyPr wrap="square" rtlCol="0">
            <a:spAutoFit/>
          </a:bodyPr>
          <a:lstStyle/>
          <a:p>
            <a:pPr marL="0" lvl="2">
              <a:buClr>
                <a:schemeClr val="tx1">
                  <a:lumMod val="75000"/>
                  <a:lumOff val="25000"/>
                </a:schemeClr>
              </a:buClr>
              <a:buSzPct val="100000"/>
              <a:buFont typeface="Arial" pitchFamily="34" charset="0"/>
              <a:buChar char="•"/>
              <a:tabLst>
                <a:tab pos="512763" algn="l"/>
              </a:tabLst>
            </a:pPr>
            <a:r>
              <a:rPr lang="en-US" sz="1600" b="1" dirty="0" smtClean="0">
                <a:solidFill>
                  <a:schemeClr val="tx1">
                    <a:lumMod val="75000"/>
                    <a:lumOff val="25000"/>
                  </a:schemeClr>
                </a:solidFill>
                <a:latin typeface="Arial" pitchFamily="34" charset="0"/>
                <a:cs typeface="Arial" pitchFamily="34" charset="0"/>
              </a:rPr>
              <a:t> Temporary housing</a:t>
            </a:r>
          </a:p>
          <a:p>
            <a:pPr marL="0" lvl="2">
              <a:buClr>
                <a:schemeClr val="tx1">
                  <a:lumMod val="75000"/>
                  <a:lumOff val="25000"/>
                </a:schemeClr>
              </a:buClr>
              <a:buSzPct val="100000"/>
              <a:buFont typeface="Arial" pitchFamily="34" charset="0"/>
              <a:buChar char="•"/>
              <a:tabLst>
                <a:tab pos="512763" algn="l"/>
              </a:tabLst>
            </a:pPr>
            <a:r>
              <a:rPr lang="en-US" sz="1600" b="1" dirty="0" smtClean="0">
                <a:solidFill>
                  <a:schemeClr val="tx1">
                    <a:lumMod val="75000"/>
                    <a:lumOff val="25000"/>
                  </a:schemeClr>
                </a:solidFill>
                <a:latin typeface="Arial" pitchFamily="34" charset="0"/>
                <a:cs typeface="Arial" pitchFamily="34" charset="0"/>
              </a:rPr>
              <a:t> Medical bills</a:t>
            </a:r>
          </a:p>
          <a:p>
            <a:pPr marL="0" lvl="2">
              <a:buClr>
                <a:schemeClr val="tx1">
                  <a:lumMod val="75000"/>
                  <a:lumOff val="25000"/>
                </a:schemeClr>
              </a:buClr>
              <a:buSzPct val="100000"/>
              <a:buFont typeface="Arial" pitchFamily="34" charset="0"/>
              <a:buChar char="•"/>
              <a:tabLst>
                <a:tab pos="512763" algn="l"/>
              </a:tabLst>
            </a:pPr>
            <a:r>
              <a:rPr lang="en-US" sz="1600" b="1" dirty="0" smtClean="0">
                <a:solidFill>
                  <a:schemeClr val="tx1">
                    <a:lumMod val="75000"/>
                    <a:lumOff val="25000"/>
                  </a:schemeClr>
                </a:solidFill>
                <a:latin typeface="Arial" pitchFamily="34" charset="0"/>
                <a:cs typeface="Arial" pitchFamily="34" charset="0"/>
              </a:rPr>
              <a:t> Dental</a:t>
            </a:r>
            <a:endParaRPr lang="en-US" sz="1600" i="1" dirty="0">
              <a:latin typeface="Arial" pitchFamily="34" charset="0"/>
              <a:cs typeface="Arial" pitchFamily="34" charset="0"/>
            </a:endParaRPr>
          </a:p>
        </p:txBody>
      </p:sp>
      <p:cxnSp>
        <p:nvCxnSpPr>
          <p:cNvPr id="9" name="Straight Connector 8"/>
          <p:cNvCxnSpPr/>
          <p:nvPr/>
        </p:nvCxnSpPr>
        <p:spPr>
          <a:xfrm flipV="1">
            <a:off x="4132615" y="4645079"/>
            <a:ext cx="0" cy="771895"/>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2"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Public Assistance</a:t>
            </a:r>
            <a:endParaRPr lang="en-US" sz="4000" dirty="0"/>
          </a:p>
        </p:txBody>
      </p:sp>
      <p:sp>
        <p:nvSpPr>
          <p:cNvPr id="13" name="Slide Number Placeholder 3"/>
          <p:cNvSpPr>
            <a:spLocks noGrp="1"/>
          </p:cNvSpPr>
          <p:nvPr>
            <p:ph type="sldNum" sz="quarter" idx="12"/>
          </p:nvPr>
        </p:nvSpPr>
        <p:spPr>
          <a:xfrm>
            <a:off x="5156200" y="190500"/>
            <a:ext cx="3670300" cy="703590"/>
          </a:xfrm>
        </p:spPr>
        <p:txBody>
          <a:bodyPr/>
          <a:lstStyle/>
          <a:p>
            <a:fld id="{0600A4CD-0F69-4B15-85EB-0B28F9A25AA6}" type="slidenum">
              <a:rPr lang="en-US" smtClean="0"/>
              <a:t>80</a:t>
            </a:fld>
            <a:endParaRPr lang="en-US" dirty="0"/>
          </a:p>
        </p:txBody>
      </p:sp>
    </p:spTree>
    <p:extLst>
      <p:ext uri="{BB962C8B-B14F-4D97-AF65-F5344CB8AC3E}">
        <p14:creationId xmlns:p14="http://schemas.microsoft.com/office/powerpoint/2010/main" val="2495792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Recover: Other Funding</a:t>
            </a:r>
            <a:endParaRPr lang="en-US" sz="4000" dirty="0"/>
          </a:p>
        </p:txBody>
      </p:sp>
      <p:sp>
        <p:nvSpPr>
          <p:cNvPr id="3" name="Content Placeholder 2"/>
          <p:cNvSpPr>
            <a:spLocks noGrp="1"/>
          </p:cNvSpPr>
          <p:nvPr>
            <p:ph idx="1"/>
          </p:nvPr>
        </p:nvSpPr>
        <p:spPr>
          <a:xfrm>
            <a:off x="457200" y="2120202"/>
            <a:ext cx="8229600" cy="4139921"/>
          </a:xfrm>
        </p:spPr>
        <p:txBody>
          <a:bodyPr>
            <a:normAutofit/>
          </a:bodyPr>
          <a:lstStyle/>
          <a:p>
            <a:pPr marL="233363" indent="-233363">
              <a:spcBef>
                <a:spcPts val="1800"/>
              </a:spcBef>
              <a:buSzPct val="99000"/>
              <a:buNone/>
              <a:tabLst>
                <a:tab pos="512763" algn="l"/>
              </a:tabLst>
            </a:pPr>
            <a:r>
              <a:rPr lang="en-US" sz="2800" b="1" dirty="0" smtClean="0">
                <a:solidFill>
                  <a:schemeClr val="tx1">
                    <a:lumMod val="75000"/>
                    <a:lumOff val="25000"/>
                  </a:schemeClr>
                </a:solidFill>
              </a:rPr>
              <a:t>Other </a:t>
            </a:r>
            <a:r>
              <a:rPr lang="en-US" sz="2800" b="1" dirty="0">
                <a:solidFill>
                  <a:schemeClr val="tx1">
                    <a:lumMod val="75000"/>
                    <a:lumOff val="25000"/>
                  </a:schemeClr>
                </a:solidFill>
              </a:rPr>
              <a:t>Funding </a:t>
            </a:r>
            <a:r>
              <a:rPr lang="en-US" sz="2800" b="1" dirty="0" smtClean="0">
                <a:solidFill>
                  <a:schemeClr val="tx1">
                    <a:lumMod val="75000"/>
                    <a:lumOff val="25000"/>
                  </a:schemeClr>
                </a:solidFill>
              </a:rPr>
              <a:t>Opportunities</a:t>
            </a:r>
            <a:endParaRPr lang="en-US" sz="2800" b="1" i="1" dirty="0" smtClean="0">
              <a:solidFill>
                <a:schemeClr val="tx1">
                  <a:lumMod val="75000"/>
                  <a:lumOff val="25000"/>
                </a:schemeClr>
              </a:solidFill>
            </a:endParaRPr>
          </a:p>
          <a:p>
            <a:pPr marL="569913" lvl="1" indent="-223838">
              <a:spcBef>
                <a:spcPts val="1800"/>
              </a:spcBef>
              <a:buFont typeface="Arial" pitchFamily="34" charset="0"/>
              <a:buChar char="•"/>
            </a:pPr>
            <a:r>
              <a:rPr lang="en-US" sz="2400" b="1" dirty="0" smtClean="0">
                <a:solidFill>
                  <a:schemeClr val="tx1">
                    <a:lumMod val="75000"/>
                    <a:lumOff val="25000"/>
                  </a:schemeClr>
                </a:solidFill>
              </a:rPr>
              <a:t>Small </a:t>
            </a:r>
            <a:r>
              <a:rPr lang="en-US" sz="2400" b="1" dirty="0">
                <a:solidFill>
                  <a:schemeClr val="tx1">
                    <a:lumMod val="75000"/>
                    <a:lumOff val="25000"/>
                  </a:schemeClr>
                </a:solidFill>
              </a:rPr>
              <a:t>Business </a:t>
            </a:r>
            <a:r>
              <a:rPr lang="en-US" sz="2400" b="1" dirty="0" smtClean="0">
                <a:solidFill>
                  <a:schemeClr val="tx1">
                    <a:lumMod val="75000"/>
                    <a:lumOff val="25000"/>
                  </a:schemeClr>
                </a:solidFill>
              </a:rPr>
              <a:t>Administration (SBA)</a:t>
            </a:r>
            <a:r>
              <a:rPr lang="en-US" sz="2400" b="1" dirty="0">
                <a:solidFill>
                  <a:schemeClr val="tx1">
                    <a:lumMod val="75000"/>
                    <a:lumOff val="25000"/>
                  </a:schemeClr>
                </a:solidFill>
              </a:rPr>
              <a:t> </a:t>
            </a:r>
            <a:r>
              <a:rPr lang="en-US" sz="2400" b="1" dirty="0" smtClean="0">
                <a:solidFill>
                  <a:schemeClr val="tx1">
                    <a:lumMod val="75000"/>
                    <a:lumOff val="25000"/>
                  </a:schemeClr>
                </a:solidFill>
              </a:rPr>
              <a:t>Disaster Loans </a:t>
            </a:r>
          </a:p>
          <a:p>
            <a:pPr marL="1033462" lvl="2" indent="-342900">
              <a:spcBef>
                <a:spcPts val="1800"/>
              </a:spcBef>
              <a:buFont typeface="Wingdings" panose="05000000000000000000" pitchFamily="2" charset="2"/>
              <a:buChar char="§"/>
            </a:pPr>
            <a:r>
              <a:rPr lang="en-US" sz="2000" dirty="0">
                <a:solidFill>
                  <a:schemeClr val="tx1">
                    <a:lumMod val="75000"/>
                    <a:lumOff val="25000"/>
                  </a:schemeClr>
                </a:solidFill>
              </a:rPr>
              <a:t>P</a:t>
            </a:r>
            <a:r>
              <a:rPr lang="en-US" sz="2000" dirty="0" smtClean="0">
                <a:solidFill>
                  <a:schemeClr val="tx1">
                    <a:lumMod val="75000"/>
                    <a:lumOff val="25000"/>
                  </a:schemeClr>
                </a:solidFill>
              </a:rPr>
              <a:t>rovides loans </a:t>
            </a:r>
            <a:r>
              <a:rPr lang="en-US" sz="2000" dirty="0">
                <a:solidFill>
                  <a:schemeClr val="tx1">
                    <a:lumMod val="75000"/>
                    <a:lumOff val="25000"/>
                  </a:schemeClr>
                </a:solidFill>
              </a:rPr>
              <a:t>to </a:t>
            </a:r>
            <a:r>
              <a:rPr lang="en-US" sz="2000" b="1" dirty="0" smtClean="0">
                <a:solidFill>
                  <a:schemeClr val="tx1">
                    <a:lumMod val="75000"/>
                    <a:lumOff val="25000"/>
                  </a:schemeClr>
                </a:solidFill>
              </a:rPr>
              <a:t>homeowners + renters + </a:t>
            </a:r>
            <a:r>
              <a:rPr lang="en-US" sz="2000" b="1" dirty="0">
                <a:solidFill>
                  <a:schemeClr val="tx1">
                    <a:lumMod val="75000"/>
                    <a:lumOff val="25000"/>
                  </a:schemeClr>
                </a:solidFill>
              </a:rPr>
              <a:t>businesses </a:t>
            </a:r>
            <a:r>
              <a:rPr lang="en-US" sz="2000" b="1" dirty="0" smtClean="0">
                <a:solidFill>
                  <a:schemeClr val="tx1">
                    <a:lumMod val="75000"/>
                    <a:lumOff val="25000"/>
                  </a:schemeClr>
                </a:solidFill>
              </a:rPr>
              <a:t>+ organizations </a:t>
            </a:r>
            <a:r>
              <a:rPr lang="en-US" sz="2000" dirty="0">
                <a:solidFill>
                  <a:schemeClr val="tx1">
                    <a:lumMod val="75000"/>
                    <a:lumOff val="25000"/>
                  </a:schemeClr>
                </a:solidFill>
              </a:rPr>
              <a:t>to </a:t>
            </a:r>
            <a:r>
              <a:rPr lang="en-US" sz="2000" b="1" dirty="0">
                <a:solidFill>
                  <a:srgbClr val="C00000"/>
                </a:solidFill>
              </a:rPr>
              <a:t>repair or </a:t>
            </a:r>
            <a:r>
              <a:rPr lang="en-US" sz="2000" b="1" dirty="0" smtClean="0">
                <a:solidFill>
                  <a:srgbClr val="C00000"/>
                </a:solidFill>
              </a:rPr>
              <a:t>replace </a:t>
            </a:r>
            <a:r>
              <a:rPr lang="en-US" sz="2000" dirty="0" smtClean="0">
                <a:solidFill>
                  <a:schemeClr val="tx1">
                    <a:lumMod val="75000"/>
                    <a:lumOff val="25000"/>
                  </a:schemeClr>
                </a:solidFill>
              </a:rPr>
              <a:t>real estate + </a:t>
            </a:r>
            <a:r>
              <a:rPr lang="en-US" sz="2000" dirty="0">
                <a:solidFill>
                  <a:schemeClr val="tx1">
                    <a:lumMod val="75000"/>
                    <a:lumOff val="25000"/>
                  </a:schemeClr>
                </a:solidFill>
              </a:rPr>
              <a:t>personal </a:t>
            </a:r>
            <a:r>
              <a:rPr lang="en-US" sz="2000" dirty="0" smtClean="0">
                <a:solidFill>
                  <a:schemeClr val="tx1">
                    <a:lumMod val="75000"/>
                    <a:lumOff val="25000"/>
                  </a:schemeClr>
                </a:solidFill>
              </a:rPr>
              <a:t>property + </a:t>
            </a:r>
            <a:r>
              <a:rPr lang="en-US" sz="2000" dirty="0">
                <a:solidFill>
                  <a:schemeClr val="tx1">
                    <a:lumMod val="75000"/>
                    <a:lumOff val="25000"/>
                  </a:schemeClr>
                </a:solidFill>
              </a:rPr>
              <a:t>equipment </a:t>
            </a:r>
            <a:r>
              <a:rPr lang="en-US" sz="2000" dirty="0" smtClean="0">
                <a:solidFill>
                  <a:schemeClr val="tx1">
                    <a:lumMod val="75000"/>
                    <a:lumOff val="25000"/>
                  </a:schemeClr>
                </a:solidFill>
              </a:rPr>
              <a:t>+ business </a:t>
            </a:r>
            <a:r>
              <a:rPr lang="en-US" sz="2000" dirty="0">
                <a:solidFill>
                  <a:schemeClr val="tx1">
                    <a:lumMod val="75000"/>
                    <a:lumOff val="25000"/>
                  </a:schemeClr>
                </a:solidFill>
              </a:rPr>
              <a:t>assets </a:t>
            </a:r>
            <a:r>
              <a:rPr lang="en-US" sz="2000" dirty="0" smtClean="0">
                <a:solidFill>
                  <a:schemeClr val="tx1">
                    <a:lumMod val="75000"/>
                    <a:lumOff val="25000"/>
                  </a:schemeClr>
                </a:solidFill>
              </a:rPr>
              <a:t>damaged </a:t>
            </a:r>
            <a:r>
              <a:rPr lang="en-US" sz="2000" dirty="0">
                <a:solidFill>
                  <a:schemeClr val="tx1">
                    <a:lumMod val="75000"/>
                    <a:lumOff val="25000"/>
                  </a:schemeClr>
                </a:solidFill>
              </a:rPr>
              <a:t>in </a:t>
            </a:r>
            <a:r>
              <a:rPr lang="en-US" sz="2000" dirty="0" smtClean="0">
                <a:solidFill>
                  <a:schemeClr val="tx1">
                    <a:lumMod val="75000"/>
                    <a:lumOff val="25000"/>
                  </a:schemeClr>
                </a:solidFill>
              </a:rPr>
              <a:t>a disaster.</a:t>
            </a:r>
          </a:p>
          <a:p>
            <a:pPr marL="569913" lvl="1" indent="-223838">
              <a:spcBef>
                <a:spcPts val="1800"/>
              </a:spcBef>
              <a:buFont typeface="Arial" pitchFamily="34" charset="0"/>
              <a:buChar char="•"/>
            </a:pPr>
            <a:r>
              <a:rPr lang="en-US" sz="2400" b="1" dirty="0" smtClean="0">
                <a:solidFill>
                  <a:schemeClr val="tx1">
                    <a:lumMod val="75000"/>
                    <a:lumOff val="25000"/>
                  </a:schemeClr>
                </a:solidFill>
              </a:rPr>
              <a:t>Community Development Block Grants (CDBG) </a:t>
            </a:r>
          </a:p>
          <a:p>
            <a:pPr marL="1033462" lvl="2" indent="-342900">
              <a:spcBef>
                <a:spcPts val="1800"/>
              </a:spcBef>
              <a:buFont typeface="Wingdings" panose="05000000000000000000" pitchFamily="2" charset="2"/>
              <a:buChar char="§"/>
            </a:pPr>
            <a:r>
              <a:rPr lang="en-US" sz="2000" dirty="0">
                <a:solidFill>
                  <a:schemeClr val="tx1">
                    <a:lumMod val="75000"/>
                    <a:lumOff val="25000"/>
                  </a:schemeClr>
                </a:solidFill>
              </a:rPr>
              <a:t>Is a part of the Department of Housing &amp; Urban Development (HUD), administered through the </a:t>
            </a:r>
            <a:r>
              <a:rPr lang="en-US" sz="2000" b="1" dirty="0">
                <a:solidFill>
                  <a:schemeClr val="tx1">
                    <a:lumMod val="75000"/>
                    <a:lumOff val="25000"/>
                  </a:schemeClr>
                </a:solidFill>
              </a:rPr>
              <a:t>Louisiana Division of Administration’s Office of Community Development (OCD).</a:t>
            </a:r>
          </a:p>
        </p:txBody>
      </p:sp>
      <p:sp>
        <p:nvSpPr>
          <p:cNvPr id="7" name="Slide Number Placeholder 3"/>
          <p:cNvSpPr>
            <a:spLocks noGrp="1"/>
          </p:cNvSpPr>
          <p:nvPr>
            <p:ph type="sldNum" sz="quarter" idx="12"/>
          </p:nvPr>
        </p:nvSpPr>
        <p:spPr>
          <a:xfrm>
            <a:off x="5156200" y="190500"/>
            <a:ext cx="3670300" cy="703590"/>
          </a:xfrm>
        </p:spPr>
        <p:txBody>
          <a:bodyPr/>
          <a:lstStyle/>
          <a:p>
            <a:fld id="{A4A4B786-2F84-4882-986B-75DDAB0D39C1}" type="slidenum">
              <a:rPr lang="en-US" smtClean="0"/>
              <a:t>81</a:t>
            </a:fld>
            <a:endParaRPr lang="en-US" dirty="0"/>
          </a:p>
        </p:txBody>
      </p:sp>
    </p:spTree>
    <p:extLst>
      <p:ext uri="{BB962C8B-B14F-4D97-AF65-F5344CB8AC3E}">
        <p14:creationId xmlns:p14="http://schemas.microsoft.com/office/powerpoint/2010/main" val="3363642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a:t>Key Takeaways – Public </a:t>
            </a:r>
            <a:r>
              <a:rPr lang="en-US" dirty="0" smtClean="0"/>
              <a:t>Assistance</a:t>
            </a:r>
            <a:endParaRPr lang="en-US" dirty="0"/>
          </a:p>
        </p:txBody>
      </p:sp>
      <p:sp>
        <p:nvSpPr>
          <p:cNvPr id="5" name="Content Placeholder 4"/>
          <p:cNvSpPr>
            <a:spLocks noGrp="1"/>
          </p:cNvSpPr>
          <p:nvPr>
            <p:ph idx="1"/>
          </p:nvPr>
        </p:nvSpPr>
        <p:spPr/>
        <p:txBody>
          <a:bodyPr/>
          <a:lstStyle/>
          <a:p>
            <a:r>
              <a:rPr lang="en-US" dirty="0"/>
              <a:t>Competitive procurement</a:t>
            </a:r>
          </a:p>
          <a:p>
            <a:r>
              <a:rPr lang="en-US" dirty="0"/>
              <a:t>	Reimbursement program</a:t>
            </a:r>
          </a:p>
          <a:p>
            <a:r>
              <a:rPr lang="en-US" dirty="0"/>
              <a:t>	Documentation driven program</a:t>
            </a:r>
          </a:p>
          <a:p>
            <a:r>
              <a:rPr lang="en-US" dirty="0"/>
              <a:t>	Insurance requirements </a:t>
            </a:r>
            <a:r>
              <a:rPr lang="en-US" dirty="0" err="1"/>
              <a:t>O&amp;M</a:t>
            </a:r>
            <a:endParaRPr lang="en-US" dirty="0"/>
          </a:p>
          <a:p>
            <a:pPr marL="225425" indent="0">
              <a:buNone/>
            </a:pPr>
            <a:endParaRPr lang="en-US" dirty="0"/>
          </a:p>
        </p:txBody>
      </p:sp>
      <p:sp>
        <p:nvSpPr>
          <p:cNvPr id="2" name="Slide Number Placeholder 1"/>
          <p:cNvSpPr>
            <a:spLocks noGrp="1"/>
          </p:cNvSpPr>
          <p:nvPr>
            <p:ph type="sldNum" sz="quarter" idx="12"/>
          </p:nvPr>
        </p:nvSpPr>
        <p:spPr/>
        <p:txBody>
          <a:bodyPr/>
          <a:lstStyle/>
          <a:p>
            <a:fld id="{A1FCC955-EDC8-C641-B7EE-09FB459102F8}" type="slidenum">
              <a:rPr lang="en-US" smtClean="0"/>
              <a:pPr/>
              <a:t>82</a:t>
            </a:fld>
            <a:endParaRPr lang="en-US"/>
          </a:p>
        </p:txBody>
      </p:sp>
    </p:spTree>
    <p:extLst>
      <p:ext uri="{BB962C8B-B14F-4D97-AF65-F5344CB8AC3E}">
        <p14:creationId xmlns:p14="http://schemas.microsoft.com/office/powerpoint/2010/main" val="33565897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57200" y="3050046"/>
            <a:ext cx="8229600" cy="903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dirty="0" smtClean="0">
                <a:solidFill>
                  <a:srgbClr val="8B2003"/>
                </a:solidFill>
              </a:rPr>
              <a:t>Mitigate</a:t>
            </a:r>
            <a:endParaRPr lang="en-US" sz="9600" dirty="0">
              <a:solidFill>
                <a:srgbClr val="8B2003"/>
              </a:solidFill>
            </a:endParaRPr>
          </a:p>
        </p:txBody>
      </p:sp>
      <p:sp>
        <p:nvSpPr>
          <p:cNvPr id="3" name="Slide Number Placeholder 3"/>
          <p:cNvSpPr>
            <a:spLocks noGrp="1"/>
          </p:cNvSpPr>
          <p:nvPr>
            <p:ph type="sldNum" sz="quarter" idx="12"/>
          </p:nvPr>
        </p:nvSpPr>
        <p:spPr>
          <a:xfrm>
            <a:off x="5156200" y="190500"/>
            <a:ext cx="3670300" cy="703590"/>
          </a:xfrm>
        </p:spPr>
        <p:txBody>
          <a:bodyPr/>
          <a:lstStyle/>
          <a:p>
            <a:fld id="{44D7C727-4833-4A16-8C53-314E3C88D042}" type="slidenum">
              <a:rPr lang="en-US" smtClean="0"/>
              <a:t>83</a:t>
            </a:fld>
            <a:endParaRPr lang="en-US" dirty="0"/>
          </a:p>
        </p:txBody>
      </p:sp>
    </p:spTree>
    <p:extLst>
      <p:ext uri="{BB962C8B-B14F-4D97-AF65-F5344CB8AC3E}">
        <p14:creationId xmlns:p14="http://schemas.microsoft.com/office/powerpoint/2010/main" val="218834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Mitigate</a:t>
            </a:r>
            <a:endParaRPr lang="en-US" sz="4000" dirty="0"/>
          </a:p>
        </p:txBody>
      </p:sp>
      <p:sp>
        <p:nvSpPr>
          <p:cNvPr id="3" name="Content Placeholder 2"/>
          <p:cNvSpPr>
            <a:spLocks noGrp="1"/>
          </p:cNvSpPr>
          <p:nvPr>
            <p:ph idx="1"/>
          </p:nvPr>
        </p:nvSpPr>
        <p:spPr>
          <a:xfrm>
            <a:off x="457200" y="2198404"/>
            <a:ext cx="8229600" cy="4011477"/>
          </a:xfrm>
        </p:spPr>
        <p:txBody>
          <a:bodyPr>
            <a:normAutofit/>
          </a:bodyPr>
          <a:lstStyle/>
          <a:p>
            <a:pPr marL="284163" indent="-284163">
              <a:lnSpc>
                <a:spcPct val="110000"/>
              </a:lnSpc>
              <a:spcBef>
                <a:spcPts val="1200"/>
              </a:spcBef>
              <a:buSzPct val="99000"/>
              <a:buNone/>
              <a:tabLst>
                <a:tab pos="512763" algn="l"/>
              </a:tabLst>
            </a:pPr>
            <a:r>
              <a:rPr lang="en-US" b="1" dirty="0" smtClean="0">
                <a:solidFill>
                  <a:schemeClr val="tx1">
                    <a:lumMod val="75000"/>
                    <a:lumOff val="25000"/>
                  </a:schemeClr>
                </a:solidFill>
              </a:rPr>
              <a:t>Hazard Mitigation </a:t>
            </a:r>
            <a:endParaRPr lang="en-US" b="1" i="1" dirty="0" smtClean="0">
              <a:solidFill>
                <a:schemeClr val="tx1">
                  <a:lumMod val="75000"/>
                  <a:lumOff val="25000"/>
                </a:schemeClr>
              </a:solidFill>
            </a:endParaRPr>
          </a:p>
          <a:p>
            <a:pPr marL="687388" lvl="1" indent="-284163">
              <a:lnSpc>
                <a:spcPct val="110000"/>
              </a:lnSpc>
              <a:spcBef>
                <a:spcPts val="1200"/>
              </a:spcBef>
              <a:buSzPct val="99000"/>
              <a:buFont typeface="Arial" pitchFamily="34" charset="0"/>
              <a:buChar char="•"/>
              <a:tabLst>
                <a:tab pos="685800" algn="l"/>
              </a:tabLst>
            </a:pPr>
            <a:r>
              <a:rPr lang="en-US" sz="2400" b="1" dirty="0" smtClean="0">
                <a:solidFill>
                  <a:schemeClr val="tx1">
                    <a:lumMod val="75000"/>
                    <a:lumOff val="25000"/>
                  </a:schemeClr>
                </a:solidFill>
              </a:rPr>
              <a:t>Reduces vulnerabilities </a:t>
            </a:r>
            <a:r>
              <a:rPr lang="en-US" sz="2400" dirty="0">
                <a:solidFill>
                  <a:schemeClr val="tx1">
                    <a:lumMod val="75000"/>
                    <a:lumOff val="25000"/>
                  </a:schemeClr>
                </a:solidFill>
              </a:rPr>
              <a:t>so that </a:t>
            </a:r>
            <a:r>
              <a:rPr lang="en-US" sz="2400" dirty="0" smtClean="0">
                <a:solidFill>
                  <a:schemeClr val="tx1">
                    <a:lumMod val="75000"/>
                    <a:lumOff val="25000"/>
                  </a:schemeClr>
                </a:solidFill>
              </a:rPr>
              <a:t>communities are </a:t>
            </a:r>
            <a:r>
              <a:rPr lang="en-US" sz="2400" b="1" dirty="0">
                <a:solidFill>
                  <a:schemeClr val="tx1">
                    <a:lumMod val="75000"/>
                    <a:lumOff val="25000"/>
                  </a:schemeClr>
                </a:solidFill>
              </a:rPr>
              <a:t>better protected </a:t>
            </a:r>
            <a:r>
              <a:rPr lang="en-US" sz="2400" dirty="0" smtClean="0">
                <a:solidFill>
                  <a:schemeClr val="tx1">
                    <a:lumMod val="75000"/>
                    <a:lumOff val="25000"/>
                  </a:schemeClr>
                </a:solidFill>
              </a:rPr>
              <a:t>from disaster impacts, </a:t>
            </a:r>
            <a:r>
              <a:rPr lang="en-US" sz="2400" b="1" dirty="0" smtClean="0">
                <a:solidFill>
                  <a:srgbClr val="C00000"/>
                </a:solidFill>
              </a:rPr>
              <a:t>more resilient </a:t>
            </a:r>
            <a:r>
              <a:rPr lang="en-US" sz="2400" dirty="0" smtClean="0">
                <a:solidFill>
                  <a:schemeClr val="tx1">
                    <a:lumMod val="75000"/>
                    <a:lumOff val="25000"/>
                  </a:schemeClr>
                </a:solidFill>
              </a:rPr>
              <a:t>and </a:t>
            </a:r>
            <a:r>
              <a:rPr lang="en-US" sz="2400" b="1" dirty="0" smtClean="0">
                <a:solidFill>
                  <a:schemeClr val="tx1">
                    <a:lumMod val="75000"/>
                    <a:lumOff val="25000"/>
                  </a:schemeClr>
                </a:solidFill>
              </a:rPr>
              <a:t>better prepared </a:t>
            </a:r>
            <a:r>
              <a:rPr lang="en-US" sz="2400" dirty="0" smtClean="0">
                <a:solidFill>
                  <a:schemeClr val="tx1">
                    <a:lumMod val="75000"/>
                    <a:lumOff val="25000"/>
                  </a:schemeClr>
                </a:solidFill>
              </a:rPr>
              <a:t>to face </a:t>
            </a:r>
            <a:r>
              <a:rPr lang="en-US" sz="2400" b="1" dirty="0" smtClean="0">
                <a:solidFill>
                  <a:schemeClr val="tx1">
                    <a:lumMod val="75000"/>
                    <a:lumOff val="25000"/>
                  </a:schemeClr>
                </a:solidFill>
              </a:rPr>
              <a:t>future disasters</a:t>
            </a:r>
            <a:r>
              <a:rPr lang="en-US" sz="2400" dirty="0" smtClean="0">
                <a:solidFill>
                  <a:schemeClr val="tx1">
                    <a:lumMod val="75000"/>
                    <a:lumOff val="25000"/>
                  </a:schemeClr>
                </a:solidFill>
              </a:rPr>
              <a:t>. </a:t>
            </a:r>
          </a:p>
          <a:p>
            <a:pPr marL="687388" lvl="1" indent="-284163">
              <a:lnSpc>
                <a:spcPct val="110000"/>
              </a:lnSpc>
              <a:spcBef>
                <a:spcPts val="1200"/>
              </a:spcBef>
              <a:buSzPct val="99000"/>
              <a:buFont typeface="Arial" pitchFamily="34" charset="0"/>
              <a:buChar char="•"/>
              <a:tabLst>
                <a:tab pos="685800" algn="l"/>
              </a:tabLst>
            </a:pPr>
            <a:r>
              <a:rPr lang="en-US" sz="2400" dirty="0" smtClean="0">
                <a:solidFill>
                  <a:schemeClr val="tx1">
                    <a:lumMod val="75000"/>
                    <a:lumOff val="25000"/>
                  </a:schemeClr>
                </a:solidFill>
              </a:rPr>
              <a:t>Hazard mitigation </a:t>
            </a:r>
            <a:r>
              <a:rPr lang="en-US" sz="2400" b="1" dirty="0" smtClean="0">
                <a:solidFill>
                  <a:schemeClr val="tx1">
                    <a:lumMod val="75000"/>
                    <a:lumOff val="25000"/>
                  </a:schemeClr>
                </a:solidFill>
              </a:rPr>
              <a:t>guidance &amp; technical a</a:t>
            </a:r>
            <a:r>
              <a:rPr lang="en-US" sz="2400" dirty="0" smtClean="0">
                <a:solidFill>
                  <a:schemeClr val="tx1">
                    <a:lumMod val="75000"/>
                    <a:lumOff val="25000"/>
                  </a:schemeClr>
                </a:solidFill>
              </a:rPr>
              <a:t>ssistance is provided by the </a:t>
            </a:r>
            <a:r>
              <a:rPr lang="en-US" sz="2400" b="1" i="1" dirty="0" smtClean="0">
                <a:solidFill>
                  <a:schemeClr val="tx1">
                    <a:lumMod val="75000"/>
                    <a:lumOff val="25000"/>
                  </a:schemeClr>
                </a:solidFill>
              </a:rPr>
              <a:t>State </a:t>
            </a:r>
            <a:r>
              <a:rPr lang="en-US" sz="2400" b="1" i="1" dirty="0">
                <a:solidFill>
                  <a:schemeClr val="tx1">
                    <a:lumMod val="75000"/>
                    <a:lumOff val="25000"/>
                  </a:schemeClr>
                </a:solidFill>
              </a:rPr>
              <a:t>Hazard Mitigation Plan </a:t>
            </a:r>
            <a:r>
              <a:rPr lang="en-US" sz="2400" b="1" dirty="0">
                <a:solidFill>
                  <a:schemeClr val="tx1">
                    <a:lumMod val="75000"/>
                    <a:lumOff val="25000"/>
                  </a:schemeClr>
                </a:solidFill>
              </a:rPr>
              <a:t>(SHMP</a:t>
            </a:r>
            <a:r>
              <a:rPr lang="en-US" sz="2400" b="1" dirty="0" smtClean="0">
                <a:solidFill>
                  <a:schemeClr val="tx1">
                    <a:lumMod val="75000"/>
                    <a:lumOff val="25000"/>
                  </a:schemeClr>
                </a:solidFill>
              </a:rPr>
              <a:t>).</a:t>
            </a:r>
          </a:p>
          <a:p>
            <a:pPr marL="687388" lvl="1" indent="-284163">
              <a:lnSpc>
                <a:spcPct val="110000"/>
              </a:lnSpc>
              <a:spcBef>
                <a:spcPts val="1200"/>
              </a:spcBef>
              <a:buClr>
                <a:schemeClr val="tx1">
                  <a:lumMod val="75000"/>
                  <a:lumOff val="25000"/>
                </a:schemeClr>
              </a:buClr>
              <a:buSzPct val="99000"/>
              <a:buFont typeface="Arial" pitchFamily="34" charset="0"/>
              <a:buChar char="•"/>
              <a:tabLst>
                <a:tab pos="685800" algn="l"/>
              </a:tabLst>
            </a:pPr>
            <a:r>
              <a:rPr lang="en-US" sz="2400" b="1" dirty="0" smtClean="0">
                <a:solidFill>
                  <a:srgbClr val="C00000"/>
                </a:solidFill>
              </a:rPr>
              <a:t>Local </a:t>
            </a:r>
            <a:r>
              <a:rPr lang="en-US" sz="2400" dirty="0">
                <a:solidFill>
                  <a:schemeClr val="tx1">
                    <a:lumMod val="75000"/>
                    <a:lumOff val="25000"/>
                  </a:schemeClr>
                </a:solidFill>
              </a:rPr>
              <a:t>plans </a:t>
            </a:r>
            <a:r>
              <a:rPr lang="en-US" sz="2400" dirty="0" smtClean="0">
                <a:solidFill>
                  <a:schemeClr val="tx1">
                    <a:lumMod val="75000"/>
                    <a:lumOff val="25000"/>
                  </a:schemeClr>
                </a:solidFill>
              </a:rPr>
              <a:t>provide </a:t>
            </a:r>
            <a:r>
              <a:rPr lang="en-US" sz="2400" b="1" dirty="0" smtClean="0">
                <a:solidFill>
                  <a:schemeClr val="tx1">
                    <a:lumMod val="75000"/>
                    <a:lumOff val="25000"/>
                  </a:schemeClr>
                </a:solidFill>
              </a:rPr>
              <a:t>prioritization</a:t>
            </a:r>
            <a:r>
              <a:rPr lang="en-US" sz="2400" dirty="0" smtClean="0">
                <a:solidFill>
                  <a:schemeClr val="tx1">
                    <a:lumMod val="75000"/>
                    <a:lumOff val="25000"/>
                  </a:schemeClr>
                </a:solidFill>
              </a:rPr>
              <a:t> </a:t>
            </a:r>
            <a:r>
              <a:rPr lang="en-US" sz="2400" dirty="0">
                <a:solidFill>
                  <a:schemeClr val="tx1">
                    <a:lumMod val="75000"/>
                    <a:lumOff val="25000"/>
                  </a:schemeClr>
                </a:solidFill>
              </a:rPr>
              <a:t>of mitigation </a:t>
            </a:r>
            <a:r>
              <a:rPr lang="en-US" sz="2400" dirty="0" smtClean="0">
                <a:solidFill>
                  <a:schemeClr val="tx1">
                    <a:lumMod val="75000"/>
                    <a:lumOff val="25000"/>
                  </a:schemeClr>
                </a:solidFill>
              </a:rPr>
              <a:t>projects.</a:t>
            </a:r>
          </a:p>
        </p:txBody>
      </p:sp>
      <p:sp>
        <p:nvSpPr>
          <p:cNvPr id="7" name="Slide Number Placeholder 3"/>
          <p:cNvSpPr>
            <a:spLocks noGrp="1"/>
          </p:cNvSpPr>
          <p:nvPr>
            <p:ph type="sldNum" sz="quarter" idx="12"/>
          </p:nvPr>
        </p:nvSpPr>
        <p:spPr>
          <a:xfrm>
            <a:off x="5156200" y="190500"/>
            <a:ext cx="3670300" cy="703590"/>
          </a:xfrm>
        </p:spPr>
        <p:txBody>
          <a:bodyPr/>
          <a:lstStyle/>
          <a:p>
            <a:fld id="{9145192C-DB4E-45BD-973F-5613F3D74E9F}" type="slidenum">
              <a:rPr lang="en-US" smtClean="0"/>
              <a:t>84</a:t>
            </a:fld>
            <a:endParaRPr lang="en-US" dirty="0"/>
          </a:p>
        </p:txBody>
      </p:sp>
    </p:spTree>
    <p:extLst>
      <p:ext uri="{BB962C8B-B14F-4D97-AF65-F5344CB8AC3E}">
        <p14:creationId xmlns:p14="http://schemas.microsoft.com/office/powerpoint/2010/main" val="3456190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p:cNvSpPr>
            <a:spLocks noGrp="1"/>
          </p:cNvSpPr>
          <p:nvPr>
            <p:ph type="title"/>
          </p:nvPr>
        </p:nvSpPr>
        <p:spPr>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Mitigate</a:t>
            </a:r>
            <a:endParaRPr lang="en-US" sz="4000" dirty="0"/>
          </a:p>
        </p:txBody>
      </p:sp>
      <p:sp>
        <p:nvSpPr>
          <p:cNvPr id="3" name="Content Placeholder 2"/>
          <p:cNvSpPr>
            <a:spLocks noGrp="1"/>
          </p:cNvSpPr>
          <p:nvPr>
            <p:ph idx="1"/>
          </p:nvPr>
        </p:nvSpPr>
        <p:spPr/>
        <p:txBody>
          <a:bodyPr>
            <a:noAutofit/>
          </a:bodyPr>
          <a:lstStyle/>
          <a:p>
            <a:pPr marL="457200" indent="-457200"/>
            <a:r>
              <a:rPr lang="en-US" sz="3600" dirty="0" smtClean="0"/>
              <a:t>GOHSEP helps eligible entities </a:t>
            </a:r>
            <a:r>
              <a:rPr lang="en-US" sz="3600" b="1" dirty="0"/>
              <a:t>reduce risk </a:t>
            </a:r>
            <a:r>
              <a:rPr lang="en-US" sz="3600" dirty="0"/>
              <a:t>through </a:t>
            </a:r>
            <a:r>
              <a:rPr lang="en-US" sz="3600" b="1" dirty="0">
                <a:solidFill>
                  <a:srgbClr val="800000"/>
                </a:solidFill>
              </a:rPr>
              <a:t>mitigation</a:t>
            </a:r>
            <a:r>
              <a:rPr lang="en-US" sz="3600" dirty="0" smtClean="0"/>
              <a:t>. 	</a:t>
            </a:r>
          </a:p>
          <a:p>
            <a:pPr marL="741363" lvl="1" indent="-398463"/>
            <a:r>
              <a:rPr lang="en-US" sz="3500" b="1" dirty="0" smtClean="0"/>
              <a:t>Oversees</a:t>
            </a:r>
            <a:r>
              <a:rPr lang="en-US" sz="3500" dirty="0" smtClean="0"/>
              <a:t> + </a:t>
            </a:r>
            <a:r>
              <a:rPr lang="en-US" sz="3500" b="1" dirty="0" smtClean="0">
                <a:solidFill>
                  <a:srgbClr val="800000"/>
                </a:solidFill>
              </a:rPr>
              <a:t>administers</a:t>
            </a:r>
            <a:r>
              <a:rPr lang="en-US" sz="3500" dirty="0"/>
              <a:t> </a:t>
            </a:r>
            <a:r>
              <a:rPr lang="en-US" sz="3500" dirty="0" smtClean="0"/>
              <a:t>Federal </a:t>
            </a:r>
            <a:r>
              <a:rPr lang="en-US" sz="3500" b="1" dirty="0" smtClean="0"/>
              <a:t>Hazard Mitigation (HM) grant funding</a:t>
            </a:r>
            <a:r>
              <a:rPr lang="en-US" sz="3500" dirty="0" smtClean="0">
                <a:solidFill>
                  <a:schemeClr val="tx1">
                    <a:lumMod val="75000"/>
                    <a:lumOff val="25000"/>
                  </a:schemeClr>
                </a:solidFill>
              </a:rPr>
              <a:t>.</a:t>
            </a:r>
          </a:p>
        </p:txBody>
      </p:sp>
      <p:sp>
        <p:nvSpPr>
          <p:cNvPr id="9" name="Slide Number Placeholder 3"/>
          <p:cNvSpPr>
            <a:spLocks noGrp="1"/>
          </p:cNvSpPr>
          <p:nvPr>
            <p:ph type="sldNum" sz="quarter" idx="12"/>
          </p:nvPr>
        </p:nvSpPr>
        <p:spPr>
          <a:xfrm>
            <a:off x="5156200" y="190500"/>
            <a:ext cx="3670300" cy="703590"/>
          </a:xfrm>
        </p:spPr>
        <p:txBody>
          <a:bodyPr/>
          <a:lstStyle/>
          <a:p>
            <a:fld id="{284B2920-69B5-4D0A-8F6E-7D43E151FD31}" type="slidenum">
              <a:rPr lang="en-US" smtClean="0"/>
              <a:t>85</a:t>
            </a:fld>
            <a:endParaRPr lang="en-US" dirty="0"/>
          </a:p>
        </p:txBody>
      </p:sp>
    </p:spTree>
    <p:extLst>
      <p:ext uri="{BB962C8B-B14F-4D97-AF65-F5344CB8AC3E}">
        <p14:creationId xmlns:p14="http://schemas.microsoft.com/office/powerpoint/2010/main" val="700809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44380" y="2039815"/>
            <a:ext cx="5415150" cy="4525627"/>
          </a:xfrm>
        </p:spPr>
        <p:txBody>
          <a:bodyPr>
            <a:normAutofit lnSpcReduction="10000"/>
          </a:bodyPr>
          <a:lstStyle/>
          <a:p>
            <a:pPr>
              <a:spcBef>
                <a:spcPts val="0"/>
              </a:spcBef>
              <a:buNone/>
            </a:pPr>
            <a:endParaRPr lang="en-US" sz="200" dirty="0" smtClean="0"/>
          </a:p>
          <a:p>
            <a:pPr marL="225425" indent="0">
              <a:spcBef>
                <a:spcPts val="0"/>
              </a:spcBef>
              <a:buNone/>
            </a:pPr>
            <a:r>
              <a:rPr lang="en-US" sz="4000" b="1" dirty="0" smtClean="0"/>
              <a:t>GOHSEP . . .</a:t>
            </a:r>
          </a:p>
          <a:p>
            <a:pPr>
              <a:spcBef>
                <a:spcPts val="0"/>
              </a:spcBef>
            </a:pPr>
            <a:r>
              <a:rPr lang="en-US" sz="3100" b="1" dirty="0"/>
              <a:t>C</a:t>
            </a:r>
            <a:r>
              <a:rPr lang="en-US" sz="3100" b="1" dirty="0" smtClean="0"/>
              <a:t>reates </a:t>
            </a:r>
            <a:r>
              <a:rPr lang="en-US" sz="3100" dirty="0" smtClean="0"/>
              <a:t>+ </a:t>
            </a:r>
            <a:r>
              <a:rPr lang="en-US" sz="3100" b="1" dirty="0" smtClean="0"/>
              <a:t>maintains</a:t>
            </a:r>
            <a:r>
              <a:rPr lang="en-US" sz="3100" dirty="0" smtClean="0"/>
              <a:t> the </a:t>
            </a:r>
            <a:r>
              <a:rPr lang="en-US" sz="3100" i="1" dirty="0" smtClean="0"/>
              <a:t>State Hazard Mitigation Plan </a:t>
            </a:r>
            <a:r>
              <a:rPr lang="en-US" sz="3100" dirty="0" smtClean="0"/>
              <a:t>(SHMP). </a:t>
            </a:r>
          </a:p>
          <a:p>
            <a:pPr>
              <a:spcBef>
                <a:spcPts val="0"/>
              </a:spcBef>
            </a:pPr>
            <a:r>
              <a:rPr lang="en-US" sz="3100" dirty="0" smtClean="0"/>
              <a:t>Provides </a:t>
            </a:r>
            <a:r>
              <a:rPr lang="en-US" sz="3100" b="1" dirty="0" smtClean="0">
                <a:solidFill>
                  <a:srgbClr val="800000"/>
                </a:solidFill>
              </a:rPr>
              <a:t>leadership</a:t>
            </a:r>
            <a:r>
              <a:rPr lang="en-US" sz="3100" dirty="0" smtClean="0"/>
              <a:t> + </a:t>
            </a:r>
            <a:r>
              <a:rPr lang="en-US" sz="3100" b="1" dirty="0" smtClean="0">
                <a:solidFill>
                  <a:srgbClr val="800000"/>
                </a:solidFill>
              </a:rPr>
              <a:t>technical assistance </a:t>
            </a:r>
            <a:r>
              <a:rPr lang="en-US" sz="3100" dirty="0" smtClean="0"/>
              <a:t>+ </a:t>
            </a:r>
            <a:r>
              <a:rPr lang="en-US" sz="3100" b="1" dirty="0" smtClean="0">
                <a:solidFill>
                  <a:srgbClr val="800000"/>
                </a:solidFill>
              </a:rPr>
              <a:t>oversight</a:t>
            </a:r>
            <a:r>
              <a:rPr lang="en-US" sz="3100" dirty="0" smtClean="0"/>
              <a:t> to local governments in the preparation of </a:t>
            </a:r>
            <a:r>
              <a:rPr lang="en-US" sz="3100" b="1" dirty="0" smtClean="0"/>
              <a:t>local</a:t>
            </a:r>
            <a:r>
              <a:rPr lang="en-US" sz="3100" dirty="0" smtClean="0"/>
              <a:t> HM </a:t>
            </a:r>
            <a:r>
              <a:rPr lang="en-US" sz="3100" b="1" dirty="0" smtClean="0"/>
              <a:t>plans.</a:t>
            </a:r>
            <a:endParaRPr lang="en-US" sz="3100" dirty="0" smtClean="0">
              <a:solidFill>
                <a:srgbClr val="0000FF"/>
              </a:solidFill>
            </a:endParaRPr>
          </a:p>
        </p:txBody>
      </p:sp>
      <p:pic>
        <p:nvPicPr>
          <p:cNvPr id="2" name="Picture 1" descr="State_of_Louisiana_Hazard_Mitigation_Plan_2014_Update.pdf"/>
          <p:cNvPicPr>
            <a:picLocks noChangeAspect="1"/>
          </p:cNvPicPr>
          <p:nvPr/>
        </p:nvPicPr>
        <p:blipFill rotWithShape="1">
          <a:blip r:embed="rId3" cstate="print">
            <a:extLst>
              <a:ext uri="{28A0092B-C50C-407E-A947-70E740481C1C}">
                <a14:useLocalDpi xmlns:a14="http://schemas.microsoft.com/office/drawing/2010/main" val="0"/>
              </a:ext>
            </a:extLst>
          </a:blip>
          <a:srcRect t="2166"/>
          <a:stretch/>
        </p:blipFill>
        <p:spPr>
          <a:xfrm rot="258754">
            <a:off x="5980605" y="2404940"/>
            <a:ext cx="2844993" cy="4059280"/>
          </a:xfrm>
          <a:prstGeom prst="rect">
            <a:avLst/>
          </a:prstGeom>
          <a:solidFill>
            <a:schemeClr val="bg1"/>
          </a:solidFill>
          <a:ln>
            <a:solidFill>
              <a:schemeClr val="bg1">
                <a:lumMod val="50000"/>
              </a:schemeClr>
            </a:solidFill>
          </a:ln>
          <a:effectLst>
            <a:outerShdw blurRad="50800" dist="38100" dir="2700000" algn="tl" rotWithShape="0">
              <a:srgbClr val="000000">
                <a:alpha val="43000"/>
              </a:srgbClr>
            </a:outerShdw>
          </a:effectLst>
        </p:spPr>
      </p:pic>
      <p:sp>
        <p:nvSpPr>
          <p:cNvPr id="7"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Mitigate</a:t>
            </a:r>
            <a:endParaRPr lang="en-US" sz="4000" dirty="0"/>
          </a:p>
        </p:txBody>
      </p:sp>
      <p:sp>
        <p:nvSpPr>
          <p:cNvPr id="8" name="Slide Number Placeholder 3"/>
          <p:cNvSpPr>
            <a:spLocks noGrp="1"/>
          </p:cNvSpPr>
          <p:nvPr>
            <p:ph type="sldNum" sz="quarter" idx="12"/>
          </p:nvPr>
        </p:nvSpPr>
        <p:spPr>
          <a:xfrm>
            <a:off x="5156200" y="190500"/>
            <a:ext cx="3670300" cy="703590"/>
          </a:xfrm>
        </p:spPr>
        <p:txBody>
          <a:bodyPr/>
          <a:lstStyle/>
          <a:p>
            <a:fld id="{89520EA9-3ED9-48E9-8A41-FCEE42D8A258}" type="slidenum">
              <a:rPr lang="en-US" smtClean="0"/>
              <a:t>86</a:t>
            </a:fld>
            <a:endParaRPr lang="en-US" dirty="0"/>
          </a:p>
        </p:txBody>
      </p:sp>
    </p:spTree>
    <p:extLst>
      <p:ext uri="{BB962C8B-B14F-4D97-AF65-F5344CB8AC3E}">
        <p14:creationId xmlns:p14="http://schemas.microsoft.com/office/powerpoint/2010/main" val="958760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43450" y="1083514"/>
            <a:ext cx="8229600" cy="701468"/>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solidFill>
                  <a:srgbClr val="29486D"/>
                </a:solidFill>
                <a:ea typeface="+mn-ea"/>
                <a:cs typeface="+mn-cs"/>
              </a:rPr>
              <a:t>Mitigate</a:t>
            </a:r>
            <a:endParaRPr lang="en-US" sz="4000" dirty="0">
              <a:solidFill>
                <a:srgbClr val="29486D"/>
              </a:solidFill>
              <a:ea typeface="+mn-ea"/>
              <a:cs typeface="+mn-cs"/>
            </a:endParaRPr>
          </a:p>
        </p:txBody>
      </p:sp>
      <p:pic>
        <p:nvPicPr>
          <p:cNvPr id="10" name="Picture 9"/>
          <p:cNvPicPr>
            <a:picLocks noChangeAspect="1"/>
          </p:cNvPicPr>
          <p:nvPr/>
        </p:nvPicPr>
        <p:blipFill>
          <a:blip r:embed="rId3"/>
          <a:stretch>
            <a:fillRect/>
          </a:stretch>
        </p:blipFill>
        <p:spPr>
          <a:xfrm>
            <a:off x="292100" y="2244755"/>
            <a:ext cx="2662706" cy="1762085"/>
          </a:xfrm>
          <a:prstGeom prst="rect">
            <a:avLst/>
          </a:prstGeom>
        </p:spPr>
      </p:pic>
      <p:pic>
        <p:nvPicPr>
          <p:cNvPr id="11" name="Picture 10"/>
          <p:cNvPicPr>
            <a:picLocks noChangeAspect="1"/>
          </p:cNvPicPr>
          <p:nvPr/>
        </p:nvPicPr>
        <p:blipFill>
          <a:blip r:embed="rId4"/>
          <a:stretch>
            <a:fillRect/>
          </a:stretch>
        </p:blipFill>
        <p:spPr>
          <a:xfrm>
            <a:off x="4603750" y="2240016"/>
            <a:ext cx="1225550" cy="1779024"/>
          </a:xfrm>
          <a:prstGeom prst="rect">
            <a:avLst/>
          </a:prstGeom>
        </p:spPr>
      </p:pic>
      <p:pic>
        <p:nvPicPr>
          <p:cNvPr id="12" name="Picture 11"/>
          <p:cNvPicPr>
            <a:picLocks noChangeAspect="1"/>
          </p:cNvPicPr>
          <p:nvPr/>
        </p:nvPicPr>
        <p:blipFill>
          <a:blip r:embed="rId5"/>
          <a:srcRect l="5645" t="11867" r="28623"/>
          <a:stretch>
            <a:fillRect/>
          </a:stretch>
        </p:blipFill>
        <p:spPr>
          <a:xfrm>
            <a:off x="6351144" y="2455879"/>
            <a:ext cx="2494978" cy="1131851"/>
          </a:xfrm>
          <a:prstGeom prst="rect">
            <a:avLst/>
          </a:prstGeom>
        </p:spPr>
      </p:pic>
      <p:graphicFrame>
        <p:nvGraphicFramePr>
          <p:cNvPr id="2" name="Table 1"/>
          <p:cNvGraphicFramePr>
            <a:graphicFrameLocks noGrp="1"/>
          </p:cNvGraphicFramePr>
          <p:nvPr>
            <p:extLst/>
          </p:nvPr>
        </p:nvGraphicFramePr>
        <p:xfrm>
          <a:off x="266700" y="4006840"/>
          <a:ext cx="8579422" cy="2254250"/>
        </p:xfrm>
        <a:graphic>
          <a:graphicData uri="http://schemas.openxmlformats.org/drawingml/2006/table">
            <a:tbl>
              <a:tblPr firstRow="1" bandRow="1">
                <a:tableStyleId>{5C22544A-7EE6-4342-B048-85BDC9FD1C3A}</a:tableStyleId>
              </a:tblPr>
              <a:tblGrid>
                <a:gridCol w="4331441"/>
                <a:gridCol w="4247981"/>
              </a:tblGrid>
              <a:tr h="1127125">
                <a:tc>
                  <a:txBody>
                    <a:bodyPr/>
                    <a:lstStyle/>
                    <a:p>
                      <a:r>
                        <a:rPr lang="en-US" sz="3200" dirty="0" smtClean="0">
                          <a:solidFill>
                            <a:srgbClr val="595959"/>
                          </a:solidFill>
                        </a:rPr>
                        <a:t>NON-Disaster</a:t>
                      </a:r>
                    </a:p>
                    <a:p>
                      <a:r>
                        <a:rPr lang="en-US" sz="2000" b="0" dirty="0" smtClean="0">
                          <a:solidFill>
                            <a:srgbClr val="595959"/>
                          </a:solidFill>
                        </a:rPr>
                        <a:t>(available on </a:t>
                      </a:r>
                      <a:r>
                        <a:rPr lang="en-US" sz="2000" b="1" dirty="0" smtClean="0">
                          <a:solidFill>
                            <a:srgbClr val="595959"/>
                          </a:solidFill>
                        </a:rPr>
                        <a:t>annual</a:t>
                      </a:r>
                      <a:r>
                        <a:rPr lang="en-US" sz="2000" b="0" dirty="0" smtClean="0">
                          <a:solidFill>
                            <a:srgbClr val="595959"/>
                          </a:solidFill>
                        </a:rPr>
                        <a:t> funding cycles)</a:t>
                      </a:r>
                      <a:endParaRPr lang="en-US" sz="2000" b="0" dirty="0">
                        <a:solidFill>
                          <a:srgbClr val="595959"/>
                        </a:solidFill>
                      </a:endParaRPr>
                    </a:p>
                  </a:txBody>
                  <a:tcPr>
                    <a:solidFill>
                      <a:schemeClr val="bg2">
                        <a:lumMod val="90000"/>
                      </a:schemeClr>
                    </a:solidFill>
                  </a:tcPr>
                </a:tc>
                <a:tc>
                  <a:txBody>
                    <a:bodyPr/>
                    <a:lstStyle/>
                    <a:p>
                      <a:r>
                        <a:rPr lang="en-US" sz="3200" dirty="0" smtClean="0">
                          <a:solidFill>
                            <a:srgbClr val="595959"/>
                          </a:solidFill>
                        </a:rPr>
                        <a:t>POST-Disaster</a:t>
                      </a:r>
                      <a:endParaRPr lang="en-US" sz="3200" dirty="0">
                        <a:solidFill>
                          <a:srgbClr val="595959"/>
                        </a:solidFill>
                      </a:endParaRPr>
                    </a:p>
                  </a:txBody>
                  <a:tcPr>
                    <a:solidFill>
                      <a:schemeClr val="bg2"/>
                    </a:solidFill>
                  </a:tcPr>
                </a:tc>
              </a:tr>
              <a:tr h="1127125">
                <a:tc>
                  <a:txBody>
                    <a:bodyPr/>
                    <a:lstStyle/>
                    <a:p>
                      <a:r>
                        <a:rPr lang="en-US" sz="2600" b="1" dirty="0" smtClean="0">
                          <a:solidFill>
                            <a:srgbClr val="595959"/>
                          </a:solidFill>
                        </a:rPr>
                        <a:t>Pre-Disaster Mitigation </a:t>
                      </a:r>
                      <a:r>
                        <a:rPr lang="en-US" sz="2000" b="1" dirty="0" smtClean="0">
                          <a:solidFill>
                            <a:srgbClr val="595959"/>
                          </a:solidFill>
                        </a:rPr>
                        <a:t>(PDM)</a:t>
                      </a:r>
                    </a:p>
                    <a:p>
                      <a:r>
                        <a:rPr lang="en-US" sz="2600" b="1" spc="-100" dirty="0" smtClean="0">
                          <a:solidFill>
                            <a:srgbClr val="595959"/>
                          </a:solidFill>
                        </a:rPr>
                        <a:t>Flood</a:t>
                      </a:r>
                      <a:r>
                        <a:rPr lang="en-US" sz="2600" b="1" spc="-100" baseline="0" dirty="0" smtClean="0">
                          <a:solidFill>
                            <a:srgbClr val="595959"/>
                          </a:solidFill>
                        </a:rPr>
                        <a:t> Mitigation Assistance </a:t>
                      </a:r>
                      <a:r>
                        <a:rPr lang="en-US" sz="2000" b="1" spc="-100" baseline="0" dirty="0" smtClean="0">
                          <a:solidFill>
                            <a:srgbClr val="595959"/>
                          </a:solidFill>
                        </a:rPr>
                        <a:t>(FMA)</a:t>
                      </a:r>
                      <a:endParaRPr lang="en-US" sz="2000" b="1" spc="-100" dirty="0">
                        <a:solidFill>
                          <a:srgbClr val="595959"/>
                        </a:solidFill>
                      </a:endParaRPr>
                    </a:p>
                  </a:txBody>
                  <a:tcPr>
                    <a:solidFill>
                      <a:schemeClr val="bg2">
                        <a:lumMod val="90000"/>
                      </a:schemeClr>
                    </a:solidFill>
                  </a:tcPr>
                </a:tc>
                <a:tc>
                  <a:txBody>
                    <a:bodyPr/>
                    <a:lstStyle/>
                    <a:p>
                      <a:r>
                        <a:rPr lang="en-US" sz="2600" b="1" dirty="0" smtClean="0">
                          <a:solidFill>
                            <a:srgbClr val="595959"/>
                          </a:solidFill>
                        </a:rPr>
                        <a:t>Hazard Mitigation Grant Program </a:t>
                      </a:r>
                      <a:r>
                        <a:rPr lang="en-US" sz="2000" b="1" dirty="0" smtClean="0">
                          <a:solidFill>
                            <a:srgbClr val="595959"/>
                          </a:solidFill>
                        </a:rPr>
                        <a:t>(HMGP)</a:t>
                      </a:r>
                      <a:endParaRPr lang="en-US" sz="2000" b="1" dirty="0">
                        <a:solidFill>
                          <a:srgbClr val="595959"/>
                        </a:solidFill>
                      </a:endParaRPr>
                    </a:p>
                  </a:txBody>
                  <a:tcPr>
                    <a:solidFill>
                      <a:schemeClr val="bg2"/>
                    </a:solidFill>
                  </a:tcPr>
                </a:tc>
              </a:tr>
            </a:tbl>
          </a:graphicData>
        </a:graphic>
      </p:graphicFrame>
      <p:sp>
        <p:nvSpPr>
          <p:cNvPr id="7" name="Slide Number Placeholder 3"/>
          <p:cNvSpPr>
            <a:spLocks noGrp="1"/>
          </p:cNvSpPr>
          <p:nvPr>
            <p:ph type="sldNum" sz="quarter" idx="12"/>
          </p:nvPr>
        </p:nvSpPr>
        <p:spPr>
          <a:xfrm>
            <a:off x="5156200" y="190500"/>
            <a:ext cx="3670300" cy="703590"/>
          </a:xfrm>
        </p:spPr>
        <p:txBody>
          <a:bodyPr/>
          <a:lstStyle/>
          <a:p>
            <a:fld id="{4714FF83-2765-44B3-ABF6-2CF6B0EAA1FA}" type="slidenum">
              <a:rPr lang="en-US" smtClean="0"/>
              <a:t>87</a:t>
            </a:fld>
            <a:endParaRPr lang="en-US" dirty="0"/>
          </a:p>
        </p:txBody>
      </p:sp>
    </p:spTree>
    <p:extLst>
      <p:ext uri="{BB962C8B-B14F-4D97-AF65-F5344CB8AC3E}">
        <p14:creationId xmlns:p14="http://schemas.microsoft.com/office/powerpoint/2010/main" val="3164676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6675" y="4988721"/>
            <a:ext cx="9210675" cy="10120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pic>
        <p:nvPicPr>
          <p:cNvPr id="36866" name="Picture 1" descr="Eligible applicants-01.png"/>
          <p:cNvPicPr>
            <a:picLocks noChangeAspect="1"/>
          </p:cNvPicPr>
          <p:nvPr/>
        </p:nvPicPr>
        <p:blipFill>
          <a:blip r:embed="rId3" cstate="print">
            <a:extLst>
              <a:ext uri="{28A0092B-C50C-407E-A947-70E740481C1C}">
                <a14:useLocalDpi xmlns:a14="http://schemas.microsoft.com/office/drawing/2010/main" val="0"/>
              </a:ext>
            </a:extLst>
          </a:blip>
          <a:srcRect b="27917"/>
          <a:stretch>
            <a:fillRect/>
          </a:stretch>
        </p:blipFill>
        <p:spPr bwMode="auto">
          <a:xfrm>
            <a:off x="127002" y="1615679"/>
            <a:ext cx="8875713" cy="37076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67" name="Picture 7" descr="Eligible applicants-01.png"/>
          <p:cNvPicPr>
            <a:picLocks noChangeAspect="1"/>
          </p:cNvPicPr>
          <p:nvPr/>
        </p:nvPicPr>
        <p:blipFill>
          <a:blip r:embed="rId4" cstate="print">
            <a:extLst>
              <a:ext uri="{28A0092B-C50C-407E-A947-70E740481C1C}">
                <a14:useLocalDpi xmlns:a14="http://schemas.microsoft.com/office/drawing/2010/main" val="0"/>
              </a:ext>
            </a:extLst>
          </a:blip>
          <a:srcRect l="10600" t="29008" r="57271" b="65726"/>
          <a:stretch>
            <a:fillRect/>
          </a:stretch>
        </p:blipFill>
        <p:spPr bwMode="auto">
          <a:xfrm>
            <a:off x="558802" y="3001566"/>
            <a:ext cx="4175125" cy="396479"/>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36868" name="TextBox 1"/>
          <p:cNvSpPr txBox="1">
            <a:spLocks noChangeArrowheads="1"/>
          </p:cNvSpPr>
          <p:nvPr/>
        </p:nvSpPr>
        <p:spPr bwMode="auto">
          <a:xfrm>
            <a:off x="4411665" y="5281614"/>
            <a:ext cx="47323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569913">
              <a:defRPr sz="2400">
                <a:solidFill>
                  <a:schemeClr val="tx1"/>
                </a:solidFill>
                <a:latin typeface="Calibri" charset="0"/>
                <a:ea typeface="ＭＳ Ｐゴシック" charset="0"/>
                <a:cs typeface="ＭＳ Ｐゴシック" charset="0"/>
              </a:defRPr>
            </a:lvl1pPr>
            <a:lvl2pPr marL="742950" indent="-285750" defTabSz="569913">
              <a:defRPr sz="2400">
                <a:solidFill>
                  <a:schemeClr val="tx1"/>
                </a:solidFill>
                <a:latin typeface="Calibri" charset="0"/>
                <a:ea typeface="ＭＳ Ｐゴシック" charset="0"/>
              </a:defRPr>
            </a:lvl2pPr>
            <a:lvl3pPr marL="1143000" indent="-228600" defTabSz="569913">
              <a:defRPr sz="2400">
                <a:solidFill>
                  <a:schemeClr val="tx1"/>
                </a:solidFill>
                <a:latin typeface="Calibri" charset="0"/>
                <a:ea typeface="ＭＳ Ｐゴシック" charset="0"/>
              </a:defRPr>
            </a:lvl3pPr>
            <a:lvl4pPr marL="1600200" indent="-228600" defTabSz="569913">
              <a:defRPr sz="2400">
                <a:solidFill>
                  <a:schemeClr val="tx1"/>
                </a:solidFill>
                <a:latin typeface="Calibri" charset="0"/>
                <a:ea typeface="ＭＳ Ｐゴシック" charset="0"/>
              </a:defRPr>
            </a:lvl4pPr>
            <a:lvl5pPr marL="2057400" indent="-228600" defTabSz="569913">
              <a:defRPr sz="2400">
                <a:solidFill>
                  <a:schemeClr val="tx1"/>
                </a:solidFill>
                <a:latin typeface="Calibri" charset="0"/>
                <a:ea typeface="ＭＳ Ｐゴシック" charset="0"/>
              </a:defRPr>
            </a:lvl5pPr>
            <a:lvl6pPr marL="2514600" indent="-228600" defTabSz="5699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699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699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69913" eaLnBrk="0" fontAlgn="base" hangingPunct="0">
              <a:spcBef>
                <a:spcPct val="0"/>
              </a:spcBef>
              <a:spcAft>
                <a:spcPct val="0"/>
              </a:spcAft>
              <a:defRPr sz="2400">
                <a:solidFill>
                  <a:schemeClr val="tx1"/>
                </a:solidFill>
                <a:latin typeface="Calibri" charset="0"/>
                <a:ea typeface="ＭＳ Ｐゴシック" charset="0"/>
              </a:defRPr>
            </a:lvl9pPr>
          </a:lstStyle>
          <a:p>
            <a:pPr eaLnBrk="0" fontAlgn="base" hangingPunct="0">
              <a:spcBef>
                <a:spcPct val="0"/>
              </a:spcBef>
              <a:spcAft>
                <a:spcPct val="0"/>
              </a:spcAft>
            </a:pPr>
            <a:r>
              <a:rPr lang="en-US" b="1">
                <a:solidFill>
                  <a:srgbClr val="595959"/>
                </a:solidFill>
              </a:rPr>
              <a:t>* Apply through local jurisdictions</a:t>
            </a:r>
          </a:p>
        </p:txBody>
      </p:sp>
      <p:sp>
        <p:nvSpPr>
          <p:cNvPr id="36869" name="TextBox 7"/>
          <p:cNvSpPr txBox="1">
            <a:spLocks noChangeArrowheads="1"/>
          </p:cNvSpPr>
          <p:nvPr/>
        </p:nvSpPr>
        <p:spPr bwMode="auto">
          <a:xfrm>
            <a:off x="4411663" y="4908948"/>
            <a:ext cx="32226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569913">
              <a:defRPr sz="2400">
                <a:solidFill>
                  <a:schemeClr val="tx1"/>
                </a:solidFill>
                <a:latin typeface="Calibri" charset="0"/>
                <a:ea typeface="ＭＳ Ｐゴシック" charset="0"/>
                <a:cs typeface="ＭＳ Ｐゴシック" charset="0"/>
              </a:defRPr>
            </a:lvl1pPr>
            <a:lvl2pPr marL="742950" indent="-285750" defTabSz="569913">
              <a:defRPr sz="2400">
                <a:solidFill>
                  <a:schemeClr val="tx1"/>
                </a:solidFill>
                <a:latin typeface="Calibri" charset="0"/>
                <a:ea typeface="ＭＳ Ｐゴシック" charset="0"/>
              </a:defRPr>
            </a:lvl2pPr>
            <a:lvl3pPr marL="1143000" indent="-228600" defTabSz="569913">
              <a:defRPr sz="2400">
                <a:solidFill>
                  <a:schemeClr val="tx1"/>
                </a:solidFill>
                <a:latin typeface="Calibri" charset="0"/>
                <a:ea typeface="ＭＳ Ｐゴシック" charset="0"/>
              </a:defRPr>
            </a:lvl3pPr>
            <a:lvl4pPr marL="1600200" indent="-228600" defTabSz="569913">
              <a:defRPr sz="2400">
                <a:solidFill>
                  <a:schemeClr val="tx1"/>
                </a:solidFill>
                <a:latin typeface="Calibri" charset="0"/>
                <a:ea typeface="ＭＳ Ｐゴシック" charset="0"/>
              </a:defRPr>
            </a:lvl4pPr>
            <a:lvl5pPr marL="2057400" indent="-228600" defTabSz="569913">
              <a:defRPr sz="2400">
                <a:solidFill>
                  <a:schemeClr val="tx1"/>
                </a:solidFill>
                <a:latin typeface="Calibri" charset="0"/>
                <a:ea typeface="ＭＳ Ｐゴシック" charset="0"/>
              </a:defRPr>
            </a:lvl5pPr>
            <a:lvl6pPr marL="2514600" indent="-228600" defTabSz="569913" eaLnBrk="0" fontAlgn="base" hangingPunct="0">
              <a:spcBef>
                <a:spcPct val="0"/>
              </a:spcBef>
              <a:spcAft>
                <a:spcPct val="0"/>
              </a:spcAft>
              <a:defRPr sz="2400">
                <a:solidFill>
                  <a:schemeClr val="tx1"/>
                </a:solidFill>
                <a:latin typeface="Calibri" charset="0"/>
                <a:ea typeface="ＭＳ Ｐゴシック" charset="0"/>
              </a:defRPr>
            </a:lvl6pPr>
            <a:lvl7pPr marL="2971800" indent="-228600" defTabSz="569913" eaLnBrk="0" fontAlgn="base" hangingPunct="0">
              <a:spcBef>
                <a:spcPct val="0"/>
              </a:spcBef>
              <a:spcAft>
                <a:spcPct val="0"/>
              </a:spcAft>
              <a:defRPr sz="2400">
                <a:solidFill>
                  <a:schemeClr val="tx1"/>
                </a:solidFill>
                <a:latin typeface="Calibri" charset="0"/>
                <a:ea typeface="ＭＳ Ｐゴシック" charset="0"/>
              </a:defRPr>
            </a:lvl7pPr>
            <a:lvl8pPr marL="3429000" indent="-228600" defTabSz="569913" eaLnBrk="0" fontAlgn="base" hangingPunct="0">
              <a:spcBef>
                <a:spcPct val="0"/>
              </a:spcBef>
              <a:spcAft>
                <a:spcPct val="0"/>
              </a:spcAft>
              <a:defRPr sz="2400">
                <a:solidFill>
                  <a:schemeClr val="tx1"/>
                </a:solidFill>
                <a:latin typeface="Calibri" charset="0"/>
                <a:ea typeface="ＭＳ Ｐゴシック" charset="0"/>
              </a:defRPr>
            </a:lvl8pPr>
            <a:lvl9pPr marL="3886200" indent="-228600" defTabSz="569913" eaLnBrk="0" fontAlgn="base" hangingPunct="0">
              <a:spcBef>
                <a:spcPct val="0"/>
              </a:spcBef>
              <a:spcAft>
                <a:spcPct val="0"/>
              </a:spcAft>
              <a:defRPr sz="2400">
                <a:solidFill>
                  <a:schemeClr val="tx1"/>
                </a:solidFill>
                <a:latin typeface="Calibri" charset="0"/>
                <a:ea typeface="ＭＳ Ｐゴシック" charset="0"/>
              </a:defRPr>
            </a:lvl9pPr>
          </a:lstStyle>
          <a:p>
            <a:pPr eaLnBrk="0" fontAlgn="base" hangingPunct="0">
              <a:spcBef>
                <a:spcPct val="0"/>
              </a:spcBef>
              <a:spcAft>
                <a:spcPct val="0"/>
              </a:spcAft>
            </a:pPr>
            <a:r>
              <a:rPr lang="en-US" sz="2000" b="1">
                <a:solidFill>
                  <a:prstClr val="white"/>
                </a:solidFill>
              </a:rPr>
              <a:t>*</a:t>
            </a:r>
          </a:p>
        </p:txBody>
      </p:sp>
      <p:sp>
        <p:nvSpPr>
          <p:cNvPr id="36870"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69899">
              <a:defRPr sz="2400">
                <a:solidFill>
                  <a:schemeClr val="tx1"/>
                </a:solidFill>
                <a:latin typeface="Calibri" charset="0"/>
                <a:ea typeface="ＭＳ Ｐゴシック" charset="0"/>
                <a:cs typeface="ＭＳ Ｐゴシック" charset="0"/>
              </a:defRPr>
            </a:lvl1pPr>
            <a:lvl2pPr marL="742932" indent="-285744" defTabSz="569899">
              <a:defRPr sz="2400">
                <a:solidFill>
                  <a:schemeClr val="tx1"/>
                </a:solidFill>
                <a:latin typeface="Calibri" charset="0"/>
                <a:ea typeface="ＭＳ Ｐゴシック" charset="0"/>
              </a:defRPr>
            </a:lvl2pPr>
            <a:lvl3pPr marL="1142971" indent="-228594" defTabSz="569899">
              <a:defRPr sz="2400">
                <a:solidFill>
                  <a:schemeClr val="tx1"/>
                </a:solidFill>
                <a:latin typeface="Calibri" charset="0"/>
                <a:ea typeface="ＭＳ Ｐゴシック" charset="0"/>
              </a:defRPr>
            </a:lvl3pPr>
            <a:lvl4pPr marL="1600160" indent="-228594" defTabSz="569899">
              <a:defRPr sz="2400">
                <a:solidFill>
                  <a:schemeClr val="tx1"/>
                </a:solidFill>
                <a:latin typeface="Calibri" charset="0"/>
                <a:ea typeface="ＭＳ Ｐゴシック" charset="0"/>
              </a:defRPr>
            </a:lvl4pPr>
            <a:lvl5pPr marL="2057349" indent="-228594" defTabSz="569899">
              <a:defRPr sz="2400">
                <a:solidFill>
                  <a:schemeClr val="tx1"/>
                </a:solidFill>
                <a:latin typeface="Calibri" charset="0"/>
                <a:ea typeface="ＭＳ Ｐゴシック" charset="0"/>
              </a:defRPr>
            </a:lvl5pPr>
            <a:lvl6pPr marL="2514537" indent="-228594" defTabSz="569899" eaLnBrk="0" fontAlgn="base" hangingPunct="0">
              <a:spcBef>
                <a:spcPct val="0"/>
              </a:spcBef>
              <a:spcAft>
                <a:spcPct val="0"/>
              </a:spcAft>
              <a:defRPr sz="2400">
                <a:solidFill>
                  <a:schemeClr val="tx1"/>
                </a:solidFill>
                <a:latin typeface="Calibri" charset="0"/>
                <a:ea typeface="ＭＳ Ｐゴシック" charset="0"/>
              </a:defRPr>
            </a:lvl6pPr>
            <a:lvl7pPr marL="2971726" indent="-228594" defTabSz="569899" eaLnBrk="0" fontAlgn="base" hangingPunct="0">
              <a:spcBef>
                <a:spcPct val="0"/>
              </a:spcBef>
              <a:spcAft>
                <a:spcPct val="0"/>
              </a:spcAft>
              <a:defRPr sz="2400">
                <a:solidFill>
                  <a:schemeClr val="tx1"/>
                </a:solidFill>
                <a:latin typeface="Calibri" charset="0"/>
                <a:ea typeface="ＭＳ Ｐゴシック" charset="0"/>
              </a:defRPr>
            </a:lvl7pPr>
            <a:lvl8pPr marL="3428914" indent="-228594" defTabSz="569899" eaLnBrk="0" fontAlgn="base" hangingPunct="0">
              <a:spcBef>
                <a:spcPct val="0"/>
              </a:spcBef>
              <a:spcAft>
                <a:spcPct val="0"/>
              </a:spcAft>
              <a:defRPr sz="2400">
                <a:solidFill>
                  <a:schemeClr val="tx1"/>
                </a:solidFill>
                <a:latin typeface="Calibri" charset="0"/>
                <a:ea typeface="ＭＳ Ｐゴシック" charset="0"/>
              </a:defRPr>
            </a:lvl8pPr>
            <a:lvl9pPr marL="3886103" indent="-228594" defTabSz="569899" eaLnBrk="0" fontAlgn="base" hangingPunct="0">
              <a:spcBef>
                <a:spcPct val="0"/>
              </a:spcBef>
              <a:spcAft>
                <a:spcPct val="0"/>
              </a:spcAft>
              <a:defRPr sz="2400">
                <a:solidFill>
                  <a:schemeClr val="tx1"/>
                </a:solidFill>
                <a:latin typeface="Calibri" charset="0"/>
                <a:ea typeface="ＭＳ Ｐゴシック" charset="0"/>
              </a:defRPr>
            </a:lvl9pPr>
          </a:lstStyle>
          <a:p>
            <a:fld id="{87674827-1DC5-E649-B951-8852A9488597}" type="slidenum">
              <a:rPr lang="en-US" sz="1200">
                <a:solidFill>
                  <a:srgbClr val="800000"/>
                </a:solidFill>
              </a:rPr>
              <a:pPr/>
              <a:t>88</a:t>
            </a:fld>
            <a:endParaRPr lang="en-US" sz="1200">
              <a:solidFill>
                <a:srgbClr val="800000"/>
              </a:solidFill>
            </a:endParaRPr>
          </a:p>
        </p:txBody>
      </p:sp>
    </p:spTree>
    <p:extLst>
      <p:ext uri="{BB962C8B-B14F-4D97-AF65-F5344CB8AC3E}">
        <p14:creationId xmlns:p14="http://schemas.microsoft.com/office/powerpoint/2010/main" val="3263628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38450" y="2112264"/>
            <a:ext cx="8229600" cy="4440936"/>
          </a:xfrm>
        </p:spPr>
        <p:txBody>
          <a:bodyPr>
            <a:noAutofit/>
          </a:bodyPr>
          <a:lstStyle/>
          <a:p>
            <a:pPr>
              <a:spcBef>
                <a:spcPts val="500"/>
              </a:spcBef>
              <a:buNone/>
            </a:pPr>
            <a:endParaRPr lang="en-US" sz="200" dirty="0" smtClean="0"/>
          </a:p>
          <a:p>
            <a:pPr marL="511175" indent="-511175"/>
            <a:r>
              <a:rPr lang="en-US" sz="3800" b="1" dirty="0" smtClean="0"/>
              <a:t>GOHSEP</a:t>
            </a:r>
            <a:r>
              <a:rPr lang="en-US" sz="3800" dirty="0" smtClean="0"/>
              <a:t> is currently managing more than </a:t>
            </a:r>
            <a:r>
              <a:rPr lang="en-US" sz="4400" b="1" dirty="0" smtClean="0">
                <a:solidFill>
                  <a:srgbClr val="800000"/>
                </a:solidFill>
              </a:rPr>
              <a:t>$2 billion </a:t>
            </a:r>
            <a:r>
              <a:rPr lang="en-US" sz="3800" dirty="0" smtClean="0"/>
              <a:t>in </a:t>
            </a:r>
            <a:r>
              <a:rPr lang="en-US" sz="3800" b="1" dirty="0" smtClean="0"/>
              <a:t>Stafford Act HM</a:t>
            </a:r>
            <a:r>
              <a:rPr lang="en-US" sz="3800" dirty="0" smtClean="0"/>
              <a:t> </a:t>
            </a:r>
            <a:r>
              <a:rPr lang="en-US" sz="3800" b="1" dirty="0" smtClean="0"/>
              <a:t>funding </a:t>
            </a:r>
            <a:endParaRPr lang="en-US" sz="3800" dirty="0" smtClean="0"/>
          </a:p>
        </p:txBody>
      </p:sp>
      <p:sp>
        <p:nvSpPr>
          <p:cNvPr id="5"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Mitigate</a:t>
            </a:r>
            <a:endParaRPr lang="en-US" sz="4000" dirty="0"/>
          </a:p>
        </p:txBody>
      </p:sp>
      <p:sp>
        <p:nvSpPr>
          <p:cNvPr id="7" name="Slide Number Placeholder 3"/>
          <p:cNvSpPr>
            <a:spLocks noGrp="1"/>
          </p:cNvSpPr>
          <p:nvPr>
            <p:ph type="sldNum" sz="quarter" idx="12"/>
          </p:nvPr>
        </p:nvSpPr>
        <p:spPr>
          <a:xfrm>
            <a:off x="5156200" y="190500"/>
            <a:ext cx="3670300" cy="703590"/>
          </a:xfrm>
        </p:spPr>
        <p:txBody>
          <a:bodyPr/>
          <a:lstStyle/>
          <a:p>
            <a:fld id="{04B8CD47-D899-4D4E-BE4D-FDA568DEA255}" type="slidenum">
              <a:rPr lang="en-US" smtClean="0"/>
              <a:t>89</a:t>
            </a:fld>
            <a:endParaRPr lang="en-US" dirty="0"/>
          </a:p>
        </p:txBody>
      </p:sp>
    </p:spTree>
    <p:extLst>
      <p:ext uri="{BB962C8B-B14F-4D97-AF65-F5344CB8AC3E}">
        <p14:creationId xmlns:p14="http://schemas.microsoft.com/office/powerpoint/2010/main" val="3728272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091" y="1278662"/>
            <a:ext cx="8229600" cy="965829"/>
          </a:xfrm>
          <a:noFill/>
          <a:ln w="9525">
            <a:noFill/>
            <a:miter lim="800000"/>
            <a:headEnd/>
            <a:tailEnd/>
          </a:ln>
        </p:spPr>
        <p:txBody>
          <a:bodyPr vert="horz" wrap="square" lIns="91440" tIns="45720" rIns="91440" bIns="45720" numCol="1" rtlCol="0" anchor="ctr" anchorCtr="0" compatLnSpc="1">
            <a:prstTxWarp prst="textNoShape">
              <a:avLst/>
            </a:prstTxWarp>
            <a:noAutofit/>
          </a:bodyPr>
          <a:lstStyle/>
          <a:p>
            <a:pPr algn="r" defTabSz="457200" eaLnBrk="0" fontAlgn="base" hangingPunct="0">
              <a:lnSpc>
                <a:spcPts val="4500"/>
              </a:lnSpc>
              <a:spcAft>
                <a:spcPct val="0"/>
              </a:spcAft>
            </a:pPr>
            <a:r>
              <a:rPr lang="en-US" dirty="0">
                <a:solidFill>
                  <a:srgbClr val="17375E"/>
                </a:solidFill>
              </a:rPr>
              <a:t>Louisiana coast </a:t>
            </a:r>
            <a:r>
              <a:rPr lang="en-US" dirty="0" smtClean="0">
                <a:solidFill>
                  <a:srgbClr val="17375E"/>
                </a:solidFill>
              </a:rPr>
              <a:t>-</a:t>
            </a:r>
            <a:r>
              <a:rPr lang="en-US" dirty="0">
                <a:solidFill>
                  <a:srgbClr val="17375E"/>
                </a:solidFill>
              </a:rPr>
              <a:t/>
            </a:r>
            <a:br>
              <a:rPr lang="en-US" dirty="0">
                <a:solidFill>
                  <a:srgbClr val="17375E"/>
                </a:solidFill>
              </a:rPr>
            </a:br>
            <a:r>
              <a:rPr lang="en-US" dirty="0">
                <a:solidFill>
                  <a:srgbClr val="17375E"/>
                </a:solidFill>
              </a:rPr>
              <a:t>A vulnerable area for storm surge</a:t>
            </a:r>
          </a:p>
        </p:txBody>
      </p:sp>
      <p:pic>
        <p:nvPicPr>
          <p:cNvPr id="6" name="Picture 2" descr="coastal_storm_tracks_all_line4_no_levees"/>
          <p:cNvPicPr>
            <a:picLocks noChangeAspect="1" noChangeArrowheads="1"/>
          </p:cNvPicPr>
          <p:nvPr/>
        </p:nvPicPr>
        <p:blipFill rotWithShape="1">
          <a:blip r:embed="rId3" cstate="print"/>
          <a:srcRect l="3830" t="19181" r="3770" b="19105"/>
          <a:stretch/>
        </p:blipFill>
        <p:spPr bwMode="auto">
          <a:xfrm>
            <a:off x="53975" y="2339879"/>
            <a:ext cx="9029700" cy="3236976"/>
          </a:xfrm>
          <a:prstGeom prst="rect">
            <a:avLst/>
          </a:prstGeom>
          <a:noFill/>
          <a:ln w="9525">
            <a:noFill/>
            <a:miter lim="800000"/>
            <a:headEnd/>
            <a:tailEnd/>
          </a:ln>
        </p:spPr>
      </p:pic>
      <p:sp>
        <p:nvSpPr>
          <p:cNvPr id="7" name="Text Box 4"/>
          <p:cNvSpPr txBox="1">
            <a:spLocks noChangeArrowheads="1"/>
          </p:cNvSpPr>
          <p:nvPr/>
        </p:nvSpPr>
        <p:spPr bwMode="auto">
          <a:xfrm>
            <a:off x="77655" y="5803284"/>
            <a:ext cx="6726055" cy="830997"/>
          </a:xfrm>
          <a:prstGeom prst="rect">
            <a:avLst/>
          </a:prstGeom>
          <a:noFill/>
          <a:ln w="9525">
            <a:noFill/>
            <a:miter lim="800000"/>
            <a:headEnd/>
            <a:tailEnd/>
          </a:ln>
        </p:spPr>
        <p:txBody>
          <a:bodyPr wrap="square">
            <a:spAutoFit/>
          </a:bodyPr>
          <a:lstStyle/>
          <a:p>
            <a:r>
              <a:rPr lang="en-US" sz="2400" b="1" dirty="0">
                <a:solidFill>
                  <a:schemeClr val="tx1">
                    <a:lumMod val="75000"/>
                    <a:lumOff val="25000"/>
                  </a:schemeClr>
                </a:solidFill>
                <a:latin typeface="Arial" pitchFamily="34" charset="0"/>
              </a:rPr>
              <a:t>All Atlantic Basin Tropical Systems</a:t>
            </a:r>
          </a:p>
          <a:p>
            <a:r>
              <a:rPr lang="en-US" sz="2400" dirty="0">
                <a:solidFill>
                  <a:schemeClr val="tx1">
                    <a:lumMod val="75000"/>
                    <a:lumOff val="25000"/>
                  </a:schemeClr>
                </a:solidFill>
                <a:latin typeface="Arial" pitchFamily="34" charset="0"/>
              </a:rPr>
              <a:t>National Hurricane Center 1850 - 2007</a:t>
            </a:r>
          </a:p>
        </p:txBody>
      </p:sp>
      <p:grpSp>
        <p:nvGrpSpPr>
          <p:cNvPr id="8" name="Group 6"/>
          <p:cNvGrpSpPr>
            <a:grpSpLocks/>
          </p:cNvGrpSpPr>
          <p:nvPr/>
        </p:nvGrpSpPr>
        <p:grpSpPr bwMode="auto">
          <a:xfrm>
            <a:off x="533400" y="2599264"/>
            <a:ext cx="8432800" cy="2452688"/>
            <a:chOff x="351" y="1152"/>
            <a:chExt cx="5312" cy="1545"/>
          </a:xfrm>
        </p:grpSpPr>
        <p:sp>
          <p:nvSpPr>
            <p:cNvPr id="9" name="Text Box 7"/>
            <p:cNvSpPr txBox="1">
              <a:spLocks noChangeArrowheads="1"/>
            </p:cNvSpPr>
            <p:nvPr/>
          </p:nvSpPr>
          <p:spPr bwMode="auto">
            <a:xfrm>
              <a:off x="447" y="1726"/>
              <a:ext cx="1173"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1600">
                  <a:solidFill>
                    <a:srgbClr val="FFFFFF"/>
                  </a:solidFill>
                  <a:latin typeface="Arial" pitchFamily="34" charset="0"/>
                </a:rPr>
                <a:t>Cameron</a:t>
              </a:r>
            </a:p>
          </p:txBody>
        </p:sp>
        <p:sp>
          <p:nvSpPr>
            <p:cNvPr id="10" name="Text Box 8"/>
            <p:cNvSpPr txBox="1">
              <a:spLocks noChangeArrowheads="1"/>
            </p:cNvSpPr>
            <p:nvPr/>
          </p:nvSpPr>
          <p:spPr bwMode="auto">
            <a:xfrm>
              <a:off x="351" y="1441"/>
              <a:ext cx="864"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1600" dirty="0">
                  <a:solidFill>
                    <a:srgbClr val="FFFFFF"/>
                  </a:solidFill>
                  <a:latin typeface="Arial" pitchFamily="34" charset="0"/>
                </a:rPr>
                <a:t>Calcasieu</a:t>
              </a:r>
            </a:p>
          </p:txBody>
        </p:sp>
        <p:sp>
          <p:nvSpPr>
            <p:cNvPr id="11" name="Text Box 9"/>
            <p:cNvSpPr txBox="1">
              <a:spLocks noChangeArrowheads="1"/>
            </p:cNvSpPr>
            <p:nvPr/>
          </p:nvSpPr>
          <p:spPr bwMode="auto">
            <a:xfrm>
              <a:off x="1503" y="1909"/>
              <a:ext cx="960"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1600">
                  <a:solidFill>
                    <a:srgbClr val="FFFFFF"/>
                  </a:solidFill>
                  <a:latin typeface="Arial" pitchFamily="34" charset="0"/>
                </a:rPr>
                <a:t>Vermilion</a:t>
              </a:r>
            </a:p>
          </p:txBody>
        </p:sp>
        <p:sp>
          <p:nvSpPr>
            <p:cNvPr id="12" name="Text Box 10"/>
            <p:cNvSpPr txBox="1">
              <a:spLocks noChangeArrowheads="1"/>
            </p:cNvSpPr>
            <p:nvPr/>
          </p:nvSpPr>
          <p:spPr bwMode="auto">
            <a:xfrm rot="-2029569">
              <a:off x="2148" y="1537"/>
              <a:ext cx="947" cy="212"/>
            </a:xfrm>
            <a:prstGeom prst="rect">
              <a:avLst/>
            </a:prstGeom>
            <a:noFill/>
            <a:ln w="9525">
              <a:noFill/>
              <a:miter lim="800000"/>
              <a:headEnd/>
              <a:tailEnd/>
            </a:ln>
            <a:effectLst>
              <a:outerShdw dist="25400" algn="ctr" rotWithShape="0">
                <a:schemeClr val="tx1"/>
              </a:outerShdw>
            </a:effectLst>
          </p:spPr>
          <p:txBody>
            <a:bodyPr>
              <a:spAutoFit/>
            </a:bodyPr>
            <a:lstStyle/>
            <a:p>
              <a:pPr>
                <a:spcBef>
                  <a:spcPct val="50000"/>
                </a:spcBef>
                <a:defRPr/>
              </a:pPr>
              <a:r>
                <a:rPr lang="en-US" sz="1600">
                  <a:solidFill>
                    <a:srgbClr val="FFFFFF"/>
                  </a:solidFill>
                  <a:latin typeface="Arial" pitchFamily="34" charset="0"/>
                </a:rPr>
                <a:t>Iberia</a:t>
              </a:r>
            </a:p>
          </p:txBody>
        </p:sp>
        <p:sp>
          <p:nvSpPr>
            <p:cNvPr id="13" name="Text Box 11"/>
            <p:cNvSpPr txBox="1">
              <a:spLocks noChangeArrowheads="1"/>
            </p:cNvSpPr>
            <p:nvPr/>
          </p:nvSpPr>
          <p:spPr bwMode="auto">
            <a:xfrm>
              <a:off x="2511" y="2005"/>
              <a:ext cx="800"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1600">
                  <a:solidFill>
                    <a:srgbClr val="FFFFFF"/>
                  </a:solidFill>
                  <a:latin typeface="Arial" pitchFamily="34" charset="0"/>
                </a:rPr>
                <a:t>St Mary</a:t>
              </a:r>
            </a:p>
          </p:txBody>
        </p:sp>
        <p:sp>
          <p:nvSpPr>
            <p:cNvPr id="14" name="Text Box 12"/>
            <p:cNvSpPr txBox="1">
              <a:spLocks noChangeArrowheads="1"/>
            </p:cNvSpPr>
            <p:nvPr/>
          </p:nvSpPr>
          <p:spPr bwMode="auto">
            <a:xfrm>
              <a:off x="3087" y="2485"/>
              <a:ext cx="960"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1600">
                  <a:solidFill>
                    <a:srgbClr val="FFFFFF"/>
                  </a:solidFill>
                  <a:latin typeface="Arial" pitchFamily="34" charset="0"/>
                </a:rPr>
                <a:t>Terrebonne</a:t>
              </a:r>
            </a:p>
          </p:txBody>
        </p:sp>
        <p:sp>
          <p:nvSpPr>
            <p:cNvPr id="15" name="Text Box 13"/>
            <p:cNvSpPr txBox="1">
              <a:spLocks noChangeArrowheads="1"/>
            </p:cNvSpPr>
            <p:nvPr/>
          </p:nvSpPr>
          <p:spPr bwMode="auto">
            <a:xfrm rot="2520000">
              <a:off x="3559" y="2109"/>
              <a:ext cx="816" cy="212"/>
            </a:xfrm>
            <a:prstGeom prst="rect">
              <a:avLst/>
            </a:prstGeom>
            <a:noFill/>
            <a:ln w="9525">
              <a:noFill/>
              <a:miter lim="800000"/>
              <a:headEnd/>
              <a:tailEnd/>
            </a:ln>
            <a:effectLst>
              <a:outerShdw dist="28398" dir="1593903" algn="ctr" rotWithShape="0">
                <a:schemeClr val="tx1"/>
              </a:outerShdw>
            </a:effectLst>
          </p:spPr>
          <p:txBody>
            <a:bodyPr>
              <a:spAutoFit/>
            </a:bodyPr>
            <a:lstStyle/>
            <a:p>
              <a:pPr>
                <a:spcBef>
                  <a:spcPct val="50000"/>
                </a:spcBef>
                <a:defRPr/>
              </a:pPr>
              <a:r>
                <a:rPr lang="en-US" sz="1600">
                  <a:solidFill>
                    <a:srgbClr val="FFFFFF"/>
                  </a:solidFill>
                  <a:latin typeface="Arial" pitchFamily="34" charset="0"/>
                </a:rPr>
                <a:t>Lafourche</a:t>
              </a:r>
            </a:p>
          </p:txBody>
        </p:sp>
        <p:sp>
          <p:nvSpPr>
            <p:cNvPr id="16" name="Text Box 14"/>
            <p:cNvSpPr txBox="1">
              <a:spLocks noChangeArrowheads="1"/>
            </p:cNvSpPr>
            <p:nvPr/>
          </p:nvSpPr>
          <p:spPr bwMode="auto">
            <a:xfrm>
              <a:off x="2271" y="1229"/>
              <a:ext cx="533" cy="326"/>
            </a:xfrm>
            <a:prstGeom prst="rect">
              <a:avLst/>
            </a:prstGeom>
            <a:noFill/>
            <a:ln w="9525">
              <a:noFill/>
              <a:miter lim="800000"/>
              <a:headEnd/>
              <a:tailEnd/>
            </a:ln>
            <a:effectLst>
              <a:outerShdw dist="17961" dir="2700000" algn="ctr" rotWithShape="0">
                <a:schemeClr val="tx1"/>
              </a:outerShdw>
            </a:effectLst>
          </p:spPr>
          <p:txBody>
            <a:bodyPr>
              <a:spAutoFit/>
            </a:bodyPr>
            <a:lstStyle/>
            <a:p>
              <a:pPr>
                <a:defRPr/>
              </a:pPr>
              <a:r>
                <a:rPr lang="en-US" sz="1400">
                  <a:solidFill>
                    <a:srgbClr val="FFFFFF"/>
                  </a:solidFill>
                  <a:latin typeface="Arial" pitchFamily="34" charset="0"/>
                </a:rPr>
                <a:t>St </a:t>
              </a:r>
            </a:p>
            <a:p>
              <a:pPr>
                <a:defRPr/>
              </a:pPr>
              <a:r>
                <a:rPr lang="en-US" sz="1400">
                  <a:solidFill>
                    <a:srgbClr val="FFFFFF"/>
                  </a:solidFill>
                  <a:latin typeface="Arial" pitchFamily="34" charset="0"/>
                </a:rPr>
                <a:t>Martin</a:t>
              </a:r>
            </a:p>
          </p:txBody>
        </p:sp>
        <p:sp>
          <p:nvSpPr>
            <p:cNvPr id="17" name="Text Box 15"/>
            <p:cNvSpPr txBox="1">
              <a:spLocks noChangeArrowheads="1"/>
            </p:cNvSpPr>
            <p:nvPr/>
          </p:nvSpPr>
          <p:spPr bwMode="auto">
            <a:xfrm>
              <a:off x="4863" y="1707"/>
              <a:ext cx="800"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1600" dirty="0">
                  <a:solidFill>
                    <a:srgbClr val="FFFFFF"/>
                  </a:solidFill>
                  <a:latin typeface="Arial" pitchFamily="34" charset="0"/>
                </a:rPr>
                <a:t>St Bernard</a:t>
              </a:r>
            </a:p>
          </p:txBody>
        </p:sp>
        <p:sp>
          <p:nvSpPr>
            <p:cNvPr id="18" name="Text Box 16"/>
            <p:cNvSpPr txBox="1">
              <a:spLocks noChangeArrowheads="1"/>
            </p:cNvSpPr>
            <p:nvPr/>
          </p:nvSpPr>
          <p:spPr bwMode="auto">
            <a:xfrm rot="2654166">
              <a:off x="3631" y="1842"/>
              <a:ext cx="800" cy="173"/>
            </a:xfrm>
            <a:prstGeom prst="rect">
              <a:avLst/>
            </a:prstGeom>
            <a:noFill/>
            <a:ln w="9525">
              <a:noFill/>
              <a:miter lim="800000"/>
              <a:headEnd/>
              <a:tailEnd/>
            </a:ln>
            <a:effectLst>
              <a:outerShdw dist="25400" dir="5400000" algn="ctr" rotWithShape="0">
                <a:schemeClr val="tx1"/>
              </a:outerShdw>
            </a:effectLst>
          </p:spPr>
          <p:txBody>
            <a:bodyPr>
              <a:spAutoFit/>
            </a:bodyPr>
            <a:lstStyle/>
            <a:p>
              <a:pPr>
                <a:spcBef>
                  <a:spcPct val="50000"/>
                </a:spcBef>
                <a:defRPr/>
              </a:pPr>
              <a:r>
                <a:rPr lang="en-US" sz="1200">
                  <a:solidFill>
                    <a:srgbClr val="FFFFFF"/>
                  </a:solidFill>
                  <a:latin typeface="Arial" pitchFamily="34" charset="0"/>
                </a:rPr>
                <a:t>St Charles</a:t>
              </a:r>
            </a:p>
          </p:txBody>
        </p:sp>
        <p:sp>
          <p:nvSpPr>
            <p:cNvPr id="19" name="Text Box 17"/>
            <p:cNvSpPr txBox="1">
              <a:spLocks noChangeArrowheads="1"/>
            </p:cNvSpPr>
            <p:nvPr/>
          </p:nvSpPr>
          <p:spPr bwMode="auto">
            <a:xfrm>
              <a:off x="1066" y="1199"/>
              <a:ext cx="533" cy="326"/>
            </a:xfrm>
            <a:prstGeom prst="rect">
              <a:avLst/>
            </a:prstGeom>
            <a:noFill/>
            <a:ln w="9525">
              <a:noFill/>
              <a:miter lim="800000"/>
              <a:headEnd/>
              <a:tailEnd/>
            </a:ln>
            <a:effectLst>
              <a:outerShdw dist="17961" dir="2700000" algn="ctr" rotWithShape="0">
                <a:schemeClr val="tx1"/>
              </a:outerShdw>
            </a:effectLst>
          </p:spPr>
          <p:txBody>
            <a:bodyPr>
              <a:spAutoFit/>
            </a:bodyPr>
            <a:lstStyle/>
            <a:p>
              <a:pPr>
                <a:defRPr/>
              </a:pPr>
              <a:r>
                <a:rPr lang="en-US" sz="1400">
                  <a:solidFill>
                    <a:srgbClr val="FFFFFF"/>
                  </a:solidFill>
                  <a:latin typeface="Arial" pitchFamily="34" charset="0"/>
                </a:rPr>
                <a:t>Jeff</a:t>
              </a:r>
            </a:p>
            <a:p>
              <a:pPr>
                <a:defRPr/>
              </a:pPr>
              <a:r>
                <a:rPr lang="en-US" sz="1400">
                  <a:solidFill>
                    <a:srgbClr val="FFFFFF"/>
                  </a:solidFill>
                  <a:latin typeface="Arial" pitchFamily="34" charset="0"/>
                </a:rPr>
                <a:t>Davis</a:t>
              </a:r>
            </a:p>
          </p:txBody>
        </p:sp>
        <p:sp>
          <p:nvSpPr>
            <p:cNvPr id="20" name="Text Box 18"/>
            <p:cNvSpPr txBox="1">
              <a:spLocks noChangeArrowheads="1"/>
            </p:cNvSpPr>
            <p:nvPr/>
          </p:nvSpPr>
          <p:spPr bwMode="auto">
            <a:xfrm rot="4971339">
              <a:off x="3772" y="1714"/>
              <a:ext cx="800" cy="154"/>
            </a:xfrm>
            <a:prstGeom prst="rect">
              <a:avLst/>
            </a:prstGeom>
            <a:noFill/>
            <a:ln w="9525">
              <a:noFill/>
              <a:miter lim="800000"/>
              <a:headEnd/>
              <a:tailEnd/>
            </a:ln>
            <a:effectLst>
              <a:outerShdw dist="12700" dir="5400000" algn="ctr" rotWithShape="0">
                <a:schemeClr val="tx1"/>
              </a:outerShdw>
            </a:effectLst>
          </p:spPr>
          <p:txBody>
            <a:bodyPr>
              <a:spAutoFit/>
            </a:bodyPr>
            <a:lstStyle/>
            <a:p>
              <a:pPr>
                <a:spcBef>
                  <a:spcPct val="50000"/>
                </a:spcBef>
                <a:defRPr/>
              </a:pPr>
              <a:r>
                <a:rPr lang="en-US" sz="1000">
                  <a:solidFill>
                    <a:srgbClr val="FFFFFF"/>
                  </a:solidFill>
                  <a:latin typeface="Arial" pitchFamily="34" charset="0"/>
                </a:rPr>
                <a:t>Jefferson</a:t>
              </a:r>
            </a:p>
          </p:txBody>
        </p:sp>
        <p:sp>
          <p:nvSpPr>
            <p:cNvPr id="21" name="Text Box 19"/>
            <p:cNvSpPr txBox="1">
              <a:spLocks noChangeArrowheads="1"/>
            </p:cNvSpPr>
            <p:nvPr/>
          </p:nvSpPr>
          <p:spPr bwMode="auto">
            <a:xfrm rot="3540000">
              <a:off x="1812" y="1560"/>
              <a:ext cx="800" cy="154"/>
            </a:xfrm>
            <a:prstGeom prst="rect">
              <a:avLst/>
            </a:prstGeom>
            <a:noFill/>
            <a:ln w="9525">
              <a:noFill/>
              <a:miter lim="800000"/>
              <a:headEnd/>
              <a:tailEnd/>
            </a:ln>
            <a:effectLst>
              <a:outerShdw dist="12700" dir="5400000" algn="ctr" rotWithShape="0">
                <a:schemeClr val="tx1"/>
              </a:outerShdw>
            </a:effectLst>
          </p:spPr>
          <p:txBody>
            <a:bodyPr>
              <a:spAutoFit/>
            </a:bodyPr>
            <a:lstStyle/>
            <a:p>
              <a:pPr>
                <a:spcBef>
                  <a:spcPct val="50000"/>
                </a:spcBef>
                <a:defRPr/>
              </a:pPr>
              <a:r>
                <a:rPr lang="en-US" sz="1000">
                  <a:solidFill>
                    <a:srgbClr val="FFFFFF"/>
                  </a:solidFill>
                  <a:latin typeface="Arial" pitchFamily="34" charset="0"/>
                </a:rPr>
                <a:t>Lafayette</a:t>
              </a:r>
            </a:p>
          </p:txBody>
        </p:sp>
        <p:sp>
          <p:nvSpPr>
            <p:cNvPr id="22" name="Text Box 20"/>
            <p:cNvSpPr txBox="1">
              <a:spLocks noChangeArrowheads="1"/>
            </p:cNvSpPr>
            <p:nvPr/>
          </p:nvSpPr>
          <p:spPr bwMode="auto">
            <a:xfrm rot="2251936">
              <a:off x="4499" y="2418"/>
              <a:ext cx="1019" cy="212"/>
            </a:xfrm>
            <a:prstGeom prst="rect">
              <a:avLst/>
            </a:prstGeom>
            <a:noFill/>
            <a:ln w="9525">
              <a:noFill/>
              <a:miter lim="800000"/>
              <a:headEnd/>
              <a:tailEnd/>
            </a:ln>
            <a:effectLst>
              <a:outerShdw dist="28398" dir="3806097" algn="ctr" rotWithShape="0">
                <a:schemeClr val="tx1"/>
              </a:outerShdw>
            </a:effectLst>
          </p:spPr>
          <p:txBody>
            <a:bodyPr>
              <a:spAutoFit/>
            </a:bodyPr>
            <a:lstStyle/>
            <a:p>
              <a:pPr>
                <a:spcBef>
                  <a:spcPct val="50000"/>
                </a:spcBef>
                <a:defRPr/>
              </a:pPr>
              <a:r>
                <a:rPr lang="en-US" sz="1600">
                  <a:solidFill>
                    <a:srgbClr val="FFFFFF"/>
                  </a:solidFill>
                  <a:latin typeface="Arial" pitchFamily="34" charset="0"/>
                </a:rPr>
                <a:t>Plaquemines</a:t>
              </a:r>
            </a:p>
          </p:txBody>
        </p:sp>
        <p:sp>
          <p:nvSpPr>
            <p:cNvPr id="23" name="Text Box 21"/>
            <p:cNvSpPr txBox="1">
              <a:spLocks noChangeArrowheads="1"/>
            </p:cNvSpPr>
            <p:nvPr/>
          </p:nvSpPr>
          <p:spPr bwMode="auto">
            <a:xfrm>
              <a:off x="1491" y="1200"/>
              <a:ext cx="533" cy="192"/>
            </a:xfrm>
            <a:prstGeom prst="rect">
              <a:avLst/>
            </a:prstGeom>
            <a:noFill/>
            <a:ln w="9525">
              <a:noFill/>
              <a:miter lim="800000"/>
              <a:headEnd/>
              <a:tailEnd/>
            </a:ln>
            <a:effectLst>
              <a:outerShdw dist="17961" dir="2700000" algn="ctr" rotWithShape="0">
                <a:schemeClr val="tx1"/>
              </a:outerShdw>
            </a:effectLst>
          </p:spPr>
          <p:txBody>
            <a:bodyPr>
              <a:spAutoFit/>
            </a:bodyPr>
            <a:lstStyle/>
            <a:p>
              <a:pPr>
                <a:defRPr/>
              </a:pPr>
              <a:r>
                <a:rPr lang="en-US" sz="1400">
                  <a:solidFill>
                    <a:srgbClr val="FFFFFF"/>
                  </a:solidFill>
                  <a:latin typeface="Arial" pitchFamily="34" charset="0"/>
                </a:rPr>
                <a:t>Acadia</a:t>
              </a:r>
            </a:p>
          </p:txBody>
        </p:sp>
        <p:sp>
          <p:nvSpPr>
            <p:cNvPr id="24" name="Text Box 22"/>
            <p:cNvSpPr txBox="1">
              <a:spLocks noChangeArrowheads="1"/>
            </p:cNvSpPr>
            <p:nvPr/>
          </p:nvSpPr>
          <p:spPr bwMode="auto">
            <a:xfrm rot="3540000">
              <a:off x="2853" y="1903"/>
              <a:ext cx="800" cy="135"/>
            </a:xfrm>
            <a:prstGeom prst="rect">
              <a:avLst/>
            </a:prstGeom>
            <a:noFill/>
            <a:ln w="9525">
              <a:noFill/>
              <a:miter lim="800000"/>
              <a:headEnd/>
              <a:tailEnd/>
            </a:ln>
            <a:effectLst>
              <a:outerShdw dist="12700" dir="5400000" algn="ctr" rotWithShape="0">
                <a:schemeClr val="tx1"/>
              </a:outerShdw>
            </a:effectLst>
          </p:spPr>
          <p:txBody>
            <a:bodyPr>
              <a:spAutoFit/>
            </a:bodyPr>
            <a:lstStyle/>
            <a:p>
              <a:pPr>
                <a:spcBef>
                  <a:spcPct val="50000"/>
                </a:spcBef>
                <a:defRPr/>
              </a:pPr>
              <a:r>
                <a:rPr lang="en-US" sz="800">
                  <a:solidFill>
                    <a:srgbClr val="FFFFFF"/>
                  </a:solidFill>
                  <a:latin typeface="Arial" pitchFamily="34" charset="0"/>
                </a:rPr>
                <a:t>Assumption</a:t>
              </a:r>
            </a:p>
          </p:txBody>
        </p:sp>
        <p:sp>
          <p:nvSpPr>
            <p:cNvPr id="25" name="Text Box 23"/>
            <p:cNvSpPr txBox="1">
              <a:spLocks noChangeArrowheads="1"/>
            </p:cNvSpPr>
            <p:nvPr/>
          </p:nvSpPr>
          <p:spPr bwMode="auto">
            <a:xfrm rot="2654166">
              <a:off x="2600" y="1440"/>
              <a:ext cx="800" cy="173"/>
            </a:xfrm>
            <a:prstGeom prst="rect">
              <a:avLst/>
            </a:prstGeom>
            <a:noFill/>
            <a:ln w="9525">
              <a:noFill/>
              <a:miter lim="800000"/>
              <a:headEnd/>
              <a:tailEnd/>
            </a:ln>
            <a:effectLst>
              <a:outerShdw dist="25400" dir="5400000" algn="ctr" rotWithShape="0">
                <a:schemeClr val="tx1"/>
              </a:outerShdw>
            </a:effectLst>
          </p:spPr>
          <p:txBody>
            <a:bodyPr>
              <a:spAutoFit/>
            </a:bodyPr>
            <a:lstStyle/>
            <a:p>
              <a:pPr>
                <a:spcBef>
                  <a:spcPct val="50000"/>
                </a:spcBef>
                <a:defRPr/>
              </a:pPr>
              <a:r>
                <a:rPr lang="en-US" sz="1200">
                  <a:solidFill>
                    <a:srgbClr val="FFFFFF"/>
                  </a:solidFill>
                  <a:latin typeface="Arial" pitchFamily="34" charset="0"/>
                </a:rPr>
                <a:t>Iberville</a:t>
              </a:r>
            </a:p>
          </p:txBody>
        </p:sp>
        <p:sp>
          <p:nvSpPr>
            <p:cNvPr id="26" name="Text Box 24"/>
            <p:cNvSpPr txBox="1">
              <a:spLocks noChangeArrowheads="1"/>
            </p:cNvSpPr>
            <p:nvPr/>
          </p:nvSpPr>
          <p:spPr bwMode="auto">
            <a:xfrm>
              <a:off x="3138" y="1392"/>
              <a:ext cx="528" cy="135"/>
            </a:xfrm>
            <a:prstGeom prst="rect">
              <a:avLst/>
            </a:prstGeom>
            <a:noFill/>
            <a:ln w="9525">
              <a:noFill/>
              <a:miter lim="800000"/>
              <a:headEnd/>
              <a:tailEnd/>
            </a:ln>
            <a:effectLst>
              <a:outerShdw dist="17961" dir="2700000" algn="ctr" rotWithShape="0">
                <a:schemeClr val="tx1"/>
              </a:outerShdw>
            </a:effectLst>
          </p:spPr>
          <p:txBody>
            <a:bodyPr>
              <a:spAutoFit/>
            </a:bodyPr>
            <a:lstStyle/>
            <a:p>
              <a:pPr>
                <a:defRPr/>
              </a:pPr>
              <a:r>
                <a:rPr lang="en-US" sz="800">
                  <a:solidFill>
                    <a:srgbClr val="FFFFFF"/>
                  </a:solidFill>
                  <a:latin typeface="Arial" pitchFamily="34" charset="0"/>
                </a:rPr>
                <a:t>Ascension</a:t>
              </a:r>
            </a:p>
          </p:txBody>
        </p:sp>
        <p:sp>
          <p:nvSpPr>
            <p:cNvPr id="27" name="Text Box 25"/>
            <p:cNvSpPr txBox="1">
              <a:spLocks noChangeArrowheads="1"/>
            </p:cNvSpPr>
            <p:nvPr/>
          </p:nvSpPr>
          <p:spPr bwMode="auto">
            <a:xfrm>
              <a:off x="3318" y="1560"/>
              <a:ext cx="432"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800">
                  <a:solidFill>
                    <a:srgbClr val="FFFFFF"/>
                  </a:solidFill>
                  <a:latin typeface="Arial" pitchFamily="34" charset="0"/>
                </a:rPr>
                <a:t>St </a:t>
              </a:r>
            </a:p>
            <a:p>
              <a:pPr>
                <a:defRPr/>
              </a:pPr>
              <a:r>
                <a:rPr lang="en-US" sz="800">
                  <a:solidFill>
                    <a:srgbClr val="FFFFFF"/>
                  </a:solidFill>
                  <a:latin typeface="Arial" pitchFamily="34" charset="0"/>
                </a:rPr>
                <a:t>James</a:t>
              </a:r>
            </a:p>
          </p:txBody>
        </p:sp>
        <p:sp>
          <p:nvSpPr>
            <p:cNvPr id="28" name="Text Box 26"/>
            <p:cNvSpPr txBox="1">
              <a:spLocks noChangeArrowheads="1"/>
            </p:cNvSpPr>
            <p:nvPr/>
          </p:nvSpPr>
          <p:spPr bwMode="auto">
            <a:xfrm>
              <a:off x="3618" y="1440"/>
              <a:ext cx="432"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800">
                  <a:solidFill>
                    <a:srgbClr val="FFFFFF"/>
                  </a:solidFill>
                  <a:latin typeface="Arial" pitchFamily="34" charset="0"/>
                </a:rPr>
                <a:t>St </a:t>
              </a:r>
            </a:p>
            <a:p>
              <a:pPr>
                <a:defRPr/>
              </a:pPr>
              <a:r>
                <a:rPr lang="en-US" sz="800">
                  <a:solidFill>
                    <a:srgbClr val="FFFFFF"/>
                  </a:solidFill>
                  <a:latin typeface="Arial" pitchFamily="34" charset="0"/>
                </a:rPr>
                <a:t>John</a:t>
              </a:r>
            </a:p>
          </p:txBody>
        </p:sp>
        <p:sp>
          <p:nvSpPr>
            <p:cNvPr id="29" name="Text Box 27"/>
            <p:cNvSpPr txBox="1">
              <a:spLocks noChangeArrowheads="1"/>
            </p:cNvSpPr>
            <p:nvPr/>
          </p:nvSpPr>
          <p:spPr bwMode="auto">
            <a:xfrm>
              <a:off x="4128" y="1152"/>
              <a:ext cx="432" cy="212"/>
            </a:xfrm>
            <a:prstGeom prst="rect">
              <a:avLst/>
            </a:prstGeom>
            <a:noFill/>
            <a:ln w="9525">
              <a:noFill/>
              <a:miter lim="800000"/>
              <a:headEnd/>
              <a:tailEnd/>
            </a:ln>
            <a:effectLst>
              <a:outerShdw dist="17961" dir="2700000" algn="ctr" rotWithShape="0">
                <a:schemeClr val="tx1"/>
              </a:outerShdw>
            </a:effectLst>
          </p:spPr>
          <p:txBody>
            <a:bodyPr>
              <a:spAutoFit/>
            </a:bodyPr>
            <a:lstStyle/>
            <a:p>
              <a:pPr>
                <a:spcBef>
                  <a:spcPct val="50000"/>
                </a:spcBef>
                <a:defRPr/>
              </a:pPr>
              <a:r>
                <a:rPr lang="en-US" sz="800">
                  <a:solidFill>
                    <a:srgbClr val="FFFFFF"/>
                  </a:solidFill>
                  <a:latin typeface="Arial" pitchFamily="34" charset="0"/>
                </a:rPr>
                <a:t>Saint</a:t>
              </a:r>
            </a:p>
            <a:p>
              <a:pPr>
                <a:defRPr/>
              </a:pPr>
              <a:r>
                <a:rPr lang="en-US" sz="800">
                  <a:solidFill>
                    <a:srgbClr val="FFFFFF"/>
                  </a:solidFill>
                  <a:latin typeface="Arial" pitchFamily="34" charset="0"/>
                </a:rPr>
                <a:t>Tammany</a:t>
              </a:r>
            </a:p>
          </p:txBody>
        </p:sp>
        <p:sp>
          <p:nvSpPr>
            <p:cNvPr id="30" name="Text Box 28"/>
            <p:cNvSpPr txBox="1">
              <a:spLocks noChangeArrowheads="1"/>
            </p:cNvSpPr>
            <p:nvPr/>
          </p:nvSpPr>
          <p:spPr bwMode="auto">
            <a:xfrm>
              <a:off x="3378" y="1182"/>
              <a:ext cx="462" cy="135"/>
            </a:xfrm>
            <a:prstGeom prst="rect">
              <a:avLst/>
            </a:prstGeom>
            <a:noFill/>
            <a:ln w="9525">
              <a:noFill/>
              <a:miter lim="800000"/>
              <a:headEnd/>
              <a:tailEnd/>
            </a:ln>
            <a:effectLst>
              <a:outerShdw dist="17961" dir="2700000" algn="ctr" rotWithShape="0">
                <a:schemeClr val="tx1"/>
              </a:outerShdw>
            </a:effectLst>
          </p:spPr>
          <p:txBody>
            <a:bodyPr>
              <a:spAutoFit/>
            </a:bodyPr>
            <a:lstStyle/>
            <a:p>
              <a:pPr>
                <a:defRPr/>
              </a:pPr>
              <a:r>
                <a:rPr lang="en-US" sz="800">
                  <a:solidFill>
                    <a:srgbClr val="FFFFFF"/>
                  </a:solidFill>
                  <a:latin typeface="Arial" pitchFamily="34" charset="0"/>
                </a:rPr>
                <a:t>Livingston</a:t>
              </a:r>
            </a:p>
          </p:txBody>
        </p:sp>
      </p:grpSp>
      <p:sp>
        <p:nvSpPr>
          <p:cNvPr id="31" name="Slide Number Placeholder 3"/>
          <p:cNvSpPr>
            <a:spLocks noGrp="1"/>
          </p:cNvSpPr>
          <p:nvPr>
            <p:ph type="sldNum" sz="quarter" idx="12"/>
          </p:nvPr>
        </p:nvSpPr>
        <p:spPr>
          <a:xfrm>
            <a:off x="5156200" y="190500"/>
            <a:ext cx="3670300" cy="703590"/>
          </a:xfrm>
        </p:spPr>
        <p:txBody>
          <a:bodyPr/>
          <a:lstStyle/>
          <a:p>
            <a:fld id="{EDBF7598-6AA0-4460-9D25-0488B102B6FE}" type="slidenum">
              <a:rPr lang="en-US" smtClean="0"/>
              <a:t>9</a:t>
            </a:fld>
            <a:endParaRPr lang="en-US" dirty="0"/>
          </a:p>
        </p:txBody>
      </p:sp>
    </p:spTree>
    <p:extLst>
      <p:ext uri="{BB962C8B-B14F-4D97-AF65-F5344CB8AC3E}">
        <p14:creationId xmlns:p14="http://schemas.microsoft.com/office/powerpoint/2010/main" val="2452293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bwMode="auto">
          <a:xfrm>
            <a:off x="4134709" y="2011879"/>
            <a:ext cx="4639733" cy="44406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406400" marR="0" lvl="0" indent="-406400" algn="l" defTabSz="1257300" rtl="0" eaLnBrk="0" fontAlgn="base" latinLnBrk="0" hangingPunct="0">
              <a:lnSpc>
                <a:spcPct val="100000"/>
              </a:lnSpc>
              <a:spcBef>
                <a:spcPts val="500"/>
              </a:spcBef>
              <a:spcAft>
                <a:spcPct val="0"/>
              </a:spcAft>
              <a:buClr>
                <a:srgbClr val="595959"/>
              </a:buClr>
              <a:buSzTx/>
              <a:buFont typeface="Lucida Grande"/>
              <a:buChar char="–"/>
              <a:tabLst/>
              <a:defRPr/>
            </a:pPr>
            <a:r>
              <a:rPr kumimoji="0" lang="en-US" sz="4200" b="1" i="0" u="none" strike="noStrike" kern="1200" cap="none" spc="0" normalizeH="0" baseline="0" noProof="0" dirty="0" smtClean="0">
                <a:ln>
                  <a:noFill/>
                </a:ln>
                <a:solidFill>
                  <a:srgbClr val="800000"/>
                </a:solidFill>
                <a:effectLst/>
                <a:uLnTx/>
                <a:uFillTx/>
                <a:latin typeface="+mn-lt"/>
                <a:ea typeface="+mn-ea"/>
                <a:cs typeface="+mn-cs"/>
              </a:rPr>
              <a:t>132</a:t>
            </a:r>
            <a:r>
              <a:rPr kumimoji="0" lang="en-US" sz="3400" b="1" i="0" u="none" strike="noStrike" kern="1200" cap="none" spc="0" normalizeH="0" baseline="0" noProof="0" dirty="0" smtClean="0">
                <a:ln>
                  <a:noFill/>
                </a:ln>
                <a:solidFill>
                  <a:srgbClr val="595959"/>
                </a:solidFill>
                <a:effectLst/>
                <a:uLnTx/>
                <a:uFillTx/>
                <a:latin typeface="+mn-lt"/>
                <a:ea typeface="+mn-ea"/>
                <a:cs typeface="+mn-cs"/>
              </a:rPr>
              <a:t> </a:t>
            </a:r>
            <a:r>
              <a:rPr kumimoji="0" lang="en-US" sz="3200" b="1" i="0" u="none" strike="noStrike" kern="1200" cap="none" spc="0" normalizeH="0" baseline="0" noProof="0" dirty="0" smtClean="0">
                <a:ln>
                  <a:noFill/>
                </a:ln>
                <a:solidFill>
                  <a:srgbClr val="595959"/>
                </a:solidFill>
                <a:effectLst/>
                <a:uLnTx/>
                <a:uFillTx/>
                <a:latin typeface="+mn-lt"/>
                <a:ea typeface="+mn-ea"/>
                <a:cs typeface="+mn-cs"/>
              </a:rPr>
              <a:t>plan development projects</a:t>
            </a:r>
          </a:p>
          <a:p>
            <a:pPr marL="406400" marR="0" lvl="0" indent="-406400" algn="l" defTabSz="569913" rtl="0" eaLnBrk="0" fontAlgn="base" latinLnBrk="0" hangingPunct="0">
              <a:lnSpc>
                <a:spcPct val="100000"/>
              </a:lnSpc>
              <a:spcBef>
                <a:spcPts val="500"/>
              </a:spcBef>
              <a:spcAft>
                <a:spcPct val="0"/>
              </a:spcAft>
              <a:buClr>
                <a:srgbClr val="595959"/>
              </a:buClr>
              <a:buSzTx/>
              <a:buFont typeface="Lucida Grande"/>
              <a:buChar char="–"/>
              <a:tabLst/>
              <a:defRPr/>
            </a:pPr>
            <a:r>
              <a:rPr kumimoji="0" lang="en-US" sz="4200" b="1" i="0" u="none" strike="noStrike" kern="1200" cap="none" spc="0" normalizeH="0" baseline="0" noProof="0" dirty="0" smtClean="0">
                <a:ln>
                  <a:noFill/>
                </a:ln>
                <a:solidFill>
                  <a:srgbClr val="800000"/>
                </a:solidFill>
                <a:effectLst/>
                <a:uLnTx/>
                <a:uFillTx/>
                <a:latin typeface="+mn-lt"/>
                <a:ea typeface="+mn-ea"/>
                <a:cs typeface="+mn-cs"/>
              </a:rPr>
              <a:t>48</a:t>
            </a:r>
            <a:r>
              <a:rPr kumimoji="0" lang="en-US" sz="3400" b="1" i="0" u="none" strike="noStrike" kern="1200" cap="none" spc="0" normalizeH="0" baseline="0" noProof="0" dirty="0" smtClean="0">
                <a:ln>
                  <a:noFill/>
                </a:ln>
                <a:solidFill>
                  <a:srgbClr val="595959"/>
                </a:solidFill>
                <a:effectLst/>
                <a:uLnTx/>
                <a:uFillTx/>
                <a:latin typeface="+mn-lt"/>
                <a:ea typeface="+mn-ea"/>
                <a:cs typeface="+mn-cs"/>
              </a:rPr>
              <a:t> </a:t>
            </a:r>
            <a:r>
              <a:rPr kumimoji="0" lang="en-US" sz="3200" b="1" i="0" u="none" strike="noStrike" kern="1200" cap="none" spc="0" normalizeH="0" baseline="0" noProof="0" dirty="0" smtClean="0">
                <a:ln>
                  <a:noFill/>
                </a:ln>
                <a:solidFill>
                  <a:srgbClr val="595959"/>
                </a:solidFill>
                <a:effectLst/>
                <a:uLnTx/>
                <a:uFillTx/>
                <a:latin typeface="+mn-lt"/>
                <a:ea typeface="+mn-ea"/>
                <a:cs typeface="+mn-cs"/>
              </a:rPr>
              <a:t>flood control projects, </a:t>
            </a:r>
            <a:r>
              <a:rPr kumimoji="0" lang="en-US" sz="3200" b="0" i="0" u="none" strike="noStrike" kern="1200" cap="none" spc="0" normalizeH="0" baseline="0" noProof="0" dirty="0" smtClean="0">
                <a:ln>
                  <a:noFill/>
                </a:ln>
                <a:solidFill>
                  <a:srgbClr val="595959"/>
                </a:solidFill>
                <a:effectLst/>
                <a:uLnTx/>
                <a:uFillTx/>
                <a:latin typeface="+mn-lt"/>
                <a:ea typeface="+mn-ea"/>
                <a:cs typeface="+mn-cs"/>
              </a:rPr>
              <a:t>representing</a:t>
            </a:r>
            <a:r>
              <a:rPr kumimoji="0" lang="en-US" sz="3200" b="1" i="0" u="none" strike="noStrike" kern="1200" cap="none" spc="0" normalizeH="0" baseline="0" noProof="0" dirty="0" smtClean="0">
                <a:ln>
                  <a:noFill/>
                </a:ln>
                <a:solidFill>
                  <a:srgbClr val="595959"/>
                </a:solidFill>
                <a:effectLst/>
                <a:uLnTx/>
                <a:uFillTx/>
                <a:latin typeface="+mn-lt"/>
                <a:ea typeface="+mn-ea"/>
                <a:cs typeface="+mn-cs"/>
              </a:rPr>
              <a:t> </a:t>
            </a:r>
            <a:r>
              <a:rPr kumimoji="0" lang="en-US" sz="4200" b="1" i="0" u="none" strike="noStrike" kern="1200" cap="none" spc="0" normalizeH="0" baseline="0" noProof="0" dirty="0" smtClean="0">
                <a:ln>
                  <a:noFill/>
                </a:ln>
                <a:solidFill>
                  <a:srgbClr val="800000"/>
                </a:solidFill>
                <a:effectLst/>
                <a:uLnTx/>
                <a:uFillTx/>
                <a:latin typeface="+mn-lt"/>
                <a:ea typeface="+mn-ea"/>
                <a:cs typeface="+mn-cs"/>
              </a:rPr>
              <a:t>91</a:t>
            </a:r>
            <a:r>
              <a:rPr kumimoji="0" lang="en-US" sz="3400" b="1" i="0" u="none" strike="noStrike" kern="1200" cap="none" spc="0" normalizeH="0" baseline="0" noProof="0" dirty="0" smtClean="0">
                <a:ln>
                  <a:noFill/>
                </a:ln>
                <a:solidFill>
                  <a:srgbClr val="595959"/>
                </a:solidFill>
                <a:effectLst/>
                <a:uLnTx/>
                <a:uFillTx/>
                <a:latin typeface="+mn-lt"/>
                <a:ea typeface="+mn-ea"/>
                <a:cs typeface="+mn-cs"/>
              </a:rPr>
              <a:t> </a:t>
            </a:r>
            <a:r>
              <a:rPr kumimoji="0" lang="en-US" sz="3200" b="1" i="0" u="none" strike="noStrike" kern="1200" cap="none" spc="0" normalizeH="0" baseline="0" noProof="0" dirty="0" smtClean="0">
                <a:ln>
                  <a:noFill/>
                </a:ln>
                <a:solidFill>
                  <a:srgbClr val="595959"/>
                </a:solidFill>
                <a:effectLst/>
                <a:uLnTx/>
                <a:uFillTx/>
                <a:latin typeface="+mn-lt"/>
                <a:ea typeface="+mn-ea"/>
                <a:cs typeface="+mn-cs"/>
              </a:rPr>
              <a:t>structures</a:t>
            </a:r>
          </a:p>
          <a:p>
            <a:pPr marL="406400" marR="0" lvl="0" indent="-406400" algn="l" defTabSz="569913" rtl="0" eaLnBrk="0" fontAlgn="base" latinLnBrk="0" hangingPunct="0">
              <a:lnSpc>
                <a:spcPct val="100000"/>
              </a:lnSpc>
              <a:spcBef>
                <a:spcPts val="500"/>
              </a:spcBef>
              <a:spcAft>
                <a:spcPct val="0"/>
              </a:spcAft>
              <a:buClr>
                <a:srgbClr val="595959"/>
              </a:buClr>
              <a:buSzTx/>
              <a:buFont typeface="Lucida Grande"/>
              <a:buChar char="–"/>
              <a:tabLst/>
              <a:defRPr/>
            </a:pPr>
            <a:r>
              <a:rPr kumimoji="0" lang="en-US" sz="4200" b="1" i="0" u="none" strike="noStrike" kern="1200" cap="none" spc="0" normalizeH="0" baseline="0" noProof="0" dirty="0" smtClean="0">
                <a:ln>
                  <a:noFill/>
                </a:ln>
                <a:solidFill>
                  <a:srgbClr val="800000"/>
                </a:solidFill>
                <a:effectLst/>
                <a:uLnTx/>
                <a:uFillTx/>
                <a:latin typeface="+mn-lt"/>
                <a:ea typeface="+mn-ea"/>
                <a:cs typeface="+mn-cs"/>
              </a:rPr>
              <a:t>600</a:t>
            </a:r>
            <a:r>
              <a:rPr kumimoji="0" lang="en-US" sz="3400" b="1" i="0" u="none" strike="noStrike" kern="1200" cap="none" spc="0" normalizeH="0" baseline="0" noProof="0" dirty="0" smtClean="0">
                <a:ln>
                  <a:noFill/>
                </a:ln>
                <a:solidFill>
                  <a:srgbClr val="595959"/>
                </a:solidFill>
                <a:effectLst/>
                <a:uLnTx/>
                <a:uFillTx/>
                <a:latin typeface="+mn-lt"/>
                <a:ea typeface="+mn-ea"/>
                <a:cs typeface="+mn-cs"/>
              </a:rPr>
              <a:t> generators</a:t>
            </a:r>
          </a:p>
          <a:p>
            <a:pPr marL="406400" marR="0" lvl="0" indent="-406400" algn="l" defTabSz="569913" rtl="0" eaLnBrk="0" fontAlgn="base" latinLnBrk="0" hangingPunct="0">
              <a:lnSpc>
                <a:spcPct val="100000"/>
              </a:lnSpc>
              <a:spcBef>
                <a:spcPts val="500"/>
              </a:spcBef>
              <a:spcAft>
                <a:spcPct val="0"/>
              </a:spcAft>
              <a:buClr>
                <a:srgbClr val="595959"/>
              </a:buClr>
              <a:buSzTx/>
              <a:buFont typeface="Lucida Grande"/>
              <a:buChar char="–"/>
              <a:tabLst/>
              <a:defRPr/>
            </a:pPr>
            <a:r>
              <a:rPr kumimoji="0" lang="en-US" sz="3400" b="1" i="0" u="none" strike="noStrike" kern="1200" cap="none" spc="0" normalizeH="0" baseline="0" noProof="0" dirty="0" smtClean="0">
                <a:ln>
                  <a:noFill/>
                </a:ln>
                <a:solidFill>
                  <a:srgbClr val="595959"/>
                </a:solidFill>
                <a:effectLst/>
                <a:uLnTx/>
                <a:uFillTx/>
                <a:latin typeface="+mn-lt"/>
                <a:ea typeface="+mn-ea"/>
                <a:cs typeface="+mn-cs"/>
              </a:rPr>
              <a:t>and MORE!</a:t>
            </a:r>
          </a:p>
        </p:txBody>
      </p:sp>
      <p:sp>
        <p:nvSpPr>
          <p:cNvPr id="3" name="Content Placeholder 2"/>
          <p:cNvSpPr>
            <a:spLocks noGrp="1"/>
          </p:cNvSpPr>
          <p:nvPr>
            <p:ph idx="1"/>
          </p:nvPr>
        </p:nvSpPr>
        <p:spPr>
          <a:xfrm>
            <a:off x="2975" y="2001825"/>
            <a:ext cx="4021675" cy="4450700"/>
          </a:xfrm>
        </p:spPr>
        <p:txBody>
          <a:bodyPr numCol="1">
            <a:noAutofit/>
          </a:bodyPr>
          <a:lstStyle/>
          <a:p>
            <a:pPr marL="914400" indent="-393700" defTabSz="1257300">
              <a:spcBef>
                <a:spcPts val="500"/>
              </a:spcBef>
              <a:buClr>
                <a:srgbClr val="595959"/>
              </a:buClr>
              <a:buFont typeface="Lucida Grande"/>
              <a:buChar char="–"/>
            </a:pPr>
            <a:r>
              <a:rPr lang="en-US" sz="4200" b="1" dirty="0" smtClean="0">
                <a:solidFill>
                  <a:srgbClr val="800000"/>
                </a:solidFill>
              </a:rPr>
              <a:t>9,571</a:t>
            </a:r>
            <a:r>
              <a:rPr lang="en-US" sz="3400" b="1" dirty="0" smtClean="0"/>
              <a:t> </a:t>
            </a:r>
            <a:r>
              <a:rPr lang="en-US" sz="3400" b="1" dirty="0">
                <a:solidFill>
                  <a:srgbClr val="595959"/>
                </a:solidFill>
              </a:rPr>
              <a:t>elevations</a:t>
            </a:r>
          </a:p>
          <a:p>
            <a:pPr marL="914400" indent="-393700" defTabSz="1257300">
              <a:spcBef>
                <a:spcPts val="500"/>
              </a:spcBef>
              <a:buClr>
                <a:srgbClr val="595959"/>
              </a:buClr>
              <a:buFont typeface="Lucida Grande"/>
              <a:buChar char="–"/>
            </a:pPr>
            <a:r>
              <a:rPr lang="en-US" sz="4200" b="1" dirty="0" smtClean="0">
                <a:solidFill>
                  <a:srgbClr val="800000"/>
                </a:solidFill>
              </a:rPr>
              <a:t>144</a:t>
            </a:r>
            <a:r>
              <a:rPr lang="en-US" sz="3400" b="1" dirty="0" smtClean="0"/>
              <a:t> </a:t>
            </a:r>
            <a:r>
              <a:rPr lang="en-US" sz="3400" b="1" dirty="0">
                <a:solidFill>
                  <a:srgbClr val="595959"/>
                </a:solidFill>
              </a:rPr>
              <a:t>retrofits, </a:t>
            </a:r>
            <a:r>
              <a:rPr lang="en-US" dirty="0">
                <a:solidFill>
                  <a:srgbClr val="595959"/>
                </a:solidFill>
              </a:rPr>
              <a:t>i</a:t>
            </a:r>
            <a:r>
              <a:rPr lang="en-US" dirty="0" smtClean="0">
                <a:solidFill>
                  <a:srgbClr val="595959"/>
                </a:solidFill>
              </a:rPr>
              <a:t>nclu</a:t>
            </a:r>
            <a:r>
              <a:rPr lang="en-US" dirty="0">
                <a:solidFill>
                  <a:srgbClr val="595959"/>
                </a:solidFill>
              </a:rPr>
              <a:t>di</a:t>
            </a:r>
            <a:r>
              <a:rPr lang="en-US" dirty="0" smtClean="0">
                <a:solidFill>
                  <a:srgbClr val="595959"/>
                </a:solidFill>
              </a:rPr>
              <a:t>ng</a:t>
            </a:r>
            <a:r>
              <a:rPr lang="en-US" sz="3400" b="1" dirty="0" smtClean="0"/>
              <a:t> </a:t>
            </a:r>
            <a:r>
              <a:rPr lang="en-US" sz="4200" b="1" dirty="0" smtClean="0">
                <a:solidFill>
                  <a:srgbClr val="800000"/>
                </a:solidFill>
              </a:rPr>
              <a:t>566</a:t>
            </a:r>
            <a:r>
              <a:rPr lang="en-US" sz="3400" b="1" dirty="0" smtClean="0"/>
              <a:t> </a:t>
            </a:r>
            <a:r>
              <a:rPr lang="en-US" sz="3400" b="1" dirty="0">
                <a:solidFill>
                  <a:srgbClr val="595959"/>
                </a:solidFill>
              </a:rPr>
              <a:t>structures</a:t>
            </a:r>
          </a:p>
          <a:p>
            <a:pPr marL="914400" indent="-393700" defTabSz="1257300">
              <a:spcBef>
                <a:spcPts val="500"/>
              </a:spcBef>
              <a:buClr>
                <a:srgbClr val="595959"/>
              </a:buClr>
              <a:buFont typeface="Lucida Grande"/>
              <a:buChar char="–"/>
            </a:pPr>
            <a:r>
              <a:rPr lang="en-US" sz="4200" b="1" dirty="0" smtClean="0">
                <a:solidFill>
                  <a:srgbClr val="800000"/>
                </a:solidFill>
              </a:rPr>
              <a:t>77</a:t>
            </a:r>
            <a:r>
              <a:rPr lang="en-US" sz="3400" b="1" dirty="0" smtClean="0"/>
              <a:t> </a:t>
            </a:r>
            <a:r>
              <a:rPr lang="en-US" sz="3400" b="1" dirty="0">
                <a:solidFill>
                  <a:srgbClr val="595959"/>
                </a:solidFill>
              </a:rPr>
              <a:t>drainage projects	</a:t>
            </a:r>
          </a:p>
        </p:txBody>
      </p:sp>
      <p:pic>
        <p:nvPicPr>
          <p:cNvPr id="8" name="Picture 7" descr="underline.ai"/>
          <p:cNvPicPr>
            <a:picLocks noChangeAspect="1"/>
          </p:cNvPicPr>
          <p:nvPr/>
        </p:nvPicPr>
        <p:blipFill rotWithShape="1">
          <a:blip r:embed="rId3">
            <a:extLst>
              <a:ext uri="{28A0092B-C50C-407E-A947-70E740481C1C}">
                <a14:useLocalDpi xmlns:a14="http://schemas.microsoft.com/office/drawing/2010/main" val="0"/>
              </a:ext>
            </a:extLst>
          </a:blip>
          <a:srcRect l="29398" t="34696" r="28472" b="28846"/>
          <a:stretch/>
        </p:blipFill>
        <p:spPr>
          <a:xfrm>
            <a:off x="5404708" y="6213992"/>
            <a:ext cx="1240368" cy="238533"/>
          </a:xfrm>
          <a:prstGeom prst="rect">
            <a:avLst/>
          </a:prstGeom>
        </p:spPr>
      </p:pic>
      <p:sp>
        <p:nvSpPr>
          <p:cNvPr id="7"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Mitigate</a:t>
            </a:r>
            <a:endParaRPr lang="en-US" sz="4000" dirty="0"/>
          </a:p>
        </p:txBody>
      </p:sp>
      <p:sp>
        <p:nvSpPr>
          <p:cNvPr id="9" name="Slide Number Placeholder 3"/>
          <p:cNvSpPr>
            <a:spLocks noGrp="1"/>
          </p:cNvSpPr>
          <p:nvPr>
            <p:ph type="sldNum" sz="quarter" idx="12"/>
          </p:nvPr>
        </p:nvSpPr>
        <p:spPr>
          <a:xfrm>
            <a:off x="5156200" y="190500"/>
            <a:ext cx="3670300" cy="703590"/>
          </a:xfrm>
        </p:spPr>
        <p:txBody>
          <a:bodyPr/>
          <a:lstStyle/>
          <a:p>
            <a:fld id="{E229A6E1-4A7D-46E8-8FA4-EC24334E9D3F}" type="slidenum">
              <a:rPr lang="en-US" smtClean="0"/>
              <a:t>90</a:t>
            </a:fld>
            <a:endParaRPr lang="en-US" dirty="0"/>
          </a:p>
        </p:txBody>
      </p:sp>
    </p:spTree>
    <p:extLst>
      <p:ext uri="{BB962C8B-B14F-4D97-AF65-F5344CB8AC3E}">
        <p14:creationId xmlns:p14="http://schemas.microsoft.com/office/powerpoint/2010/main" val="2938570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563657"/>
            <a:ext cx="9144000" cy="13038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p:txBody>
          <a:bodyPr>
            <a:noAutofit/>
          </a:bodyPr>
          <a:lstStyle/>
          <a:p>
            <a:pPr>
              <a:spcBef>
                <a:spcPts val="500"/>
              </a:spcBef>
              <a:buNone/>
            </a:pPr>
            <a:endParaRPr lang="en-US" sz="200" dirty="0" smtClean="0"/>
          </a:p>
          <a:p>
            <a:pPr marL="228600" indent="-3175">
              <a:buNone/>
            </a:pPr>
            <a:r>
              <a:rPr lang="en-US" sz="4200" b="1" dirty="0" smtClean="0">
                <a:solidFill>
                  <a:schemeClr val="tx1">
                    <a:lumMod val="85000"/>
                    <a:lumOff val="15000"/>
                  </a:schemeClr>
                </a:solidFill>
              </a:rPr>
              <a:t>For every </a:t>
            </a:r>
            <a:r>
              <a:rPr lang="en-US" sz="4800" b="1" dirty="0" smtClean="0">
                <a:solidFill>
                  <a:srgbClr val="800000"/>
                </a:solidFill>
              </a:rPr>
              <a:t>$1 </a:t>
            </a:r>
            <a:r>
              <a:rPr lang="en-US" sz="4800" b="1" dirty="0">
                <a:solidFill>
                  <a:srgbClr val="800000"/>
                </a:solidFill>
              </a:rPr>
              <a:t>spent </a:t>
            </a:r>
            <a:r>
              <a:rPr lang="en-US" sz="4200" b="1" dirty="0" smtClean="0">
                <a:solidFill>
                  <a:schemeClr val="tx1">
                    <a:lumMod val="85000"/>
                    <a:lumOff val="15000"/>
                  </a:schemeClr>
                </a:solidFill>
              </a:rPr>
              <a:t>on mitigation, </a:t>
            </a:r>
            <a:r>
              <a:rPr lang="en-US" sz="4800" b="1" dirty="0" smtClean="0">
                <a:solidFill>
                  <a:srgbClr val="800000"/>
                </a:solidFill>
              </a:rPr>
              <a:t>$4 </a:t>
            </a:r>
            <a:r>
              <a:rPr lang="en-US" sz="4800" b="1" dirty="0">
                <a:solidFill>
                  <a:srgbClr val="800000"/>
                </a:solidFill>
              </a:rPr>
              <a:t>is saved </a:t>
            </a:r>
            <a:r>
              <a:rPr lang="en-US" sz="4200" b="1" dirty="0" smtClean="0">
                <a:solidFill>
                  <a:schemeClr val="tx1">
                    <a:lumMod val="85000"/>
                    <a:lumOff val="15000"/>
                  </a:schemeClr>
                </a:solidFill>
              </a:rPr>
              <a:t>in future reduced losses.</a:t>
            </a:r>
          </a:p>
          <a:p>
            <a:pPr marL="228600" indent="-3175">
              <a:buNone/>
            </a:pPr>
            <a:endParaRPr lang="en-US" dirty="0" smtClean="0"/>
          </a:p>
          <a:p>
            <a:pPr marL="228600" indent="-3175">
              <a:buNone/>
            </a:pPr>
            <a:r>
              <a:rPr lang="en-US" sz="2400" dirty="0" smtClean="0"/>
              <a:t>Source: United States Congressional Budget Office, Potential Cost Savings from the Pre-Disaster Mitigation Program.</a:t>
            </a:r>
          </a:p>
          <a:p>
            <a:endParaRPr lang="en-US" baseline="30000" dirty="0" smtClean="0"/>
          </a:p>
        </p:txBody>
      </p:sp>
      <p:pic>
        <p:nvPicPr>
          <p:cNvPr id="5" name="Picture 4" descr="underline.ai"/>
          <p:cNvPicPr>
            <a:picLocks noChangeAspect="1"/>
          </p:cNvPicPr>
          <p:nvPr/>
        </p:nvPicPr>
        <p:blipFill rotWithShape="1">
          <a:blip r:embed="rId3">
            <a:extLst>
              <a:ext uri="{28A0092B-C50C-407E-A947-70E740481C1C}">
                <a14:useLocalDpi xmlns:a14="http://schemas.microsoft.com/office/drawing/2010/main" val="0"/>
              </a:ext>
            </a:extLst>
          </a:blip>
          <a:srcRect l="29398" t="34696" r="28472" b="28846"/>
          <a:stretch/>
        </p:blipFill>
        <p:spPr>
          <a:xfrm>
            <a:off x="595743" y="3970050"/>
            <a:ext cx="3045415" cy="295519"/>
          </a:xfrm>
          <a:prstGeom prst="rect">
            <a:avLst/>
          </a:prstGeom>
        </p:spPr>
      </p:pic>
      <p:sp>
        <p:nvSpPr>
          <p:cNvPr id="8" name="Title 5"/>
          <p:cNvSpPr>
            <a:spLocks noGrp="1"/>
          </p:cNvSpPr>
          <p:nvPr>
            <p:ph type="title"/>
          </p:nvPr>
        </p:nvSpPr>
        <p:spPr>
          <a:xfrm>
            <a:off x="457200" y="1295400"/>
            <a:ext cx="8229600" cy="903004"/>
          </a:xfrm>
          <a:noFill/>
          <a:ln w="9525" algn="ctr">
            <a:noFill/>
            <a:miter lim="800000"/>
            <a:headEnd/>
            <a:tailEnd/>
          </a:ln>
          <a:effectLst/>
        </p:spPr>
        <p:txBody>
          <a:bodyPr vert="horz" lIns="91440" tIns="45720" rIns="91440" bIns="45720" rtlCol="0" anchor="ctr">
            <a:normAutofit/>
          </a:bodyPr>
          <a:lstStyle/>
          <a:p>
            <a:pPr>
              <a:lnSpc>
                <a:spcPct val="80000"/>
              </a:lnSpc>
            </a:pPr>
            <a:r>
              <a:rPr lang="en-US" sz="4000" dirty="0" smtClean="0"/>
              <a:t>Mitigate</a:t>
            </a:r>
            <a:endParaRPr lang="en-US" sz="4000" dirty="0"/>
          </a:p>
        </p:txBody>
      </p:sp>
      <p:sp>
        <p:nvSpPr>
          <p:cNvPr id="9" name="Slide Number Placeholder 3"/>
          <p:cNvSpPr>
            <a:spLocks noGrp="1"/>
          </p:cNvSpPr>
          <p:nvPr>
            <p:ph type="sldNum" sz="quarter" idx="12"/>
          </p:nvPr>
        </p:nvSpPr>
        <p:spPr>
          <a:xfrm>
            <a:off x="5156200" y="190500"/>
            <a:ext cx="3670300" cy="703590"/>
          </a:xfrm>
        </p:spPr>
        <p:txBody>
          <a:bodyPr/>
          <a:lstStyle/>
          <a:p>
            <a:fld id="{FED946E5-B8CA-4181-877D-4E6394D79530}" type="slidenum">
              <a:rPr lang="en-US" smtClean="0"/>
              <a:t>91</a:t>
            </a:fld>
            <a:endParaRPr lang="en-US" dirty="0"/>
          </a:p>
        </p:txBody>
      </p:sp>
    </p:spTree>
    <p:extLst>
      <p:ext uri="{BB962C8B-B14F-4D97-AF65-F5344CB8AC3E}">
        <p14:creationId xmlns:p14="http://schemas.microsoft.com/office/powerpoint/2010/main" val="190089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rtlCol="0">
            <a:normAutofit fontScale="90000"/>
          </a:bodyPr>
          <a:lstStyle/>
          <a:p>
            <a:pPr>
              <a:defRPr/>
            </a:pPr>
            <a:r>
              <a:rPr lang="en-US" sz="6000" b="1" dirty="0">
                <a:solidFill>
                  <a:srgbClr val="800000"/>
                </a:solidFill>
                <a:cs typeface="Helvetica"/>
              </a:rPr>
              <a:t>5</a:t>
            </a:r>
            <a:r>
              <a:rPr lang="en-US" b="1" dirty="0">
                <a:solidFill>
                  <a:srgbClr val="800000"/>
                </a:solidFill>
                <a:ea typeface="+mj-ea"/>
                <a:cs typeface="Helvetica"/>
              </a:rPr>
              <a:t> </a:t>
            </a:r>
            <a:r>
              <a:rPr lang="en-US" dirty="0">
                <a:ea typeface="+mj-ea"/>
                <a:cs typeface="Helvetica"/>
              </a:rPr>
              <a:t>minimum </a:t>
            </a:r>
            <a:r>
              <a:rPr lang="en-US" dirty="0" smtClean="0">
                <a:ea typeface="+mj-ea"/>
                <a:cs typeface="Helvetica"/>
              </a:rPr>
              <a:t>project criteria</a:t>
            </a:r>
            <a:endParaRPr lang="en-US" dirty="0">
              <a:ea typeface="+mj-ea"/>
              <a:cs typeface="+mj-cs"/>
            </a:endParaRPr>
          </a:p>
        </p:txBody>
      </p:sp>
      <p:sp>
        <p:nvSpPr>
          <p:cNvPr id="6" name="Content Placeholder 5"/>
          <p:cNvSpPr>
            <a:spLocks noGrp="1"/>
          </p:cNvSpPr>
          <p:nvPr>
            <p:ph idx="1"/>
          </p:nvPr>
        </p:nvSpPr>
        <p:spPr>
          <a:xfrm>
            <a:off x="295564" y="2272145"/>
            <a:ext cx="8391236" cy="4193310"/>
          </a:xfrm>
        </p:spPr>
        <p:txBody>
          <a:bodyPr rtlCol="0">
            <a:normAutofit/>
          </a:bodyPr>
          <a:lstStyle/>
          <a:p>
            <a:pPr marL="744519" indent="-742932">
              <a:spcBef>
                <a:spcPts val="1500"/>
              </a:spcBef>
              <a:buClr>
                <a:srgbClr val="800000"/>
              </a:buClr>
              <a:buSzPct val="150000"/>
              <a:buFont typeface="+mj-lt"/>
              <a:buAutoNum type="arabicPeriod"/>
              <a:defRPr/>
            </a:pPr>
            <a:r>
              <a:rPr lang="en-US" sz="2600" b="1" dirty="0" smtClean="0"/>
              <a:t>Activities must b</a:t>
            </a:r>
            <a:r>
              <a:rPr lang="en-US" sz="2600" dirty="0" smtClean="0"/>
              <a:t>e included in </a:t>
            </a:r>
            <a:r>
              <a:rPr lang="en-US" sz="2600" b="1" dirty="0" smtClean="0"/>
              <a:t>current approved</a:t>
            </a:r>
            <a:r>
              <a:rPr lang="en-US" sz="2600" dirty="0" smtClean="0"/>
              <a:t> </a:t>
            </a:r>
            <a:r>
              <a:rPr lang="en-US" sz="2600" dirty="0"/>
              <a:t>State </a:t>
            </a:r>
            <a:r>
              <a:rPr lang="en-US" sz="2600" dirty="0" smtClean="0"/>
              <a:t>+ </a:t>
            </a:r>
            <a:r>
              <a:rPr lang="en-US" sz="2600" dirty="0"/>
              <a:t>local </a:t>
            </a:r>
            <a:r>
              <a:rPr lang="en-US" sz="2600" b="1" dirty="0"/>
              <a:t>hazard mitigation plans</a:t>
            </a:r>
            <a:r>
              <a:rPr lang="en-US" sz="2600" dirty="0" smtClean="0"/>
              <a:t>.</a:t>
            </a:r>
          </a:p>
          <a:p>
            <a:pPr marL="744519" indent="-742932">
              <a:spcBef>
                <a:spcPts val="1500"/>
              </a:spcBef>
              <a:buClr>
                <a:srgbClr val="800000"/>
              </a:buClr>
              <a:buSzPct val="150000"/>
              <a:buFont typeface="+mj-lt"/>
              <a:buAutoNum type="arabicPeriod"/>
              <a:defRPr/>
            </a:pPr>
            <a:r>
              <a:rPr lang="en-US" sz="2600" b="1" dirty="0">
                <a:latin typeface="Calibri" charset="0"/>
              </a:rPr>
              <a:t>Provide </a:t>
            </a:r>
            <a:r>
              <a:rPr lang="en-US" sz="2600" dirty="0">
                <a:latin typeface="Calibri" charset="0"/>
              </a:rPr>
              <a:t>a </a:t>
            </a:r>
            <a:r>
              <a:rPr lang="en-US" sz="2600" b="1" dirty="0">
                <a:solidFill>
                  <a:srgbClr val="800000"/>
                </a:solidFill>
                <a:latin typeface="Calibri" charset="0"/>
              </a:rPr>
              <a:t>beneficial impact </a:t>
            </a:r>
            <a:r>
              <a:rPr lang="en-US" sz="2600" dirty="0">
                <a:latin typeface="Calibri" charset="0"/>
              </a:rPr>
              <a:t>and</a:t>
            </a:r>
            <a:r>
              <a:rPr lang="en-US" sz="2600" b="1" dirty="0">
                <a:solidFill>
                  <a:srgbClr val="800000"/>
                </a:solidFill>
                <a:latin typeface="Calibri" charset="0"/>
              </a:rPr>
              <a:t> reduce loss of life + property</a:t>
            </a:r>
            <a:r>
              <a:rPr lang="en-US" sz="2600" dirty="0">
                <a:latin typeface="Calibri" charset="0"/>
              </a:rPr>
              <a:t>.</a:t>
            </a:r>
          </a:p>
          <a:p>
            <a:pPr marL="744519" indent="-742932">
              <a:spcBef>
                <a:spcPts val="1500"/>
              </a:spcBef>
              <a:buClr>
                <a:srgbClr val="800000"/>
              </a:buClr>
              <a:buSzPct val="150000"/>
              <a:buFont typeface="+mj-lt"/>
              <a:buAutoNum type="arabicPeriod"/>
              <a:defRPr/>
            </a:pPr>
            <a:r>
              <a:rPr lang="en-US" sz="2600" b="1" dirty="0">
                <a:ea typeface="MS PGothic" charset="0"/>
              </a:rPr>
              <a:t>Comply </a:t>
            </a:r>
            <a:r>
              <a:rPr lang="en-US" sz="2600" dirty="0">
                <a:ea typeface="MS PGothic" charset="0"/>
              </a:rPr>
              <a:t>with</a:t>
            </a:r>
            <a:r>
              <a:rPr lang="en-US" sz="2600" b="1" dirty="0">
                <a:ea typeface="MS PGothic" charset="0"/>
              </a:rPr>
              <a:t> ALL </a:t>
            </a:r>
            <a:r>
              <a:rPr lang="en-US" sz="2600" dirty="0">
                <a:ea typeface="MS PGothic" charset="0"/>
              </a:rPr>
              <a:t>applicable</a:t>
            </a:r>
            <a:r>
              <a:rPr lang="en-US" sz="2600" b="1" dirty="0">
                <a:ea typeface="MS PGothic" charset="0"/>
              </a:rPr>
              <a:t> environmental + historical + </a:t>
            </a:r>
            <a:r>
              <a:rPr lang="en-US" sz="2600" dirty="0">
                <a:ea typeface="MS PGothic" charset="0"/>
              </a:rPr>
              <a:t>other</a:t>
            </a:r>
            <a:r>
              <a:rPr lang="en-US" sz="2600" b="1" dirty="0">
                <a:ea typeface="MS PGothic" charset="0"/>
              </a:rPr>
              <a:t> regulations</a:t>
            </a:r>
            <a:r>
              <a:rPr lang="en-US" sz="2600" dirty="0" smtClean="0">
                <a:ea typeface="MS PGothic" charset="0"/>
              </a:rPr>
              <a:t>.</a:t>
            </a:r>
          </a:p>
          <a:p>
            <a:pPr marL="664369" indent="-664369">
              <a:buClr>
                <a:srgbClr val="800000"/>
              </a:buClr>
              <a:buSzPct val="150000"/>
              <a:buFont typeface="Calibri" charset="0"/>
              <a:buAutoNum type="arabicPeriod" startAt="4"/>
            </a:pPr>
            <a:r>
              <a:rPr lang="en-US" sz="2600" b="1" dirty="0" smtClean="0">
                <a:latin typeface="Calibri" charset="0"/>
              </a:rPr>
              <a:t>Independently solve </a:t>
            </a:r>
            <a:r>
              <a:rPr lang="en-US" sz="2600" dirty="0">
                <a:latin typeface="Calibri" charset="0"/>
              </a:rPr>
              <a:t>a</a:t>
            </a:r>
            <a:r>
              <a:rPr lang="en-US" sz="2600" b="1" dirty="0">
                <a:latin typeface="Calibri" charset="0"/>
              </a:rPr>
              <a:t> </a:t>
            </a:r>
            <a:r>
              <a:rPr lang="en-US" sz="2600" b="1" dirty="0">
                <a:solidFill>
                  <a:srgbClr val="A50021"/>
                </a:solidFill>
                <a:latin typeface="Calibri" charset="0"/>
              </a:rPr>
              <a:t>problem</a:t>
            </a:r>
            <a:r>
              <a:rPr lang="en-US" sz="2600" b="1" dirty="0">
                <a:latin typeface="Calibri" charset="0"/>
              </a:rPr>
              <a:t> </a:t>
            </a:r>
            <a:r>
              <a:rPr lang="en-US" sz="2600" b="1" dirty="0" smtClean="0">
                <a:latin typeface="Calibri" charset="0"/>
              </a:rPr>
              <a:t>– </a:t>
            </a:r>
            <a:r>
              <a:rPr lang="en-US" sz="2600" dirty="0" smtClean="0">
                <a:latin typeface="Calibri" charset="0"/>
              </a:rPr>
              <a:t>not a </a:t>
            </a:r>
            <a:r>
              <a:rPr lang="en-US" sz="2600" b="1" dirty="0" smtClean="0">
                <a:latin typeface="Calibri" charset="0"/>
              </a:rPr>
              <a:t>partial </a:t>
            </a:r>
            <a:r>
              <a:rPr lang="en-US" sz="2600" dirty="0" smtClean="0">
                <a:latin typeface="Calibri" charset="0"/>
              </a:rPr>
              <a:t>solution</a:t>
            </a:r>
          </a:p>
          <a:p>
            <a:pPr marL="664369" indent="-664369">
              <a:buClr>
                <a:srgbClr val="800000"/>
              </a:buClr>
              <a:buSzPct val="150000"/>
              <a:buFont typeface="Calibri" charset="0"/>
              <a:buAutoNum type="arabicPeriod" startAt="4"/>
            </a:pPr>
            <a:r>
              <a:rPr lang="en-US" sz="2600" b="1" dirty="0">
                <a:latin typeface="Calibri" charset="0"/>
              </a:rPr>
              <a:t>Demonstrate </a:t>
            </a:r>
            <a:r>
              <a:rPr lang="en-US" sz="2600" b="1" dirty="0" smtClean="0">
                <a:latin typeface="Calibri" charset="0"/>
              </a:rPr>
              <a:t>cost-effectiveness</a:t>
            </a:r>
            <a:r>
              <a:rPr lang="en-US" sz="2600" b="1" dirty="0">
                <a:latin typeface="Calibri" charset="0"/>
              </a:rPr>
              <a:t> </a:t>
            </a:r>
            <a:r>
              <a:rPr lang="en-US" sz="2600" dirty="0" smtClean="0">
                <a:latin typeface="Calibri" charset="0"/>
              </a:rPr>
              <a:t>with a</a:t>
            </a:r>
            <a:r>
              <a:rPr lang="en-US" sz="2600" b="1" dirty="0" smtClean="0">
                <a:latin typeface="Calibri" charset="0"/>
              </a:rPr>
              <a:t> </a:t>
            </a:r>
            <a:r>
              <a:rPr lang="en-US" sz="2600" b="1" dirty="0" smtClean="0">
                <a:solidFill>
                  <a:srgbClr val="A50021"/>
                </a:solidFill>
                <a:latin typeface="Calibri" charset="0"/>
              </a:rPr>
              <a:t>Benefit-Cost Analysis</a:t>
            </a:r>
            <a:endParaRPr lang="en-US" b="1" dirty="0">
              <a:solidFill>
                <a:srgbClr val="A50021"/>
              </a:solidFill>
              <a:ea typeface="MS PGothic" charset="0"/>
            </a:endParaRPr>
          </a:p>
          <a:p>
            <a:pPr marL="744519" indent="-742932">
              <a:spcBef>
                <a:spcPts val="1500"/>
              </a:spcBef>
              <a:buClr>
                <a:srgbClr val="800000"/>
              </a:buClr>
              <a:buSzPct val="150000"/>
              <a:buFont typeface="+mj-lt"/>
              <a:buAutoNum type="arabicPeriod"/>
              <a:defRPr/>
            </a:pPr>
            <a:endParaRPr lang="en-US" dirty="0">
              <a:ea typeface="+mn-ea"/>
              <a:cs typeface="+mn-cs"/>
            </a:endParaRPr>
          </a:p>
        </p:txBody>
      </p:sp>
      <p:sp>
        <p:nvSpPr>
          <p:cNvPr id="247811"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69899">
              <a:defRPr sz="2400">
                <a:solidFill>
                  <a:schemeClr val="tx1"/>
                </a:solidFill>
                <a:latin typeface="Calibri" charset="0"/>
                <a:ea typeface="ＭＳ Ｐゴシック" charset="0"/>
                <a:cs typeface="ＭＳ Ｐゴシック" charset="0"/>
              </a:defRPr>
            </a:lvl1pPr>
            <a:lvl2pPr marL="742932" indent="-285744" defTabSz="569899">
              <a:defRPr sz="2400">
                <a:solidFill>
                  <a:schemeClr val="tx1"/>
                </a:solidFill>
                <a:latin typeface="Calibri" charset="0"/>
                <a:ea typeface="ＭＳ Ｐゴシック" charset="0"/>
              </a:defRPr>
            </a:lvl2pPr>
            <a:lvl3pPr marL="1142971" indent="-228594" defTabSz="569899">
              <a:defRPr sz="2400">
                <a:solidFill>
                  <a:schemeClr val="tx1"/>
                </a:solidFill>
                <a:latin typeface="Calibri" charset="0"/>
                <a:ea typeface="ＭＳ Ｐゴシック" charset="0"/>
              </a:defRPr>
            </a:lvl3pPr>
            <a:lvl4pPr marL="1600160" indent="-228594" defTabSz="569899">
              <a:defRPr sz="2400">
                <a:solidFill>
                  <a:schemeClr val="tx1"/>
                </a:solidFill>
                <a:latin typeface="Calibri" charset="0"/>
                <a:ea typeface="ＭＳ Ｐゴシック" charset="0"/>
              </a:defRPr>
            </a:lvl4pPr>
            <a:lvl5pPr marL="2057349" indent="-228594" defTabSz="569899">
              <a:defRPr sz="2400">
                <a:solidFill>
                  <a:schemeClr val="tx1"/>
                </a:solidFill>
                <a:latin typeface="Calibri" charset="0"/>
                <a:ea typeface="ＭＳ Ｐゴシック" charset="0"/>
              </a:defRPr>
            </a:lvl5pPr>
            <a:lvl6pPr marL="2514537" indent="-228594" defTabSz="569899" eaLnBrk="0" fontAlgn="base" hangingPunct="0">
              <a:spcBef>
                <a:spcPct val="0"/>
              </a:spcBef>
              <a:spcAft>
                <a:spcPct val="0"/>
              </a:spcAft>
              <a:defRPr sz="2400">
                <a:solidFill>
                  <a:schemeClr val="tx1"/>
                </a:solidFill>
                <a:latin typeface="Calibri" charset="0"/>
                <a:ea typeface="ＭＳ Ｐゴシック" charset="0"/>
              </a:defRPr>
            </a:lvl6pPr>
            <a:lvl7pPr marL="2971726" indent="-228594" defTabSz="569899" eaLnBrk="0" fontAlgn="base" hangingPunct="0">
              <a:spcBef>
                <a:spcPct val="0"/>
              </a:spcBef>
              <a:spcAft>
                <a:spcPct val="0"/>
              </a:spcAft>
              <a:defRPr sz="2400">
                <a:solidFill>
                  <a:schemeClr val="tx1"/>
                </a:solidFill>
                <a:latin typeface="Calibri" charset="0"/>
                <a:ea typeface="ＭＳ Ｐゴシック" charset="0"/>
              </a:defRPr>
            </a:lvl7pPr>
            <a:lvl8pPr marL="3428914" indent="-228594" defTabSz="569899" eaLnBrk="0" fontAlgn="base" hangingPunct="0">
              <a:spcBef>
                <a:spcPct val="0"/>
              </a:spcBef>
              <a:spcAft>
                <a:spcPct val="0"/>
              </a:spcAft>
              <a:defRPr sz="2400">
                <a:solidFill>
                  <a:schemeClr val="tx1"/>
                </a:solidFill>
                <a:latin typeface="Calibri" charset="0"/>
                <a:ea typeface="ＭＳ Ｐゴシック" charset="0"/>
              </a:defRPr>
            </a:lvl8pPr>
            <a:lvl9pPr marL="3886103" indent="-228594" defTabSz="569899" eaLnBrk="0" fontAlgn="base" hangingPunct="0">
              <a:spcBef>
                <a:spcPct val="0"/>
              </a:spcBef>
              <a:spcAft>
                <a:spcPct val="0"/>
              </a:spcAft>
              <a:defRPr sz="2400">
                <a:solidFill>
                  <a:schemeClr val="tx1"/>
                </a:solidFill>
                <a:latin typeface="Calibri" charset="0"/>
                <a:ea typeface="ＭＳ Ｐゴシック" charset="0"/>
              </a:defRPr>
            </a:lvl9pPr>
          </a:lstStyle>
          <a:p>
            <a:fld id="{07931FE6-B618-864F-B866-68AFBA9040BC}" type="slidenum">
              <a:rPr lang="en-US" sz="1200">
                <a:solidFill>
                  <a:srgbClr val="800000"/>
                </a:solidFill>
              </a:rPr>
              <a:pPr/>
              <a:t>92</a:t>
            </a:fld>
            <a:endParaRPr lang="en-US" sz="1200">
              <a:solidFill>
                <a:srgbClr val="800000"/>
              </a:solidFill>
            </a:endParaRPr>
          </a:p>
        </p:txBody>
      </p:sp>
    </p:spTree>
    <p:extLst>
      <p:ext uri="{BB962C8B-B14F-4D97-AF65-F5344CB8AC3E}">
        <p14:creationId xmlns:p14="http://schemas.microsoft.com/office/powerpoint/2010/main" val="1080592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5188745"/>
            <a:ext cx="9144000" cy="812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1778" name="Title 1"/>
          <p:cNvSpPr>
            <a:spLocks noGrp="1"/>
          </p:cNvSpPr>
          <p:nvPr>
            <p:ph type="title"/>
          </p:nvPr>
        </p:nvSpPr>
        <p:spPr/>
        <p:txBody>
          <a:bodyPr>
            <a:normAutofit/>
          </a:bodyPr>
          <a:lstStyle/>
          <a:p>
            <a:r>
              <a:rPr lang="en-US" b="1" dirty="0">
                <a:latin typeface="Calibri" charset="0"/>
              </a:rPr>
              <a:t> </a:t>
            </a:r>
            <a:r>
              <a:rPr lang="en-US" dirty="0" err="1">
                <a:latin typeface="Calibri" charset="0"/>
              </a:rPr>
              <a:t>HMGP</a:t>
            </a:r>
            <a:r>
              <a:rPr lang="en-US" dirty="0">
                <a:latin typeface="Calibri" charset="0"/>
              </a:rPr>
              <a:t> application process</a:t>
            </a:r>
          </a:p>
        </p:txBody>
      </p:sp>
      <p:sp>
        <p:nvSpPr>
          <p:cNvPr id="331779" name="Slide Number Placeholder 3"/>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ＭＳ Ｐゴシック" charset="0"/>
                <a:cs typeface="ＭＳ Ｐゴシック" charset="0"/>
              </a:defRPr>
            </a:lvl1pPr>
            <a:lvl2pPr marL="742932" indent="-285744">
              <a:defRPr sz="2400">
                <a:solidFill>
                  <a:schemeClr val="tx1"/>
                </a:solidFill>
                <a:latin typeface="Calibri" charset="0"/>
                <a:ea typeface="ＭＳ Ｐゴシック" charset="0"/>
              </a:defRPr>
            </a:lvl2pPr>
            <a:lvl3pPr marL="1142971" indent="-228594">
              <a:defRPr sz="2400">
                <a:solidFill>
                  <a:schemeClr val="tx1"/>
                </a:solidFill>
                <a:latin typeface="Calibri" charset="0"/>
                <a:ea typeface="ＭＳ Ｐゴシック" charset="0"/>
              </a:defRPr>
            </a:lvl3pPr>
            <a:lvl4pPr marL="1600160" indent="-228594">
              <a:defRPr sz="2400">
                <a:solidFill>
                  <a:schemeClr val="tx1"/>
                </a:solidFill>
                <a:latin typeface="Calibri" charset="0"/>
                <a:ea typeface="ＭＳ Ｐゴシック" charset="0"/>
              </a:defRPr>
            </a:lvl4pPr>
            <a:lvl5pPr marL="2057349" indent="-228594">
              <a:defRPr sz="2400">
                <a:solidFill>
                  <a:schemeClr val="tx1"/>
                </a:solidFill>
                <a:latin typeface="Calibri" charset="0"/>
                <a:ea typeface="ＭＳ Ｐゴシック" charset="0"/>
              </a:defRPr>
            </a:lvl5pPr>
            <a:lvl6pPr marL="2514537" indent="-228594" eaLnBrk="0" fontAlgn="base" hangingPunct="0">
              <a:spcBef>
                <a:spcPct val="0"/>
              </a:spcBef>
              <a:spcAft>
                <a:spcPct val="0"/>
              </a:spcAft>
              <a:defRPr sz="2400">
                <a:solidFill>
                  <a:schemeClr val="tx1"/>
                </a:solidFill>
                <a:latin typeface="Calibri" charset="0"/>
                <a:ea typeface="ＭＳ Ｐゴシック" charset="0"/>
              </a:defRPr>
            </a:lvl6pPr>
            <a:lvl7pPr marL="2971726" indent="-228594" eaLnBrk="0" fontAlgn="base" hangingPunct="0">
              <a:spcBef>
                <a:spcPct val="0"/>
              </a:spcBef>
              <a:spcAft>
                <a:spcPct val="0"/>
              </a:spcAft>
              <a:defRPr sz="2400">
                <a:solidFill>
                  <a:schemeClr val="tx1"/>
                </a:solidFill>
                <a:latin typeface="Calibri" charset="0"/>
                <a:ea typeface="ＭＳ Ｐゴシック" charset="0"/>
              </a:defRPr>
            </a:lvl7pPr>
            <a:lvl8pPr marL="3428914" indent="-228594" eaLnBrk="0" fontAlgn="base" hangingPunct="0">
              <a:spcBef>
                <a:spcPct val="0"/>
              </a:spcBef>
              <a:spcAft>
                <a:spcPct val="0"/>
              </a:spcAft>
              <a:defRPr sz="2400">
                <a:solidFill>
                  <a:schemeClr val="tx1"/>
                </a:solidFill>
                <a:latin typeface="Calibri" charset="0"/>
                <a:ea typeface="ＭＳ Ｐゴシック" charset="0"/>
              </a:defRPr>
            </a:lvl8pPr>
            <a:lvl9pPr marL="3886103" indent="-228594" eaLnBrk="0" fontAlgn="base" hangingPunct="0">
              <a:spcBef>
                <a:spcPct val="0"/>
              </a:spcBef>
              <a:spcAft>
                <a:spcPct val="0"/>
              </a:spcAft>
              <a:defRPr sz="2400">
                <a:solidFill>
                  <a:schemeClr val="tx1"/>
                </a:solidFill>
                <a:latin typeface="Calibri" charset="0"/>
                <a:ea typeface="ＭＳ Ｐゴシック" charset="0"/>
              </a:defRPr>
            </a:lvl9pPr>
          </a:lstStyle>
          <a:p>
            <a:fld id="{27D2F3CE-7218-0F41-A31F-593089358C6F}" type="slidenum">
              <a:rPr lang="en-US" sz="1200">
                <a:solidFill>
                  <a:srgbClr val="800000"/>
                </a:solidFill>
              </a:rPr>
              <a:pPr/>
              <a:t>93</a:t>
            </a:fld>
            <a:endParaRPr lang="en-US" sz="1200">
              <a:solidFill>
                <a:srgbClr val="800000"/>
              </a:solidFill>
            </a:endParaRPr>
          </a:p>
        </p:txBody>
      </p:sp>
      <p:sp>
        <p:nvSpPr>
          <p:cNvPr id="331780" name="Picture 4" descr="30x65POSTER_HMGP application development lifecycle_v17_5-14-14_115p.pdf"/>
          <p:cNvSpPr>
            <a:spLocks noChangeAspect="1"/>
          </p:cNvSpPr>
          <p:nvPr/>
        </p:nvSpPr>
        <p:spPr bwMode="auto">
          <a:xfrm>
            <a:off x="2157414" y="2663430"/>
            <a:ext cx="4665663" cy="3178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pic>
        <p:nvPicPr>
          <p:cNvPr id="331781" name="Picture 4" descr="30x65POSTER_HMGP application development lifecycle_v17_5-14-14_115p.pdf"/>
          <p:cNvPicPr>
            <a:picLocks noChangeAspect="1"/>
          </p:cNvPicPr>
          <p:nvPr/>
        </p:nvPicPr>
        <p:blipFill>
          <a:blip r:embed="rId2">
            <a:extLst>
              <a:ext uri="{28A0092B-C50C-407E-A947-70E740481C1C}">
                <a14:useLocalDpi xmlns:a14="http://schemas.microsoft.com/office/drawing/2010/main" val="0"/>
              </a:ext>
            </a:extLst>
          </a:blip>
          <a:srcRect l="3535" t="22762" r="88879" b="62723"/>
          <a:stretch>
            <a:fillRect/>
          </a:stretch>
        </p:blipFill>
        <p:spPr bwMode="auto">
          <a:xfrm>
            <a:off x="2309814" y="2777730"/>
            <a:ext cx="4665663" cy="31789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18147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88745"/>
            <a:ext cx="9144000" cy="812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2802" name="Rectangle 2"/>
          <p:cNvSpPr>
            <a:spLocks noGrp="1"/>
          </p:cNvSpPr>
          <p:nvPr>
            <p:ph type="title"/>
          </p:nvPr>
        </p:nvSpPr>
        <p:spPr>
          <a:xfrm>
            <a:off x="465141" y="1352516"/>
            <a:ext cx="8229600" cy="685800"/>
          </a:xfrm>
        </p:spPr>
        <p:txBody>
          <a:bodyPr vert="horz" lIns="91440" tIns="45720" rIns="91440" bIns="45720" rtlCol="0" anchor="ctr">
            <a:noAutofit/>
          </a:bodyPr>
          <a:lstStyle/>
          <a:p>
            <a:r>
              <a:rPr lang="en-US" b="1" dirty="0">
                <a:latin typeface="Calibri" charset="0"/>
              </a:rPr>
              <a:t>          </a:t>
            </a:r>
            <a:r>
              <a:rPr lang="en-US" dirty="0" err="1">
                <a:latin typeface="Calibri" charset="0"/>
              </a:rPr>
              <a:t>HMGP</a:t>
            </a:r>
            <a:r>
              <a:rPr lang="en-US" dirty="0">
                <a:latin typeface="Calibri" charset="0"/>
              </a:rPr>
              <a:t> application process</a:t>
            </a:r>
          </a:p>
        </p:txBody>
      </p:sp>
      <p:sp>
        <p:nvSpPr>
          <p:cNvPr id="30722" name="Rectangle 3"/>
          <p:cNvSpPr>
            <a:spLocks noGrp="1"/>
          </p:cNvSpPr>
          <p:nvPr>
            <p:ph idx="1"/>
          </p:nvPr>
        </p:nvSpPr>
        <p:spPr>
          <a:xfrm>
            <a:off x="222253" y="2297907"/>
            <a:ext cx="5591175" cy="3702844"/>
          </a:xfrm>
        </p:spPr>
        <p:txBody>
          <a:bodyPr rtlCol="0">
            <a:normAutofit fontScale="85000" lnSpcReduction="20000"/>
          </a:bodyPr>
          <a:lstStyle/>
          <a:p>
            <a:pPr>
              <a:spcBef>
                <a:spcPts val="1500"/>
              </a:spcBef>
              <a:buNone/>
              <a:defRPr/>
            </a:pPr>
            <a:r>
              <a:rPr lang="en-US" sz="2800" b="1" dirty="0"/>
              <a:t>DISASTER EVENT</a:t>
            </a:r>
          </a:p>
          <a:p>
            <a:pPr>
              <a:spcBef>
                <a:spcPts val="1500"/>
              </a:spcBef>
              <a:buNone/>
              <a:defRPr/>
            </a:pPr>
            <a:r>
              <a:rPr lang="en-US" sz="4000" b="1" dirty="0">
                <a:solidFill>
                  <a:srgbClr val="800000"/>
                </a:solidFill>
              </a:rPr>
              <a:t>Step 1</a:t>
            </a:r>
          </a:p>
          <a:p>
            <a:pPr marL="1025500" indent="-457189">
              <a:spcBef>
                <a:spcPts val="1500"/>
              </a:spcBef>
              <a:defRPr/>
            </a:pPr>
            <a:r>
              <a:rPr lang="en-US" dirty="0" smtClean="0">
                <a:ea typeface="+mn-ea"/>
                <a:cs typeface="+mn-cs"/>
              </a:rPr>
              <a:t>State </a:t>
            </a:r>
            <a:r>
              <a:rPr lang="en-US" b="1" dirty="0" smtClean="0">
                <a:ea typeface="+mn-ea"/>
                <a:cs typeface="+mn-cs"/>
              </a:rPr>
              <a:t>notifies</a:t>
            </a:r>
            <a:r>
              <a:rPr lang="en-US" dirty="0" smtClean="0">
                <a:ea typeface="+mn-ea"/>
                <a:cs typeface="+mn-cs"/>
              </a:rPr>
              <a:t> potential Applicants of the availability of funds.</a:t>
            </a:r>
          </a:p>
          <a:p>
            <a:pPr marL="1025500" indent="-457189">
              <a:spcBef>
                <a:spcPts val="1500"/>
              </a:spcBef>
              <a:defRPr/>
            </a:pPr>
            <a:r>
              <a:rPr lang="en-US" dirty="0" smtClean="0">
                <a:ea typeface="+mn-ea"/>
                <a:cs typeface="+mn-cs"/>
              </a:rPr>
              <a:t>Applicants submit </a:t>
            </a:r>
            <a:r>
              <a:rPr lang="en-US" i="1" dirty="0" smtClean="0">
                <a:ea typeface="+mn-ea"/>
                <a:cs typeface="+mn-cs"/>
              </a:rPr>
              <a:t>Letters of Intent </a:t>
            </a:r>
            <a:r>
              <a:rPr lang="en-US" sz="2000" dirty="0"/>
              <a:t>(LOIs)</a:t>
            </a:r>
            <a:r>
              <a:rPr lang="en-US" i="1" dirty="0" smtClean="0">
                <a:ea typeface="+mn-ea"/>
                <a:cs typeface="+mn-cs"/>
              </a:rPr>
              <a:t>/</a:t>
            </a:r>
            <a:r>
              <a:rPr lang="en-US" sz="3900" b="1" i="1" dirty="0">
                <a:solidFill>
                  <a:srgbClr val="800000"/>
                </a:solidFill>
              </a:rPr>
              <a:t>Request for Assistance</a:t>
            </a:r>
            <a:r>
              <a:rPr lang="en-US" i="1" dirty="0" smtClean="0">
                <a:ea typeface="+mn-ea"/>
                <a:cs typeface="+mn-cs"/>
              </a:rPr>
              <a:t> </a:t>
            </a:r>
            <a:r>
              <a:rPr lang="en-US" dirty="0" smtClean="0">
                <a:ea typeface="+mn-ea"/>
                <a:cs typeface="+mn-cs"/>
              </a:rPr>
              <a:t>to the State.</a:t>
            </a:r>
          </a:p>
        </p:txBody>
      </p:sp>
      <p:sp>
        <p:nvSpPr>
          <p:cNvPr id="332804"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69899">
              <a:defRPr sz="2400">
                <a:solidFill>
                  <a:schemeClr val="tx1"/>
                </a:solidFill>
                <a:latin typeface="Calibri" charset="0"/>
                <a:ea typeface="ＭＳ Ｐゴシック" charset="0"/>
                <a:cs typeface="ＭＳ Ｐゴシック" charset="0"/>
              </a:defRPr>
            </a:lvl1pPr>
            <a:lvl2pPr marL="742932" indent="-285744" defTabSz="569899">
              <a:defRPr sz="2400">
                <a:solidFill>
                  <a:schemeClr val="tx1"/>
                </a:solidFill>
                <a:latin typeface="Calibri" charset="0"/>
                <a:ea typeface="ＭＳ Ｐゴシック" charset="0"/>
              </a:defRPr>
            </a:lvl2pPr>
            <a:lvl3pPr marL="1142971" indent="-228594" defTabSz="569899">
              <a:defRPr sz="2400">
                <a:solidFill>
                  <a:schemeClr val="tx1"/>
                </a:solidFill>
                <a:latin typeface="Calibri" charset="0"/>
                <a:ea typeface="ＭＳ Ｐゴシック" charset="0"/>
              </a:defRPr>
            </a:lvl3pPr>
            <a:lvl4pPr marL="1600160" indent="-228594" defTabSz="569899">
              <a:defRPr sz="2400">
                <a:solidFill>
                  <a:schemeClr val="tx1"/>
                </a:solidFill>
                <a:latin typeface="Calibri" charset="0"/>
                <a:ea typeface="ＭＳ Ｐゴシック" charset="0"/>
              </a:defRPr>
            </a:lvl4pPr>
            <a:lvl5pPr marL="2057349" indent="-228594" defTabSz="569899">
              <a:defRPr sz="2400">
                <a:solidFill>
                  <a:schemeClr val="tx1"/>
                </a:solidFill>
                <a:latin typeface="Calibri" charset="0"/>
                <a:ea typeface="ＭＳ Ｐゴシック" charset="0"/>
              </a:defRPr>
            </a:lvl5pPr>
            <a:lvl6pPr marL="2514537" indent="-228594" defTabSz="569899" eaLnBrk="0" fontAlgn="base" hangingPunct="0">
              <a:spcBef>
                <a:spcPct val="0"/>
              </a:spcBef>
              <a:spcAft>
                <a:spcPct val="0"/>
              </a:spcAft>
              <a:defRPr sz="2400">
                <a:solidFill>
                  <a:schemeClr val="tx1"/>
                </a:solidFill>
                <a:latin typeface="Calibri" charset="0"/>
                <a:ea typeface="ＭＳ Ｐゴシック" charset="0"/>
              </a:defRPr>
            </a:lvl6pPr>
            <a:lvl7pPr marL="2971726" indent="-228594" defTabSz="569899" eaLnBrk="0" fontAlgn="base" hangingPunct="0">
              <a:spcBef>
                <a:spcPct val="0"/>
              </a:spcBef>
              <a:spcAft>
                <a:spcPct val="0"/>
              </a:spcAft>
              <a:defRPr sz="2400">
                <a:solidFill>
                  <a:schemeClr val="tx1"/>
                </a:solidFill>
                <a:latin typeface="Calibri" charset="0"/>
                <a:ea typeface="ＭＳ Ｐゴシック" charset="0"/>
              </a:defRPr>
            </a:lvl7pPr>
            <a:lvl8pPr marL="3428914" indent="-228594" defTabSz="569899" eaLnBrk="0" fontAlgn="base" hangingPunct="0">
              <a:spcBef>
                <a:spcPct val="0"/>
              </a:spcBef>
              <a:spcAft>
                <a:spcPct val="0"/>
              </a:spcAft>
              <a:defRPr sz="2400">
                <a:solidFill>
                  <a:schemeClr val="tx1"/>
                </a:solidFill>
                <a:latin typeface="Calibri" charset="0"/>
                <a:ea typeface="ＭＳ Ｐゴシック" charset="0"/>
              </a:defRPr>
            </a:lvl8pPr>
            <a:lvl9pPr marL="3886103" indent="-228594" defTabSz="569899" eaLnBrk="0" fontAlgn="base" hangingPunct="0">
              <a:spcBef>
                <a:spcPct val="0"/>
              </a:spcBef>
              <a:spcAft>
                <a:spcPct val="0"/>
              </a:spcAft>
              <a:defRPr sz="2400">
                <a:solidFill>
                  <a:schemeClr val="tx1"/>
                </a:solidFill>
                <a:latin typeface="Calibri" charset="0"/>
                <a:ea typeface="ＭＳ Ｐゴシック" charset="0"/>
              </a:defRPr>
            </a:lvl9pPr>
          </a:lstStyle>
          <a:p>
            <a:fld id="{226A611C-BAC0-8644-A440-3BE4EB526384}" type="slidenum">
              <a:rPr lang="en-US" sz="1200">
                <a:solidFill>
                  <a:srgbClr val="800000"/>
                </a:solidFill>
              </a:rPr>
              <a:pPr/>
              <a:t>94</a:t>
            </a:fld>
            <a:endParaRPr lang="en-US" sz="1200">
              <a:solidFill>
                <a:srgbClr val="800000"/>
              </a:solidFill>
            </a:endParaRPr>
          </a:p>
        </p:txBody>
      </p:sp>
      <p:sp>
        <p:nvSpPr>
          <p:cNvPr id="332805" name="Picture 7" descr="30x65POSTER_HMGP application development lifecycle_v17_5-14-14_115p.pdf"/>
          <p:cNvSpPr>
            <a:spLocks noChangeAspect="1"/>
          </p:cNvSpPr>
          <p:nvPr/>
        </p:nvSpPr>
        <p:spPr bwMode="auto">
          <a:xfrm>
            <a:off x="5661028" y="3068242"/>
            <a:ext cx="2881313" cy="1803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pic>
        <p:nvPicPr>
          <p:cNvPr id="332806" name="Picture 7" descr="30x65POSTER_HMGP application development lifecycle_v17_5-14-14_115p.pdf"/>
          <p:cNvPicPr>
            <a:picLocks noChangeAspect="1"/>
          </p:cNvPicPr>
          <p:nvPr/>
        </p:nvPicPr>
        <p:blipFill>
          <a:blip r:embed="rId3">
            <a:extLst>
              <a:ext uri="{28A0092B-C50C-407E-A947-70E740481C1C}">
                <a14:useLocalDpi xmlns:a14="http://schemas.microsoft.com/office/drawing/2010/main" val="0"/>
              </a:ext>
            </a:extLst>
          </a:blip>
          <a:srcRect l="11903" t="38593" r="81860" b="50443"/>
          <a:stretch>
            <a:fillRect/>
          </a:stretch>
        </p:blipFill>
        <p:spPr bwMode="auto">
          <a:xfrm>
            <a:off x="5813428" y="3182542"/>
            <a:ext cx="2881313" cy="1803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2807" name="Picture 7" descr="newinfo-0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5001" y="2183607"/>
            <a:ext cx="2120900" cy="110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940520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5188745"/>
            <a:ext cx="9144000" cy="812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0722" name="Rectangle 3"/>
          <p:cNvSpPr>
            <a:spLocks noGrp="1"/>
          </p:cNvSpPr>
          <p:nvPr>
            <p:ph idx="1"/>
          </p:nvPr>
        </p:nvSpPr>
        <p:spPr>
          <a:xfrm>
            <a:off x="457200" y="2619377"/>
            <a:ext cx="4579939" cy="3012281"/>
          </a:xfrm>
        </p:spPr>
        <p:txBody>
          <a:bodyPr rtlCol="0">
            <a:normAutofit fontScale="92500" lnSpcReduction="10000"/>
          </a:bodyPr>
          <a:lstStyle/>
          <a:p>
            <a:pPr>
              <a:spcBef>
                <a:spcPts val="1500"/>
              </a:spcBef>
              <a:buNone/>
              <a:defRPr/>
            </a:pPr>
            <a:r>
              <a:rPr lang="en-US" sz="2800" b="1" dirty="0"/>
              <a:t>DISASTER EVENT</a:t>
            </a:r>
            <a:endParaRPr lang="en-US" sz="2800" dirty="0"/>
          </a:p>
          <a:p>
            <a:pPr>
              <a:spcBef>
                <a:spcPts val="1500"/>
              </a:spcBef>
              <a:buNone/>
              <a:defRPr/>
            </a:pPr>
            <a:r>
              <a:rPr lang="en-US" sz="4000" b="1" dirty="0">
                <a:solidFill>
                  <a:srgbClr val="800000"/>
                </a:solidFill>
              </a:rPr>
              <a:t>Step 2</a:t>
            </a:r>
          </a:p>
          <a:p>
            <a:pPr marL="1025500" indent="-457189">
              <a:spcBef>
                <a:spcPts val="1500"/>
              </a:spcBef>
              <a:defRPr/>
            </a:pPr>
            <a:r>
              <a:rPr lang="en-US" dirty="0" smtClean="0">
                <a:ea typeface="+mn-ea"/>
                <a:cs typeface="+mn-cs"/>
              </a:rPr>
              <a:t>Applicants submit </a:t>
            </a:r>
            <a:r>
              <a:rPr lang="en-US" b="1" dirty="0" smtClean="0">
                <a:ea typeface="+mn-ea"/>
                <a:cs typeface="+mn-cs"/>
              </a:rPr>
              <a:t>projects </a:t>
            </a:r>
            <a:r>
              <a:rPr lang="en-US" dirty="0" smtClean="0">
                <a:ea typeface="+mn-ea"/>
                <a:cs typeface="+mn-cs"/>
              </a:rPr>
              <a:t>to the State - Application cycle closes.</a:t>
            </a:r>
          </a:p>
        </p:txBody>
      </p:sp>
      <p:sp>
        <p:nvSpPr>
          <p:cNvPr id="334852"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69899">
              <a:defRPr sz="2400">
                <a:solidFill>
                  <a:schemeClr val="tx1"/>
                </a:solidFill>
                <a:latin typeface="Calibri" charset="0"/>
                <a:ea typeface="ＭＳ Ｐゴシック" charset="0"/>
                <a:cs typeface="ＭＳ Ｐゴシック" charset="0"/>
              </a:defRPr>
            </a:lvl1pPr>
            <a:lvl2pPr marL="742932" indent="-285744" defTabSz="569899">
              <a:defRPr sz="2400">
                <a:solidFill>
                  <a:schemeClr val="tx1"/>
                </a:solidFill>
                <a:latin typeface="Calibri" charset="0"/>
                <a:ea typeface="ＭＳ Ｐゴシック" charset="0"/>
              </a:defRPr>
            </a:lvl2pPr>
            <a:lvl3pPr marL="1142971" indent="-228594" defTabSz="569899">
              <a:defRPr sz="2400">
                <a:solidFill>
                  <a:schemeClr val="tx1"/>
                </a:solidFill>
                <a:latin typeface="Calibri" charset="0"/>
                <a:ea typeface="ＭＳ Ｐゴシック" charset="0"/>
              </a:defRPr>
            </a:lvl3pPr>
            <a:lvl4pPr marL="1600160" indent="-228594" defTabSz="569899">
              <a:defRPr sz="2400">
                <a:solidFill>
                  <a:schemeClr val="tx1"/>
                </a:solidFill>
                <a:latin typeface="Calibri" charset="0"/>
                <a:ea typeface="ＭＳ Ｐゴシック" charset="0"/>
              </a:defRPr>
            </a:lvl4pPr>
            <a:lvl5pPr marL="2057349" indent="-228594" defTabSz="569899">
              <a:defRPr sz="2400">
                <a:solidFill>
                  <a:schemeClr val="tx1"/>
                </a:solidFill>
                <a:latin typeface="Calibri" charset="0"/>
                <a:ea typeface="ＭＳ Ｐゴシック" charset="0"/>
              </a:defRPr>
            </a:lvl5pPr>
            <a:lvl6pPr marL="2514537" indent="-228594" defTabSz="569899" eaLnBrk="0" fontAlgn="base" hangingPunct="0">
              <a:spcBef>
                <a:spcPct val="0"/>
              </a:spcBef>
              <a:spcAft>
                <a:spcPct val="0"/>
              </a:spcAft>
              <a:defRPr sz="2400">
                <a:solidFill>
                  <a:schemeClr val="tx1"/>
                </a:solidFill>
                <a:latin typeface="Calibri" charset="0"/>
                <a:ea typeface="ＭＳ Ｐゴシック" charset="0"/>
              </a:defRPr>
            </a:lvl6pPr>
            <a:lvl7pPr marL="2971726" indent="-228594" defTabSz="569899" eaLnBrk="0" fontAlgn="base" hangingPunct="0">
              <a:spcBef>
                <a:spcPct val="0"/>
              </a:spcBef>
              <a:spcAft>
                <a:spcPct val="0"/>
              </a:spcAft>
              <a:defRPr sz="2400">
                <a:solidFill>
                  <a:schemeClr val="tx1"/>
                </a:solidFill>
                <a:latin typeface="Calibri" charset="0"/>
                <a:ea typeface="ＭＳ Ｐゴシック" charset="0"/>
              </a:defRPr>
            </a:lvl7pPr>
            <a:lvl8pPr marL="3428914" indent="-228594" defTabSz="569899" eaLnBrk="0" fontAlgn="base" hangingPunct="0">
              <a:spcBef>
                <a:spcPct val="0"/>
              </a:spcBef>
              <a:spcAft>
                <a:spcPct val="0"/>
              </a:spcAft>
              <a:defRPr sz="2400">
                <a:solidFill>
                  <a:schemeClr val="tx1"/>
                </a:solidFill>
                <a:latin typeface="Calibri" charset="0"/>
                <a:ea typeface="ＭＳ Ｐゴシック" charset="0"/>
              </a:defRPr>
            </a:lvl8pPr>
            <a:lvl9pPr marL="3886103" indent="-228594" defTabSz="569899" eaLnBrk="0" fontAlgn="base" hangingPunct="0">
              <a:spcBef>
                <a:spcPct val="0"/>
              </a:spcBef>
              <a:spcAft>
                <a:spcPct val="0"/>
              </a:spcAft>
              <a:defRPr sz="2400">
                <a:solidFill>
                  <a:schemeClr val="tx1"/>
                </a:solidFill>
                <a:latin typeface="Calibri" charset="0"/>
                <a:ea typeface="ＭＳ Ｐゴシック" charset="0"/>
              </a:defRPr>
            </a:lvl9pPr>
          </a:lstStyle>
          <a:p>
            <a:fld id="{293A34B8-9B32-4042-981D-EC2331D1E716}" type="slidenum">
              <a:rPr lang="en-US" sz="1200">
                <a:solidFill>
                  <a:srgbClr val="800000"/>
                </a:solidFill>
              </a:rPr>
              <a:pPr/>
              <a:t>95</a:t>
            </a:fld>
            <a:endParaRPr lang="en-US" sz="1200">
              <a:solidFill>
                <a:srgbClr val="800000"/>
              </a:solidFill>
            </a:endParaRPr>
          </a:p>
        </p:txBody>
      </p:sp>
      <p:sp>
        <p:nvSpPr>
          <p:cNvPr id="334853" name="Picture 7" descr="30x65POSTER_HMGP application development lifecycle_v17_5-14-14_115p.pdf"/>
          <p:cNvSpPr>
            <a:spLocks noChangeAspect="1"/>
          </p:cNvSpPr>
          <p:nvPr/>
        </p:nvSpPr>
        <p:spPr bwMode="auto">
          <a:xfrm>
            <a:off x="5516563" y="2905125"/>
            <a:ext cx="3460751" cy="2283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pic>
        <p:nvPicPr>
          <p:cNvPr id="334854" name="Picture 7" descr="30x65POSTER_HMGP application development lifecycle_v17_5-14-14_115p.pdf"/>
          <p:cNvPicPr>
            <a:picLocks noChangeAspect="1"/>
          </p:cNvPicPr>
          <p:nvPr/>
        </p:nvPicPr>
        <p:blipFill>
          <a:blip r:embed="rId3">
            <a:extLst>
              <a:ext uri="{28A0092B-C50C-407E-A947-70E740481C1C}">
                <a14:useLocalDpi xmlns:a14="http://schemas.microsoft.com/office/drawing/2010/main" val="0"/>
              </a:ext>
            </a:extLst>
          </a:blip>
          <a:srcRect l="20547" t="36728" r="71216" b="48000"/>
          <a:stretch>
            <a:fillRect/>
          </a:stretch>
        </p:blipFill>
        <p:spPr bwMode="auto">
          <a:xfrm>
            <a:off x="5668963" y="3019425"/>
            <a:ext cx="3460751" cy="22836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a:spLocks noGrp="1"/>
          </p:cNvSpPr>
          <p:nvPr>
            <p:ph type="title"/>
          </p:nvPr>
        </p:nvSpPr>
        <p:spPr>
          <a:xfrm>
            <a:off x="465141" y="1352516"/>
            <a:ext cx="8229600" cy="685800"/>
          </a:xfrm>
        </p:spPr>
        <p:txBody>
          <a:bodyPr vert="horz" lIns="91440" tIns="45720" rIns="91440" bIns="45720" rtlCol="0" anchor="ctr">
            <a:noAutofit/>
          </a:bodyPr>
          <a:lstStyle/>
          <a:p>
            <a:r>
              <a:rPr lang="en-US" b="1" dirty="0">
                <a:latin typeface="Calibri" charset="0"/>
              </a:rPr>
              <a:t>          </a:t>
            </a:r>
            <a:r>
              <a:rPr lang="en-US" dirty="0" err="1">
                <a:latin typeface="Calibri" charset="0"/>
              </a:rPr>
              <a:t>HMGP</a:t>
            </a:r>
            <a:r>
              <a:rPr lang="en-US" dirty="0">
                <a:latin typeface="Calibri" charset="0"/>
              </a:rPr>
              <a:t> application process</a:t>
            </a:r>
          </a:p>
        </p:txBody>
      </p:sp>
    </p:spTree>
    <p:extLst>
      <p:ext uri="{BB962C8B-B14F-4D97-AF65-F5344CB8AC3E}">
        <p14:creationId xmlns:p14="http://schemas.microsoft.com/office/powerpoint/2010/main" val="30728065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188745"/>
            <a:ext cx="9144000" cy="812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Content Placeholder 1"/>
          <p:cNvSpPr>
            <a:spLocks noGrp="1"/>
          </p:cNvSpPr>
          <p:nvPr>
            <p:ph idx="1"/>
          </p:nvPr>
        </p:nvSpPr>
        <p:spPr>
          <a:xfrm>
            <a:off x="224371" y="2534699"/>
            <a:ext cx="6430432" cy="3427943"/>
          </a:xfrm>
        </p:spPr>
        <p:txBody>
          <a:bodyPr>
            <a:normAutofit fontScale="85000" lnSpcReduction="20000"/>
          </a:bodyPr>
          <a:lstStyle/>
          <a:p>
            <a:pPr marL="0" indent="0">
              <a:spcBef>
                <a:spcPts val="1500"/>
              </a:spcBef>
              <a:buNone/>
              <a:defRPr/>
            </a:pPr>
            <a:r>
              <a:rPr lang="en-US" sz="4000" b="1" dirty="0">
                <a:solidFill>
                  <a:srgbClr val="800000"/>
                </a:solidFill>
                <a:ea typeface="MS PGothic" panose="020B0600070205080204" pitchFamily="34" charset="-128"/>
                <a:cs typeface="Helvetica"/>
              </a:rPr>
              <a:t>Step 3</a:t>
            </a:r>
          </a:p>
          <a:p>
            <a:pPr marL="342891">
              <a:spcBef>
                <a:spcPts val="1500"/>
              </a:spcBef>
              <a:defRPr/>
            </a:pPr>
            <a:r>
              <a:rPr lang="en-US" dirty="0">
                <a:ea typeface="MS PGothic" panose="020B0600070205080204" pitchFamily="34" charset="-128"/>
                <a:cs typeface="Helvetica"/>
              </a:rPr>
              <a:t>State begins </a:t>
            </a:r>
            <a:r>
              <a:rPr lang="en-US" b="1" dirty="0">
                <a:ea typeface="MS PGothic" panose="020B0600070205080204" pitchFamily="34" charset="-128"/>
                <a:cs typeface="Helvetica"/>
              </a:rPr>
              <a:t>review</a:t>
            </a:r>
            <a:r>
              <a:rPr lang="en-US" dirty="0">
                <a:ea typeface="MS PGothic" panose="020B0600070205080204" pitchFamily="34" charset="-128"/>
                <a:cs typeface="Helvetica"/>
              </a:rPr>
              <a:t> of submitted applications, which includes:</a:t>
            </a:r>
          </a:p>
          <a:p>
            <a:pPr marL="914377" lvl="1" indent="-457189">
              <a:defRPr/>
            </a:pPr>
            <a:r>
              <a:rPr lang="en-US" dirty="0" smtClean="0">
                <a:cs typeface="Helvetica"/>
              </a:rPr>
              <a:t>Program </a:t>
            </a:r>
            <a:r>
              <a:rPr lang="en-US" b="1" dirty="0" smtClean="0">
                <a:cs typeface="Helvetica"/>
              </a:rPr>
              <a:t>eligibility</a:t>
            </a:r>
            <a:endParaRPr lang="en-US" dirty="0">
              <a:cs typeface="Helvetica"/>
            </a:endParaRPr>
          </a:p>
          <a:p>
            <a:pPr marL="914377" lvl="1" indent="-457189">
              <a:defRPr/>
            </a:pPr>
            <a:r>
              <a:rPr lang="en-US" b="1" dirty="0" smtClean="0">
                <a:cs typeface="Helvetica"/>
              </a:rPr>
              <a:t>Budget</a:t>
            </a:r>
            <a:endParaRPr lang="en-US" b="1" dirty="0">
              <a:cs typeface="Helvetica"/>
            </a:endParaRPr>
          </a:p>
          <a:p>
            <a:pPr marL="914377" lvl="1" indent="-457189">
              <a:defRPr/>
            </a:pPr>
            <a:r>
              <a:rPr lang="en-US" dirty="0" smtClean="0">
                <a:cs typeface="Helvetica"/>
              </a:rPr>
              <a:t>Environmental </a:t>
            </a:r>
            <a:r>
              <a:rPr lang="en-US" b="1" dirty="0" smtClean="0">
                <a:cs typeface="Helvetica"/>
              </a:rPr>
              <a:t>coordination</a:t>
            </a:r>
            <a:r>
              <a:rPr lang="en-US" dirty="0" smtClean="0">
                <a:cs typeface="Helvetica"/>
              </a:rPr>
              <a:t> </a:t>
            </a:r>
            <a:r>
              <a:rPr lang="en-US" dirty="0">
                <a:cs typeface="Helvetica"/>
              </a:rPr>
              <a:t>+ </a:t>
            </a:r>
            <a:r>
              <a:rPr lang="en-US" b="1" dirty="0" smtClean="0">
                <a:cs typeface="Helvetica"/>
              </a:rPr>
              <a:t>compliance</a:t>
            </a:r>
            <a:endParaRPr lang="en-US" dirty="0">
              <a:cs typeface="Helvetica"/>
            </a:endParaRPr>
          </a:p>
          <a:p>
            <a:pPr marL="914377" lvl="1" indent="-457189">
              <a:defRPr/>
            </a:pPr>
            <a:r>
              <a:rPr lang="en-US" b="1" dirty="0" smtClean="0">
                <a:cs typeface="Helvetica"/>
              </a:rPr>
              <a:t>BCA</a:t>
            </a:r>
            <a:endParaRPr lang="en-US" dirty="0">
              <a:cs typeface="Helvetica"/>
            </a:endParaRPr>
          </a:p>
          <a:p>
            <a:pPr marL="914377" lvl="1" indent="-457189">
              <a:defRPr/>
            </a:pPr>
            <a:r>
              <a:rPr lang="en-US" b="1" dirty="0" smtClean="0">
                <a:cs typeface="Helvetica"/>
              </a:rPr>
              <a:t>Metrics</a:t>
            </a:r>
            <a:r>
              <a:rPr lang="en-US" dirty="0" smtClean="0">
                <a:cs typeface="Helvetica"/>
              </a:rPr>
              <a:t> </a:t>
            </a:r>
            <a:r>
              <a:rPr lang="en-US" dirty="0">
                <a:cs typeface="Helvetica"/>
              </a:rPr>
              <a:t>+ </a:t>
            </a:r>
            <a:r>
              <a:rPr lang="en-US" b="1" dirty="0" smtClean="0">
                <a:cs typeface="Helvetica"/>
              </a:rPr>
              <a:t>milestones</a:t>
            </a:r>
            <a:endParaRPr lang="en-US" b="1" dirty="0">
              <a:cs typeface="Helvetica"/>
            </a:endParaRPr>
          </a:p>
        </p:txBody>
      </p:sp>
      <p:sp>
        <p:nvSpPr>
          <p:cNvPr id="336900"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69899">
              <a:defRPr sz="2400">
                <a:solidFill>
                  <a:schemeClr val="tx1"/>
                </a:solidFill>
                <a:latin typeface="Calibri" charset="0"/>
                <a:ea typeface="ＭＳ Ｐゴシック" charset="0"/>
                <a:cs typeface="ＭＳ Ｐゴシック" charset="0"/>
              </a:defRPr>
            </a:lvl1pPr>
            <a:lvl2pPr marL="742932" indent="-285744" defTabSz="569899">
              <a:defRPr sz="2400">
                <a:solidFill>
                  <a:schemeClr val="tx1"/>
                </a:solidFill>
                <a:latin typeface="Calibri" charset="0"/>
                <a:ea typeface="ＭＳ Ｐゴシック" charset="0"/>
              </a:defRPr>
            </a:lvl2pPr>
            <a:lvl3pPr marL="1142971" indent="-228594" defTabSz="569899">
              <a:defRPr sz="2400">
                <a:solidFill>
                  <a:schemeClr val="tx1"/>
                </a:solidFill>
                <a:latin typeface="Calibri" charset="0"/>
                <a:ea typeface="ＭＳ Ｐゴシック" charset="0"/>
              </a:defRPr>
            </a:lvl3pPr>
            <a:lvl4pPr marL="1600160" indent="-228594" defTabSz="569899">
              <a:defRPr sz="2400">
                <a:solidFill>
                  <a:schemeClr val="tx1"/>
                </a:solidFill>
                <a:latin typeface="Calibri" charset="0"/>
                <a:ea typeface="ＭＳ Ｐゴシック" charset="0"/>
              </a:defRPr>
            </a:lvl4pPr>
            <a:lvl5pPr marL="2057349" indent="-228594" defTabSz="569899">
              <a:defRPr sz="2400">
                <a:solidFill>
                  <a:schemeClr val="tx1"/>
                </a:solidFill>
                <a:latin typeface="Calibri" charset="0"/>
                <a:ea typeface="ＭＳ Ｐゴシック" charset="0"/>
              </a:defRPr>
            </a:lvl5pPr>
            <a:lvl6pPr marL="2514537" indent="-228594" defTabSz="569899" eaLnBrk="0" fontAlgn="base" hangingPunct="0">
              <a:spcBef>
                <a:spcPct val="0"/>
              </a:spcBef>
              <a:spcAft>
                <a:spcPct val="0"/>
              </a:spcAft>
              <a:defRPr sz="2400">
                <a:solidFill>
                  <a:schemeClr val="tx1"/>
                </a:solidFill>
                <a:latin typeface="Calibri" charset="0"/>
                <a:ea typeface="ＭＳ Ｐゴシック" charset="0"/>
              </a:defRPr>
            </a:lvl6pPr>
            <a:lvl7pPr marL="2971726" indent="-228594" defTabSz="569899" eaLnBrk="0" fontAlgn="base" hangingPunct="0">
              <a:spcBef>
                <a:spcPct val="0"/>
              </a:spcBef>
              <a:spcAft>
                <a:spcPct val="0"/>
              </a:spcAft>
              <a:defRPr sz="2400">
                <a:solidFill>
                  <a:schemeClr val="tx1"/>
                </a:solidFill>
                <a:latin typeface="Calibri" charset="0"/>
                <a:ea typeface="ＭＳ Ｐゴシック" charset="0"/>
              </a:defRPr>
            </a:lvl7pPr>
            <a:lvl8pPr marL="3428914" indent="-228594" defTabSz="569899" eaLnBrk="0" fontAlgn="base" hangingPunct="0">
              <a:spcBef>
                <a:spcPct val="0"/>
              </a:spcBef>
              <a:spcAft>
                <a:spcPct val="0"/>
              </a:spcAft>
              <a:defRPr sz="2400">
                <a:solidFill>
                  <a:schemeClr val="tx1"/>
                </a:solidFill>
                <a:latin typeface="Calibri" charset="0"/>
                <a:ea typeface="ＭＳ Ｐゴシック" charset="0"/>
              </a:defRPr>
            </a:lvl8pPr>
            <a:lvl9pPr marL="3886103" indent="-228594" defTabSz="569899" eaLnBrk="0" fontAlgn="base" hangingPunct="0">
              <a:spcBef>
                <a:spcPct val="0"/>
              </a:spcBef>
              <a:spcAft>
                <a:spcPct val="0"/>
              </a:spcAft>
              <a:defRPr sz="2400">
                <a:solidFill>
                  <a:schemeClr val="tx1"/>
                </a:solidFill>
                <a:latin typeface="Calibri" charset="0"/>
                <a:ea typeface="ＭＳ Ｐゴシック" charset="0"/>
              </a:defRPr>
            </a:lvl9pPr>
          </a:lstStyle>
          <a:p>
            <a:fld id="{7F666F2E-1B74-A74B-840F-A985D1917C96}" type="slidenum">
              <a:rPr lang="en-US" sz="1200">
                <a:solidFill>
                  <a:srgbClr val="800000"/>
                </a:solidFill>
              </a:rPr>
              <a:pPr/>
              <a:t>96</a:t>
            </a:fld>
            <a:endParaRPr lang="en-US" sz="1200">
              <a:solidFill>
                <a:srgbClr val="800000"/>
              </a:solidFill>
            </a:endParaRPr>
          </a:p>
        </p:txBody>
      </p:sp>
      <p:sp>
        <p:nvSpPr>
          <p:cNvPr id="336901" name="Picture 7" descr="30x65POSTER_HMGP application development lifecycle_v17_5-14-14_115p.pdf"/>
          <p:cNvSpPr>
            <a:spLocks noChangeAspect="1"/>
          </p:cNvSpPr>
          <p:nvPr/>
        </p:nvSpPr>
        <p:spPr bwMode="auto">
          <a:xfrm>
            <a:off x="6237289" y="2931319"/>
            <a:ext cx="2784475" cy="1783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pic>
        <p:nvPicPr>
          <p:cNvPr id="336902" name="Picture 7" descr="30x65POSTER_HMGP application development lifecycle_v17_5-14-14_115p.pdf"/>
          <p:cNvPicPr>
            <a:picLocks noChangeAspect="1"/>
          </p:cNvPicPr>
          <p:nvPr/>
        </p:nvPicPr>
        <p:blipFill>
          <a:blip r:embed="rId3">
            <a:extLst>
              <a:ext uri="{28A0092B-C50C-407E-A947-70E740481C1C}">
                <a14:useLocalDpi xmlns:a14="http://schemas.microsoft.com/office/drawing/2010/main" val="0"/>
              </a:ext>
            </a:extLst>
          </a:blip>
          <a:srcRect l="30037" t="37973" r="63940" b="51184"/>
          <a:stretch>
            <a:fillRect/>
          </a:stretch>
        </p:blipFill>
        <p:spPr bwMode="auto">
          <a:xfrm>
            <a:off x="6237289" y="2771777"/>
            <a:ext cx="2784475" cy="17835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a:spLocks noGrp="1"/>
          </p:cNvSpPr>
          <p:nvPr>
            <p:ph type="title"/>
          </p:nvPr>
        </p:nvSpPr>
        <p:spPr>
          <a:xfrm>
            <a:off x="465141" y="1352516"/>
            <a:ext cx="8229600" cy="685800"/>
          </a:xfrm>
        </p:spPr>
        <p:txBody>
          <a:bodyPr vert="horz" lIns="91440" tIns="45720" rIns="91440" bIns="45720" rtlCol="0" anchor="ctr">
            <a:noAutofit/>
          </a:bodyPr>
          <a:lstStyle/>
          <a:p>
            <a:r>
              <a:rPr lang="en-US" b="1" dirty="0">
                <a:latin typeface="Calibri" charset="0"/>
              </a:rPr>
              <a:t>          </a:t>
            </a:r>
            <a:r>
              <a:rPr lang="en-US" dirty="0" err="1">
                <a:latin typeface="Calibri" charset="0"/>
              </a:rPr>
              <a:t>HMGP</a:t>
            </a:r>
            <a:r>
              <a:rPr lang="en-US" dirty="0">
                <a:latin typeface="Calibri" charset="0"/>
              </a:rPr>
              <a:t> application process</a:t>
            </a:r>
          </a:p>
        </p:txBody>
      </p:sp>
    </p:spTree>
    <p:extLst>
      <p:ext uri="{BB962C8B-B14F-4D97-AF65-F5344CB8AC3E}">
        <p14:creationId xmlns:p14="http://schemas.microsoft.com/office/powerpoint/2010/main" val="583193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188745"/>
            <a:ext cx="9144000" cy="812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338948" name="Slide Number Placeholder 1"/>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69899">
              <a:defRPr sz="2400">
                <a:solidFill>
                  <a:schemeClr val="tx1"/>
                </a:solidFill>
                <a:latin typeface="Calibri" charset="0"/>
                <a:ea typeface="ＭＳ Ｐゴシック" charset="0"/>
                <a:cs typeface="ＭＳ Ｐゴシック" charset="0"/>
              </a:defRPr>
            </a:lvl1pPr>
            <a:lvl2pPr marL="742932" indent="-285744" defTabSz="569899">
              <a:defRPr sz="2400">
                <a:solidFill>
                  <a:schemeClr val="tx1"/>
                </a:solidFill>
                <a:latin typeface="Calibri" charset="0"/>
                <a:ea typeface="ＭＳ Ｐゴシック" charset="0"/>
              </a:defRPr>
            </a:lvl2pPr>
            <a:lvl3pPr marL="1142971" indent="-228594" defTabSz="569899">
              <a:defRPr sz="2400">
                <a:solidFill>
                  <a:schemeClr val="tx1"/>
                </a:solidFill>
                <a:latin typeface="Calibri" charset="0"/>
                <a:ea typeface="ＭＳ Ｐゴシック" charset="0"/>
              </a:defRPr>
            </a:lvl3pPr>
            <a:lvl4pPr marL="1600160" indent="-228594" defTabSz="569899">
              <a:defRPr sz="2400">
                <a:solidFill>
                  <a:schemeClr val="tx1"/>
                </a:solidFill>
                <a:latin typeface="Calibri" charset="0"/>
                <a:ea typeface="ＭＳ Ｐゴシック" charset="0"/>
              </a:defRPr>
            </a:lvl4pPr>
            <a:lvl5pPr marL="2057349" indent="-228594" defTabSz="569899">
              <a:defRPr sz="2400">
                <a:solidFill>
                  <a:schemeClr val="tx1"/>
                </a:solidFill>
                <a:latin typeface="Calibri" charset="0"/>
                <a:ea typeface="ＭＳ Ｐゴシック" charset="0"/>
              </a:defRPr>
            </a:lvl5pPr>
            <a:lvl6pPr marL="2514537" indent="-228594" defTabSz="569899" eaLnBrk="0" fontAlgn="base" hangingPunct="0">
              <a:spcBef>
                <a:spcPct val="0"/>
              </a:spcBef>
              <a:spcAft>
                <a:spcPct val="0"/>
              </a:spcAft>
              <a:defRPr sz="2400">
                <a:solidFill>
                  <a:schemeClr val="tx1"/>
                </a:solidFill>
                <a:latin typeface="Calibri" charset="0"/>
                <a:ea typeface="ＭＳ Ｐゴシック" charset="0"/>
              </a:defRPr>
            </a:lvl6pPr>
            <a:lvl7pPr marL="2971726" indent="-228594" defTabSz="569899" eaLnBrk="0" fontAlgn="base" hangingPunct="0">
              <a:spcBef>
                <a:spcPct val="0"/>
              </a:spcBef>
              <a:spcAft>
                <a:spcPct val="0"/>
              </a:spcAft>
              <a:defRPr sz="2400">
                <a:solidFill>
                  <a:schemeClr val="tx1"/>
                </a:solidFill>
                <a:latin typeface="Calibri" charset="0"/>
                <a:ea typeface="ＭＳ Ｐゴシック" charset="0"/>
              </a:defRPr>
            </a:lvl7pPr>
            <a:lvl8pPr marL="3428914" indent="-228594" defTabSz="569899" eaLnBrk="0" fontAlgn="base" hangingPunct="0">
              <a:spcBef>
                <a:spcPct val="0"/>
              </a:spcBef>
              <a:spcAft>
                <a:spcPct val="0"/>
              </a:spcAft>
              <a:defRPr sz="2400">
                <a:solidFill>
                  <a:schemeClr val="tx1"/>
                </a:solidFill>
                <a:latin typeface="Calibri" charset="0"/>
                <a:ea typeface="ＭＳ Ｐゴシック" charset="0"/>
              </a:defRPr>
            </a:lvl8pPr>
            <a:lvl9pPr marL="3886103" indent="-228594" defTabSz="569899" eaLnBrk="0" fontAlgn="base" hangingPunct="0">
              <a:spcBef>
                <a:spcPct val="0"/>
              </a:spcBef>
              <a:spcAft>
                <a:spcPct val="0"/>
              </a:spcAft>
              <a:defRPr sz="2400">
                <a:solidFill>
                  <a:schemeClr val="tx1"/>
                </a:solidFill>
                <a:latin typeface="Calibri" charset="0"/>
                <a:ea typeface="ＭＳ Ｐゴシック" charset="0"/>
              </a:defRPr>
            </a:lvl9pPr>
          </a:lstStyle>
          <a:p>
            <a:fld id="{A2BCA565-7160-EA47-82F8-5806BE4F452B}" type="slidenum">
              <a:rPr lang="en-US" sz="1200">
                <a:solidFill>
                  <a:srgbClr val="800000"/>
                </a:solidFill>
              </a:rPr>
              <a:pPr/>
              <a:t>97</a:t>
            </a:fld>
            <a:endParaRPr lang="en-US" sz="1200">
              <a:solidFill>
                <a:srgbClr val="800000"/>
              </a:solidFill>
            </a:endParaRPr>
          </a:p>
        </p:txBody>
      </p:sp>
      <p:sp>
        <p:nvSpPr>
          <p:cNvPr id="5" name="Rectangle 3"/>
          <p:cNvSpPr txBox="1">
            <a:spLocks/>
          </p:cNvSpPr>
          <p:nvPr/>
        </p:nvSpPr>
        <p:spPr bwMode="auto">
          <a:xfrm>
            <a:off x="177801" y="2733676"/>
            <a:ext cx="5783264" cy="2103835"/>
          </a:xfrm>
          <a:prstGeom prst="rect">
            <a:avLst/>
          </a:prstGeom>
          <a:noFill/>
          <a:ln w="9525">
            <a:noFill/>
            <a:miter lim="800000"/>
            <a:headEnd/>
            <a:tailEnd/>
          </a:ln>
        </p:spPr>
        <p:txBody>
          <a:bodyPr/>
          <a:lstStyle/>
          <a:p>
            <a:pPr marL="342891" indent="-342891" fontAlgn="base">
              <a:spcBef>
                <a:spcPts val="1200"/>
              </a:spcBef>
              <a:defRPr/>
            </a:pPr>
            <a:r>
              <a:rPr lang="en-US" sz="3700" b="1" dirty="0">
                <a:solidFill>
                  <a:srgbClr val="800000"/>
                </a:solidFill>
                <a:latin typeface="Calibri"/>
                <a:ea typeface="ＭＳ Ｐゴシック" charset="0"/>
                <a:cs typeface="Helvetica"/>
              </a:rPr>
              <a:t>Step 4</a:t>
            </a:r>
          </a:p>
          <a:p>
            <a:pPr marL="914377" indent="-457189" fontAlgn="base">
              <a:spcBef>
                <a:spcPts val="1200"/>
              </a:spcBef>
              <a:buFont typeface="Arial"/>
              <a:buChar char="•"/>
              <a:defRPr/>
            </a:pPr>
            <a:r>
              <a:rPr lang="en-US" sz="3000" dirty="0">
                <a:solidFill>
                  <a:srgbClr val="595959"/>
                </a:solidFill>
                <a:latin typeface="Calibri"/>
                <a:ea typeface="ＭＳ Ｐゴシック" charset="0"/>
                <a:cs typeface="Helvetica"/>
              </a:rPr>
              <a:t>State </a:t>
            </a:r>
            <a:r>
              <a:rPr lang="en-US" sz="3000" b="1" dirty="0">
                <a:solidFill>
                  <a:srgbClr val="595959"/>
                </a:solidFill>
                <a:latin typeface="Calibri"/>
                <a:ea typeface="ＭＳ Ｐゴシック" charset="0"/>
                <a:cs typeface="Helvetica"/>
              </a:rPr>
              <a:t>submits </a:t>
            </a:r>
            <a:r>
              <a:rPr lang="en-US" sz="3000" dirty="0">
                <a:solidFill>
                  <a:srgbClr val="595959"/>
                </a:solidFill>
                <a:latin typeface="Calibri"/>
                <a:ea typeface="ＭＳ Ｐゴシック" charset="0"/>
                <a:cs typeface="Helvetica"/>
              </a:rPr>
              <a:t>applications to FEMA.</a:t>
            </a:r>
          </a:p>
          <a:p>
            <a:pPr marL="914377" indent="-457189">
              <a:spcBef>
                <a:spcPts val="1200"/>
              </a:spcBef>
              <a:buFont typeface="Arial"/>
              <a:buChar char="•"/>
              <a:defRPr/>
            </a:pPr>
            <a:r>
              <a:rPr lang="en-US" sz="3000" dirty="0">
                <a:solidFill>
                  <a:srgbClr val="595959"/>
                </a:solidFill>
                <a:latin typeface="Calibri"/>
                <a:ea typeface="ＭＳ Ｐゴシック" charset="0"/>
                <a:cs typeface="ＭＳ Ｐゴシック" charset="0"/>
              </a:rPr>
              <a:t>FEMA reviews the application; either sends an </a:t>
            </a:r>
            <a:r>
              <a:rPr lang="en-US" sz="3000" b="1" dirty="0">
                <a:solidFill>
                  <a:srgbClr val="595959"/>
                </a:solidFill>
                <a:latin typeface="Calibri"/>
                <a:ea typeface="ＭＳ Ｐゴシック" charset="0"/>
                <a:cs typeface="ＭＳ Ｐゴシック" charset="0"/>
              </a:rPr>
              <a:t>RFI</a:t>
            </a:r>
            <a:r>
              <a:rPr lang="en-US" sz="3000" dirty="0">
                <a:solidFill>
                  <a:srgbClr val="595959"/>
                </a:solidFill>
                <a:latin typeface="Calibri"/>
                <a:ea typeface="ＭＳ Ｐゴシック" charset="0"/>
                <a:cs typeface="ＭＳ Ｐゴシック" charset="0"/>
              </a:rPr>
              <a:t>, </a:t>
            </a:r>
            <a:r>
              <a:rPr lang="en-US" sz="3000" b="1" dirty="0">
                <a:solidFill>
                  <a:srgbClr val="595959"/>
                </a:solidFill>
                <a:latin typeface="Calibri"/>
                <a:ea typeface="ＭＳ Ｐゴシック" charset="0"/>
                <a:cs typeface="ＭＳ Ｐゴシック" charset="0"/>
              </a:rPr>
              <a:t>approves </a:t>
            </a:r>
            <a:r>
              <a:rPr lang="en-US" sz="3000" dirty="0">
                <a:solidFill>
                  <a:srgbClr val="595959"/>
                </a:solidFill>
                <a:latin typeface="Calibri"/>
                <a:ea typeface="ＭＳ Ｐゴシック" charset="0"/>
                <a:cs typeface="ＭＳ Ｐゴシック" charset="0"/>
              </a:rPr>
              <a:t>or </a:t>
            </a:r>
            <a:r>
              <a:rPr lang="en-US" sz="3000" b="1" dirty="0">
                <a:solidFill>
                  <a:srgbClr val="595959"/>
                </a:solidFill>
                <a:latin typeface="Calibri"/>
                <a:ea typeface="ＭＳ Ｐゴシック" charset="0"/>
                <a:cs typeface="ＭＳ Ｐゴシック" charset="0"/>
              </a:rPr>
              <a:t>denies</a:t>
            </a:r>
            <a:r>
              <a:rPr lang="en-US" sz="3000" dirty="0">
                <a:solidFill>
                  <a:srgbClr val="595959"/>
                </a:solidFill>
                <a:latin typeface="Calibri"/>
                <a:ea typeface="ＭＳ Ｐゴシック" charset="0"/>
                <a:cs typeface="ＭＳ Ｐゴシック" charset="0"/>
              </a:rPr>
              <a:t>.</a:t>
            </a:r>
          </a:p>
        </p:txBody>
      </p:sp>
      <p:sp>
        <p:nvSpPr>
          <p:cNvPr id="338949" name="Picture 7" descr="30x65POSTER_HMGP application development lifecycle_v17_5-14-14_115p.pdf"/>
          <p:cNvSpPr>
            <a:spLocks noChangeAspect="1"/>
          </p:cNvSpPr>
          <p:nvPr/>
        </p:nvSpPr>
        <p:spPr bwMode="auto">
          <a:xfrm>
            <a:off x="5727701" y="2733677"/>
            <a:ext cx="3001963" cy="1989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pic>
        <p:nvPicPr>
          <p:cNvPr id="338950" name="Picture 7" descr="30x65POSTER_HMGP application development lifecycle_v17_5-14-14_115p.pdf"/>
          <p:cNvPicPr>
            <a:picLocks noChangeAspect="1"/>
          </p:cNvPicPr>
          <p:nvPr/>
        </p:nvPicPr>
        <p:blipFill>
          <a:blip r:embed="rId3">
            <a:extLst>
              <a:ext uri="{28A0092B-C50C-407E-A947-70E740481C1C}">
                <a14:useLocalDpi xmlns:a14="http://schemas.microsoft.com/office/drawing/2010/main" val="0"/>
              </a:ext>
            </a:extLst>
          </a:blip>
          <a:srcRect l="38239" t="37959" r="55267" b="49944"/>
          <a:stretch>
            <a:fillRect/>
          </a:stretch>
        </p:blipFill>
        <p:spPr bwMode="auto">
          <a:xfrm>
            <a:off x="5880101" y="2847977"/>
            <a:ext cx="3001963" cy="198953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a:spLocks noGrp="1"/>
          </p:cNvSpPr>
          <p:nvPr>
            <p:ph type="title"/>
          </p:nvPr>
        </p:nvSpPr>
        <p:spPr>
          <a:xfrm>
            <a:off x="465141" y="1352516"/>
            <a:ext cx="8229600" cy="685800"/>
          </a:xfrm>
        </p:spPr>
        <p:txBody>
          <a:bodyPr vert="horz" lIns="91440" tIns="45720" rIns="91440" bIns="45720" rtlCol="0" anchor="ctr">
            <a:noAutofit/>
          </a:bodyPr>
          <a:lstStyle/>
          <a:p>
            <a:r>
              <a:rPr lang="en-US" b="1" dirty="0">
                <a:latin typeface="Calibri" charset="0"/>
              </a:rPr>
              <a:t>          </a:t>
            </a:r>
            <a:r>
              <a:rPr lang="en-US" dirty="0" err="1">
                <a:latin typeface="Calibri" charset="0"/>
              </a:rPr>
              <a:t>HMGP</a:t>
            </a:r>
            <a:r>
              <a:rPr lang="en-US" dirty="0">
                <a:latin typeface="Calibri" charset="0"/>
              </a:rPr>
              <a:t> application process</a:t>
            </a:r>
          </a:p>
        </p:txBody>
      </p:sp>
    </p:spTree>
    <p:extLst>
      <p:ext uri="{BB962C8B-B14F-4D97-AF65-F5344CB8AC3E}">
        <p14:creationId xmlns:p14="http://schemas.microsoft.com/office/powerpoint/2010/main" val="40881236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188745"/>
            <a:ext cx="9144000" cy="81200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latin typeface="Calibri"/>
            </a:endParaRPr>
          </a:p>
        </p:txBody>
      </p:sp>
      <p:sp>
        <p:nvSpPr>
          <p:cNvPr id="2" name="Content Placeholder 1"/>
          <p:cNvSpPr>
            <a:spLocks noGrp="1"/>
          </p:cNvSpPr>
          <p:nvPr>
            <p:ph idx="1"/>
          </p:nvPr>
        </p:nvSpPr>
        <p:spPr>
          <a:xfrm>
            <a:off x="179389" y="2815830"/>
            <a:ext cx="8507412" cy="2869407"/>
          </a:xfrm>
        </p:spPr>
        <p:txBody>
          <a:bodyPr>
            <a:normAutofit fontScale="85000" lnSpcReduction="20000"/>
          </a:bodyPr>
          <a:lstStyle/>
          <a:p>
            <a:pPr marL="225420" indent="0">
              <a:spcBef>
                <a:spcPts val="1500"/>
              </a:spcBef>
              <a:buNone/>
              <a:defRPr/>
            </a:pPr>
            <a:r>
              <a:rPr lang="en-US" sz="4000" b="1" dirty="0">
                <a:solidFill>
                  <a:srgbClr val="800000"/>
                </a:solidFill>
                <a:ea typeface="MS PGothic" panose="020B0600070205080204" pitchFamily="34" charset="-128"/>
              </a:rPr>
              <a:t>Step 5</a:t>
            </a:r>
          </a:p>
          <a:p>
            <a:pPr marL="914377" indent="-457189">
              <a:spcBef>
                <a:spcPts val="1500"/>
              </a:spcBef>
              <a:defRPr/>
            </a:pPr>
            <a:r>
              <a:rPr lang="en-US" dirty="0">
                <a:ea typeface="MS PGothic" panose="020B0600070205080204" pitchFamily="34" charset="-128"/>
              </a:rPr>
              <a:t>If the application is approved </a:t>
            </a:r>
            <a:endParaRPr lang="en-US" dirty="0" smtClean="0">
              <a:ea typeface="MS PGothic" panose="020B0600070205080204" pitchFamily="34" charset="-128"/>
            </a:endParaRPr>
          </a:p>
          <a:p>
            <a:pPr marL="457189" indent="0">
              <a:lnSpc>
                <a:spcPct val="60000"/>
              </a:lnSpc>
              <a:spcBef>
                <a:spcPts val="1500"/>
              </a:spcBef>
              <a:buNone/>
              <a:defRPr/>
            </a:pPr>
            <a:r>
              <a:rPr lang="en-US" dirty="0">
                <a:ea typeface="MS PGothic" panose="020B0600070205080204" pitchFamily="34" charset="-128"/>
              </a:rPr>
              <a:t>	 </a:t>
            </a:r>
            <a:r>
              <a:rPr lang="en-US" dirty="0" smtClean="0">
                <a:ea typeface="MS PGothic" panose="020B0600070205080204" pitchFamily="34" charset="-128"/>
              </a:rPr>
              <a:t>   by </a:t>
            </a:r>
            <a:r>
              <a:rPr lang="en-US" dirty="0">
                <a:ea typeface="MS PGothic" panose="020B0600070205080204" pitchFamily="34" charset="-128"/>
              </a:rPr>
              <a:t>FEMA, </a:t>
            </a:r>
          </a:p>
          <a:p>
            <a:pPr marL="1371566" lvl="1" indent="-457189">
              <a:spcBef>
                <a:spcPts val="1500"/>
              </a:spcBef>
              <a:defRPr/>
            </a:pPr>
            <a:r>
              <a:rPr lang="en-US" dirty="0"/>
              <a:t>The State informs the Applicant of </a:t>
            </a:r>
            <a:r>
              <a:rPr lang="en-US" b="1" dirty="0"/>
              <a:t>approval</a:t>
            </a:r>
            <a:r>
              <a:rPr lang="en-US" dirty="0"/>
              <a:t>. </a:t>
            </a:r>
          </a:p>
          <a:p>
            <a:pPr marL="1371566" lvl="1" indent="-457189">
              <a:spcBef>
                <a:spcPts val="1500"/>
              </a:spcBef>
              <a:defRPr/>
            </a:pPr>
            <a:r>
              <a:rPr lang="en-US" dirty="0"/>
              <a:t>Sets up a </a:t>
            </a:r>
            <a:r>
              <a:rPr lang="en-US" b="1" dirty="0"/>
              <a:t>k</a:t>
            </a:r>
            <a:r>
              <a:rPr lang="en-US" b="1" dirty="0" smtClean="0"/>
              <a:t>ickoff</a:t>
            </a:r>
            <a:r>
              <a:rPr lang="en-US" dirty="0" smtClean="0"/>
              <a:t> </a:t>
            </a:r>
            <a:r>
              <a:rPr lang="en-US" b="1" dirty="0" smtClean="0"/>
              <a:t>meeting</a:t>
            </a:r>
            <a:r>
              <a:rPr lang="en-US" dirty="0"/>
              <a:t>.</a:t>
            </a:r>
          </a:p>
          <a:p>
            <a:pPr marL="1371566" lvl="1" indent="-457189">
              <a:spcBef>
                <a:spcPts val="1500"/>
              </a:spcBef>
              <a:defRPr/>
            </a:pPr>
            <a:r>
              <a:rPr lang="en-US" dirty="0"/>
              <a:t>Begins the </a:t>
            </a:r>
            <a:r>
              <a:rPr lang="en-US" b="1" dirty="0"/>
              <a:t>project/grant management process</a:t>
            </a:r>
            <a:r>
              <a:rPr lang="en-US" dirty="0" smtClean="0"/>
              <a:t>.</a:t>
            </a:r>
            <a:endParaRPr lang="en-US" dirty="0">
              <a:cs typeface="Helvetica"/>
            </a:endParaRPr>
          </a:p>
        </p:txBody>
      </p:sp>
      <p:sp>
        <p:nvSpPr>
          <p:cNvPr id="340996" name="Slide Number Placeholder 2"/>
          <p:cNvSpPr>
            <a:spLocks noGrp="1"/>
          </p:cNvSpPr>
          <p:nvPr>
            <p:ph type="sldNum" sz="quarter" idx="12"/>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569899">
              <a:defRPr sz="2400">
                <a:solidFill>
                  <a:schemeClr val="tx1"/>
                </a:solidFill>
                <a:latin typeface="Calibri" charset="0"/>
                <a:ea typeface="ＭＳ Ｐゴシック" charset="0"/>
                <a:cs typeface="ＭＳ Ｐゴシック" charset="0"/>
              </a:defRPr>
            </a:lvl1pPr>
            <a:lvl2pPr marL="742932" indent="-285744" defTabSz="569899">
              <a:defRPr sz="2400">
                <a:solidFill>
                  <a:schemeClr val="tx1"/>
                </a:solidFill>
                <a:latin typeface="Calibri" charset="0"/>
                <a:ea typeface="ＭＳ Ｐゴシック" charset="0"/>
              </a:defRPr>
            </a:lvl2pPr>
            <a:lvl3pPr marL="1142971" indent="-228594" defTabSz="569899">
              <a:defRPr sz="2400">
                <a:solidFill>
                  <a:schemeClr val="tx1"/>
                </a:solidFill>
                <a:latin typeface="Calibri" charset="0"/>
                <a:ea typeface="ＭＳ Ｐゴシック" charset="0"/>
              </a:defRPr>
            </a:lvl3pPr>
            <a:lvl4pPr marL="1600160" indent="-228594" defTabSz="569899">
              <a:defRPr sz="2400">
                <a:solidFill>
                  <a:schemeClr val="tx1"/>
                </a:solidFill>
                <a:latin typeface="Calibri" charset="0"/>
                <a:ea typeface="ＭＳ Ｐゴシック" charset="0"/>
              </a:defRPr>
            </a:lvl4pPr>
            <a:lvl5pPr marL="2057349" indent="-228594" defTabSz="569899">
              <a:defRPr sz="2400">
                <a:solidFill>
                  <a:schemeClr val="tx1"/>
                </a:solidFill>
                <a:latin typeface="Calibri" charset="0"/>
                <a:ea typeface="ＭＳ Ｐゴシック" charset="0"/>
              </a:defRPr>
            </a:lvl5pPr>
            <a:lvl6pPr marL="2514537" indent="-228594" defTabSz="569899" eaLnBrk="0" fontAlgn="base" hangingPunct="0">
              <a:spcBef>
                <a:spcPct val="0"/>
              </a:spcBef>
              <a:spcAft>
                <a:spcPct val="0"/>
              </a:spcAft>
              <a:defRPr sz="2400">
                <a:solidFill>
                  <a:schemeClr val="tx1"/>
                </a:solidFill>
                <a:latin typeface="Calibri" charset="0"/>
                <a:ea typeface="ＭＳ Ｐゴシック" charset="0"/>
              </a:defRPr>
            </a:lvl6pPr>
            <a:lvl7pPr marL="2971726" indent="-228594" defTabSz="569899" eaLnBrk="0" fontAlgn="base" hangingPunct="0">
              <a:spcBef>
                <a:spcPct val="0"/>
              </a:spcBef>
              <a:spcAft>
                <a:spcPct val="0"/>
              </a:spcAft>
              <a:defRPr sz="2400">
                <a:solidFill>
                  <a:schemeClr val="tx1"/>
                </a:solidFill>
                <a:latin typeface="Calibri" charset="0"/>
                <a:ea typeface="ＭＳ Ｐゴシック" charset="0"/>
              </a:defRPr>
            </a:lvl7pPr>
            <a:lvl8pPr marL="3428914" indent="-228594" defTabSz="569899" eaLnBrk="0" fontAlgn="base" hangingPunct="0">
              <a:spcBef>
                <a:spcPct val="0"/>
              </a:spcBef>
              <a:spcAft>
                <a:spcPct val="0"/>
              </a:spcAft>
              <a:defRPr sz="2400">
                <a:solidFill>
                  <a:schemeClr val="tx1"/>
                </a:solidFill>
                <a:latin typeface="Calibri" charset="0"/>
                <a:ea typeface="ＭＳ Ｐゴシック" charset="0"/>
              </a:defRPr>
            </a:lvl8pPr>
            <a:lvl9pPr marL="3886103" indent="-228594" defTabSz="569899" eaLnBrk="0" fontAlgn="base" hangingPunct="0">
              <a:spcBef>
                <a:spcPct val="0"/>
              </a:spcBef>
              <a:spcAft>
                <a:spcPct val="0"/>
              </a:spcAft>
              <a:defRPr sz="2400">
                <a:solidFill>
                  <a:schemeClr val="tx1"/>
                </a:solidFill>
                <a:latin typeface="Calibri" charset="0"/>
                <a:ea typeface="ＭＳ Ｐゴシック" charset="0"/>
              </a:defRPr>
            </a:lvl9pPr>
          </a:lstStyle>
          <a:p>
            <a:fld id="{C3D0F8DA-0BF8-B34C-B19C-55A2A98A3F80}" type="slidenum">
              <a:rPr lang="en-US" sz="1200">
                <a:solidFill>
                  <a:srgbClr val="800000"/>
                </a:solidFill>
              </a:rPr>
              <a:pPr/>
              <a:t>98</a:t>
            </a:fld>
            <a:endParaRPr lang="en-US" sz="1200">
              <a:solidFill>
                <a:srgbClr val="800000"/>
              </a:solidFill>
            </a:endParaRPr>
          </a:p>
        </p:txBody>
      </p:sp>
      <p:sp>
        <p:nvSpPr>
          <p:cNvPr id="340997" name="Picture 7" descr="30x65POSTER_HMGP application development lifecycle_v17_5-14-14_115p.pdf"/>
          <p:cNvSpPr>
            <a:spLocks noChangeAspect="1"/>
          </p:cNvSpPr>
          <p:nvPr/>
        </p:nvSpPr>
        <p:spPr bwMode="auto">
          <a:xfrm>
            <a:off x="6364290" y="2659857"/>
            <a:ext cx="2543175" cy="1794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0"/>
              </a:spcBef>
              <a:spcAft>
                <a:spcPct val="0"/>
              </a:spcAft>
            </a:pPr>
            <a:endParaRPr lang="en-US">
              <a:solidFill>
                <a:prstClr val="black"/>
              </a:solidFill>
              <a:latin typeface="Calibri" charset="0"/>
              <a:ea typeface="ＭＳ Ｐゴシック" charset="0"/>
              <a:cs typeface="ＭＳ Ｐゴシック" charset="0"/>
            </a:endParaRPr>
          </a:p>
        </p:txBody>
      </p:sp>
      <p:pic>
        <p:nvPicPr>
          <p:cNvPr id="340998" name="Picture 7" descr="30x65POSTER_HMGP application development lifecycle_v17_5-14-14_115p.pdf"/>
          <p:cNvPicPr>
            <a:picLocks noChangeAspect="1"/>
          </p:cNvPicPr>
          <p:nvPr/>
        </p:nvPicPr>
        <p:blipFill>
          <a:blip r:embed="rId3">
            <a:extLst>
              <a:ext uri="{28A0092B-C50C-407E-A947-70E740481C1C}">
                <a14:useLocalDpi xmlns:a14="http://schemas.microsoft.com/office/drawing/2010/main" val="0"/>
              </a:ext>
            </a:extLst>
          </a:blip>
          <a:srcRect l="53577" t="32201" r="40370" b="55801"/>
          <a:stretch>
            <a:fillRect/>
          </a:stretch>
        </p:blipFill>
        <p:spPr bwMode="auto">
          <a:xfrm>
            <a:off x="6364290" y="2540795"/>
            <a:ext cx="2543175" cy="17942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p:cNvSpPr>
            <a:spLocks noGrp="1"/>
          </p:cNvSpPr>
          <p:nvPr>
            <p:ph type="title"/>
          </p:nvPr>
        </p:nvSpPr>
        <p:spPr>
          <a:xfrm>
            <a:off x="465141" y="1352516"/>
            <a:ext cx="8229600" cy="685800"/>
          </a:xfrm>
        </p:spPr>
        <p:txBody>
          <a:bodyPr vert="horz" lIns="91440" tIns="45720" rIns="91440" bIns="45720" rtlCol="0" anchor="ctr">
            <a:noAutofit/>
          </a:bodyPr>
          <a:lstStyle/>
          <a:p>
            <a:r>
              <a:rPr lang="en-US" b="1" dirty="0">
                <a:latin typeface="Calibri" charset="0"/>
              </a:rPr>
              <a:t>          </a:t>
            </a:r>
            <a:r>
              <a:rPr lang="en-US" dirty="0" err="1">
                <a:latin typeface="Calibri" charset="0"/>
              </a:rPr>
              <a:t>HMGP</a:t>
            </a:r>
            <a:r>
              <a:rPr lang="en-US" dirty="0">
                <a:latin typeface="Calibri" charset="0"/>
              </a:rPr>
              <a:t> application process</a:t>
            </a:r>
          </a:p>
        </p:txBody>
      </p:sp>
    </p:spTree>
    <p:extLst>
      <p:ext uri="{BB962C8B-B14F-4D97-AF65-F5344CB8AC3E}">
        <p14:creationId xmlns:p14="http://schemas.microsoft.com/office/powerpoint/2010/main" val="1944303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3"/>
          <p:cNvSpPr txBox="1">
            <a:spLocks/>
          </p:cNvSpPr>
          <p:nvPr/>
        </p:nvSpPr>
        <p:spPr>
          <a:xfrm>
            <a:off x="492825" y="2895663"/>
            <a:ext cx="8229600" cy="90300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dirty="0" smtClean="0">
                <a:solidFill>
                  <a:srgbClr val="8B2003"/>
                </a:solidFill>
              </a:rPr>
              <a:t>Outreach</a:t>
            </a:r>
            <a:endParaRPr lang="en-US" sz="9600" dirty="0">
              <a:solidFill>
                <a:srgbClr val="8B2003"/>
              </a:solidFill>
            </a:endParaRPr>
          </a:p>
        </p:txBody>
      </p:sp>
      <p:sp>
        <p:nvSpPr>
          <p:cNvPr id="3" name="Slide Number Placeholder 3"/>
          <p:cNvSpPr>
            <a:spLocks noGrp="1"/>
          </p:cNvSpPr>
          <p:nvPr>
            <p:ph type="sldNum" sz="quarter" idx="12"/>
          </p:nvPr>
        </p:nvSpPr>
        <p:spPr>
          <a:xfrm>
            <a:off x="5156200" y="190500"/>
            <a:ext cx="3670300" cy="703590"/>
          </a:xfrm>
        </p:spPr>
        <p:txBody>
          <a:bodyPr/>
          <a:lstStyle/>
          <a:p>
            <a:fld id="{6338EF38-2E35-4F3A-8026-E75643F6E1D0}" type="slidenum">
              <a:rPr lang="en-US" smtClean="0"/>
              <a:t>99</a:t>
            </a:fld>
            <a:endParaRPr lang="en-US" dirty="0"/>
          </a:p>
        </p:txBody>
      </p:sp>
    </p:spTree>
    <p:extLst>
      <p:ext uri="{BB962C8B-B14F-4D97-AF65-F5344CB8AC3E}">
        <p14:creationId xmlns:p14="http://schemas.microsoft.com/office/powerpoint/2010/main" val="716124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2|0|0"/>
</p:tagLst>
</file>

<file path=ppt/tags/tag2.xml><?xml version="1.0" encoding="utf-8"?>
<p:tagLst xmlns:a="http://schemas.openxmlformats.org/drawingml/2006/main" xmlns:r="http://schemas.openxmlformats.org/officeDocument/2006/relationships" xmlns:p="http://schemas.openxmlformats.org/presentationml/2006/main">
  <p:tag name="TIMING" val="|.3|.4|.4|.5"/>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1DB39B6E899F42A5990755329EF8DC" ma:contentTypeVersion="" ma:contentTypeDescription="Create a new document." ma:contentTypeScope="" ma:versionID="a53686bfffb6aab43b2d02f10b1dd91d">
  <xsd:schema xmlns:xsd="http://www.w3.org/2001/XMLSchema" xmlns:xs="http://www.w3.org/2001/XMLSchema" xmlns:p="http://schemas.microsoft.com/office/2006/metadata/properties" xmlns:ns2="94b7c982-6ab7-4416-a477-2601a55c9820" targetNamespace="http://schemas.microsoft.com/office/2006/metadata/properties" ma:root="true" ma:fieldsID="dcbc9662474ffd4eefacabe39f7311c8" ns2:_="">
    <xsd:import namespace="94b7c982-6ab7-4416-a477-2601a55c9820"/>
    <xsd:element name="properties">
      <xsd:complexType>
        <xsd:sequence>
          <xsd:element name="documentManagement">
            <xsd:complexType>
              <xsd:all>
                <xsd:element ref="ns2:Division" minOccurs="0"/>
                <xsd:element ref="ns2:Se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b7c982-6ab7-4416-a477-2601a55c9820" elementFormDefault="qualified">
    <xsd:import namespace="http://schemas.microsoft.com/office/2006/documentManagement/types"/>
    <xsd:import namespace="http://schemas.microsoft.com/office/infopath/2007/PartnerControls"/>
    <xsd:element name="Division" ma:index="8" nillable="true" ma:displayName="Division" ma:format="Dropdown" ma:internalName="Division">
      <xsd:simpleType>
        <xsd:restriction base="dms:Choice">
          <xsd:enumeration value="Executive"/>
          <xsd:enumeration value="Disaster Recovery"/>
          <xsd:enumeration value="Preparedness, Response &amp; Interoperability"/>
          <xsd:enumeration value="Grants &amp; Administration"/>
        </xsd:restriction>
      </xsd:simpleType>
    </xsd:element>
    <xsd:element name="Section" ma:index="9" nillable="true" ma:displayName="Section" ma:format="Dropdown" ma:internalName="Section">
      <xsd:simpleType>
        <xsd:restriction base="dms:Choice">
          <xsd:enumeration value="Executive Office"/>
          <xsd:enumeration value="Preparedness"/>
          <xsd:enumeration value="PRI Operations"/>
          <xsd:enumeration value="Sub Recipient Monitoring"/>
          <xsd:enumeration value="Facility Management"/>
          <xsd:enumeration value="G &amp; A Management"/>
          <xsd:enumeration value="DR Process Services"/>
          <xsd:enumeration value="DR Management"/>
          <xsd:enumeration value="DR Public Assistance Grants"/>
          <xsd:enumeration value="DR Public Assistance Closeout"/>
          <xsd:enumeration value="DR Public Assistance Technical Services"/>
          <xsd:enumeration value="DR Public Assistance SALs"/>
          <xsd:enumeration value="DR Hazard Mitigation Grants"/>
          <xsd:enumeration value="DR Hazard Mitigation SALs"/>
          <xsd:enumeration value="Homeland Security Grants"/>
          <xsd:enumeration value="Recovery Grants Administration"/>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ection xmlns="94b7c982-6ab7-4416-a477-2601a55c9820" xsi:nil="true"/>
    <Division xmlns="94b7c982-6ab7-4416-a477-2601a55c9820" xsi:nil="true"/>
  </documentManagement>
</p:properties>
</file>

<file path=customXml/itemProps1.xml><?xml version="1.0" encoding="utf-8"?>
<ds:datastoreItem xmlns:ds="http://schemas.openxmlformats.org/officeDocument/2006/customXml" ds:itemID="{89E66550-61AC-4AB2-A292-CC2B9F7AD3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4b7c982-6ab7-4416-a477-2601a55c98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BC0E1C8-46EC-4A9C-8C84-49AE34423A3D}">
  <ds:schemaRefs>
    <ds:schemaRef ds:uri="http://schemas.microsoft.com/sharepoint/v3/contenttype/forms"/>
  </ds:schemaRefs>
</ds:datastoreItem>
</file>

<file path=customXml/itemProps3.xml><?xml version="1.0" encoding="utf-8"?>
<ds:datastoreItem xmlns:ds="http://schemas.openxmlformats.org/officeDocument/2006/customXml" ds:itemID="{50503ABD-008F-4B79-A413-7340D71AF568}">
  <ds:schemaRefs>
    <ds:schemaRef ds:uri="http://purl.org/dc/terms/"/>
    <ds:schemaRef ds:uri="http://schemas.openxmlformats.org/package/2006/metadata/core-properties"/>
    <ds:schemaRef ds:uri="http://schemas.microsoft.com/office/infopath/2007/PartnerControls"/>
    <ds:schemaRef ds:uri="http://purl.org/dc/elements/1.1/"/>
    <ds:schemaRef ds:uri="http://www.w3.org/XML/1998/namespace"/>
    <ds:schemaRef ds:uri="http://schemas.microsoft.com/office/2006/metadata/properties"/>
    <ds:schemaRef ds:uri="http://purl.org/dc/dcmitype/"/>
    <ds:schemaRef ds:uri="http://schemas.microsoft.com/office/2006/documentManagement/types"/>
    <ds:schemaRef ds:uri="94b7c982-6ab7-4416-a477-2601a55c9820"/>
  </ds:schemaRefs>
</ds:datastoreItem>
</file>

<file path=docProps/app.xml><?xml version="1.0" encoding="utf-8"?>
<Properties xmlns="http://schemas.openxmlformats.org/officeDocument/2006/extended-properties" xmlns:vt="http://schemas.openxmlformats.org/officeDocument/2006/docPropsVTypes">
  <TotalTime>4867</TotalTime>
  <Words>4804</Words>
  <Application>Microsoft Office PowerPoint</Application>
  <PresentationFormat>On-screen Show (4:3)</PresentationFormat>
  <Paragraphs>939</Paragraphs>
  <Slides>104</Slides>
  <Notes>57</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104</vt:i4>
      </vt:variant>
    </vt:vector>
  </HeadingPairs>
  <TitlesOfParts>
    <vt:vector size="115" baseType="lpstr">
      <vt:lpstr>ＭＳ Ｐゴシック</vt:lpstr>
      <vt:lpstr>ＭＳ Ｐゴシック</vt:lpstr>
      <vt:lpstr>Arial</vt:lpstr>
      <vt:lpstr>Calibri</vt:lpstr>
      <vt:lpstr>Courier New</vt:lpstr>
      <vt:lpstr>Helvetica</vt:lpstr>
      <vt:lpstr>Lucida Grande</vt:lpstr>
      <vt:lpstr>Times New Roman</vt:lpstr>
      <vt:lpstr>Wingdings</vt:lpstr>
      <vt:lpstr>5_Office Theme</vt:lpstr>
      <vt:lpstr>think-cell Slide</vt:lpstr>
      <vt:lpstr>Getting and Keeping Your FEMA Grant Dollars!</vt:lpstr>
      <vt:lpstr>Agenda</vt:lpstr>
      <vt:lpstr>PowerPoint Presentation</vt:lpstr>
      <vt:lpstr>GOHSEP Organization</vt:lpstr>
      <vt:lpstr>PowerPoint Presentation</vt:lpstr>
      <vt:lpstr>Overview</vt:lpstr>
      <vt:lpstr>Risk</vt:lpstr>
      <vt:lpstr>Risk</vt:lpstr>
      <vt:lpstr>Louisiana coast - A vulnerable area for storm surge</vt:lpstr>
      <vt:lpstr>Responsibility</vt:lpstr>
      <vt:lpstr>Mission</vt:lpstr>
      <vt:lpstr>Structure</vt:lpstr>
      <vt:lpstr>PowerPoint Presentation</vt:lpstr>
      <vt:lpstr>PowerPoint Presentation</vt:lpstr>
      <vt:lpstr>PowerPoint Presentation</vt:lpstr>
      <vt:lpstr>PowerPoint Presentation</vt:lpstr>
      <vt:lpstr>Federal Funding Authorities</vt:lpstr>
      <vt:lpstr>Federal + State + Local Relationship</vt:lpstr>
      <vt:lpstr>PowerPoint Presentation</vt:lpstr>
      <vt:lpstr>Common Grant Considerations</vt:lpstr>
      <vt:lpstr>Procurement Authorities</vt:lpstr>
      <vt:lpstr>Procurement</vt:lpstr>
      <vt:lpstr>Procurement</vt:lpstr>
      <vt:lpstr>Proper procurement is necessary</vt:lpstr>
      <vt:lpstr>Proper procurement is necessary</vt:lpstr>
      <vt:lpstr>Proper procurement is necessary</vt:lpstr>
      <vt:lpstr>Proper procurement is necessary</vt:lpstr>
      <vt:lpstr>Procurement</vt:lpstr>
      <vt:lpstr>Procurement</vt:lpstr>
      <vt:lpstr>GOHSEP’s Procurement Tools</vt:lpstr>
      <vt:lpstr>Procurement Guide</vt:lpstr>
      <vt:lpstr>Procurement Checklist</vt:lpstr>
      <vt:lpstr>Procurement Desk Reference</vt:lpstr>
      <vt:lpstr>Procurement Tools</vt:lpstr>
      <vt:lpstr>Federal Procurement Best Practices</vt:lpstr>
      <vt:lpstr>Current issue</vt:lpstr>
      <vt:lpstr>Procurement Key takeaways</vt:lpstr>
      <vt:lpstr>Reimbursement Required Documentation</vt:lpstr>
      <vt:lpstr>Records Retention</vt:lpstr>
      <vt:lpstr>Cost Share</vt:lpstr>
      <vt:lpstr>Cost Share</vt:lpstr>
      <vt:lpstr>Interim Emergency Board (IEB)</vt:lpstr>
      <vt:lpstr>Questions?</vt:lpstr>
      <vt:lpstr>Break</vt:lpstr>
      <vt:lpstr>Program Compliance</vt:lpstr>
      <vt:lpstr>PowerPoint Presentation</vt:lpstr>
      <vt:lpstr>Prepare</vt:lpstr>
      <vt:lpstr>Prepare</vt:lpstr>
      <vt:lpstr>Prepare</vt:lpstr>
      <vt:lpstr>Prepare</vt:lpstr>
      <vt:lpstr>Prepare</vt:lpstr>
      <vt:lpstr>Grant Requirements</vt:lpstr>
      <vt:lpstr>Grant Workflow</vt:lpstr>
      <vt:lpstr>Recover</vt:lpstr>
      <vt:lpstr>PowerPoint Presentation</vt:lpstr>
      <vt:lpstr>PowerPoint Presentation</vt:lpstr>
      <vt:lpstr>Recover</vt:lpstr>
      <vt:lpstr>Lifecycle of a  Public Assistance (PA)  Grant</vt:lpstr>
      <vt:lpstr>PowerPoint Presentation</vt:lpstr>
      <vt:lpstr>Public Assistance</vt:lpstr>
      <vt:lpstr>Request for Public Assistance (Application)</vt:lpstr>
      <vt:lpstr>Public Assistance</vt:lpstr>
      <vt:lpstr>Request individual Project Grant (PW)</vt:lpstr>
      <vt:lpstr>Grant Approval Process</vt:lpstr>
      <vt:lpstr>Implement Grant</vt:lpstr>
      <vt:lpstr>Reimbursement Process</vt:lpstr>
      <vt:lpstr>PowerPoint Presentation</vt:lpstr>
      <vt:lpstr>PowerPoint Presentation</vt:lpstr>
      <vt:lpstr>PowerPoint Presentation</vt:lpstr>
      <vt:lpstr>PowerPoint Presentation</vt:lpstr>
      <vt:lpstr>Public Assistance</vt:lpstr>
      <vt:lpstr>Types of Closeout</vt:lpstr>
      <vt:lpstr>GOHSEP Progressive Closeout</vt:lpstr>
      <vt:lpstr>PowerPoint Presentation</vt:lpstr>
      <vt:lpstr>PowerPoint Presentation</vt:lpstr>
      <vt:lpstr>Insurance</vt:lpstr>
      <vt:lpstr>PowerPoint Presentation</vt:lpstr>
      <vt:lpstr>Insurance</vt:lpstr>
      <vt:lpstr>Public Assistance</vt:lpstr>
      <vt:lpstr>Public Assistance</vt:lpstr>
      <vt:lpstr>Recover: Other Funding</vt:lpstr>
      <vt:lpstr>Key Takeaways – Public Assistance</vt:lpstr>
      <vt:lpstr>PowerPoint Presentation</vt:lpstr>
      <vt:lpstr>Mitigate</vt:lpstr>
      <vt:lpstr>Mitigate</vt:lpstr>
      <vt:lpstr>Mitigate</vt:lpstr>
      <vt:lpstr>Mitigate</vt:lpstr>
      <vt:lpstr>PowerPoint Presentation</vt:lpstr>
      <vt:lpstr>Mitigate</vt:lpstr>
      <vt:lpstr>Mitigate</vt:lpstr>
      <vt:lpstr>Mitigate</vt:lpstr>
      <vt:lpstr>5 minimum project criteria</vt:lpstr>
      <vt:lpstr> HMGP application process</vt:lpstr>
      <vt:lpstr>          HMGP application process</vt:lpstr>
      <vt:lpstr>          HMGP application process</vt:lpstr>
      <vt:lpstr>          HMGP application process</vt:lpstr>
      <vt:lpstr>          HMGP application process</vt:lpstr>
      <vt:lpstr>          HMGP application process</vt:lpstr>
      <vt:lpstr>PowerPoint Presentation</vt:lpstr>
      <vt:lpstr>Outreach: Literature</vt:lpstr>
      <vt:lpstr>Outreach: Training</vt:lpstr>
      <vt:lpstr>GOHSEP Website</vt:lpstr>
      <vt:lpstr>GOHSEP Information</vt:lpstr>
      <vt:lpstr>Questions?</vt:lpstr>
    </vt:vector>
  </TitlesOfParts>
  <Company>Sides &amp; Associates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GOHSEP Master Blank Focus Area Slide</dc:title>
  <dc:creator>Media</dc:creator>
  <dc:description>Title Here</dc:description>
  <cp:lastModifiedBy>Dayries, Christina</cp:lastModifiedBy>
  <cp:revision>436</cp:revision>
  <cp:lastPrinted>2013-03-27T16:24:10Z</cp:lastPrinted>
  <dcterms:created xsi:type="dcterms:W3CDTF">2013-04-02T20:42:59Z</dcterms:created>
  <dcterms:modified xsi:type="dcterms:W3CDTF">2014-10-06T21:30:52Z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ers">
    <vt:lpwstr/>
  </property>
  <property fmtid="{D5CDD505-2E9C-101B-9397-08002B2CF9AE}" pid="3" name="ContentTypeId">
    <vt:lpwstr>0x0101003F1DB39B6E899F42A5990755329EF8DC</vt:lpwstr>
  </property>
  <property fmtid="{D5CDD505-2E9C-101B-9397-08002B2CF9AE}" pid="4" name="ContentType">
    <vt:lpwstr>Slide</vt:lpwstr>
  </property>
  <property fmtid="{D5CDD505-2E9C-101B-9397-08002B2CF9AE}" pid="5" name="Presentation">
    <vt:lpwstr>GOHSEP Master Blank Focus Area Slide</vt:lpwstr>
  </property>
  <property fmtid="{D5CDD505-2E9C-101B-9397-08002B2CF9AE}" pid="6" name="SlideDescription">
    <vt:lpwstr>Title Here</vt:lpwstr>
  </property>
</Properties>
</file>