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9" r:id="rId3"/>
    <p:sldId id="335" r:id="rId4"/>
    <p:sldId id="286" r:id="rId5"/>
    <p:sldId id="329" r:id="rId6"/>
    <p:sldId id="323" r:id="rId7"/>
    <p:sldId id="288" r:id="rId8"/>
    <p:sldId id="270" r:id="rId9"/>
    <p:sldId id="271" r:id="rId10"/>
    <p:sldId id="285" r:id="rId11"/>
    <p:sldId id="273" r:id="rId12"/>
    <p:sldId id="327" r:id="rId13"/>
    <p:sldId id="276" r:id="rId14"/>
    <p:sldId id="328" r:id="rId15"/>
    <p:sldId id="326" r:id="rId16"/>
    <p:sldId id="330" r:id="rId17"/>
    <p:sldId id="331" r:id="rId18"/>
    <p:sldId id="332" r:id="rId19"/>
    <p:sldId id="333" r:id="rId20"/>
    <p:sldId id="334" r:id="rId21"/>
    <p:sldId id="320" r:id="rId22"/>
    <p:sldId id="336" r:id="rId23"/>
    <p:sldId id="341" r:id="rId24"/>
    <p:sldId id="322" r:id="rId25"/>
    <p:sldId id="339" r:id="rId26"/>
    <p:sldId id="321" r:id="rId27"/>
    <p:sldId id="337" r:id="rId28"/>
    <p:sldId id="340" r:id="rId29"/>
    <p:sldId id="338" r:id="rId30"/>
    <p:sldId id="342" r:id="rId31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2" autoAdjust="0"/>
    <p:restoredTop sz="85424" autoAdjust="0"/>
  </p:normalViewPr>
  <p:slideViewPr>
    <p:cSldViewPr snapToGrid="0" snapToObjects="1">
      <p:cViewPr>
        <p:scale>
          <a:sx n="75" d="100"/>
          <a:sy n="75" d="100"/>
        </p:scale>
        <p:origin x="-1408" y="-488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739A0-8ED4-4FEE-9051-0E3262B5149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E5A2B-D706-4900-9479-5D698AD1CE61}">
      <dgm:prSet phldrT="[Text]" custT="1"/>
      <dgm:spPr/>
      <dgm:t>
        <a:bodyPr/>
        <a:lstStyle/>
        <a:p>
          <a:pPr algn="ctr"/>
          <a:r>
            <a:rPr lang="en-US" sz="2800" dirty="0" smtClean="0"/>
            <a:t>Grouped (Preferred)</a:t>
          </a:r>
          <a:endParaRPr lang="en-US" sz="2800" dirty="0"/>
        </a:p>
      </dgm:t>
    </dgm:pt>
    <dgm:pt modelId="{508F4E9D-0A48-4486-9075-429560B82B84}" type="parTrans" cxnId="{160F6425-99D3-4CE7-977B-E91C2A34C521}">
      <dgm:prSet/>
      <dgm:spPr/>
      <dgm:t>
        <a:bodyPr/>
        <a:lstStyle/>
        <a:p>
          <a:endParaRPr lang="en-US"/>
        </a:p>
      </dgm:t>
    </dgm:pt>
    <dgm:pt modelId="{0ADBAE9F-F228-4468-AF9A-6138BF143ABD}" type="sibTrans" cxnId="{160F6425-99D3-4CE7-977B-E91C2A34C521}">
      <dgm:prSet/>
      <dgm:spPr/>
      <dgm:t>
        <a:bodyPr/>
        <a:lstStyle/>
        <a:p>
          <a:endParaRPr lang="en-US"/>
        </a:p>
      </dgm:t>
    </dgm:pt>
    <dgm:pt modelId="{0592F40A-7EF3-418B-A542-67ACDE78B5C1}">
      <dgm:prSet phldrT="[Text]" custT="1"/>
      <dgm:spPr/>
      <dgm:t>
        <a:bodyPr anchor="ctr"/>
        <a:lstStyle/>
        <a:p>
          <a:r>
            <a:rPr lang="en-US" sz="5500" dirty="0" smtClean="0"/>
            <a:t>Large</a:t>
          </a:r>
          <a:endParaRPr lang="en-US" sz="5500" dirty="0"/>
        </a:p>
      </dgm:t>
    </dgm:pt>
    <dgm:pt modelId="{C530E9A3-08D5-4E9D-9D98-50A416AF1342}" type="parTrans" cxnId="{2789037A-0107-4774-BA42-ABCF8F546164}">
      <dgm:prSet/>
      <dgm:spPr/>
      <dgm:t>
        <a:bodyPr/>
        <a:lstStyle/>
        <a:p>
          <a:endParaRPr lang="en-US"/>
        </a:p>
      </dgm:t>
    </dgm:pt>
    <dgm:pt modelId="{5ECF86E8-A9F1-4675-B77D-E05F9951FB9E}" type="sibTrans" cxnId="{2789037A-0107-4774-BA42-ABCF8F546164}">
      <dgm:prSet/>
      <dgm:spPr/>
      <dgm:t>
        <a:bodyPr/>
        <a:lstStyle/>
        <a:p>
          <a:endParaRPr lang="en-US"/>
        </a:p>
      </dgm:t>
    </dgm:pt>
    <dgm:pt modelId="{B482A795-BD41-479D-99BC-C7E6CE9F1C96}">
      <dgm:prSet phldrT="[Text]" custT="1"/>
      <dgm:spPr/>
      <dgm:t>
        <a:bodyPr/>
        <a:lstStyle/>
        <a:p>
          <a:r>
            <a:rPr lang="en-US" sz="2800" dirty="0" smtClean="0"/>
            <a:t>Insurance</a:t>
          </a:r>
          <a:endParaRPr lang="en-US" sz="2800" dirty="0"/>
        </a:p>
      </dgm:t>
    </dgm:pt>
    <dgm:pt modelId="{7E9CBD34-9C02-4E37-A012-C1F0AC124327}" type="parTrans" cxnId="{8734822E-0141-4CF7-BCB5-9D9A65680BD7}">
      <dgm:prSet/>
      <dgm:spPr/>
      <dgm:t>
        <a:bodyPr/>
        <a:lstStyle/>
        <a:p>
          <a:endParaRPr lang="en-US"/>
        </a:p>
      </dgm:t>
    </dgm:pt>
    <dgm:pt modelId="{384DCE7A-9DED-4C7E-9333-D2AB25031C37}" type="sibTrans" cxnId="{8734822E-0141-4CF7-BCB5-9D9A65680BD7}">
      <dgm:prSet/>
      <dgm:spPr/>
      <dgm:t>
        <a:bodyPr/>
        <a:lstStyle/>
        <a:p>
          <a:endParaRPr lang="en-US"/>
        </a:p>
      </dgm:t>
    </dgm:pt>
    <dgm:pt modelId="{395B5801-9C23-422A-98E7-4B3889E0153E}">
      <dgm:prSet phldrT="[Text]" custT="1"/>
      <dgm:spPr/>
      <dgm:t>
        <a:bodyPr/>
        <a:lstStyle/>
        <a:p>
          <a:r>
            <a:rPr lang="en-US" sz="2800" dirty="0" smtClean="0"/>
            <a:t>Actual Cost</a:t>
          </a:r>
          <a:endParaRPr lang="en-US" sz="2800" dirty="0"/>
        </a:p>
      </dgm:t>
    </dgm:pt>
    <dgm:pt modelId="{4AE2EEFD-DB94-4107-8D0A-28740C6484A8}" type="parTrans" cxnId="{AF44B592-297C-4562-A2ED-3C783EFDE8B0}">
      <dgm:prSet/>
      <dgm:spPr/>
      <dgm:t>
        <a:bodyPr/>
        <a:lstStyle/>
        <a:p>
          <a:endParaRPr lang="en-US"/>
        </a:p>
      </dgm:t>
    </dgm:pt>
    <dgm:pt modelId="{FA7A2338-0977-47A1-81BC-33A1E6665018}" type="sibTrans" cxnId="{AF44B592-297C-4562-A2ED-3C783EFDE8B0}">
      <dgm:prSet/>
      <dgm:spPr/>
      <dgm:t>
        <a:bodyPr/>
        <a:lstStyle/>
        <a:p>
          <a:endParaRPr lang="en-US"/>
        </a:p>
      </dgm:t>
    </dgm:pt>
    <dgm:pt modelId="{147EC5DF-2FF9-4371-AA26-EE435B90DBF9}">
      <dgm:prSet phldrT="[Text]" custT="1"/>
      <dgm:spPr/>
      <dgm:t>
        <a:bodyPr/>
        <a:lstStyle/>
        <a:p>
          <a:r>
            <a:rPr lang="en-US" sz="2800" dirty="0" smtClean="0"/>
            <a:t>Certification</a:t>
          </a:r>
          <a:endParaRPr lang="en-US" sz="2800" dirty="0"/>
        </a:p>
      </dgm:t>
    </dgm:pt>
    <dgm:pt modelId="{25FE2356-2908-4A0A-99CD-2A80DE3B3E4D}" type="parTrans" cxnId="{1C77FAEF-FEEE-4FD0-98AC-1521BCDEF4E2}">
      <dgm:prSet/>
      <dgm:spPr/>
      <dgm:t>
        <a:bodyPr/>
        <a:lstStyle/>
        <a:p>
          <a:endParaRPr lang="en-US"/>
        </a:p>
      </dgm:t>
    </dgm:pt>
    <dgm:pt modelId="{1287350B-22C7-4FB6-99CC-2BC5E61E42F3}" type="sibTrans" cxnId="{1C77FAEF-FEEE-4FD0-98AC-1521BCDEF4E2}">
      <dgm:prSet/>
      <dgm:spPr/>
      <dgm:t>
        <a:bodyPr/>
        <a:lstStyle/>
        <a:p>
          <a:endParaRPr lang="en-US"/>
        </a:p>
      </dgm:t>
    </dgm:pt>
    <dgm:pt modelId="{4C05B697-920B-4C95-934D-AAF3B2989DCD}">
      <dgm:prSet custT="1"/>
      <dgm:spPr/>
      <dgm:t>
        <a:bodyPr/>
        <a:lstStyle/>
        <a:p>
          <a:r>
            <a:rPr lang="en-US" sz="2800" dirty="0" smtClean="0"/>
            <a:t>Certification</a:t>
          </a:r>
          <a:endParaRPr lang="en-US" sz="2800" dirty="0"/>
        </a:p>
      </dgm:t>
    </dgm:pt>
    <dgm:pt modelId="{68C9AACF-48C0-49E2-8E4D-70B290EA8785}" type="parTrans" cxnId="{83FE3D7A-37ED-4C66-B327-1D3FA1EB0120}">
      <dgm:prSet/>
      <dgm:spPr/>
      <dgm:t>
        <a:bodyPr/>
        <a:lstStyle/>
        <a:p>
          <a:endParaRPr lang="en-US"/>
        </a:p>
      </dgm:t>
    </dgm:pt>
    <dgm:pt modelId="{64BB5B85-3CCE-4A66-A868-D0F2612DD8C5}" type="sibTrans" cxnId="{83FE3D7A-37ED-4C66-B327-1D3FA1EB0120}">
      <dgm:prSet/>
      <dgm:spPr/>
      <dgm:t>
        <a:bodyPr/>
        <a:lstStyle/>
        <a:p>
          <a:endParaRPr lang="en-US"/>
        </a:p>
      </dgm:t>
    </dgm:pt>
    <dgm:pt modelId="{51F71964-B5D0-4317-A666-7116E8E72DB1}">
      <dgm:prSet custT="1"/>
      <dgm:spPr/>
      <dgm:t>
        <a:bodyPr/>
        <a:lstStyle/>
        <a:p>
          <a:r>
            <a:rPr lang="en-US" sz="2800" dirty="0" smtClean="0"/>
            <a:t>Single</a:t>
          </a:r>
          <a:endParaRPr lang="en-US" sz="2800" dirty="0"/>
        </a:p>
      </dgm:t>
    </dgm:pt>
    <dgm:pt modelId="{600F49D6-3547-48D4-A32C-67EF2A8D9BCC}" type="parTrans" cxnId="{69340811-EC25-4205-95B7-B041D687F6EF}">
      <dgm:prSet/>
      <dgm:spPr/>
      <dgm:t>
        <a:bodyPr/>
        <a:lstStyle/>
        <a:p>
          <a:endParaRPr lang="en-US"/>
        </a:p>
      </dgm:t>
    </dgm:pt>
    <dgm:pt modelId="{9D0C128C-9CEC-4287-B60D-2599A4E9C4DA}" type="sibTrans" cxnId="{69340811-EC25-4205-95B7-B041D687F6EF}">
      <dgm:prSet/>
      <dgm:spPr/>
      <dgm:t>
        <a:bodyPr/>
        <a:lstStyle/>
        <a:p>
          <a:endParaRPr lang="en-US"/>
        </a:p>
      </dgm:t>
    </dgm:pt>
    <dgm:pt modelId="{55EA7F48-8DAA-457E-BE39-745C78242370}">
      <dgm:prSet custT="1"/>
      <dgm:spPr/>
      <dgm:t>
        <a:bodyPr/>
        <a:lstStyle/>
        <a:p>
          <a:r>
            <a:rPr lang="en-US" sz="2800" dirty="0" smtClean="0"/>
            <a:t>Estimates</a:t>
          </a:r>
          <a:endParaRPr lang="en-US" sz="2800" dirty="0"/>
        </a:p>
      </dgm:t>
    </dgm:pt>
    <dgm:pt modelId="{4603F293-CD9E-4099-8121-FF4F542C7B26}" type="parTrans" cxnId="{A063FB2A-504B-4F4E-9B13-1FACDA436D48}">
      <dgm:prSet/>
      <dgm:spPr/>
      <dgm:t>
        <a:bodyPr/>
        <a:lstStyle/>
        <a:p>
          <a:endParaRPr lang="en-US"/>
        </a:p>
      </dgm:t>
    </dgm:pt>
    <dgm:pt modelId="{5C109014-CDFD-4405-A406-DA20200B2BCD}" type="sibTrans" cxnId="{A063FB2A-504B-4F4E-9B13-1FACDA436D48}">
      <dgm:prSet/>
      <dgm:spPr/>
      <dgm:t>
        <a:bodyPr/>
        <a:lstStyle/>
        <a:p>
          <a:endParaRPr lang="en-US"/>
        </a:p>
      </dgm:t>
    </dgm:pt>
    <dgm:pt modelId="{791DF856-87C3-47D5-AFED-703EC64C0AD1}">
      <dgm:prSet phldrT="[Text]" custT="1"/>
      <dgm:spPr/>
      <dgm:t>
        <a:bodyPr anchor="ctr"/>
        <a:lstStyle/>
        <a:p>
          <a:r>
            <a:rPr lang="en-US" sz="5500" dirty="0" smtClean="0"/>
            <a:t>Small</a:t>
          </a:r>
          <a:r>
            <a:rPr lang="en-US" sz="4900" dirty="0" smtClean="0"/>
            <a:t>	</a:t>
          </a:r>
          <a:endParaRPr lang="en-US" sz="4900" dirty="0"/>
        </a:p>
      </dgm:t>
    </dgm:pt>
    <dgm:pt modelId="{4684B42D-87F6-4050-859A-962C27C5F0EF}" type="sibTrans" cxnId="{5C59EBAA-6521-4071-86BB-C9A2C53FEA6E}">
      <dgm:prSet/>
      <dgm:spPr/>
      <dgm:t>
        <a:bodyPr/>
        <a:lstStyle/>
        <a:p>
          <a:endParaRPr lang="en-US"/>
        </a:p>
      </dgm:t>
    </dgm:pt>
    <dgm:pt modelId="{394BC85B-5D75-42B3-8986-FD3C747CD60C}" type="parTrans" cxnId="{5C59EBAA-6521-4071-86BB-C9A2C53FEA6E}">
      <dgm:prSet/>
      <dgm:spPr/>
      <dgm:t>
        <a:bodyPr/>
        <a:lstStyle/>
        <a:p>
          <a:endParaRPr lang="en-US"/>
        </a:p>
      </dgm:t>
    </dgm:pt>
    <dgm:pt modelId="{E8394492-8911-4862-B2CB-14FB570FABF7}" type="pres">
      <dgm:prSet presAssocID="{386739A0-8ED4-4FEE-9051-0E3262B5149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5901E-CADB-42D7-992A-99BEDFB1A00A}" type="pres">
      <dgm:prSet presAssocID="{386739A0-8ED4-4FEE-9051-0E3262B51497}" presName="dummyMaxCanvas" presStyleCnt="0"/>
      <dgm:spPr/>
      <dgm:t>
        <a:bodyPr/>
        <a:lstStyle/>
        <a:p>
          <a:endParaRPr lang="en-US"/>
        </a:p>
      </dgm:t>
    </dgm:pt>
    <dgm:pt modelId="{1E750B68-29AE-463F-BC60-97E7C94B5987}" type="pres">
      <dgm:prSet presAssocID="{386739A0-8ED4-4FEE-9051-0E3262B51497}" presName="parentComposite" presStyleCnt="0"/>
      <dgm:spPr/>
      <dgm:t>
        <a:bodyPr/>
        <a:lstStyle/>
        <a:p>
          <a:endParaRPr lang="en-US"/>
        </a:p>
      </dgm:t>
    </dgm:pt>
    <dgm:pt modelId="{72E7F33A-2551-41D4-9293-71B6C56546CA}" type="pres">
      <dgm:prSet presAssocID="{386739A0-8ED4-4FEE-9051-0E3262B51497}" presName="parent1" presStyleLbl="alignAccFollowNode1" presStyleIdx="0" presStyleCnt="4" custScaleX="177419" custScaleY="82893" custLinFactNeighborX="-29529" custLinFactNeighborY="-4056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F9EAB5A-129F-46AC-8D5B-61E82A83BD4C}" type="pres">
      <dgm:prSet presAssocID="{386739A0-8ED4-4FEE-9051-0E3262B51497}" presName="parent2" presStyleLbl="alignAccFollowNode1" presStyleIdx="1" presStyleCnt="4" custScaleX="145799" custScaleY="86920" custLinFactNeighborX="20739" custLinFactNeighborY="-1102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2EEEF7B-F34A-4688-BE3A-266E1B141379}" type="pres">
      <dgm:prSet presAssocID="{386739A0-8ED4-4FEE-9051-0E3262B51497}" presName="childrenComposite" presStyleCnt="0"/>
      <dgm:spPr/>
      <dgm:t>
        <a:bodyPr/>
        <a:lstStyle/>
        <a:p>
          <a:endParaRPr lang="en-US"/>
        </a:p>
      </dgm:t>
    </dgm:pt>
    <dgm:pt modelId="{D43120A1-CF3A-4D94-A553-719E8ADCF8F0}" type="pres">
      <dgm:prSet presAssocID="{386739A0-8ED4-4FEE-9051-0E3262B51497}" presName="dummyMaxCanvas_ChildArea" presStyleCnt="0"/>
      <dgm:spPr/>
      <dgm:t>
        <a:bodyPr/>
        <a:lstStyle/>
        <a:p>
          <a:endParaRPr lang="en-US"/>
        </a:p>
      </dgm:t>
    </dgm:pt>
    <dgm:pt modelId="{1BCF1F7E-8D7D-478C-96BD-7273077B25E0}" type="pres">
      <dgm:prSet presAssocID="{386739A0-8ED4-4FEE-9051-0E3262B51497}" presName="fulcrum" presStyleLbl="alignAccFollowNode1" presStyleIdx="2" presStyleCnt="4" custScaleX="47814" custScaleY="47814" custLinFactNeighborX="-6089" custLinFactNeighborY="-16226"/>
      <dgm:spPr/>
      <dgm:t>
        <a:bodyPr/>
        <a:lstStyle/>
        <a:p>
          <a:endParaRPr lang="en-US"/>
        </a:p>
      </dgm:t>
    </dgm:pt>
    <dgm:pt modelId="{B02C12B3-B3A1-4EF6-9B92-E6B55BE5E1C1}" type="pres">
      <dgm:prSet presAssocID="{386739A0-8ED4-4FEE-9051-0E3262B51497}" presName="balance_34" presStyleLbl="alignAccFollowNode1" presStyleIdx="3" presStyleCnt="4" custLinFactNeighborY="16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E2E45-B98B-4CDB-B20A-D2D0B8D1F3A1}" type="pres">
      <dgm:prSet presAssocID="{386739A0-8ED4-4FEE-9051-0E3262B51497}" presName="right_34_1" presStyleLbl="node1" presStyleIdx="0" presStyleCnt="7" custScaleX="132866" custScaleY="132865" custLinFactNeighborY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7BD40-7D01-4321-BDE5-D4E2A13DA1AD}" type="pres">
      <dgm:prSet presAssocID="{386739A0-8ED4-4FEE-9051-0E3262B51497}" presName="right_34_2" presStyleLbl="node1" presStyleIdx="1" presStyleCnt="7" custScaleX="132866" custScaleY="132865" custLinFactNeighborY="-14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CFFDE-2E47-4EA9-8E9A-04BC597A6BB2}" type="pres">
      <dgm:prSet presAssocID="{386739A0-8ED4-4FEE-9051-0E3262B51497}" presName="right_34_3" presStyleLbl="node1" presStyleIdx="2" presStyleCnt="7" custScaleX="132866" custScaleY="132865" custLinFactNeighborY="-32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9BA9-596B-41EB-BE92-05E29BA61B54}" type="pres">
      <dgm:prSet presAssocID="{386739A0-8ED4-4FEE-9051-0E3262B51497}" presName="right_34_4" presStyleLbl="node1" presStyleIdx="3" presStyleCnt="7" custScaleX="132866" custScaleY="132865" custLinFactNeighborY="-52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BBFC-6686-4BD9-938C-DA542C3DA77D}" type="pres">
      <dgm:prSet presAssocID="{386739A0-8ED4-4FEE-9051-0E3262B51497}" presName="left_34_1" presStyleLbl="node1" presStyleIdx="4" presStyleCnt="7" custScaleX="140610" custScaleY="140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AEE-0812-4E0E-B3DF-58FDF085AACB}" type="pres">
      <dgm:prSet presAssocID="{386739A0-8ED4-4FEE-9051-0E3262B51497}" presName="left_34_2" presStyleLbl="node1" presStyleIdx="5" presStyleCnt="7" custScaleX="140610" custScaleY="140610" custLinFactNeighborY="-2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78AD2-5D49-4FDC-9B44-4BF507BDBA50}" type="pres">
      <dgm:prSet presAssocID="{386739A0-8ED4-4FEE-9051-0E3262B51497}" presName="left_34_3" presStyleLbl="node1" presStyleIdx="6" presStyleCnt="7" custScaleX="140610" custScaleY="140610" custLinFactNeighborY="-52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65883-2E21-446D-A5D3-3E00323D8461}" type="presOf" srcId="{55EA7F48-8DAA-457E-BE39-745C78242370}" destId="{B25FBBFC-6686-4BD9-938C-DA542C3DA77D}" srcOrd="0" destOrd="0" presId="urn:microsoft.com/office/officeart/2005/8/layout/balance1"/>
    <dgm:cxn modelId="{160F6425-99D3-4CE7-977B-E91C2A34C521}" srcId="{791DF856-87C3-47D5-AFED-703EC64C0AD1}" destId="{8BCE5A2B-D706-4900-9479-5D698AD1CE61}" srcOrd="2" destOrd="0" parTransId="{508F4E9D-0A48-4486-9075-429560B82B84}" sibTransId="{0ADBAE9F-F228-4468-AF9A-6138BF143ABD}"/>
    <dgm:cxn modelId="{CCF7B619-9E08-4964-9871-1D867F465AF1}" type="presOf" srcId="{395B5801-9C23-422A-98E7-4B3889E0153E}" destId="{5AA7BD40-7D01-4321-BDE5-D4E2A13DA1AD}" srcOrd="0" destOrd="0" presId="urn:microsoft.com/office/officeart/2005/8/layout/balance1"/>
    <dgm:cxn modelId="{69340811-EC25-4205-95B7-B041D687F6EF}" srcId="{0592F40A-7EF3-418B-A542-67ACDE78B5C1}" destId="{51F71964-B5D0-4317-A666-7116E8E72DB1}" srcOrd="3" destOrd="0" parTransId="{600F49D6-3547-48D4-A32C-67EF2A8D9BCC}" sibTransId="{9D0C128C-9CEC-4287-B60D-2599A4E9C4DA}"/>
    <dgm:cxn modelId="{4CB71E9F-D8B5-4E1A-81FC-1CA9B95167B7}" type="presOf" srcId="{791DF856-87C3-47D5-AFED-703EC64C0AD1}" destId="{72E7F33A-2551-41D4-9293-71B6C56546CA}" srcOrd="0" destOrd="0" presId="urn:microsoft.com/office/officeart/2005/8/layout/balance1"/>
    <dgm:cxn modelId="{83FE3D7A-37ED-4C66-B327-1D3FA1EB0120}" srcId="{791DF856-87C3-47D5-AFED-703EC64C0AD1}" destId="{4C05B697-920B-4C95-934D-AAF3B2989DCD}" srcOrd="1" destOrd="0" parTransId="{68C9AACF-48C0-49E2-8E4D-70B290EA8785}" sibTransId="{64BB5B85-3CCE-4A66-A868-D0F2612DD8C5}"/>
    <dgm:cxn modelId="{8734822E-0141-4CF7-BCB5-9D9A65680BD7}" srcId="{0592F40A-7EF3-418B-A542-67ACDE78B5C1}" destId="{B482A795-BD41-479D-99BC-C7E6CE9F1C96}" srcOrd="0" destOrd="0" parTransId="{7E9CBD34-9C02-4E37-A012-C1F0AC124327}" sibTransId="{384DCE7A-9DED-4C7E-9333-D2AB25031C37}"/>
    <dgm:cxn modelId="{8CF57341-35B4-4097-B9EE-D4322A5AF79A}" type="presOf" srcId="{8BCE5A2B-D706-4900-9479-5D698AD1CE61}" destId="{9AB78AD2-5D49-4FDC-9B44-4BF507BDBA50}" srcOrd="0" destOrd="0" presId="urn:microsoft.com/office/officeart/2005/8/layout/balance1"/>
    <dgm:cxn modelId="{299E5DC6-89B4-4FC4-A2F2-D42458FF24E8}" type="presOf" srcId="{51F71964-B5D0-4317-A666-7116E8E72DB1}" destId="{4F669BA9-596B-41EB-BE92-05E29BA61B54}" srcOrd="0" destOrd="0" presId="urn:microsoft.com/office/officeart/2005/8/layout/balance1"/>
    <dgm:cxn modelId="{2DE2A8F3-3712-4BE1-A0E7-FB59A3DB1C0F}" type="presOf" srcId="{386739A0-8ED4-4FEE-9051-0E3262B51497}" destId="{E8394492-8911-4862-B2CB-14FB570FABF7}" srcOrd="0" destOrd="0" presId="urn:microsoft.com/office/officeart/2005/8/layout/balance1"/>
    <dgm:cxn modelId="{B8A0BDD1-4FFF-4C35-846D-B90FAA7F326E}" type="presOf" srcId="{4C05B697-920B-4C95-934D-AAF3B2989DCD}" destId="{2E645AEE-0812-4E0E-B3DF-58FDF085AACB}" srcOrd="0" destOrd="0" presId="urn:microsoft.com/office/officeart/2005/8/layout/balance1"/>
    <dgm:cxn modelId="{DED13E42-8EAA-4A62-B70C-04A32ED6587D}" type="presOf" srcId="{B482A795-BD41-479D-99BC-C7E6CE9F1C96}" destId="{2D1E2E45-B98B-4CDB-B20A-D2D0B8D1F3A1}" srcOrd="0" destOrd="0" presId="urn:microsoft.com/office/officeart/2005/8/layout/balance1"/>
    <dgm:cxn modelId="{A063FB2A-504B-4F4E-9B13-1FACDA436D48}" srcId="{791DF856-87C3-47D5-AFED-703EC64C0AD1}" destId="{55EA7F48-8DAA-457E-BE39-745C78242370}" srcOrd="0" destOrd="0" parTransId="{4603F293-CD9E-4099-8121-FF4F542C7B26}" sibTransId="{5C109014-CDFD-4405-A406-DA20200B2BCD}"/>
    <dgm:cxn modelId="{2789037A-0107-4774-BA42-ABCF8F546164}" srcId="{386739A0-8ED4-4FEE-9051-0E3262B51497}" destId="{0592F40A-7EF3-418B-A542-67ACDE78B5C1}" srcOrd="1" destOrd="0" parTransId="{C530E9A3-08D5-4E9D-9D98-50A416AF1342}" sibTransId="{5ECF86E8-A9F1-4675-B77D-E05F9951FB9E}"/>
    <dgm:cxn modelId="{1C77FAEF-FEEE-4FD0-98AC-1521BCDEF4E2}" srcId="{0592F40A-7EF3-418B-A542-67ACDE78B5C1}" destId="{147EC5DF-2FF9-4371-AA26-EE435B90DBF9}" srcOrd="2" destOrd="0" parTransId="{25FE2356-2908-4A0A-99CD-2A80DE3B3E4D}" sibTransId="{1287350B-22C7-4FB6-99CC-2BC5E61E42F3}"/>
    <dgm:cxn modelId="{56C74E2B-133B-420F-B2F4-90C0838B9F0E}" type="presOf" srcId="{0592F40A-7EF3-418B-A542-67ACDE78B5C1}" destId="{3F9EAB5A-129F-46AC-8D5B-61E82A83BD4C}" srcOrd="0" destOrd="0" presId="urn:microsoft.com/office/officeart/2005/8/layout/balance1"/>
    <dgm:cxn modelId="{382BE618-E27B-4457-9920-D0150CD3F7F4}" type="presOf" srcId="{147EC5DF-2FF9-4371-AA26-EE435B90DBF9}" destId="{3FFCFFDE-2E47-4EA9-8E9A-04BC597A6BB2}" srcOrd="0" destOrd="0" presId="urn:microsoft.com/office/officeart/2005/8/layout/balance1"/>
    <dgm:cxn modelId="{AF44B592-297C-4562-A2ED-3C783EFDE8B0}" srcId="{0592F40A-7EF3-418B-A542-67ACDE78B5C1}" destId="{395B5801-9C23-422A-98E7-4B3889E0153E}" srcOrd="1" destOrd="0" parTransId="{4AE2EEFD-DB94-4107-8D0A-28740C6484A8}" sibTransId="{FA7A2338-0977-47A1-81BC-33A1E6665018}"/>
    <dgm:cxn modelId="{5C59EBAA-6521-4071-86BB-C9A2C53FEA6E}" srcId="{386739A0-8ED4-4FEE-9051-0E3262B51497}" destId="{791DF856-87C3-47D5-AFED-703EC64C0AD1}" srcOrd="0" destOrd="0" parTransId="{394BC85B-5D75-42B3-8986-FD3C747CD60C}" sibTransId="{4684B42D-87F6-4050-859A-962C27C5F0EF}"/>
    <dgm:cxn modelId="{ACC7402E-9728-473D-9C6F-115B9B61D547}" type="presParOf" srcId="{E8394492-8911-4862-B2CB-14FB570FABF7}" destId="{3BE5901E-CADB-42D7-992A-99BEDFB1A00A}" srcOrd="0" destOrd="0" presId="urn:microsoft.com/office/officeart/2005/8/layout/balance1"/>
    <dgm:cxn modelId="{BA35F5C8-59D1-4919-8270-A911CC57525A}" type="presParOf" srcId="{E8394492-8911-4862-B2CB-14FB570FABF7}" destId="{1E750B68-29AE-463F-BC60-97E7C94B5987}" srcOrd="1" destOrd="0" presId="urn:microsoft.com/office/officeart/2005/8/layout/balance1"/>
    <dgm:cxn modelId="{67104BE3-BD88-41D6-A9E8-D4A2D9E7F038}" type="presParOf" srcId="{1E750B68-29AE-463F-BC60-97E7C94B5987}" destId="{72E7F33A-2551-41D4-9293-71B6C56546CA}" srcOrd="0" destOrd="0" presId="urn:microsoft.com/office/officeart/2005/8/layout/balance1"/>
    <dgm:cxn modelId="{2B3C21E0-8A12-4D31-8E2B-A562A31C2123}" type="presParOf" srcId="{1E750B68-29AE-463F-BC60-97E7C94B5987}" destId="{3F9EAB5A-129F-46AC-8D5B-61E82A83BD4C}" srcOrd="1" destOrd="0" presId="urn:microsoft.com/office/officeart/2005/8/layout/balance1"/>
    <dgm:cxn modelId="{45646811-FEFF-452C-9ADC-AF1E02FEA208}" type="presParOf" srcId="{E8394492-8911-4862-B2CB-14FB570FABF7}" destId="{92EEEF7B-F34A-4688-BE3A-266E1B141379}" srcOrd="2" destOrd="0" presId="urn:microsoft.com/office/officeart/2005/8/layout/balance1"/>
    <dgm:cxn modelId="{4B1843E5-9E10-4CC9-9680-848D6C9DF3A0}" type="presParOf" srcId="{92EEEF7B-F34A-4688-BE3A-266E1B141379}" destId="{D43120A1-CF3A-4D94-A553-719E8ADCF8F0}" srcOrd="0" destOrd="0" presId="urn:microsoft.com/office/officeart/2005/8/layout/balance1"/>
    <dgm:cxn modelId="{C489E4EF-F28C-499F-9E9D-81613243133E}" type="presParOf" srcId="{92EEEF7B-F34A-4688-BE3A-266E1B141379}" destId="{1BCF1F7E-8D7D-478C-96BD-7273077B25E0}" srcOrd="1" destOrd="0" presId="urn:microsoft.com/office/officeart/2005/8/layout/balance1"/>
    <dgm:cxn modelId="{3EFC9392-4D6B-4BC4-A92F-A45C89FE8903}" type="presParOf" srcId="{92EEEF7B-F34A-4688-BE3A-266E1B141379}" destId="{B02C12B3-B3A1-4EF6-9B92-E6B55BE5E1C1}" srcOrd="2" destOrd="0" presId="urn:microsoft.com/office/officeart/2005/8/layout/balance1"/>
    <dgm:cxn modelId="{A9E3B6A8-CD59-403B-90F2-3001F3205138}" type="presParOf" srcId="{92EEEF7B-F34A-4688-BE3A-266E1B141379}" destId="{2D1E2E45-B98B-4CDB-B20A-D2D0B8D1F3A1}" srcOrd="3" destOrd="0" presId="urn:microsoft.com/office/officeart/2005/8/layout/balance1"/>
    <dgm:cxn modelId="{5FC0FA9C-F679-4B79-B725-DC8780D1D94D}" type="presParOf" srcId="{92EEEF7B-F34A-4688-BE3A-266E1B141379}" destId="{5AA7BD40-7D01-4321-BDE5-D4E2A13DA1AD}" srcOrd="4" destOrd="0" presId="urn:microsoft.com/office/officeart/2005/8/layout/balance1"/>
    <dgm:cxn modelId="{D0F13E2D-2C96-4A68-9AF9-88B31E978528}" type="presParOf" srcId="{92EEEF7B-F34A-4688-BE3A-266E1B141379}" destId="{3FFCFFDE-2E47-4EA9-8E9A-04BC597A6BB2}" srcOrd="5" destOrd="0" presId="urn:microsoft.com/office/officeart/2005/8/layout/balance1"/>
    <dgm:cxn modelId="{A80E6F59-C5AB-4589-AD59-CA3D1371083B}" type="presParOf" srcId="{92EEEF7B-F34A-4688-BE3A-266E1B141379}" destId="{4F669BA9-596B-41EB-BE92-05E29BA61B54}" srcOrd="6" destOrd="0" presId="urn:microsoft.com/office/officeart/2005/8/layout/balance1"/>
    <dgm:cxn modelId="{1E0D1926-107D-4FB2-9B0D-99F8EAB0A6D0}" type="presParOf" srcId="{92EEEF7B-F34A-4688-BE3A-266E1B141379}" destId="{B25FBBFC-6686-4BD9-938C-DA542C3DA77D}" srcOrd="7" destOrd="0" presId="urn:microsoft.com/office/officeart/2005/8/layout/balance1"/>
    <dgm:cxn modelId="{3CBC2C48-EDEB-44E1-A8B8-06B71DFE4411}" type="presParOf" srcId="{92EEEF7B-F34A-4688-BE3A-266E1B141379}" destId="{2E645AEE-0812-4E0E-B3DF-58FDF085AACB}" srcOrd="8" destOrd="0" presId="urn:microsoft.com/office/officeart/2005/8/layout/balance1"/>
    <dgm:cxn modelId="{C1439C97-443F-4A5D-ABAF-F4CA9E8ECF1E}" type="presParOf" srcId="{92EEEF7B-F34A-4688-BE3A-266E1B141379}" destId="{9AB78AD2-5D49-4FDC-9B44-4BF507BDBA50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3800" b="1" dirty="0" smtClean="0"/>
            <a:t>Submit Closeout Request</a:t>
          </a:r>
          <a:endParaRPr lang="en-US" sz="3800" b="1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endParaRPr lang="en-US" sz="2000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endParaRPr lang="en-US" sz="2000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endParaRPr lang="en-US" sz="2000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endParaRPr lang="en-US" sz="2000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endParaRPr lang="en-US" sz="2000" dirty="0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79242" custScaleY="265327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62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140683" custScaleY="14068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140683" custScaleY="140683" custRadScaleRad="203726" custRadScaleInc="-3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140683" custScaleY="140683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140683" custScaleY="140683" custRadScaleRad="191562" custRadScaleInc="3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140683" custScaleY="140683" custRadScaleRad="202013" custRadScaleInc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05273FE7-F325-43DE-921B-DFA8E87E816E}" type="presOf" srcId="{DE2ACFD0-96D2-4433-8A56-3F155C5AF48B}" destId="{B950E518-5CFB-4F5A-A689-BC0EA48339CF}" srcOrd="0" destOrd="0" presId="urn:microsoft.com/office/officeart/2005/8/layout/cycle3"/>
    <dgm:cxn modelId="{6F1EE879-DCDE-4773-806B-F0391F6DC683}" type="presOf" srcId="{D76714BF-18AE-4457-8F19-5A6659B7B57D}" destId="{C614A98E-1FAF-46BB-9928-4D198F472A77}" srcOrd="0" destOrd="0" presId="urn:microsoft.com/office/officeart/2005/8/layout/cycle3"/>
    <dgm:cxn modelId="{36E4733E-900F-476C-9072-0F776836D5A8}" type="presOf" srcId="{58A5C828-FE9B-4BF7-B9EA-81136B57D766}" destId="{41D61D1D-9273-4D6E-91A9-CC664BD88FF6}" srcOrd="0" destOrd="0" presId="urn:microsoft.com/office/officeart/2005/8/layout/cycle3"/>
    <dgm:cxn modelId="{F0E4DD5F-7F13-425B-A6EE-8D1AEF7D10FD}" type="presOf" srcId="{B9064007-E8F1-4E1C-9264-669B7F0C8378}" destId="{826003C5-EA86-4C25-9226-4E370B7632A0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6A6CE985-D196-44A9-BE5A-54A8273E181C}" type="presOf" srcId="{D151515D-5077-4495-B667-C2E562C14E08}" destId="{A0E6A1D4-0189-4868-AB03-D7426E2F6940}" srcOrd="0" destOrd="0" presId="urn:microsoft.com/office/officeart/2005/8/layout/cycle3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D54D6F66-31D6-46CD-B3DF-7619120E80FE}" type="presOf" srcId="{AE50CA2C-49BF-45B9-B4B8-C3F11B9BBEF8}" destId="{765786C0-91E0-4763-9CD1-EF6D305EAF5F}" srcOrd="0" destOrd="0" presId="urn:microsoft.com/office/officeart/2005/8/layout/cycle3"/>
    <dgm:cxn modelId="{9CEDEC20-F058-4C32-B742-E0CE38E98D26}" type="presOf" srcId="{D7BAF53F-E5DF-48A3-8A07-B3F27727AED4}" destId="{202DFA7F-8BE9-4DEB-B0A8-128E1B6143BE}" srcOrd="0" destOrd="0" presId="urn:microsoft.com/office/officeart/2005/8/layout/cycle3"/>
    <dgm:cxn modelId="{9F70231E-3B69-46F0-ABD9-F1DBBD97719D}" type="presOf" srcId="{5B88288E-42DC-44A8-9B0D-7D7A96DEEA07}" destId="{ECAFFD11-40B5-42E8-B083-CABC60D5A093}" srcOrd="0" destOrd="0" presId="urn:microsoft.com/office/officeart/2005/8/layout/cycle3"/>
    <dgm:cxn modelId="{CACBA358-9D72-4B0E-9A88-B56CB7D10EB2}" type="presParOf" srcId="{41D61D1D-9273-4D6E-91A9-CC664BD88FF6}" destId="{F58FD979-8B27-41A7-AABF-2CCBFEBD07B7}" srcOrd="0" destOrd="0" presId="urn:microsoft.com/office/officeart/2005/8/layout/cycle3"/>
    <dgm:cxn modelId="{5B053A84-28ED-4C63-83C1-D487E7C6C833}" type="presParOf" srcId="{F58FD979-8B27-41A7-AABF-2CCBFEBD07B7}" destId="{A0E6A1D4-0189-4868-AB03-D7426E2F6940}" srcOrd="0" destOrd="0" presId="urn:microsoft.com/office/officeart/2005/8/layout/cycle3"/>
    <dgm:cxn modelId="{EF87DCB0-46FC-4AB0-B318-8169ED7EC06C}" type="presParOf" srcId="{F58FD979-8B27-41A7-AABF-2CCBFEBD07B7}" destId="{202DFA7F-8BE9-4DEB-B0A8-128E1B6143BE}" srcOrd="1" destOrd="0" presId="urn:microsoft.com/office/officeart/2005/8/layout/cycle3"/>
    <dgm:cxn modelId="{7F25528B-688D-47DC-9C03-524C0F7A2553}" type="presParOf" srcId="{F58FD979-8B27-41A7-AABF-2CCBFEBD07B7}" destId="{B950E518-5CFB-4F5A-A689-BC0EA48339CF}" srcOrd="2" destOrd="0" presId="urn:microsoft.com/office/officeart/2005/8/layout/cycle3"/>
    <dgm:cxn modelId="{4D7EF9AD-761E-4E8A-8668-E7100B6AE7DE}" type="presParOf" srcId="{F58FD979-8B27-41A7-AABF-2CCBFEBD07B7}" destId="{826003C5-EA86-4C25-9226-4E370B7632A0}" srcOrd="3" destOrd="0" presId="urn:microsoft.com/office/officeart/2005/8/layout/cycle3"/>
    <dgm:cxn modelId="{C7FC5585-5CFC-44ED-95FF-95E9330BE2C1}" type="presParOf" srcId="{F58FD979-8B27-41A7-AABF-2CCBFEBD07B7}" destId="{765786C0-91E0-4763-9CD1-EF6D305EAF5F}" srcOrd="4" destOrd="0" presId="urn:microsoft.com/office/officeart/2005/8/layout/cycle3"/>
    <dgm:cxn modelId="{E63A65A8-1C17-43FD-A6B1-7F2D2BBD0C28}" type="presParOf" srcId="{F58FD979-8B27-41A7-AABF-2CCBFEBD07B7}" destId="{C614A98E-1FAF-46BB-9928-4D198F472A77}" srcOrd="5" destOrd="0" presId="urn:microsoft.com/office/officeart/2005/8/layout/cycle3"/>
    <dgm:cxn modelId="{DD4E8805-B514-4940-A9E3-AA5B42398588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2000" dirty="0" smtClean="0"/>
            <a:t>Submit Closeout Request</a:t>
          </a:r>
          <a:endParaRPr lang="en-US" sz="2000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endParaRPr lang="en-US" sz="2000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endParaRPr lang="en-US" sz="2000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endParaRPr lang="en-US" sz="2000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r>
            <a:rPr lang="en-US" sz="3800" b="1" dirty="0" smtClean="0"/>
            <a:t>State Preliminary Review</a:t>
          </a:r>
          <a:endParaRPr lang="en-US" sz="3800" b="1" dirty="0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endParaRPr lang="en-US" sz="2000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40683" custScaleY="140683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62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218927" custScaleY="24220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140683" custScaleY="140683" custRadScaleRad="203726" custRadScaleInc="-3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140683" custScaleY="140683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140683" custScaleY="140683" custRadScaleRad="191562" custRadScaleInc="3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140683" custScaleY="140683" custRadScaleRad="202013" custRadScaleInc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FF71A43C-DC1E-488B-A611-6C49D83CE460}" type="presOf" srcId="{D151515D-5077-4495-B667-C2E562C14E08}" destId="{A0E6A1D4-0189-4868-AB03-D7426E2F6940}" srcOrd="0" destOrd="0" presId="urn:microsoft.com/office/officeart/2005/8/layout/cycle3"/>
    <dgm:cxn modelId="{9074F439-9347-4DEA-A327-EC8884CF9F9A}" type="presOf" srcId="{AE50CA2C-49BF-45B9-B4B8-C3F11B9BBEF8}" destId="{765786C0-91E0-4763-9CD1-EF6D305EAF5F}" srcOrd="0" destOrd="0" presId="urn:microsoft.com/office/officeart/2005/8/layout/cycle3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9349FC83-205D-4241-8C69-12CEDC052741}" type="presOf" srcId="{D7BAF53F-E5DF-48A3-8A07-B3F27727AED4}" destId="{202DFA7F-8BE9-4DEB-B0A8-128E1B6143BE}" srcOrd="0" destOrd="0" presId="urn:microsoft.com/office/officeart/2005/8/layout/cycle3"/>
    <dgm:cxn modelId="{A30139E8-F643-468E-92FB-49B9F98B1B01}" type="presOf" srcId="{B9064007-E8F1-4E1C-9264-669B7F0C8378}" destId="{826003C5-EA86-4C25-9226-4E370B7632A0}" srcOrd="0" destOrd="0" presId="urn:microsoft.com/office/officeart/2005/8/layout/cycle3"/>
    <dgm:cxn modelId="{4F83E8CE-E7EA-4BED-869D-E6169B75A458}" type="presOf" srcId="{5B88288E-42DC-44A8-9B0D-7D7A96DEEA07}" destId="{ECAFFD11-40B5-42E8-B083-CABC60D5A093}" srcOrd="0" destOrd="0" presId="urn:microsoft.com/office/officeart/2005/8/layout/cycle3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4D00CE5E-04DC-4D6E-A3A8-3976D40E524E}" type="presOf" srcId="{D76714BF-18AE-4457-8F19-5A6659B7B57D}" destId="{C614A98E-1FAF-46BB-9928-4D198F472A77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D753108C-406E-49F8-A2B3-9F291C8B31C9}" type="presOf" srcId="{58A5C828-FE9B-4BF7-B9EA-81136B57D766}" destId="{41D61D1D-9273-4D6E-91A9-CC664BD88FF6}" srcOrd="0" destOrd="0" presId="urn:microsoft.com/office/officeart/2005/8/layout/cycle3"/>
    <dgm:cxn modelId="{C9BEC3ED-2A2C-4BAD-B209-83BCF01DF10F}" type="presOf" srcId="{DE2ACFD0-96D2-4433-8A56-3F155C5AF48B}" destId="{B950E518-5CFB-4F5A-A689-BC0EA48339CF}" srcOrd="0" destOrd="0" presId="urn:microsoft.com/office/officeart/2005/8/layout/cycle3"/>
    <dgm:cxn modelId="{7F9A64D9-3636-41E4-84D9-1423F4F1667C}" type="presParOf" srcId="{41D61D1D-9273-4D6E-91A9-CC664BD88FF6}" destId="{F58FD979-8B27-41A7-AABF-2CCBFEBD07B7}" srcOrd="0" destOrd="0" presId="urn:microsoft.com/office/officeart/2005/8/layout/cycle3"/>
    <dgm:cxn modelId="{6D36D05B-4D2C-4F0F-9715-2A0FB0A2F4EC}" type="presParOf" srcId="{F58FD979-8B27-41A7-AABF-2CCBFEBD07B7}" destId="{A0E6A1D4-0189-4868-AB03-D7426E2F6940}" srcOrd="0" destOrd="0" presId="urn:microsoft.com/office/officeart/2005/8/layout/cycle3"/>
    <dgm:cxn modelId="{1EA65FE3-1B9C-48F7-8EA0-4A36F3CA7D04}" type="presParOf" srcId="{F58FD979-8B27-41A7-AABF-2CCBFEBD07B7}" destId="{202DFA7F-8BE9-4DEB-B0A8-128E1B6143BE}" srcOrd="1" destOrd="0" presId="urn:microsoft.com/office/officeart/2005/8/layout/cycle3"/>
    <dgm:cxn modelId="{BF3D7FBF-EF3F-4DE4-BD96-33E24DAF5A3E}" type="presParOf" srcId="{F58FD979-8B27-41A7-AABF-2CCBFEBD07B7}" destId="{B950E518-5CFB-4F5A-A689-BC0EA48339CF}" srcOrd="2" destOrd="0" presId="urn:microsoft.com/office/officeart/2005/8/layout/cycle3"/>
    <dgm:cxn modelId="{020160D9-F89A-4B9D-ABB1-CC3B818F1AB2}" type="presParOf" srcId="{F58FD979-8B27-41A7-AABF-2CCBFEBD07B7}" destId="{826003C5-EA86-4C25-9226-4E370B7632A0}" srcOrd="3" destOrd="0" presId="urn:microsoft.com/office/officeart/2005/8/layout/cycle3"/>
    <dgm:cxn modelId="{D092B8A1-BD95-44A4-9FFE-802F57701298}" type="presParOf" srcId="{F58FD979-8B27-41A7-AABF-2CCBFEBD07B7}" destId="{765786C0-91E0-4763-9CD1-EF6D305EAF5F}" srcOrd="4" destOrd="0" presId="urn:microsoft.com/office/officeart/2005/8/layout/cycle3"/>
    <dgm:cxn modelId="{7EF01D38-DDEB-4C06-B357-6CE0C6384F76}" type="presParOf" srcId="{F58FD979-8B27-41A7-AABF-2CCBFEBD07B7}" destId="{C614A98E-1FAF-46BB-9928-4D198F472A77}" srcOrd="5" destOrd="0" presId="urn:microsoft.com/office/officeart/2005/8/layout/cycle3"/>
    <dgm:cxn modelId="{92B099BA-4C78-4F0E-8D96-5B0538D4A0DB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2000" dirty="0" smtClean="0"/>
            <a:t>Submit Closeout Request</a:t>
          </a:r>
          <a:endParaRPr lang="en-US" sz="2000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endParaRPr lang="en-US" sz="2000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endParaRPr lang="en-US" sz="2000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endParaRPr lang="en-US" sz="2000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r>
            <a:rPr lang="en-US" sz="2000" dirty="0" smtClean="0"/>
            <a:t>State Preliminary Review</a:t>
          </a:r>
          <a:endParaRPr lang="en-US" sz="2000" dirty="0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r>
            <a:rPr lang="en-US" sz="3800" b="1" dirty="0" smtClean="0"/>
            <a:t>Missing Documents </a:t>
          </a:r>
          <a:endParaRPr lang="en-US" sz="3800" b="1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40683" custScaleY="140683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62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140683" custScaleY="14068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216566" custScaleY="203426" custRadScaleRad="203726" custRadScaleInc="-3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140683" custScaleY="140683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140683" custScaleY="140683" custRadScaleRad="191562" custRadScaleInc="3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140683" custScaleY="140683" custRadScaleRad="202013" custRadScaleInc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9447F187-4E4A-4C05-9D3C-F158E1B2D23F}" type="presOf" srcId="{D76714BF-18AE-4457-8F19-5A6659B7B57D}" destId="{C614A98E-1FAF-46BB-9928-4D198F472A77}" srcOrd="0" destOrd="0" presId="urn:microsoft.com/office/officeart/2005/8/layout/cycle3"/>
    <dgm:cxn modelId="{5907D376-7781-499F-A709-F17EC7FDCF52}" type="presOf" srcId="{AE50CA2C-49BF-45B9-B4B8-C3F11B9BBEF8}" destId="{765786C0-91E0-4763-9CD1-EF6D305EAF5F}" srcOrd="0" destOrd="0" presId="urn:microsoft.com/office/officeart/2005/8/layout/cycle3"/>
    <dgm:cxn modelId="{1DF995B6-D9AD-468E-90BE-39248AF448CA}" type="presOf" srcId="{B9064007-E8F1-4E1C-9264-669B7F0C8378}" destId="{826003C5-EA86-4C25-9226-4E370B7632A0}" srcOrd="0" destOrd="0" presId="urn:microsoft.com/office/officeart/2005/8/layout/cycle3"/>
    <dgm:cxn modelId="{201262A8-96F0-46DA-929A-3BF9373AF0C9}" type="presOf" srcId="{DE2ACFD0-96D2-4433-8A56-3F155C5AF48B}" destId="{B950E518-5CFB-4F5A-A689-BC0EA48339CF}" srcOrd="0" destOrd="0" presId="urn:microsoft.com/office/officeart/2005/8/layout/cycle3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17455432-E51E-4598-A17C-329D3FAA5F79}" type="presOf" srcId="{D151515D-5077-4495-B667-C2E562C14E08}" destId="{A0E6A1D4-0189-4868-AB03-D7426E2F6940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F25F49B7-D542-4322-B3C0-C1A75C8AE318}" type="presOf" srcId="{D7BAF53F-E5DF-48A3-8A07-B3F27727AED4}" destId="{202DFA7F-8BE9-4DEB-B0A8-128E1B6143BE}" srcOrd="0" destOrd="0" presId="urn:microsoft.com/office/officeart/2005/8/layout/cycle3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60117039-2CDB-4346-A8F1-B069C776EBE2}" type="presOf" srcId="{58A5C828-FE9B-4BF7-B9EA-81136B57D766}" destId="{41D61D1D-9273-4D6E-91A9-CC664BD88FF6}" srcOrd="0" destOrd="0" presId="urn:microsoft.com/office/officeart/2005/8/layout/cycle3"/>
    <dgm:cxn modelId="{24F04C26-C058-4716-905A-574BB9F9C057}" type="presOf" srcId="{5B88288E-42DC-44A8-9B0D-7D7A96DEEA07}" destId="{ECAFFD11-40B5-42E8-B083-CABC60D5A093}" srcOrd="0" destOrd="0" presId="urn:microsoft.com/office/officeart/2005/8/layout/cycle3"/>
    <dgm:cxn modelId="{6A37589D-E0A3-4441-835C-DE5E07681F2F}" type="presParOf" srcId="{41D61D1D-9273-4D6E-91A9-CC664BD88FF6}" destId="{F58FD979-8B27-41A7-AABF-2CCBFEBD07B7}" srcOrd="0" destOrd="0" presId="urn:microsoft.com/office/officeart/2005/8/layout/cycle3"/>
    <dgm:cxn modelId="{94F989CE-4616-4DFB-A0DB-34ED2C2153A9}" type="presParOf" srcId="{F58FD979-8B27-41A7-AABF-2CCBFEBD07B7}" destId="{A0E6A1D4-0189-4868-AB03-D7426E2F6940}" srcOrd="0" destOrd="0" presId="urn:microsoft.com/office/officeart/2005/8/layout/cycle3"/>
    <dgm:cxn modelId="{801974E8-5153-4707-82B0-9B3A042AC115}" type="presParOf" srcId="{F58FD979-8B27-41A7-AABF-2CCBFEBD07B7}" destId="{202DFA7F-8BE9-4DEB-B0A8-128E1B6143BE}" srcOrd="1" destOrd="0" presId="urn:microsoft.com/office/officeart/2005/8/layout/cycle3"/>
    <dgm:cxn modelId="{98193EFB-0782-4D0F-869E-705162870EB2}" type="presParOf" srcId="{F58FD979-8B27-41A7-AABF-2CCBFEBD07B7}" destId="{B950E518-5CFB-4F5A-A689-BC0EA48339CF}" srcOrd="2" destOrd="0" presId="urn:microsoft.com/office/officeart/2005/8/layout/cycle3"/>
    <dgm:cxn modelId="{EB899A00-5F1B-49CA-9675-EA1A8FBE6D44}" type="presParOf" srcId="{F58FD979-8B27-41A7-AABF-2CCBFEBD07B7}" destId="{826003C5-EA86-4C25-9226-4E370B7632A0}" srcOrd="3" destOrd="0" presId="urn:microsoft.com/office/officeart/2005/8/layout/cycle3"/>
    <dgm:cxn modelId="{621AE99E-DEA9-4AAB-B543-333D72C3BA69}" type="presParOf" srcId="{F58FD979-8B27-41A7-AABF-2CCBFEBD07B7}" destId="{765786C0-91E0-4763-9CD1-EF6D305EAF5F}" srcOrd="4" destOrd="0" presId="urn:microsoft.com/office/officeart/2005/8/layout/cycle3"/>
    <dgm:cxn modelId="{3C38267B-E88B-4005-A407-4EF56F7C1B92}" type="presParOf" srcId="{F58FD979-8B27-41A7-AABF-2CCBFEBD07B7}" destId="{C614A98E-1FAF-46BB-9928-4D198F472A77}" srcOrd="5" destOrd="0" presId="urn:microsoft.com/office/officeart/2005/8/layout/cycle3"/>
    <dgm:cxn modelId="{21C23F5E-3C32-4A20-B61C-8164AD49ED10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2000" dirty="0" smtClean="0"/>
            <a:t>Submit Closeout Request</a:t>
          </a:r>
          <a:endParaRPr lang="en-US" sz="2000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r>
            <a:rPr lang="en-US" sz="3800" b="1" dirty="0" smtClean="0"/>
            <a:t>Final Reconciliation Completed</a:t>
          </a:r>
          <a:endParaRPr lang="en-US" sz="3800" b="1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endParaRPr lang="en-US" sz="2000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endParaRPr lang="en-US" sz="2000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r>
            <a:rPr lang="en-US" sz="2000" dirty="0" smtClean="0"/>
            <a:t>State Preliminary Review</a:t>
          </a:r>
          <a:endParaRPr lang="en-US" sz="2000" dirty="0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r>
            <a:rPr lang="en-US" sz="2000" dirty="0" smtClean="0"/>
            <a:t>Missing Documents </a:t>
          </a:r>
          <a:endParaRPr lang="en-US" sz="2000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40683" custScaleY="140683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62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140683" custScaleY="14068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140683" custScaleY="140683" custRadScaleRad="203726" custRadScaleInc="-3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248142" custScaleY="251881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140683" custScaleY="140683" custRadScaleRad="191562" custRadScaleInc="3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140683" custScaleY="140683" custRadScaleRad="202013" custRadScaleInc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4B11013D-2E02-4B42-9F7B-D884621DDF44}" type="presOf" srcId="{D7BAF53F-E5DF-48A3-8A07-B3F27727AED4}" destId="{202DFA7F-8BE9-4DEB-B0A8-128E1B6143BE}" srcOrd="0" destOrd="0" presId="urn:microsoft.com/office/officeart/2005/8/layout/cycle3"/>
    <dgm:cxn modelId="{70B7ABF9-1A3D-4ACA-A1F4-99002C85390C}" type="presOf" srcId="{DE2ACFD0-96D2-4433-8A56-3F155C5AF48B}" destId="{B950E518-5CFB-4F5A-A689-BC0EA48339CF}" srcOrd="0" destOrd="0" presId="urn:microsoft.com/office/officeart/2005/8/layout/cycle3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D4C089E3-D164-447D-83AF-625A9007C189}" type="presOf" srcId="{58A5C828-FE9B-4BF7-B9EA-81136B57D766}" destId="{41D61D1D-9273-4D6E-91A9-CC664BD88FF6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A251896E-4227-4E07-87C6-C2D2CFCADBBC}" type="presOf" srcId="{AE50CA2C-49BF-45B9-B4B8-C3F11B9BBEF8}" destId="{765786C0-91E0-4763-9CD1-EF6D305EAF5F}" srcOrd="0" destOrd="0" presId="urn:microsoft.com/office/officeart/2005/8/layout/cycle3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0232F29F-A92F-40AF-AD32-C4D8D7A1AA9C}" type="presOf" srcId="{D76714BF-18AE-4457-8F19-5A6659B7B57D}" destId="{C614A98E-1FAF-46BB-9928-4D198F472A77}" srcOrd="0" destOrd="0" presId="urn:microsoft.com/office/officeart/2005/8/layout/cycle3"/>
    <dgm:cxn modelId="{83B3D086-E47A-4D1F-B16D-F88B0D7AD743}" type="presOf" srcId="{D151515D-5077-4495-B667-C2E562C14E08}" destId="{A0E6A1D4-0189-4868-AB03-D7426E2F6940}" srcOrd="0" destOrd="0" presId="urn:microsoft.com/office/officeart/2005/8/layout/cycle3"/>
    <dgm:cxn modelId="{D176FEF4-3EB0-4D0F-A586-459CF0240416}" type="presOf" srcId="{B9064007-E8F1-4E1C-9264-669B7F0C8378}" destId="{826003C5-EA86-4C25-9226-4E370B7632A0}" srcOrd="0" destOrd="0" presId="urn:microsoft.com/office/officeart/2005/8/layout/cycle3"/>
    <dgm:cxn modelId="{3EF6854D-DC46-4128-BD78-62F2F340C30C}" type="presOf" srcId="{5B88288E-42DC-44A8-9B0D-7D7A96DEEA07}" destId="{ECAFFD11-40B5-42E8-B083-CABC60D5A093}" srcOrd="0" destOrd="0" presId="urn:microsoft.com/office/officeart/2005/8/layout/cycle3"/>
    <dgm:cxn modelId="{50EDAB86-49B8-40D5-A109-183F378568C0}" type="presParOf" srcId="{41D61D1D-9273-4D6E-91A9-CC664BD88FF6}" destId="{F58FD979-8B27-41A7-AABF-2CCBFEBD07B7}" srcOrd="0" destOrd="0" presId="urn:microsoft.com/office/officeart/2005/8/layout/cycle3"/>
    <dgm:cxn modelId="{1FABF9D7-F40C-44DF-B2E3-95649E69D897}" type="presParOf" srcId="{F58FD979-8B27-41A7-AABF-2CCBFEBD07B7}" destId="{A0E6A1D4-0189-4868-AB03-D7426E2F6940}" srcOrd="0" destOrd="0" presId="urn:microsoft.com/office/officeart/2005/8/layout/cycle3"/>
    <dgm:cxn modelId="{8DD55094-C92F-44B8-BBEB-9D4BC3F32463}" type="presParOf" srcId="{F58FD979-8B27-41A7-AABF-2CCBFEBD07B7}" destId="{202DFA7F-8BE9-4DEB-B0A8-128E1B6143BE}" srcOrd="1" destOrd="0" presId="urn:microsoft.com/office/officeart/2005/8/layout/cycle3"/>
    <dgm:cxn modelId="{6BB78047-22CB-4EF3-8BA4-5939FFEFAEDD}" type="presParOf" srcId="{F58FD979-8B27-41A7-AABF-2CCBFEBD07B7}" destId="{B950E518-5CFB-4F5A-A689-BC0EA48339CF}" srcOrd="2" destOrd="0" presId="urn:microsoft.com/office/officeart/2005/8/layout/cycle3"/>
    <dgm:cxn modelId="{BCF2A728-0911-44C8-9DAA-96A9AB4C299B}" type="presParOf" srcId="{F58FD979-8B27-41A7-AABF-2CCBFEBD07B7}" destId="{826003C5-EA86-4C25-9226-4E370B7632A0}" srcOrd="3" destOrd="0" presId="urn:microsoft.com/office/officeart/2005/8/layout/cycle3"/>
    <dgm:cxn modelId="{F2CB987A-7CDD-4B71-8F6E-8258E5849135}" type="presParOf" srcId="{F58FD979-8B27-41A7-AABF-2CCBFEBD07B7}" destId="{765786C0-91E0-4763-9CD1-EF6D305EAF5F}" srcOrd="4" destOrd="0" presId="urn:microsoft.com/office/officeart/2005/8/layout/cycle3"/>
    <dgm:cxn modelId="{34D14198-D2F5-490A-A87D-697C0F207B7C}" type="presParOf" srcId="{F58FD979-8B27-41A7-AABF-2CCBFEBD07B7}" destId="{C614A98E-1FAF-46BB-9928-4D198F472A77}" srcOrd="5" destOrd="0" presId="urn:microsoft.com/office/officeart/2005/8/layout/cycle3"/>
    <dgm:cxn modelId="{FEB546D2-C1C6-48E8-89E2-74BE92937D7C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2000" dirty="0" smtClean="0"/>
            <a:t>Submit Closeout Request</a:t>
          </a:r>
          <a:endParaRPr lang="en-US" sz="2000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r>
            <a:rPr lang="en-US" sz="2000" dirty="0" smtClean="0"/>
            <a:t>Final Reconciliation Completed</a:t>
          </a:r>
          <a:endParaRPr lang="en-US" sz="2000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r>
            <a:rPr lang="en-US" sz="3800" b="1" dirty="0" smtClean="0"/>
            <a:t>FEMA Reviews Closeout Packet</a:t>
          </a:r>
          <a:endParaRPr lang="en-US" sz="3800" b="1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endParaRPr lang="en-US" sz="2000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r>
            <a:rPr lang="en-US" sz="2000" dirty="0" smtClean="0"/>
            <a:t>State Preliminary Review</a:t>
          </a:r>
          <a:endParaRPr lang="en-US" sz="2000" dirty="0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r>
            <a:rPr lang="en-US" sz="2000" dirty="0" smtClean="0"/>
            <a:t>Missing Documents </a:t>
          </a:r>
          <a:endParaRPr lang="en-US" sz="2000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40683" custScaleY="140683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62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140683" custScaleY="14068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140683" custScaleY="140683" custRadScaleRad="203726" custRadScaleInc="-3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140683" custScaleY="140683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212207" custScaleY="297421" custRadScaleRad="195242" custRadScaleInc="2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140683" custScaleY="140683" custRadScaleRad="202013" custRadScaleInc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05E1B71B-EC1B-45B1-86C2-6A681704ADFE}" type="presOf" srcId="{D76714BF-18AE-4457-8F19-5A6659B7B57D}" destId="{C614A98E-1FAF-46BB-9928-4D198F472A77}" srcOrd="0" destOrd="0" presId="urn:microsoft.com/office/officeart/2005/8/layout/cycle3"/>
    <dgm:cxn modelId="{D8DDC0A5-0274-4E7F-AF93-E9606A44D07E}" type="presOf" srcId="{B9064007-E8F1-4E1C-9264-669B7F0C8378}" destId="{826003C5-EA86-4C25-9226-4E370B7632A0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7350C77A-7EFF-4996-9628-5B65004D436D}" type="presOf" srcId="{DE2ACFD0-96D2-4433-8A56-3F155C5AF48B}" destId="{B950E518-5CFB-4F5A-A689-BC0EA48339CF}" srcOrd="0" destOrd="0" presId="urn:microsoft.com/office/officeart/2005/8/layout/cycle3"/>
    <dgm:cxn modelId="{2119F422-D643-463A-A095-B04427EC4152}" type="presOf" srcId="{D151515D-5077-4495-B667-C2E562C14E08}" destId="{A0E6A1D4-0189-4868-AB03-D7426E2F6940}" srcOrd="0" destOrd="0" presId="urn:microsoft.com/office/officeart/2005/8/layout/cycle3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73CF2C52-187E-45F1-BD22-8565C1E041EE}" type="presOf" srcId="{5B88288E-42DC-44A8-9B0D-7D7A96DEEA07}" destId="{ECAFFD11-40B5-42E8-B083-CABC60D5A093}" srcOrd="0" destOrd="0" presId="urn:microsoft.com/office/officeart/2005/8/layout/cycle3"/>
    <dgm:cxn modelId="{6EAC5F1D-91B7-4174-9587-A144476B4802}" type="presOf" srcId="{AE50CA2C-49BF-45B9-B4B8-C3F11B9BBEF8}" destId="{765786C0-91E0-4763-9CD1-EF6D305EAF5F}" srcOrd="0" destOrd="0" presId="urn:microsoft.com/office/officeart/2005/8/layout/cycle3"/>
    <dgm:cxn modelId="{FB8FF4F1-C62C-4103-9153-61E0B47444B1}" type="presOf" srcId="{D7BAF53F-E5DF-48A3-8A07-B3F27727AED4}" destId="{202DFA7F-8BE9-4DEB-B0A8-128E1B6143BE}" srcOrd="0" destOrd="0" presId="urn:microsoft.com/office/officeart/2005/8/layout/cycle3"/>
    <dgm:cxn modelId="{FD6A42E0-437C-45A6-82B8-2784F70912FC}" type="presOf" srcId="{58A5C828-FE9B-4BF7-B9EA-81136B57D766}" destId="{41D61D1D-9273-4D6E-91A9-CC664BD88FF6}" srcOrd="0" destOrd="0" presId="urn:microsoft.com/office/officeart/2005/8/layout/cycle3"/>
    <dgm:cxn modelId="{4A5653DD-8830-4631-A03C-5DE8D6DDAC9D}" type="presParOf" srcId="{41D61D1D-9273-4D6E-91A9-CC664BD88FF6}" destId="{F58FD979-8B27-41A7-AABF-2CCBFEBD07B7}" srcOrd="0" destOrd="0" presId="urn:microsoft.com/office/officeart/2005/8/layout/cycle3"/>
    <dgm:cxn modelId="{31611D11-2CD3-4C48-9B14-C40FE54DE571}" type="presParOf" srcId="{F58FD979-8B27-41A7-AABF-2CCBFEBD07B7}" destId="{A0E6A1D4-0189-4868-AB03-D7426E2F6940}" srcOrd="0" destOrd="0" presId="urn:microsoft.com/office/officeart/2005/8/layout/cycle3"/>
    <dgm:cxn modelId="{CC133283-8F7C-492B-829A-70798CA6BADA}" type="presParOf" srcId="{F58FD979-8B27-41A7-AABF-2CCBFEBD07B7}" destId="{202DFA7F-8BE9-4DEB-B0A8-128E1B6143BE}" srcOrd="1" destOrd="0" presId="urn:microsoft.com/office/officeart/2005/8/layout/cycle3"/>
    <dgm:cxn modelId="{11FBF5D4-5B16-45E3-8627-6AB9921399A3}" type="presParOf" srcId="{F58FD979-8B27-41A7-AABF-2CCBFEBD07B7}" destId="{B950E518-5CFB-4F5A-A689-BC0EA48339CF}" srcOrd="2" destOrd="0" presId="urn:microsoft.com/office/officeart/2005/8/layout/cycle3"/>
    <dgm:cxn modelId="{B8E92B2D-120D-4D47-BB44-443AEDA84FBD}" type="presParOf" srcId="{F58FD979-8B27-41A7-AABF-2CCBFEBD07B7}" destId="{826003C5-EA86-4C25-9226-4E370B7632A0}" srcOrd="3" destOrd="0" presId="urn:microsoft.com/office/officeart/2005/8/layout/cycle3"/>
    <dgm:cxn modelId="{D8D9CE7A-C726-4E98-A136-A030C158993D}" type="presParOf" srcId="{F58FD979-8B27-41A7-AABF-2CCBFEBD07B7}" destId="{765786C0-91E0-4763-9CD1-EF6D305EAF5F}" srcOrd="4" destOrd="0" presId="urn:microsoft.com/office/officeart/2005/8/layout/cycle3"/>
    <dgm:cxn modelId="{0A951D47-E62A-4015-9118-772679B26850}" type="presParOf" srcId="{F58FD979-8B27-41A7-AABF-2CCBFEBD07B7}" destId="{C614A98E-1FAF-46BB-9928-4D198F472A77}" srcOrd="5" destOrd="0" presId="urn:microsoft.com/office/officeart/2005/8/layout/cycle3"/>
    <dgm:cxn modelId="{D3F16874-2462-41C9-9EBE-2BFBC0C647DB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A5C828-FE9B-4BF7-B9EA-81136B57D7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1515D-5077-4495-B667-C2E562C14E08}">
      <dgm:prSet phldrT="[Text]" custT="1"/>
      <dgm:spPr/>
      <dgm:t>
        <a:bodyPr/>
        <a:lstStyle/>
        <a:p>
          <a:r>
            <a:rPr lang="en-US" sz="2000" dirty="0" smtClean="0"/>
            <a:t>Submit Closeout Request</a:t>
          </a:r>
          <a:endParaRPr lang="en-US" sz="2000" dirty="0"/>
        </a:p>
      </dgm:t>
    </dgm:pt>
    <dgm:pt modelId="{57E2B30A-43CB-4C35-927D-62722925405E}" type="parTrans" cxnId="{AF31F559-9031-4FDB-9091-7B7E2F67B552}">
      <dgm:prSet/>
      <dgm:spPr/>
      <dgm:t>
        <a:bodyPr/>
        <a:lstStyle/>
        <a:p>
          <a:endParaRPr lang="en-US"/>
        </a:p>
      </dgm:t>
    </dgm:pt>
    <dgm:pt modelId="{D7BAF53F-E5DF-48A3-8A07-B3F27727AED4}" type="sibTrans" cxnId="{AF31F559-9031-4FDB-9091-7B7E2F67B552}">
      <dgm:prSet/>
      <dgm:spPr/>
      <dgm:t>
        <a:bodyPr/>
        <a:lstStyle/>
        <a:p>
          <a:endParaRPr lang="en-US"/>
        </a:p>
      </dgm:t>
    </dgm:pt>
    <dgm:pt modelId="{AE50CA2C-49BF-45B9-B4B8-C3F11B9BBEF8}">
      <dgm:prSet phldrT="[Text]" custT="1"/>
      <dgm:spPr/>
      <dgm:t>
        <a:bodyPr/>
        <a:lstStyle/>
        <a:p>
          <a:r>
            <a:rPr lang="en-US" sz="2000" dirty="0" smtClean="0"/>
            <a:t>Final Reconciliation Completed</a:t>
          </a:r>
          <a:endParaRPr lang="en-US" sz="2000" dirty="0"/>
        </a:p>
      </dgm:t>
    </dgm:pt>
    <dgm:pt modelId="{3B9E3542-1392-45F2-B83D-DD9FB2E1BF8C}" type="parTrans" cxnId="{B27EC0E9-5786-464A-9036-2AE98F1DE086}">
      <dgm:prSet/>
      <dgm:spPr/>
      <dgm:t>
        <a:bodyPr/>
        <a:lstStyle/>
        <a:p>
          <a:endParaRPr lang="en-US"/>
        </a:p>
      </dgm:t>
    </dgm:pt>
    <dgm:pt modelId="{13FBDD31-44A3-403E-B43F-1C1C0C428115}" type="sibTrans" cxnId="{B27EC0E9-5786-464A-9036-2AE98F1DE086}">
      <dgm:prSet/>
      <dgm:spPr/>
      <dgm:t>
        <a:bodyPr/>
        <a:lstStyle/>
        <a:p>
          <a:endParaRPr lang="en-US"/>
        </a:p>
      </dgm:t>
    </dgm:pt>
    <dgm:pt modelId="{D76714BF-18AE-4457-8F19-5A6659B7B57D}">
      <dgm:prSet phldrT="[Text]" custT="1"/>
      <dgm:spPr/>
      <dgm:t>
        <a:bodyPr/>
        <a:lstStyle/>
        <a:p>
          <a:r>
            <a:rPr lang="en-US" sz="2000" dirty="0" smtClean="0"/>
            <a:t>FEMA Reviews Closeout Packet</a:t>
          </a:r>
          <a:endParaRPr lang="en-US" sz="2000" dirty="0"/>
        </a:p>
      </dgm:t>
    </dgm:pt>
    <dgm:pt modelId="{15EAF3CA-6AE1-494B-81BC-6207CD4133EC}" type="parTrans" cxnId="{01A9EA3A-F844-4301-BB9C-1024EDECD648}">
      <dgm:prSet/>
      <dgm:spPr/>
      <dgm:t>
        <a:bodyPr/>
        <a:lstStyle/>
        <a:p>
          <a:endParaRPr lang="en-US"/>
        </a:p>
      </dgm:t>
    </dgm:pt>
    <dgm:pt modelId="{BBEB29EA-3A1C-4A13-9311-6ADB1215FA1F}" type="sibTrans" cxnId="{01A9EA3A-F844-4301-BB9C-1024EDECD648}">
      <dgm:prSet/>
      <dgm:spPr/>
      <dgm:t>
        <a:bodyPr/>
        <a:lstStyle/>
        <a:p>
          <a:endParaRPr lang="en-US"/>
        </a:p>
      </dgm:t>
    </dgm:pt>
    <dgm:pt modelId="{5B88288E-42DC-44A8-9B0D-7D7A96DEEA07}">
      <dgm:prSet phldrT="[Text]" custT="1"/>
      <dgm:spPr/>
      <dgm:t>
        <a:bodyPr/>
        <a:lstStyle/>
        <a:p>
          <a:r>
            <a:rPr lang="en-US" sz="3800" b="1" dirty="0" smtClean="0"/>
            <a:t>Final Financial Transactions Completed</a:t>
          </a:r>
          <a:endParaRPr lang="en-US" sz="3800" b="1" dirty="0"/>
        </a:p>
      </dgm:t>
    </dgm:pt>
    <dgm:pt modelId="{E5A97307-77B6-424E-8CAF-6D9CE6756A71}" type="parTrans" cxnId="{224CC122-D6F5-4CEC-8762-47A73436D3EE}">
      <dgm:prSet/>
      <dgm:spPr/>
      <dgm:t>
        <a:bodyPr/>
        <a:lstStyle/>
        <a:p>
          <a:endParaRPr lang="en-US"/>
        </a:p>
      </dgm:t>
    </dgm:pt>
    <dgm:pt modelId="{44A7C364-7147-4A5F-A4B9-F76850254EC5}" type="sibTrans" cxnId="{224CC122-D6F5-4CEC-8762-47A73436D3EE}">
      <dgm:prSet/>
      <dgm:spPr/>
      <dgm:t>
        <a:bodyPr/>
        <a:lstStyle/>
        <a:p>
          <a:endParaRPr lang="en-US"/>
        </a:p>
      </dgm:t>
    </dgm:pt>
    <dgm:pt modelId="{DE2ACFD0-96D2-4433-8A56-3F155C5AF48B}">
      <dgm:prSet phldrT="[Text]" custT="1"/>
      <dgm:spPr/>
      <dgm:t>
        <a:bodyPr/>
        <a:lstStyle/>
        <a:p>
          <a:r>
            <a:rPr lang="en-US" sz="2000" dirty="0" smtClean="0"/>
            <a:t>State Preliminary Review</a:t>
          </a:r>
          <a:endParaRPr lang="en-US" sz="2000" dirty="0"/>
        </a:p>
      </dgm:t>
    </dgm:pt>
    <dgm:pt modelId="{C95F6555-18CD-4B43-AF85-F83F58010CC7}" type="parTrans" cxnId="{C9FFAE51-405C-4A59-A6AB-22D3F844D6F5}">
      <dgm:prSet/>
      <dgm:spPr/>
      <dgm:t>
        <a:bodyPr/>
        <a:lstStyle/>
        <a:p>
          <a:endParaRPr lang="en-US"/>
        </a:p>
      </dgm:t>
    </dgm:pt>
    <dgm:pt modelId="{3BFB8540-6634-4A1C-A5A5-EAFC1E0ED718}" type="sibTrans" cxnId="{C9FFAE51-405C-4A59-A6AB-22D3F844D6F5}">
      <dgm:prSet/>
      <dgm:spPr/>
      <dgm:t>
        <a:bodyPr/>
        <a:lstStyle/>
        <a:p>
          <a:endParaRPr lang="en-US"/>
        </a:p>
      </dgm:t>
    </dgm:pt>
    <dgm:pt modelId="{B9064007-E8F1-4E1C-9264-669B7F0C8378}">
      <dgm:prSet phldrT="[Text]" custT="1"/>
      <dgm:spPr/>
      <dgm:t>
        <a:bodyPr/>
        <a:lstStyle/>
        <a:p>
          <a:r>
            <a:rPr lang="en-US" sz="2000" dirty="0" smtClean="0"/>
            <a:t>Missing Documents </a:t>
          </a:r>
          <a:endParaRPr lang="en-US" sz="2000" dirty="0"/>
        </a:p>
      </dgm:t>
    </dgm:pt>
    <dgm:pt modelId="{DDE2C32E-BB0A-4600-8FDA-C7BCD4472AD5}" type="parTrans" cxnId="{3DAFADA2-30DB-47FD-A45D-FABAC389FAAA}">
      <dgm:prSet/>
      <dgm:spPr/>
      <dgm:t>
        <a:bodyPr/>
        <a:lstStyle/>
        <a:p>
          <a:endParaRPr lang="en-US"/>
        </a:p>
      </dgm:t>
    </dgm:pt>
    <dgm:pt modelId="{92B6DF3B-0E5F-4AEB-9DA9-C8E6711FC783}" type="sibTrans" cxnId="{3DAFADA2-30DB-47FD-A45D-FABAC389FAAA}">
      <dgm:prSet/>
      <dgm:spPr/>
      <dgm:t>
        <a:bodyPr/>
        <a:lstStyle/>
        <a:p>
          <a:endParaRPr lang="en-US"/>
        </a:p>
      </dgm:t>
    </dgm:pt>
    <dgm:pt modelId="{41D61D1D-9273-4D6E-91A9-CC664BD88FF6}" type="pres">
      <dgm:prSet presAssocID="{58A5C828-FE9B-4BF7-B9EA-81136B57D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FD979-8B27-41A7-AABF-2CCBFEBD07B7}" type="pres">
      <dgm:prSet presAssocID="{58A5C828-FE9B-4BF7-B9EA-81136B57D766}" presName="cycle" presStyleCnt="0"/>
      <dgm:spPr/>
    </dgm:pt>
    <dgm:pt modelId="{A0E6A1D4-0189-4868-AB03-D7426E2F6940}" type="pres">
      <dgm:prSet presAssocID="{D151515D-5077-4495-B667-C2E562C14E08}" presName="nodeFirstNode" presStyleLbl="node1" presStyleIdx="0" presStyleCnt="6" custScaleX="140683" custScaleY="140683" custRadScaleRad="114506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FA7F-8BE9-4DEB-B0A8-128E1B6143BE}" type="pres">
      <dgm:prSet presAssocID="{D7BAF53F-E5DF-48A3-8A07-B3F27727AED4}" presName="sibTransFirstNode" presStyleLbl="bgShp" presStyleIdx="0" presStyleCnt="1" custScaleX="226084" custLinFactNeighborX="3046" custLinFactNeighborY="-5916"/>
      <dgm:spPr/>
      <dgm:t>
        <a:bodyPr/>
        <a:lstStyle/>
        <a:p>
          <a:endParaRPr lang="en-US"/>
        </a:p>
      </dgm:t>
    </dgm:pt>
    <dgm:pt modelId="{B950E518-5CFB-4F5A-A689-BC0EA48339CF}" type="pres">
      <dgm:prSet presAssocID="{DE2ACFD0-96D2-4433-8A56-3F155C5AF48B}" presName="nodeFollowingNodes" presStyleLbl="node1" presStyleIdx="1" presStyleCnt="6" custScaleX="140683" custScaleY="140683" custRadScaleRad="213722" custRadScaleInc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03C5-EA86-4C25-9226-4E370B7632A0}" type="pres">
      <dgm:prSet presAssocID="{B9064007-E8F1-4E1C-9264-669B7F0C8378}" presName="nodeFollowingNodes" presStyleLbl="node1" presStyleIdx="2" presStyleCnt="6" custScaleX="140683" custScaleY="140683" custRadScaleRad="204292" custRadScaleInc="-38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86C0-91E0-4763-9CD1-EF6D305EAF5F}" type="pres">
      <dgm:prSet presAssocID="{AE50CA2C-49BF-45B9-B4B8-C3F11B9BBEF8}" presName="nodeFollowingNodes" presStyleLbl="node1" presStyleIdx="3" presStyleCnt="6" custScaleX="140683" custScaleY="140683" custRadScaleRad="78123" custRadScaleInc="-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A98E-1FAF-46BB-9928-4D198F472A77}" type="pres">
      <dgm:prSet presAssocID="{D76714BF-18AE-4457-8F19-5A6659B7B57D}" presName="nodeFollowingNodes" presStyleLbl="node1" presStyleIdx="4" presStyleCnt="6" custScaleX="140683" custScaleY="140683" custRadScaleRad="198154" custRadScaleInc="23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FFD11-40B5-42E8-B083-CABC60D5A093}" type="pres">
      <dgm:prSet presAssocID="{5B88288E-42DC-44A8-9B0D-7D7A96DEEA07}" presName="nodeFollowingNodes" presStyleLbl="node1" presStyleIdx="5" presStyleCnt="6" custScaleX="211524" custScaleY="309831" custRadScaleRad="187544" custRadScaleInc="-27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99754-1145-4C95-AB99-84061DEB9D65}" type="presOf" srcId="{D76714BF-18AE-4457-8F19-5A6659B7B57D}" destId="{C614A98E-1FAF-46BB-9928-4D198F472A77}" srcOrd="0" destOrd="0" presId="urn:microsoft.com/office/officeart/2005/8/layout/cycle3"/>
    <dgm:cxn modelId="{01A9EA3A-F844-4301-BB9C-1024EDECD648}" srcId="{58A5C828-FE9B-4BF7-B9EA-81136B57D766}" destId="{D76714BF-18AE-4457-8F19-5A6659B7B57D}" srcOrd="4" destOrd="0" parTransId="{15EAF3CA-6AE1-494B-81BC-6207CD4133EC}" sibTransId="{BBEB29EA-3A1C-4A13-9311-6ADB1215FA1F}"/>
    <dgm:cxn modelId="{B011AD19-7775-478D-BAD1-04E5E79A44F8}" type="presOf" srcId="{5B88288E-42DC-44A8-9B0D-7D7A96DEEA07}" destId="{ECAFFD11-40B5-42E8-B083-CABC60D5A093}" srcOrd="0" destOrd="0" presId="urn:microsoft.com/office/officeart/2005/8/layout/cycle3"/>
    <dgm:cxn modelId="{8E46DF99-5262-4EAD-B338-40C4EA29713D}" type="presOf" srcId="{DE2ACFD0-96D2-4433-8A56-3F155C5AF48B}" destId="{B950E518-5CFB-4F5A-A689-BC0EA48339CF}" srcOrd="0" destOrd="0" presId="urn:microsoft.com/office/officeart/2005/8/layout/cycle3"/>
    <dgm:cxn modelId="{AB8713ED-EC48-48D9-A0EE-F4628E77DD11}" type="presOf" srcId="{D7BAF53F-E5DF-48A3-8A07-B3F27727AED4}" destId="{202DFA7F-8BE9-4DEB-B0A8-128E1B6143BE}" srcOrd="0" destOrd="0" presId="urn:microsoft.com/office/officeart/2005/8/layout/cycle3"/>
    <dgm:cxn modelId="{C9FFAE51-405C-4A59-A6AB-22D3F844D6F5}" srcId="{58A5C828-FE9B-4BF7-B9EA-81136B57D766}" destId="{DE2ACFD0-96D2-4433-8A56-3F155C5AF48B}" srcOrd="1" destOrd="0" parTransId="{C95F6555-18CD-4B43-AF85-F83F58010CC7}" sibTransId="{3BFB8540-6634-4A1C-A5A5-EAFC1E0ED718}"/>
    <dgm:cxn modelId="{B27EC0E9-5786-464A-9036-2AE98F1DE086}" srcId="{58A5C828-FE9B-4BF7-B9EA-81136B57D766}" destId="{AE50CA2C-49BF-45B9-B4B8-C3F11B9BBEF8}" srcOrd="3" destOrd="0" parTransId="{3B9E3542-1392-45F2-B83D-DD9FB2E1BF8C}" sibTransId="{13FBDD31-44A3-403E-B43F-1C1C0C428115}"/>
    <dgm:cxn modelId="{4AEA0F80-E0A3-4C21-9F95-C1C199567888}" type="presOf" srcId="{D151515D-5077-4495-B667-C2E562C14E08}" destId="{A0E6A1D4-0189-4868-AB03-D7426E2F6940}" srcOrd="0" destOrd="0" presId="urn:microsoft.com/office/officeart/2005/8/layout/cycle3"/>
    <dgm:cxn modelId="{3DAFADA2-30DB-47FD-A45D-FABAC389FAAA}" srcId="{58A5C828-FE9B-4BF7-B9EA-81136B57D766}" destId="{B9064007-E8F1-4E1C-9264-669B7F0C8378}" srcOrd="2" destOrd="0" parTransId="{DDE2C32E-BB0A-4600-8FDA-C7BCD4472AD5}" sibTransId="{92B6DF3B-0E5F-4AEB-9DA9-C8E6711FC783}"/>
    <dgm:cxn modelId="{57FF76EF-8B8E-4EF9-AC7B-AC8EB8C67328}" type="presOf" srcId="{B9064007-E8F1-4E1C-9264-669B7F0C8378}" destId="{826003C5-EA86-4C25-9226-4E370B7632A0}" srcOrd="0" destOrd="0" presId="urn:microsoft.com/office/officeart/2005/8/layout/cycle3"/>
    <dgm:cxn modelId="{AF31F559-9031-4FDB-9091-7B7E2F67B552}" srcId="{58A5C828-FE9B-4BF7-B9EA-81136B57D766}" destId="{D151515D-5077-4495-B667-C2E562C14E08}" srcOrd="0" destOrd="0" parTransId="{57E2B30A-43CB-4C35-927D-62722925405E}" sibTransId="{D7BAF53F-E5DF-48A3-8A07-B3F27727AED4}"/>
    <dgm:cxn modelId="{1CCA01BE-30AC-4E0C-95B1-09CC3DD3DC6B}" type="presOf" srcId="{AE50CA2C-49BF-45B9-B4B8-C3F11B9BBEF8}" destId="{765786C0-91E0-4763-9CD1-EF6D305EAF5F}" srcOrd="0" destOrd="0" presId="urn:microsoft.com/office/officeart/2005/8/layout/cycle3"/>
    <dgm:cxn modelId="{224CC122-D6F5-4CEC-8762-47A73436D3EE}" srcId="{58A5C828-FE9B-4BF7-B9EA-81136B57D766}" destId="{5B88288E-42DC-44A8-9B0D-7D7A96DEEA07}" srcOrd="5" destOrd="0" parTransId="{E5A97307-77B6-424E-8CAF-6D9CE6756A71}" sibTransId="{44A7C364-7147-4A5F-A4B9-F76850254EC5}"/>
    <dgm:cxn modelId="{5263CB1E-7361-4E1F-9993-24E7860E32B9}" type="presOf" srcId="{58A5C828-FE9B-4BF7-B9EA-81136B57D766}" destId="{41D61D1D-9273-4D6E-91A9-CC664BD88FF6}" srcOrd="0" destOrd="0" presId="urn:microsoft.com/office/officeart/2005/8/layout/cycle3"/>
    <dgm:cxn modelId="{BB0AE26B-E98D-4DCF-8D57-E17947B5F00F}" type="presParOf" srcId="{41D61D1D-9273-4D6E-91A9-CC664BD88FF6}" destId="{F58FD979-8B27-41A7-AABF-2CCBFEBD07B7}" srcOrd="0" destOrd="0" presId="urn:microsoft.com/office/officeart/2005/8/layout/cycle3"/>
    <dgm:cxn modelId="{FED0EA74-5A32-4985-9BCF-791A80F51101}" type="presParOf" srcId="{F58FD979-8B27-41A7-AABF-2CCBFEBD07B7}" destId="{A0E6A1D4-0189-4868-AB03-D7426E2F6940}" srcOrd="0" destOrd="0" presId="urn:microsoft.com/office/officeart/2005/8/layout/cycle3"/>
    <dgm:cxn modelId="{FC161D19-DAD4-4B80-93AC-F300C17406B0}" type="presParOf" srcId="{F58FD979-8B27-41A7-AABF-2CCBFEBD07B7}" destId="{202DFA7F-8BE9-4DEB-B0A8-128E1B6143BE}" srcOrd="1" destOrd="0" presId="urn:microsoft.com/office/officeart/2005/8/layout/cycle3"/>
    <dgm:cxn modelId="{F5CD3D77-A0C1-47BD-B64D-A41F8C287D44}" type="presParOf" srcId="{F58FD979-8B27-41A7-AABF-2CCBFEBD07B7}" destId="{B950E518-5CFB-4F5A-A689-BC0EA48339CF}" srcOrd="2" destOrd="0" presId="urn:microsoft.com/office/officeart/2005/8/layout/cycle3"/>
    <dgm:cxn modelId="{1C00E436-D569-4BC2-92D9-1A52ECBDDB08}" type="presParOf" srcId="{F58FD979-8B27-41A7-AABF-2CCBFEBD07B7}" destId="{826003C5-EA86-4C25-9226-4E370B7632A0}" srcOrd="3" destOrd="0" presId="urn:microsoft.com/office/officeart/2005/8/layout/cycle3"/>
    <dgm:cxn modelId="{C0BF3274-A090-4095-9236-1687AE7C0945}" type="presParOf" srcId="{F58FD979-8B27-41A7-AABF-2CCBFEBD07B7}" destId="{765786C0-91E0-4763-9CD1-EF6D305EAF5F}" srcOrd="4" destOrd="0" presId="urn:microsoft.com/office/officeart/2005/8/layout/cycle3"/>
    <dgm:cxn modelId="{B59861FB-0192-4F8F-8697-8380E4BA306C}" type="presParOf" srcId="{F58FD979-8B27-41A7-AABF-2CCBFEBD07B7}" destId="{C614A98E-1FAF-46BB-9928-4D198F472A77}" srcOrd="5" destOrd="0" presId="urn:microsoft.com/office/officeart/2005/8/layout/cycle3"/>
    <dgm:cxn modelId="{221FBA62-1B97-4962-BF7F-F35BC4A048D3}" type="presParOf" srcId="{F58FD979-8B27-41A7-AABF-2CCBFEBD07B7}" destId="{ECAFFD11-40B5-42E8-B083-CABC60D5A09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7F33A-2551-41D4-9293-71B6C56546CA}">
      <dsp:nvSpPr>
        <dsp:cNvPr id="0" name=""/>
        <dsp:cNvSpPr/>
      </dsp:nvSpPr>
      <dsp:spPr>
        <a:xfrm>
          <a:off x="1094503" y="0"/>
          <a:ext cx="3204251" cy="8317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Small</a:t>
          </a:r>
          <a:r>
            <a:rPr lang="en-US" sz="4900" kern="1200" dirty="0" smtClean="0"/>
            <a:t>	</a:t>
          </a:r>
          <a:endParaRPr lang="en-US" sz="4900" kern="1200" dirty="0"/>
        </a:p>
      </dsp:txBody>
      <dsp:txXfrm>
        <a:off x="1118863" y="24360"/>
        <a:ext cx="3155531" cy="782989"/>
      </dsp:txXfrm>
    </dsp:sp>
    <dsp:sp modelId="{3F9EAB5A-129F-46AC-8D5B-61E82A83BD4C}">
      <dsp:nvSpPr>
        <dsp:cNvPr id="0" name=""/>
        <dsp:cNvSpPr/>
      </dsp:nvSpPr>
      <dsp:spPr>
        <a:xfrm>
          <a:off x="4896615" y="4"/>
          <a:ext cx="2633182" cy="8721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Large</a:t>
          </a:r>
          <a:endParaRPr lang="en-US" sz="5500" kern="1200" dirty="0"/>
        </a:p>
      </dsp:txBody>
      <dsp:txXfrm>
        <a:off x="4922158" y="25547"/>
        <a:ext cx="2582096" cy="821028"/>
      </dsp:txXfrm>
    </dsp:sp>
    <dsp:sp modelId="{1BCF1F7E-8D7D-478C-96BD-7273077B25E0}">
      <dsp:nvSpPr>
        <dsp:cNvPr id="0" name=""/>
        <dsp:cNvSpPr/>
      </dsp:nvSpPr>
      <dsp:spPr>
        <a:xfrm>
          <a:off x="4075832" y="4383487"/>
          <a:ext cx="359807" cy="35980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C12B3-B3A1-4EF6-9B92-E6B55BE5E1C1}">
      <dsp:nvSpPr>
        <dsp:cNvPr id="0" name=""/>
        <dsp:cNvSpPr/>
      </dsp:nvSpPr>
      <dsp:spPr>
        <a:xfrm rot="240000">
          <a:off x="2043322" y="4093742"/>
          <a:ext cx="4516469" cy="315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E2E45-B98B-4CDB-B20A-D2D0B8D1F3A1}">
      <dsp:nvSpPr>
        <dsp:cNvPr id="0" name=""/>
        <dsp:cNvSpPr/>
      </dsp:nvSpPr>
      <dsp:spPr>
        <a:xfrm rot="240000">
          <a:off x="4465399" y="3342828"/>
          <a:ext cx="2381370" cy="822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Insurance</a:t>
          </a:r>
          <a:endParaRPr lang="en-US" sz="2800" kern="1200" dirty="0"/>
        </a:p>
      </dsp:txBody>
      <dsp:txXfrm>
        <a:off x="4505545" y="3382974"/>
        <a:ext cx="2301078" cy="742093"/>
      </dsp:txXfrm>
    </dsp:sp>
    <dsp:sp modelId="{5AA7BD40-7D01-4321-BDE5-D4E2A13DA1AD}">
      <dsp:nvSpPr>
        <dsp:cNvPr id="0" name=""/>
        <dsp:cNvSpPr/>
      </dsp:nvSpPr>
      <dsp:spPr>
        <a:xfrm rot="240000">
          <a:off x="4515567" y="2546968"/>
          <a:ext cx="2381370" cy="822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Actual Cost</a:t>
          </a:r>
          <a:endParaRPr lang="en-US" sz="2800" kern="1200" dirty="0"/>
        </a:p>
      </dsp:txBody>
      <dsp:txXfrm>
        <a:off x="4555713" y="2587114"/>
        <a:ext cx="2301078" cy="742093"/>
      </dsp:txXfrm>
    </dsp:sp>
    <dsp:sp modelId="{3FFCFFDE-2E47-4EA9-8E9A-04BC597A6BB2}">
      <dsp:nvSpPr>
        <dsp:cNvPr id="0" name=""/>
        <dsp:cNvSpPr/>
      </dsp:nvSpPr>
      <dsp:spPr>
        <a:xfrm rot="240000">
          <a:off x="4565734" y="1751108"/>
          <a:ext cx="2381370" cy="822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Certification</a:t>
          </a:r>
          <a:endParaRPr lang="en-US" sz="2800" kern="1200" dirty="0"/>
        </a:p>
      </dsp:txBody>
      <dsp:txXfrm>
        <a:off x="4605880" y="1791254"/>
        <a:ext cx="2301078" cy="742093"/>
      </dsp:txXfrm>
    </dsp:sp>
    <dsp:sp modelId="{4F669BA9-596B-41EB-BE92-05E29BA61B54}">
      <dsp:nvSpPr>
        <dsp:cNvPr id="0" name=""/>
        <dsp:cNvSpPr/>
      </dsp:nvSpPr>
      <dsp:spPr>
        <a:xfrm rot="240000">
          <a:off x="4615902" y="941883"/>
          <a:ext cx="2381370" cy="822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Single</a:t>
          </a:r>
          <a:endParaRPr lang="en-US" sz="2800" kern="1200" dirty="0"/>
        </a:p>
      </dsp:txBody>
      <dsp:txXfrm>
        <a:off x="4656048" y="982029"/>
        <a:ext cx="2301078" cy="742093"/>
      </dsp:txXfrm>
    </dsp:sp>
    <dsp:sp modelId="{B25FBBFC-6686-4BD9-938C-DA542C3DA77D}">
      <dsp:nvSpPr>
        <dsp:cNvPr id="0" name=""/>
        <dsp:cNvSpPr/>
      </dsp:nvSpPr>
      <dsp:spPr>
        <a:xfrm rot="240000">
          <a:off x="1787282" y="3111525"/>
          <a:ext cx="2520166" cy="87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Estimates</a:t>
          </a:r>
          <a:endParaRPr lang="en-US" sz="2800" kern="1200" dirty="0"/>
        </a:p>
      </dsp:txBody>
      <dsp:txXfrm>
        <a:off x="1829768" y="3154011"/>
        <a:ext cx="2435194" cy="785353"/>
      </dsp:txXfrm>
    </dsp:sp>
    <dsp:sp modelId="{2E645AEE-0812-4E0E-B3DF-58FDF085AACB}">
      <dsp:nvSpPr>
        <dsp:cNvPr id="0" name=""/>
        <dsp:cNvSpPr/>
      </dsp:nvSpPr>
      <dsp:spPr>
        <a:xfrm rot="240000">
          <a:off x="1837450" y="2248841"/>
          <a:ext cx="2520166" cy="87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Certification</a:t>
          </a:r>
          <a:endParaRPr lang="en-US" sz="2800" kern="1200" dirty="0"/>
        </a:p>
      </dsp:txBody>
      <dsp:txXfrm>
        <a:off x="1879936" y="2291327"/>
        <a:ext cx="2435194" cy="785353"/>
      </dsp:txXfrm>
    </dsp:sp>
    <dsp:sp modelId="{9AB78AD2-5D49-4FDC-9B44-4BF507BDBA50}">
      <dsp:nvSpPr>
        <dsp:cNvPr id="0" name=""/>
        <dsp:cNvSpPr/>
      </dsp:nvSpPr>
      <dsp:spPr>
        <a:xfrm rot="240000">
          <a:off x="1887617" y="1399523"/>
          <a:ext cx="2520166" cy="87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Grouped (Preferred)</a:t>
          </a:r>
          <a:endParaRPr lang="en-US" sz="2800" kern="1200" dirty="0"/>
        </a:p>
      </dsp:txBody>
      <dsp:txXfrm>
        <a:off x="1930103" y="1442009"/>
        <a:ext cx="2435194" cy="785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70901" y="-428298"/>
          <a:ext cx="8317853" cy="3679098"/>
        </a:xfrm>
        <a:prstGeom prst="circularArrow">
          <a:avLst>
            <a:gd name="adj1" fmla="val 5274"/>
            <a:gd name="adj2" fmla="val 312630"/>
            <a:gd name="adj3" fmla="val 12633136"/>
            <a:gd name="adj4" fmla="val 1814025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2951746" y="-358452"/>
          <a:ext cx="2510101" cy="1857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Submit Closeout Request</a:t>
          </a:r>
          <a:endParaRPr lang="en-US" sz="3800" b="1" kern="1200" dirty="0"/>
        </a:p>
      </dsp:txBody>
      <dsp:txXfrm>
        <a:off x="3042437" y="-267761"/>
        <a:ext cx="2328719" cy="1676435"/>
      </dsp:txXfrm>
    </dsp:sp>
    <dsp:sp modelId="{B950E518-5CFB-4F5A-A689-BC0EA48339CF}">
      <dsp:nvSpPr>
        <dsp:cNvPr id="0" name=""/>
        <dsp:cNvSpPr/>
      </dsp:nvSpPr>
      <dsp:spPr>
        <a:xfrm>
          <a:off x="6133194" y="495956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81281" y="544043"/>
        <a:ext cx="1873948" cy="888887"/>
      </dsp:txXfrm>
    </dsp:sp>
    <dsp:sp modelId="{826003C5-EA86-4C25-9226-4E370B7632A0}">
      <dsp:nvSpPr>
        <dsp:cNvPr id="0" name=""/>
        <dsp:cNvSpPr/>
      </dsp:nvSpPr>
      <dsp:spPr>
        <a:xfrm>
          <a:off x="6129195" y="2069467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77282" y="2117554"/>
        <a:ext cx="1873948" cy="888887"/>
      </dsp:txXfrm>
    </dsp:sp>
    <dsp:sp modelId="{765786C0-91E0-4763-9CD1-EF6D305EAF5F}">
      <dsp:nvSpPr>
        <dsp:cNvPr id="0" name=""/>
        <dsp:cNvSpPr/>
      </dsp:nvSpPr>
      <dsp:spPr>
        <a:xfrm>
          <a:off x="3209543" y="2733739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57630" y="2781826"/>
        <a:ext cx="1873948" cy="888887"/>
      </dsp:txXfrm>
    </dsp:sp>
    <dsp:sp modelId="{C614A98E-1FAF-46BB-9928-4D198F472A77}">
      <dsp:nvSpPr>
        <dsp:cNvPr id="0" name=""/>
        <dsp:cNvSpPr/>
      </dsp:nvSpPr>
      <dsp:spPr>
        <a:xfrm>
          <a:off x="314103" y="2067268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62190" y="2115355"/>
        <a:ext cx="1873948" cy="888887"/>
      </dsp:txXfrm>
    </dsp:sp>
    <dsp:sp modelId="{ECAFFD11-40B5-42E8-B083-CABC60D5A093}">
      <dsp:nvSpPr>
        <dsp:cNvPr id="0" name=""/>
        <dsp:cNvSpPr/>
      </dsp:nvSpPr>
      <dsp:spPr>
        <a:xfrm>
          <a:off x="313376" y="493882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61463" y="541969"/>
        <a:ext cx="1873948" cy="888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-203030" y="-391498"/>
          <a:ext cx="8317853" cy="3679098"/>
        </a:xfrm>
        <a:prstGeom prst="circularArrow">
          <a:avLst>
            <a:gd name="adj1" fmla="val 5274"/>
            <a:gd name="adj2" fmla="val 312630"/>
            <a:gd name="adj3" fmla="val 13468945"/>
            <a:gd name="adj4" fmla="val 175871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2947804" y="-14026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Closeout Request</a:t>
          </a:r>
          <a:endParaRPr lang="en-US" sz="2000" kern="1200" dirty="0"/>
        </a:p>
      </dsp:txBody>
      <dsp:txXfrm>
        <a:off x="2995891" y="-92176"/>
        <a:ext cx="1873948" cy="888887"/>
      </dsp:txXfrm>
    </dsp:sp>
    <dsp:sp modelId="{B950E518-5CFB-4F5A-A689-BC0EA48339CF}">
      <dsp:nvSpPr>
        <dsp:cNvPr id="0" name=""/>
        <dsp:cNvSpPr/>
      </dsp:nvSpPr>
      <dsp:spPr>
        <a:xfrm>
          <a:off x="5163750" y="0"/>
          <a:ext cx="3065849" cy="1695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State Preliminary Review</a:t>
          </a:r>
          <a:endParaRPr lang="en-US" sz="3800" b="1" kern="1200" dirty="0"/>
        </a:p>
      </dsp:txBody>
      <dsp:txXfrm>
        <a:off x="5246537" y="82787"/>
        <a:ext cx="2900275" cy="1530329"/>
      </dsp:txXfrm>
    </dsp:sp>
    <dsp:sp modelId="{826003C5-EA86-4C25-9226-4E370B7632A0}">
      <dsp:nvSpPr>
        <dsp:cNvPr id="0" name=""/>
        <dsp:cNvSpPr/>
      </dsp:nvSpPr>
      <dsp:spPr>
        <a:xfrm>
          <a:off x="5855263" y="1851278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903350" y="1899365"/>
        <a:ext cx="1873948" cy="888887"/>
      </dsp:txXfrm>
    </dsp:sp>
    <dsp:sp modelId="{765786C0-91E0-4763-9CD1-EF6D305EAF5F}">
      <dsp:nvSpPr>
        <dsp:cNvPr id="0" name=""/>
        <dsp:cNvSpPr/>
      </dsp:nvSpPr>
      <dsp:spPr>
        <a:xfrm>
          <a:off x="2935611" y="2515550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83698" y="2563637"/>
        <a:ext cx="1873948" cy="888887"/>
      </dsp:txXfrm>
    </dsp:sp>
    <dsp:sp modelId="{C614A98E-1FAF-46BB-9928-4D198F472A77}">
      <dsp:nvSpPr>
        <dsp:cNvPr id="0" name=""/>
        <dsp:cNvSpPr/>
      </dsp:nvSpPr>
      <dsp:spPr>
        <a:xfrm>
          <a:off x="40171" y="1849079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8258" y="1897166"/>
        <a:ext cx="1873948" cy="888887"/>
      </dsp:txXfrm>
    </dsp:sp>
    <dsp:sp modelId="{ECAFFD11-40B5-42E8-B083-CABC60D5A093}">
      <dsp:nvSpPr>
        <dsp:cNvPr id="0" name=""/>
        <dsp:cNvSpPr/>
      </dsp:nvSpPr>
      <dsp:spPr>
        <a:xfrm>
          <a:off x="39444" y="27569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7531" y="323780"/>
        <a:ext cx="1873948" cy="88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-194764" y="-391498"/>
          <a:ext cx="8317853" cy="3679098"/>
        </a:xfrm>
        <a:prstGeom prst="circularArrow">
          <a:avLst>
            <a:gd name="adj1" fmla="val 5274"/>
            <a:gd name="adj2" fmla="val 312630"/>
            <a:gd name="adj3" fmla="val 13468945"/>
            <a:gd name="adj4" fmla="val 175871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2956070" y="-14026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Closeout Request</a:t>
          </a:r>
          <a:endParaRPr lang="en-US" sz="2000" kern="1200" dirty="0"/>
        </a:p>
      </dsp:txBody>
      <dsp:txXfrm>
        <a:off x="3004157" y="-92176"/>
        <a:ext cx="1873948" cy="888887"/>
      </dsp:txXfrm>
    </dsp:sp>
    <dsp:sp modelId="{B950E518-5CFB-4F5A-A689-BC0EA48339CF}">
      <dsp:nvSpPr>
        <dsp:cNvPr id="0" name=""/>
        <dsp:cNvSpPr/>
      </dsp:nvSpPr>
      <dsp:spPr>
        <a:xfrm>
          <a:off x="5867528" y="277767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Preliminary Review</a:t>
          </a:r>
          <a:endParaRPr lang="en-US" sz="2000" kern="1200" dirty="0"/>
        </a:p>
      </dsp:txBody>
      <dsp:txXfrm>
        <a:off x="5915615" y="325854"/>
        <a:ext cx="1873948" cy="888887"/>
      </dsp:txXfrm>
    </dsp:sp>
    <dsp:sp modelId="{826003C5-EA86-4C25-9226-4E370B7632A0}">
      <dsp:nvSpPr>
        <dsp:cNvPr id="0" name=""/>
        <dsp:cNvSpPr/>
      </dsp:nvSpPr>
      <dsp:spPr>
        <a:xfrm>
          <a:off x="5196813" y="1631615"/>
          <a:ext cx="3032786" cy="1424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Missing Documents </a:t>
          </a:r>
          <a:endParaRPr lang="en-US" sz="3800" b="1" kern="1200" dirty="0"/>
        </a:p>
      </dsp:txBody>
      <dsp:txXfrm>
        <a:off x="5266346" y="1701148"/>
        <a:ext cx="2893720" cy="1285321"/>
      </dsp:txXfrm>
    </dsp:sp>
    <dsp:sp modelId="{765786C0-91E0-4763-9CD1-EF6D305EAF5F}">
      <dsp:nvSpPr>
        <dsp:cNvPr id="0" name=""/>
        <dsp:cNvSpPr/>
      </dsp:nvSpPr>
      <dsp:spPr>
        <a:xfrm>
          <a:off x="2943877" y="2515550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91964" y="2563637"/>
        <a:ext cx="1873948" cy="888887"/>
      </dsp:txXfrm>
    </dsp:sp>
    <dsp:sp modelId="{C614A98E-1FAF-46BB-9928-4D198F472A77}">
      <dsp:nvSpPr>
        <dsp:cNvPr id="0" name=""/>
        <dsp:cNvSpPr/>
      </dsp:nvSpPr>
      <dsp:spPr>
        <a:xfrm>
          <a:off x="48436" y="1849079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6523" y="1897166"/>
        <a:ext cx="1873948" cy="888887"/>
      </dsp:txXfrm>
    </dsp:sp>
    <dsp:sp modelId="{ECAFFD11-40B5-42E8-B083-CABC60D5A093}">
      <dsp:nvSpPr>
        <dsp:cNvPr id="0" name=""/>
        <dsp:cNvSpPr/>
      </dsp:nvSpPr>
      <dsp:spPr>
        <a:xfrm>
          <a:off x="47710" y="27569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5797" y="323780"/>
        <a:ext cx="1873948" cy="888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70901" y="-586149"/>
          <a:ext cx="8317853" cy="3679098"/>
        </a:xfrm>
        <a:prstGeom prst="circularArrow">
          <a:avLst>
            <a:gd name="adj1" fmla="val 5274"/>
            <a:gd name="adj2" fmla="val 312630"/>
            <a:gd name="adj3" fmla="val 13468945"/>
            <a:gd name="adj4" fmla="val 175871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3221736" y="-334915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Closeout Request</a:t>
          </a:r>
          <a:endParaRPr lang="en-US" sz="2000" kern="1200" dirty="0"/>
        </a:p>
      </dsp:txBody>
      <dsp:txXfrm>
        <a:off x="3269823" y="-286828"/>
        <a:ext cx="1873948" cy="888887"/>
      </dsp:txXfrm>
    </dsp:sp>
    <dsp:sp modelId="{B950E518-5CFB-4F5A-A689-BC0EA48339CF}">
      <dsp:nvSpPr>
        <dsp:cNvPr id="0" name=""/>
        <dsp:cNvSpPr/>
      </dsp:nvSpPr>
      <dsp:spPr>
        <a:xfrm>
          <a:off x="6133194" y="83115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Preliminary Review</a:t>
          </a:r>
          <a:endParaRPr lang="en-US" sz="2000" kern="1200" dirty="0"/>
        </a:p>
      </dsp:txBody>
      <dsp:txXfrm>
        <a:off x="6181281" y="131202"/>
        <a:ext cx="1873948" cy="888887"/>
      </dsp:txXfrm>
    </dsp:sp>
    <dsp:sp modelId="{826003C5-EA86-4C25-9226-4E370B7632A0}">
      <dsp:nvSpPr>
        <dsp:cNvPr id="0" name=""/>
        <dsp:cNvSpPr/>
      </dsp:nvSpPr>
      <dsp:spPr>
        <a:xfrm>
          <a:off x="6129195" y="1656626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Missing Documents </a:t>
          </a:r>
          <a:endParaRPr lang="en-US" sz="2000" kern="1200" dirty="0"/>
        </a:p>
      </dsp:txBody>
      <dsp:txXfrm>
        <a:off x="6177282" y="1704713"/>
        <a:ext cx="1873948" cy="888887"/>
      </dsp:txXfrm>
    </dsp:sp>
    <dsp:sp modelId="{765786C0-91E0-4763-9CD1-EF6D305EAF5F}">
      <dsp:nvSpPr>
        <dsp:cNvPr id="0" name=""/>
        <dsp:cNvSpPr/>
      </dsp:nvSpPr>
      <dsp:spPr>
        <a:xfrm>
          <a:off x="2457116" y="1931594"/>
          <a:ext cx="3474976" cy="1763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Final Reconciliation Completed</a:t>
          </a:r>
          <a:endParaRPr lang="en-US" sz="3800" b="1" kern="1200" dirty="0"/>
        </a:p>
      </dsp:txBody>
      <dsp:txXfrm>
        <a:off x="2543211" y="2017689"/>
        <a:ext cx="3302786" cy="1591478"/>
      </dsp:txXfrm>
    </dsp:sp>
    <dsp:sp modelId="{C614A98E-1FAF-46BB-9928-4D198F472A77}">
      <dsp:nvSpPr>
        <dsp:cNvPr id="0" name=""/>
        <dsp:cNvSpPr/>
      </dsp:nvSpPr>
      <dsp:spPr>
        <a:xfrm>
          <a:off x="314103" y="1654428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62190" y="1702515"/>
        <a:ext cx="1873948" cy="888887"/>
      </dsp:txXfrm>
    </dsp:sp>
    <dsp:sp modelId="{ECAFFD11-40B5-42E8-B083-CABC60D5A093}">
      <dsp:nvSpPr>
        <dsp:cNvPr id="0" name=""/>
        <dsp:cNvSpPr/>
      </dsp:nvSpPr>
      <dsp:spPr>
        <a:xfrm>
          <a:off x="313376" y="81041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61463" y="129128"/>
        <a:ext cx="1873948" cy="888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321306" y="-391498"/>
          <a:ext cx="8317853" cy="3679098"/>
        </a:xfrm>
        <a:prstGeom prst="circularArrow">
          <a:avLst>
            <a:gd name="adj1" fmla="val 5274"/>
            <a:gd name="adj2" fmla="val 312630"/>
            <a:gd name="adj3" fmla="val 13468945"/>
            <a:gd name="adj4" fmla="val 175871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3472141" y="-14026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Closeout Request</a:t>
          </a:r>
          <a:endParaRPr lang="en-US" sz="2000" kern="1200" dirty="0"/>
        </a:p>
      </dsp:txBody>
      <dsp:txXfrm>
        <a:off x="3520228" y="-92176"/>
        <a:ext cx="1873948" cy="888887"/>
      </dsp:txXfrm>
    </dsp:sp>
    <dsp:sp modelId="{B950E518-5CFB-4F5A-A689-BC0EA48339CF}">
      <dsp:nvSpPr>
        <dsp:cNvPr id="0" name=""/>
        <dsp:cNvSpPr/>
      </dsp:nvSpPr>
      <dsp:spPr>
        <a:xfrm>
          <a:off x="6259477" y="277767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Preliminary Review</a:t>
          </a:r>
          <a:endParaRPr lang="en-US" sz="2000" kern="1200" dirty="0"/>
        </a:p>
      </dsp:txBody>
      <dsp:txXfrm>
        <a:off x="6307564" y="325854"/>
        <a:ext cx="1873948" cy="888887"/>
      </dsp:txXfrm>
    </dsp:sp>
    <dsp:sp modelId="{826003C5-EA86-4C25-9226-4E370B7632A0}">
      <dsp:nvSpPr>
        <dsp:cNvPr id="0" name=""/>
        <dsp:cNvSpPr/>
      </dsp:nvSpPr>
      <dsp:spPr>
        <a:xfrm>
          <a:off x="6259477" y="1851278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Missing Documents </a:t>
          </a:r>
          <a:endParaRPr lang="en-US" sz="2000" kern="1200" dirty="0"/>
        </a:p>
      </dsp:txBody>
      <dsp:txXfrm>
        <a:off x="6307564" y="1899365"/>
        <a:ext cx="1873948" cy="888887"/>
      </dsp:txXfrm>
    </dsp:sp>
    <dsp:sp modelId="{765786C0-91E0-4763-9CD1-EF6D305EAF5F}">
      <dsp:nvSpPr>
        <dsp:cNvPr id="0" name=""/>
        <dsp:cNvSpPr/>
      </dsp:nvSpPr>
      <dsp:spPr>
        <a:xfrm>
          <a:off x="3459948" y="2515550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Final Reconciliation Completed</a:t>
          </a:r>
          <a:endParaRPr lang="en-US" sz="2000" kern="1200" dirty="0"/>
        </a:p>
      </dsp:txBody>
      <dsp:txXfrm>
        <a:off x="3508035" y="2563637"/>
        <a:ext cx="1873948" cy="888887"/>
      </dsp:txXfrm>
    </dsp:sp>
    <dsp:sp modelId="{C614A98E-1FAF-46BB-9928-4D198F472A77}">
      <dsp:nvSpPr>
        <dsp:cNvPr id="0" name=""/>
        <dsp:cNvSpPr/>
      </dsp:nvSpPr>
      <dsp:spPr>
        <a:xfrm>
          <a:off x="63665" y="1554350"/>
          <a:ext cx="2971743" cy="2082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FEMA Reviews Closeout Packet</a:t>
          </a:r>
          <a:endParaRPr lang="en-US" sz="3800" b="1" kern="1200" dirty="0"/>
        </a:p>
      </dsp:txBody>
      <dsp:txXfrm>
        <a:off x="165326" y="1656011"/>
        <a:ext cx="2768421" cy="1879217"/>
      </dsp:txXfrm>
    </dsp:sp>
    <dsp:sp modelId="{ECAFFD11-40B5-42E8-B083-CABC60D5A093}">
      <dsp:nvSpPr>
        <dsp:cNvPr id="0" name=""/>
        <dsp:cNvSpPr/>
      </dsp:nvSpPr>
      <dsp:spPr>
        <a:xfrm>
          <a:off x="563781" y="275693"/>
          <a:ext cx="1970122" cy="985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1868" y="323780"/>
        <a:ext cx="1873948" cy="888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FA7F-8BE9-4DEB-B0A8-128E1B6143BE}">
      <dsp:nvSpPr>
        <dsp:cNvPr id="0" name=""/>
        <dsp:cNvSpPr/>
      </dsp:nvSpPr>
      <dsp:spPr>
        <a:xfrm>
          <a:off x="230248" y="-411562"/>
          <a:ext cx="8716291" cy="3855333"/>
        </a:xfrm>
        <a:prstGeom prst="circularArrow">
          <a:avLst>
            <a:gd name="adj1" fmla="val 5274"/>
            <a:gd name="adj2" fmla="val 312630"/>
            <a:gd name="adj3" fmla="val 13470422"/>
            <a:gd name="adj4" fmla="val 1758618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A1D4-0189-4868-AB03-D7426E2F6940}">
      <dsp:nvSpPr>
        <dsp:cNvPr id="0" name=""/>
        <dsp:cNvSpPr/>
      </dsp:nvSpPr>
      <dsp:spPr>
        <a:xfrm>
          <a:off x="3439261" y="-148430"/>
          <a:ext cx="2063399" cy="1031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Closeout Request</a:t>
          </a:r>
          <a:endParaRPr lang="en-US" sz="2000" kern="1200" dirty="0"/>
        </a:p>
      </dsp:txBody>
      <dsp:txXfrm>
        <a:off x="3489624" y="-98067"/>
        <a:ext cx="1962673" cy="930973"/>
      </dsp:txXfrm>
    </dsp:sp>
    <dsp:sp modelId="{B950E518-5CFB-4F5A-A689-BC0EA48339CF}">
      <dsp:nvSpPr>
        <dsp:cNvPr id="0" name=""/>
        <dsp:cNvSpPr/>
      </dsp:nvSpPr>
      <dsp:spPr>
        <a:xfrm>
          <a:off x="6166200" y="289624"/>
          <a:ext cx="2063399" cy="1031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Preliminary Review</a:t>
          </a:r>
          <a:endParaRPr lang="en-US" sz="2000" kern="1200" dirty="0"/>
        </a:p>
      </dsp:txBody>
      <dsp:txXfrm>
        <a:off x="6216563" y="339987"/>
        <a:ext cx="1962673" cy="930973"/>
      </dsp:txXfrm>
    </dsp:sp>
    <dsp:sp modelId="{826003C5-EA86-4C25-9226-4E370B7632A0}">
      <dsp:nvSpPr>
        <dsp:cNvPr id="0" name=""/>
        <dsp:cNvSpPr/>
      </dsp:nvSpPr>
      <dsp:spPr>
        <a:xfrm>
          <a:off x="6166200" y="1990025"/>
          <a:ext cx="2063399" cy="1031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Missing Documents </a:t>
          </a:r>
          <a:endParaRPr lang="en-US" sz="2000" kern="1200" dirty="0"/>
        </a:p>
      </dsp:txBody>
      <dsp:txXfrm>
        <a:off x="6216563" y="2040388"/>
        <a:ext cx="1962673" cy="930973"/>
      </dsp:txXfrm>
    </dsp:sp>
    <dsp:sp modelId="{765786C0-91E0-4763-9CD1-EF6D305EAF5F}">
      <dsp:nvSpPr>
        <dsp:cNvPr id="0" name=""/>
        <dsp:cNvSpPr/>
      </dsp:nvSpPr>
      <dsp:spPr>
        <a:xfrm>
          <a:off x="3426484" y="2634600"/>
          <a:ext cx="2063399" cy="1031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Final Reconciliation Completed</a:t>
          </a:r>
          <a:endParaRPr lang="en-US" sz="2000" kern="1200" dirty="0"/>
        </a:p>
      </dsp:txBody>
      <dsp:txXfrm>
        <a:off x="3476847" y="2684963"/>
        <a:ext cx="1962673" cy="930973"/>
      </dsp:txXfrm>
    </dsp:sp>
    <dsp:sp modelId="{C614A98E-1FAF-46BB-9928-4D198F472A77}">
      <dsp:nvSpPr>
        <dsp:cNvPr id="0" name=""/>
        <dsp:cNvSpPr/>
      </dsp:nvSpPr>
      <dsp:spPr>
        <a:xfrm>
          <a:off x="392354" y="2364018"/>
          <a:ext cx="2063399" cy="1031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FEMA Reviews Closeout Packet</a:t>
          </a:r>
          <a:endParaRPr lang="en-US" sz="2000" kern="1200" dirty="0"/>
        </a:p>
      </dsp:txBody>
      <dsp:txXfrm>
        <a:off x="442717" y="2414381"/>
        <a:ext cx="1962673" cy="930973"/>
      </dsp:txXfrm>
    </dsp:sp>
    <dsp:sp modelId="{ECAFFD11-40B5-42E8-B083-CABC60D5A093}">
      <dsp:nvSpPr>
        <dsp:cNvPr id="0" name=""/>
        <dsp:cNvSpPr/>
      </dsp:nvSpPr>
      <dsp:spPr>
        <a:xfrm>
          <a:off x="0" y="2"/>
          <a:ext cx="3102424" cy="2272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Final Financial Transactions Completed</a:t>
          </a:r>
          <a:endParaRPr lang="en-US" sz="3800" b="1" kern="1200" dirty="0"/>
        </a:p>
      </dsp:txBody>
      <dsp:txXfrm>
        <a:off x="110917" y="110919"/>
        <a:ext cx="2880590" cy="2050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EC6BBB81-DE5C-6744-B228-1AD3FCFC8FB8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r>
              <a:rPr lang="en-US" smtClean="0"/>
              <a:t>2015PACloseout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14D9DC24-778E-0545-A3B6-AA293CCB67B6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r>
              <a:rPr lang="en-US" smtClean="0"/>
              <a:t>2015PACloseout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6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5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77F8-E0FB-4478-8B1D-766DD57D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399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2015PACloseout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20821" y="6094301"/>
            <a:ext cx="1804639" cy="3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spcAft>
          <a:spcPts val="800"/>
        </a:spcAft>
        <a:buClr>
          <a:srgbClr val="595959"/>
        </a:buClr>
        <a:buFont typeface="Arial"/>
        <a:buChar char="–"/>
        <a:defRPr sz="3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32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3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Benefits of closing a project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2653030"/>
            <a:ext cx="8707967" cy="420497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Subrecipient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(Applicants)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receive </a:t>
            </a:r>
            <a:r>
              <a:rPr lang="en-US" sz="3800" b="1" dirty="0" smtClean="0">
                <a:solidFill>
                  <a:srgbClr val="800000"/>
                </a:solidFill>
              </a:rPr>
              <a:t>additional payments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Subrecipient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Applicants)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to complete a </a:t>
            </a:r>
            <a:r>
              <a:rPr lang="en-US" sz="3800" b="1" dirty="0" smtClean="0">
                <a:solidFill>
                  <a:srgbClr val="800000"/>
                </a:solidFill>
              </a:rPr>
              <a:t>Quarterly Report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closed projects.</a:t>
            </a: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go back to your</a:t>
            </a:r>
            <a:r>
              <a:rPr lang="en-US" sz="3800" b="1" dirty="0" smtClean="0">
                <a:solidFill>
                  <a:srgbClr val="800000"/>
                </a:solidFill>
              </a:rPr>
              <a:t> day job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68" y="1295400"/>
            <a:ext cx="8333232" cy="903004"/>
          </a:xfrm>
        </p:spPr>
        <p:txBody>
          <a:bodyPr>
            <a:noAutofit/>
          </a:bodyPr>
          <a:lstStyle/>
          <a:p>
            <a:r>
              <a:rPr lang="en-US" sz="4400" dirty="0" smtClean="0"/>
              <a:t>When is project </a:t>
            </a:r>
            <a:r>
              <a:rPr lang="en-US" sz="4400" dirty="0"/>
              <a:t>r</a:t>
            </a:r>
            <a:r>
              <a:rPr lang="en-US" sz="4400" dirty="0" smtClean="0"/>
              <a:t>eady to close?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52700"/>
            <a:ext cx="8551333" cy="40379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has been </a:t>
            </a:r>
            <a:r>
              <a:rPr lang="en-US" sz="3800" b="1" dirty="0" smtClean="0">
                <a:solidFill>
                  <a:srgbClr val="800000"/>
                </a:solidFill>
              </a:rPr>
              <a:t>completed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rgbClr val="800000"/>
                </a:solidFill>
              </a:rPr>
              <a:t>No versions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process.</a:t>
            </a: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outstanding </a:t>
            </a:r>
            <a:r>
              <a:rPr lang="en-US" sz="3800" b="1" dirty="0" smtClean="0">
                <a:solidFill>
                  <a:srgbClr val="800000"/>
                </a:solidFill>
              </a:rPr>
              <a:t>appeals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3800" b="1" dirty="0" smtClean="0">
                <a:solidFill>
                  <a:srgbClr val="800000"/>
                </a:solidFill>
              </a:rPr>
              <a:t>arbitrations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pending </a:t>
            </a:r>
            <a:r>
              <a:rPr lang="en-US" sz="3800" b="1" dirty="0" smtClean="0">
                <a:solidFill>
                  <a:srgbClr val="800000"/>
                </a:solidFill>
              </a:rPr>
              <a:t>reimbursement requests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936"/>
            <a:ext cx="8229600" cy="9030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Types of closeouts 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489682"/>
              </p:ext>
            </p:extLst>
          </p:nvPr>
        </p:nvGraphicFramePr>
        <p:xfrm>
          <a:off x="187159" y="1988330"/>
          <a:ext cx="8783052" cy="510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6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90300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Small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projects: 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sz="4400" dirty="0" smtClean="0">
                <a:solidFill>
                  <a:srgbClr val="800000"/>
                </a:solidFill>
              </a:rPr>
              <a:t>loseout exceptions</a:t>
            </a:r>
            <a:endParaRPr lang="en-US" sz="4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40513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project “</a:t>
            </a:r>
            <a:r>
              <a:rPr lang="en-US" sz="3800" b="1" dirty="0" smtClean="0">
                <a:solidFill>
                  <a:srgbClr val="800000"/>
                </a:solidFill>
              </a:rPr>
              <a:t>netting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</a:t>
            </a:r>
            <a: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funding for </a:t>
            </a:r>
            <a: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small projects. </a:t>
            </a:r>
          </a:p>
          <a:p>
            <a:pPr lvl="1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upporting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netted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projects reviewed </a:t>
            </a:r>
            <a:r>
              <a:rPr lang="en-US" sz="3400" b="1" dirty="0" smtClean="0">
                <a:solidFill>
                  <a:srgbClr val="800000"/>
                </a:solidFill>
              </a:rPr>
              <a:t>same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projects.</a:t>
            </a:r>
          </a:p>
          <a:p>
            <a:pPr marL="738188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6" y="1134984"/>
            <a:ext cx="8229600" cy="90300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Small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etting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384"/>
              </p:ext>
            </p:extLst>
          </p:nvPr>
        </p:nvGraphicFramePr>
        <p:xfrm>
          <a:off x="182479" y="2064720"/>
          <a:ext cx="8894679" cy="325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907"/>
                <a:gridCol w="2670509"/>
                <a:gridCol w="1703305"/>
                <a:gridCol w="2333958"/>
              </a:tblGrid>
              <a:tr h="1411069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Project Number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Current Obligation</a:t>
                      </a:r>
                      <a:endParaRPr lang="en-US" sz="4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Actual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4500" baseline="0" dirty="0" smtClean="0"/>
                        <a:t>Costs</a:t>
                      </a:r>
                      <a:endParaRPr lang="en-US" sz="4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Variance</a:t>
                      </a:r>
                      <a:endParaRPr lang="en-US" sz="4500" dirty="0"/>
                    </a:p>
                  </a:txBody>
                  <a:tcPr anchor="ctr"/>
                </a:tc>
              </a:tr>
              <a:tr h="53473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Project 1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$10,000.00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$5,000.00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($5,000.00)</a:t>
                      </a:r>
                      <a:endParaRPr lang="en-US" sz="2600" b="1" dirty="0"/>
                    </a:p>
                  </a:txBody>
                  <a:tcPr/>
                </a:tc>
              </a:tr>
              <a:tr h="54810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Project 2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$10,000.00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$20,000.00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$10,000.00</a:t>
                      </a:r>
                      <a:endParaRPr lang="en-US" sz="2600" b="1" dirty="0"/>
                    </a:p>
                  </a:txBody>
                  <a:tcPr/>
                </a:tc>
              </a:tr>
              <a:tr h="70477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Totals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$20,000.00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$25,000.00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$5000.00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479" y="5553916"/>
            <a:ext cx="886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</a:rPr>
              <a:t>Net is $5,000.00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5315381"/>
            <a:ext cx="5249333" cy="1271686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373815"/>
              </p:ext>
            </p:extLst>
          </p:nvPr>
        </p:nvGraphicFramePr>
        <p:xfrm>
          <a:off x="457200" y="2552700"/>
          <a:ext cx="8229600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119133"/>
              </p:ext>
            </p:extLst>
          </p:nvPr>
        </p:nvGraphicFramePr>
        <p:xfrm>
          <a:off x="457200" y="2552700"/>
          <a:ext cx="8229600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07838"/>
              </p:ext>
            </p:extLst>
          </p:nvPr>
        </p:nvGraphicFramePr>
        <p:xfrm>
          <a:off x="457200" y="2552700"/>
          <a:ext cx="8229600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28760"/>
              </p:ext>
            </p:extLst>
          </p:nvPr>
        </p:nvGraphicFramePr>
        <p:xfrm>
          <a:off x="457200" y="2552700"/>
          <a:ext cx="8229600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6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99081"/>
              </p:ext>
            </p:extLst>
          </p:nvPr>
        </p:nvGraphicFramePr>
        <p:xfrm>
          <a:off x="457200" y="2552700"/>
          <a:ext cx="8229600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Purpose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for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Closeout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why Closeout matters.</a:t>
            </a: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the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closing.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Closeout </a:t>
            </a:r>
            <a:r>
              <a:rPr lang="en-US" sz="3800" b="1" dirty="0" smtClean="0">
                <a:solidFill>
                  <a:srgbClr val="800000"/>
                </a:solidFill>
              </a:rPr>
              <a:t>process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Large project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3108"/>
              </p:ext>
            </p:extLst>
          </p:nvPr>
        </p:nvGraphicFramePr>
        <p:xfrm>
          <a:off x="457200" y="2379406"/>
          <a:ext cx="8229600" cy="386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2493"/>
            <a:ext cx="8229600" cy="90300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Additional documentations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uring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74324"/>
            <a:ext cx="8822267" cy="42601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</a:t>
            </a:r>
            <a:r>
              <a:rPr lang="en-US" b="1" dirty="0">
                <a:solidFill>
                  <a:srgbClr val="800000"/>
                </a:solidFill>
              </a:rPr>
              <a:t>p</a:t>
            </a:r>
            <a:r>
              <a:rPr lang="en-US" sz="3800" b="1" dirty="0" smtClean="0">
                <a:solidFill>
                  <a:srgbClr val="800000"/>
                </a:solidFill>
              </a:rPr>
              <a:t>ayment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(Vendors)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</a:t>
            </a:r>
            <a:r>
              <a:rPr lang="en-US" sz="3800" b="1" i="1" dirty="0" smtClean="0">
                <a:solidFill>
                  <a:srgbClr val="800000"/>
                </a:solidFill>
              </a:rPr>
              <a:t>Statement of Loss</a:t>
            </a: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</a:t>
            </a:r>
            <a:r>
              <a:rPr lang="en-US" b="1" dirty="0">
                <a:solidFill>
                  <a:srgbClr val="800000"/>
                </a:solidFill>
              </a:rPr>
              <a:t>i</a:t>
            </a:r>
            <a:r>
              <a:rPr lang="en-US" sz="3800" b="1" dirty="0" smtClean="0">
                <a:solidFill>
                  <a:srgbClr val="800000"/>
                </a:solidFill>
              </a:rPr>
              <a:t>nsurance O + M requirements</a:t>
            </a:r>
            <a:endParaRPr lang="en-US" sz="3800" b="1" dirty="0">
              <a:solidFill>
                <a:srgbClr val="800000"/>
              </a:solidFill>
            </a:endParaRP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106"/>
            <a:ext cx="8229600" cy="90300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Additional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documentations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uring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loseout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9801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</a:t>
            </a:r>
            <a:r>
              <a:rPr lang="en-US" b="1" dirty="0">
                <a:solidFill>
                  <a:srgbClr val="800000"/>
                </a:solidFill>
              </a:rPr>
              <a:t>c</a:t>
            </a:r>
            <a:r>
              <a:rPr lang="en-US" sz="3800" b="1" dirty="0" smtClean="0">
                <a:solidFill>
                  <a:srgbClr val="800000"/>
                </a:solidFill>
              </a:rPr>
              <a:t>ompliance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EHP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800" i="1" dirty="0">
                <a:solidFill>
                  <a:srgbClr val="800000"/>
                </a:solidFill>
              </a:rPr>
              <a:t>Site Inspections </a:t>
            </a:r>
            <a:r>
              <a:rPr lang="en-US" sz="3800" i="1" dirty="0" smtClean="0">
                <a:solidFill>
                  <a:srgbClr val="800000"/>
                </a:solidFill>
              </a:rPr>
              <a:t>Reports</a:t>
            </a:r>
            <a:endParaRPr lang="en-US" sz="3800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6106"/>
            <a:ext cx="8229600" cy="90300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Additional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documentations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uring closeout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(Closeout . . . 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980186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pPr marL="225425" indent="0">
              <a:buNone/>
            </a:pPr>
            <a:r>
              <a:rPr lang="en-US" sz="3300" b="1" dirty="0" smtClean="0">
                <a:solidFill>
                  <a:srgbClr val="800000"/>
                </a:solidFill>
              </a:rPr>
              <a:t>TIP</a:t>
            </a:r>
            <a:r>
              <a:rPr lang="en-US" sz="3300" b="1" dirty="0">
                <a:solidFill>
                  <a:srgbClr val="800000"/>
                </a:solidFill>
              </a:rPr>
              <a:t>: Banks have a </a:t>
            </a:r>
            <a:r>
              <a:rPr lang="en-US" sz="3300" b="1" i="1" dirty="0">
                <a:solidFill>
                  <a:srgbClr val="800000"/>
                </a:solidFill>
              </a:rPr>
              <a:t>limited retention </a:t>
            </a:r>
            <a:r>
              <a:rPr lang="en-US" sz="3300" b="1" dirty="0">
                <a:solidFill>
                  <a:srgbClr val="800000"/>
                </a:solidFill>
              </a:rPr>
              <a:t>requirement of your </a:t>
            </a:r>
            <a:r>
              <a:rPr lang="en-US" sz="3300" b="1" dirty="0" smtClean="0">
                <a:solidFill>
                  <a:srgbClr val="800000"/>
                </a:solidFill>
              </a:rPr>
              <a:t>records.</a:t>
            </a:r>
          </a:p>
          <a:p>
            <a:pPr marL="225425" indent="0">
              <a:buNone/>
            </a:pPr>
            <a:r>
              <a:rPr lang="en-US" sz="3300" b="1" dirty="0" smtClean="0">
                <a:solidFill>
                  <a:srgbClr val="800000"/>
                </a:solidFill>
              </a:rPr>
              <a:t>It is important </a:t>
            </a:r>
            <a:r>
              <a:rPr lang="en-US" sz="3300" b="1" dirty="0">
                <a:solidFill>
                  <a:srgbClr val="800000"/>
                </a:solidFill>
              </a:rPr>
              <a:t>that you request copies of bank statements.</a:t>
            </a:r>
          </a:p>
          <a:p>
            <a:pPr marL="2254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4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Documentation retention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6652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 closed, still subject to </a:t>
            </a:r>
            <a:r>
              <a:rPr lang="en-US" sz="3800" b="1" dirty="0" smtClean="0">
                <a:solidFill>
                  <a:srgbClr val="800000"/>
                </a:solidFill>
              </a:rPr>
              <a:t>audit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 to</a:t>
            </a:r>
            <a:r>
              <a:rPr lang="en-US" sz="3800" b="1" dirty="0" smtClean="0">
                <a:solidFill>
                  <a:srgbClr val="800000"/>
                </a:solidFill>
              </a:rPr>
              <a:t> maintain electronic files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5425" indent="0">
              <a:buNone/>
            </a:pPr>
            <a:endParaRPr lang="en-US" dirty="0" smtClean="0"/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Documentation retention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(Continued . . . )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665220"/>
          </a:xfrm>
        </p:spPr>
        <p:txBody>
          <a:bodyPr>
            <a:normAutofit/>
          </a:bodyPr>
          <a:lstStyle/>
          <a:p>
            <a:pPr lvl="1"/>
            <a:r>
              <a:rPr lang="en-US" sz="3400" b="1" dirty="0" err="1" smtClean="0">
                <a:solidFill>
                  <a:srgbClr val="0000FF"/>
                </a:solidFill>
              </a:rPr>
              <a:t>LouisianaPA.com</a:t>
            </a:r>
            <a:r>
              <a:rPr lang="en-US" sz="3400" b="1" dirty="0" smtClean="0">
                <a:solidFill>
                  <a:srgbClr val="0000FF"/>
                </a:solidFill>
              </a:rPr>
              <a:t> </a:t>
            </a:r>
            <a:r>
              <a:rPr lang="en-US" sz="3400" dirty="0" smtClean="0"/>
              <a:t>is a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platform</a:t>
            </a:r>
            <a:r>
              <a:rPr lang="en-US" sz="3400" dirty="0" smtClean="0"/>
              <a:t>.</a:t>
            </a:r>
            <a:endParaRPr lang="en-US" sz="3400" dirty="0"/>
          </a:p>
          <a:p>
            <a:pPr marL="225425" indent="0">
              <a:buNone/>
            </a:pPr>
            <a:endParaRPr lang="en-US" dirty="0" smtClean="0"/>
          </a:p>
          <a:p>
            <a:pPr marL="225425" indent="0">
              <a:buNone/>
            </a:pPr>
            <a:endParaRPr lang="en-US" dirty="0"/>
          </a:p>
        </p:txBody>
      </p:sp>
      <p:pic>
        <p:nvPicPr>
          <p:cNvPr id="7" name="Picture 6" descr="Screen Shot 2015-07-09 at 8.5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548"/>
            <a:ext cx="9143999" cy="32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Closeout funding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431918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Closeout Incentives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(COI) </a:t>
            </a:r>
            <a:r>
              <a:rPr lang="en-US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Katrina/Rita</a:t>
            </a:r>
            <a:endParaRPr lang="en-US" sz="4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Subgrantees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may claim </a:t>
            </a:r>
            <a:r>
              <a:rPr lang="en-US" sz="3400" b="1" dirty="0" smtClean="0">
                <a:solidFill>
                  <a:srgbClr val="800000"/>
                </a:solidFill>
              </a:rPr>
              <a:t>up-to </a:t>
            </a:r>
            <a:r>
              <a:rPr lang="en-US" sz="3400" b="1" dirty="0">
                <a:solidFill>
                  <a:srgbClr val="800000"/>
                </a:solidFill>
              </a:rPr>
              <a:t>3%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 costs. </a:t>
            </a:r>
          </a:p>
          <a:p>
            <a:pPr lvl="1">
              <a:spcBef>
                <a:spcPts val="600"/>
              </a:spcBef>
            </a:pPr>
            <a:r>
              <a:rPr lang="en-US" sz="3400" b="1" dirty="0">
                <a:solidFill>
                  <a:srgbClr val="800000"/>
                </a:solidFill>
              </a:rPr>
              <a:t>Hours tracked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eligible tasks for </a:t>
            </a:r>
            <a:r>
              <a:rPr lang="en-US" sz="3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project.</a:t>
            </a:r>
          </a:p>
          <a:p>
            <a:pPr lvl="1">
              <a:spcBef>
                <a:spcPts val="600"/>
              </a:spcBef>
            </a:pPr>
            <a:r>
              <a:rPr lang="en-US" sz="3400" b="1" dirty="0">
                <a:solidFill>
                  <a:srgbClr val="800000"/>
                </a:solidFill>
              </a:rPr>
              <a:t>Reasonable cost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pPr marL="73818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Closeout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funding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(Continued . . . 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4010785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Administrative Costs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(DAC)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disasters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>
                <a:solidFill>
                  <a:srgbClr val="800000"/>
                </a:solidFill>
              </a:rPr>
              <a:t>November 13, 2007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Closeout.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Hours tracked to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specific project.</a:t>
            </a:r>
          </a:p>
          <a:p>
            <a:pPr lvl="1"/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Reasonable cost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20267"/>
            <a:ext cx="9144000" cy="145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4closeouthmdocumentation_checklist_v89_NOPINK_7-8-15_10a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7" y="1540933"/>
            <a:ext cx="4205323" cy="5080000"/>
          </a:xfrm>
          <a:prstGeom prst="rect">
            <a:avLst/>
          </a:prstGeom>
        </p:spPr>
      </p:pic>
      <p:pic>
        <p:nvPicPr>
          <p:cNvPr id="5" name="Picture 4" descr="docCheckli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66" y="609599"/>
            <a:ext cx="6011334" cy="6011334"/>
          </a:xfrm>
          <a:prstGeom prst="rect">
            <a:avLst/>
          </a:prstGeom>
        </p:spPr>
      </p:pic>
      <p:pic>
        <p:nvPicPr>
          <p:cNvPr id="9" name="Picture 8" descr="4closeouthmdocumentation_checklist_v89_NOPINK_7-8-15_10a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1153" r="20635" b="89333"/>
          <a:stretch/>
        </p:blipFill>
        <p:spPr>
          <a:xfrm>
            <a:off x="1238251" y="4809067"/>
            <a:ext cx="7126817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4200" y="1295402"/>
            <a:ext cx="8229600" cy="90300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Closeout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9659" y="5095735"/>
            <a:ext cx="3207899" cy="1335313"/>
          </a:xfrm>
          <a:prstGeom prst="rect">
            <a:avLst/>
          </a:prstGeom>
        </p:spPr>
        <p:txBody>
          <a:bodyPr vert="horz" lIns="82048" tIns="41025" rIns="82048" bIns="41025" rtlCol="0">
            <a:no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Nathan Elkins</a:t>
            </a:r>
            <a:endParaRPr lang="en-US" sz="2200" dirty="0">
              <a:solidFill>
                <a:srgbClr val="800000"/>
              </a:solidFill>
            </a:endParaRPr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smtClean="0"/>
              <a:t>Group Lead – Katrina/Rita</a:t>
            </a:r>
            <a:endParaRPr lang="en-US" sz="2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dirty="0"/>
              <a:t>(225) </a:t>
            </a:r>
            <a:r>
              <a:rPr lang="en-US" sz="2200" dirty="0" smtClean="0"/>
              <a:t>339-3723</a:t>
            </a: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dirty="0" err="1" smtClean="0">
                <a:solidFill>
                  <a:srgbClr val="0000FF"/>
                </a:solidFill>
              </a:rPr>
              <a:t>athan.elkins@</a:t>
            </a:r>
            <a:r>
              <a:rPr lang="en-US" sz="2200" b="1" dirty="0" err="1">
                <a:solidFill>
                  <a:srgbClr val="0000FF"/>
                </a:solidFill>
              </a:rPr>
              <a:t>la.gov</a:t>
            </a:r>
            <a:endParaRPr lang="en-US" sz="2200" b="1" dirty="0">
              <a:solidFill>
                <a:srgbClr val="0000FF"/>
              </a:solidFill>
            </a:endParaRP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72642" y="2419983"/>
            <a:ext cx="5113602" cy="693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2048" tIns="41025" rIns="82048" bIns="41025">
            <a:spAutoFit/>
          </a:bodyPr>
          <a:lstStyle/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2200" b="1" dirty="0" smtClean="0">
                <a:solidFill>
                  <a:srgbClr val="800000"/>
                </a:solidFill>
              </a:rPr>
              <a:t>Public Assistance Main Line</a:t>
            </a:r>
            <a:endParaRPr lang="en-US" sz="2200" dirty="0">
              <a:solidFill>
                <a:srgbClr val="800000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dirty="0" smtClean="0">
                <a:solidFill>
                  <a:srgbClr val="595959"/>
                </a:solidFill>
              </a:rPr>
              <a:t>(</a:t>
            </a:r>
            <a:r>
              <a:rPr lang="en-US" sz="2200" dirty="0">
                <a:solidFill>
                  <a:srgbClr val="595959"/>
                </a:solidFill>
              </a:rPr>
              <a:t>225) </a:t>
            </a:r>
            <a:r>
              <a:rPr lang="en-US" sz="2200" dirty="0" smtClean="0">
                <a:solidFill>
                  <a:srgbClr val="595959"/>
                </a:solidFill>
              </a:rPr>
              <a:t>346-4112</a:t>
            </a:r>
            <a:endParaRPr lang="en-US" sz="2200" dirty="0">
              <a:solidFill>
                <a:srgbClr val="595959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53903" y="5068860"/>
            <a:ext cx="4090097" cy="16786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2048" tIns="41025" rIns="82048" bIns="41025">
            <a:spAutoFit/>
          </a:bodyPr>
          <a:lstStyle/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b="1" dirty="0" err="1" smtClean="0">
                <a:solidFill>
                  <a:srgbClr val="800000"/>
                </a:solidFill>
              </a:rPr>
              <a:t>Kennon</a:t>
            </a:r>
            <a:r>
              <a:rPr lang="en-US" sz="2200" b="1" dirty="0" smtClean="0">
                <a:solidFill>
                  <a:srgbClr val="800000"/>
                </a:solidFill>
              </a:rPr>
              <a:t> Clayton</a:t>
            </a:r>
            <a:endParaRPr lang="en-US" sz="2200" dirty="0">
              <a:solidFill>
                <a:srgbClr val="800000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b="1" dirty="0" smtClean="0">
                <a:solidFill>
                  <a:srgbClr val="595959"/>
                </a:solidFill>
              </a:rPr>
              <a:t>Group Lead – All Other Disasters</a:t>
            </a:r>
            <a:endParaRPr lang="en-US" sz="2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dirty="0">
                <a:solidFill>
                  <a:srgbClr val="595959"/>
                </a:solidFill>
              </a:rPr>
              <a:t>(225) </a:t>
            </a:r>
            <a:r>
              <a:rPr lang="en-US" sz="2200" dirty="0" smtClean="0">
                <a:solidFill>
                  <a:srgbClr val="595959"/>
                </a:solidFill>
              </a:rPr>
              <a:t>242-6014</a:t>
            </a:r>
            <a:endParaRPr lang="en-US" sz="2200" dirty="0">
              <a:solidFill>
                <a:srgbClr val="595959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b="1" dirty="0" err="1" smtClean="0">
                <a:solidFill>
                  <a:srgbClr val="0000FF"/>
                </a:solidFill>
              </a:rPr>
              <a:t>kennon.clayton@</a:t>
            </a:r>
            <a:r>
              <a:rPr lang="en-US" sz="2200" b="1" dirty="0" err="1">
                <a:solidFill>
                  <a:srgbClr val="0000FF"/>
                </a:solidFill>
              </a:rPr>
              <a:t>la.gov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endParaRPr lang="en-US" sz="2200" dirty="0">
              <a:solidFill>
                <a:srgbClr val="595959"/>
              </a:solidFill>
            </a:endParaRPr>
          </a:p>
        </p:txBody>
      </p:sp>
      <p:pic>
        <p:nvPicPr>
          <p:cNvPr id="10" name="Picture 9" descr="gohseplogo_dist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36" y="2105995"/>
            <a:ext cx="1302035" cy="1281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72642" y="3347106"/>
            <a:ext cx="3276600" cy="1335313"/>
          </a:xfrm>
          <a:prstGeom prst="rect">
            <a:avLst/>
          </a:prstGeom>
        </p:spPr>
        <p:txBody>
          <a:bodyPr vert="horz" lIns="82048" tIns="41025" rIns="82048" bIns="41025" rtlCol="0">
            <a:no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Christina </a:t>
            </a:r>
            <a:r>
              <a:rPr lang="en-US" sz="2200" b="1" dirty="0" err="1" smtClean="0">
                <a:solidFill>
                  <a:srgbClr val="800000"/>
                </a:solidFill>
              </a:rPr>
              <a:t>Knighten</a:t>
            </a:r>
            <a:endParaRPr lang="en-US" sz="2200" dirty="0">
              <a:solidFill>
                <a:srgbClr val="800000"/>
              </a:solidFill>
            </a:endParaRPr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smtClean="0"/>
              <a:t>Section Chief</a:t>
            </a:r>
            <a:endParaRPr lang="en-US" sz="2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dirty="0"/>
              <a:t>(225) </a:t>
            </a:r>
            <a:r>
              <a:rPr lang="en-US" sz="2200" dirty="0" smtClean="0"/>
              <a:t>338-6763</a:t>
            </a: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 err="1">
                <a:solidFill>
                  <a:srgbClr val="0000FF"/>
                </a:solidFill>
              </a:rPr>
              <a:t>c</a:t>
            </a:r>
            <a:r>
              <a:rPr lang="en-US" sz="2200" b="1" dirty="0" err="1" smtClean="0">
                <a:solidFill>
                  <a:srgbClr val="0000FF"/>
                </a:solidFill>
              </a:rPr>
              <a:t>hristina.knighten@la.gov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54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closeout?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43" y="2592804"/>
            <a:ext cx="8539747" cy="342573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 administrative task.</a:t>
            </a: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Requirement.</a:t>
            </a:r>
          </a:p>
          <a:p>
            <a:pPr>
              <a:spcBef>
                <a:spcPts val="1200"/>
              </a:spcBef>
            </a:pP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assures you are fully reimbursed.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1815 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66" y="4638110"/>
            <a:ext cx="1539525" cy="2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3020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smtClean="0">
                <a:solidFill>
                  <a:srgbClr val="800000"/>
                </a:solidFill>
              </a:rPr>
              <a:t>Questions?</a:t>
            </a:r>
            <a:endParaRPr lang="en-US" sz="9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Purpose of project </a:t>
            </a:r>
            <a:r>
              <a:rPr lang="en-US" sz="4400" dirty="0"/>
              <a:t>c</a:t>
            </a:r>
            <a:r>
              <a:rPr lang="en-US" sz="4400" dirty="0" smtClean="0"/>
              <a:t>loseout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198404"/>
            <a:ext cx="9144000" cy="5048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work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Final claim of all eligible costs are documented.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Insurance proceeds are reconciled. </a:t>
            </a:r>
            <a:endParaRPr lang="en-US" sz="3200" b="1" dirty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Obtain and maintain requirements are met.</a:t>
            </a:r>
            <a:endParaRPr lang="en-US" sz="32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 costs have been reimbursed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GOHSEP’s role in closeout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047" y="2414016"/>
            <a:ext cx="4817985" cy="3605784"/>
          </a:xfrm>
        </p:spPr>
        <p:txBody>
          <a:bodyPr/>
          <a:lstStyle/>
          <a:p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reimbursement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now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3800" b="1" dirty="0" smtClean="0">
                <a:solidFill>
                  <a:srgbClr val="800000"/>
                </a:solidFill>
              </a:rPr>
              <a:t> tomorrow </a:t>
            </a:r>
            <a:endParaRPr lang="en-US" sz="3800" b="1" dirty="0">
              <a:solidFill>
                <a:srgbClr val="800000"/>
              </a:solidFill>
            </a:endParaRP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OIG Audit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2414016"/>
            <a:ext cx="3543300" cy="4133850"/>
          </a:xfr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closeout </a:t>
            </a:r>
            <a:r>
              <a:rPr lang="en-US" sz="4400" dirty="0"/>
              <a:t>m</a:t>
            </a:r>
            <a:r>
              <a:rPr lang="en-US" sz="4400" dirty="0" smtClean="0"/>
              <a:t>atters?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</a:t>
            </a:r>
            <a:r>
              <a:rPr lang="en-US" sz="3800" b="1" dirty="0" smtClean="0">
                <a:solidFill>
                  <a:srgbClr val="800000"/>
                </a:solidFill>
              </a:rPr>
              <a:t>3,598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projects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as </a:t>
            </a:r>
            <a:r>
              <a:rPr lang="en-US" sz="3800" b="1" dirty="0">
                <a:solidFill>
                  <a:srgbClr val="800000"/>
                </a:solidFill>
              </a:rPr>
              <a:t>100% complete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work is </a:t>
            </a:r>
            <a:r>
              <a:rPr lang="en-US" sz="3800" b="1" dirty="0">
                <a:solidFill>
                  <a:srgbClr val="800000"/>
                </a:solidFill>
              </a:rPr>
              <a:t>done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FEMA requires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closed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6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Required closeout </a:t>
            </a:r>
            <a:r>
              <a:rPr lang="en-US" sz="4400" dirty="0"/>
              <a:t>m</a:t>
            </a:r>
            <a:r>
              <a:rPr lang="en-US" sz="4400" dirty="0" smtClean="0"/>
              <a:t>etrics 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617253"/>
              </p:ext>
            </p:extLst>
          </p:nvPr>
        </p:nvGraphicFramePr>
        <p:xfrm>
          <a:off x="227263" y="2142721"/>
          <a:ext cx="8745087" cy="459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777"/>
                <a:gridCol w="2908281"/>
                <a:gridCol w="2915029"/>
              </a:tblGrid>
              <a:tr h="1437809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DISASTERS</a:t>
                      </a:r>
                      <a:endParaRPr lang="en-US" sz="45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2014-15 </a:t>
                      </a:r>
                      <a:br>
                        <a:rPr lang="en-US" sz="4000" dirty="0" smtClean="0"/>
                      </a:br>
                      <a:r>
                        <a:rPr lang="en-US" sz="4000" dirty="0" smtClean="0"/>
                        <a:t>LARGE PWS</a:t>
                      </a:r>
                      <a:endParaRPr lang="en-US" sz="40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2014-15</a:t>
                      </a:r>
                      <a:br>
                        <a:rPr lang="en-US" sz="4000" dirty="0" smtClean="0"/>
                      </a:br>
                      <a:r>
                        <a:rPr lang="en-US" sz="4000" dirty="0" smtClean="0"/>
                        <a:t>SMALL PWS</a:t>
                      </a:r>
                      <a:endParaRPr lang="en-US" sz="4000" dirty="0"/>
                    </a:p>
                  </a:txBody>
                  <a:tcPr marL="151349" marR="151349" anchor="ctr"/>
                </a:tc>
              </a:tr>
              <a:tr h="8390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Katrina/Rita</a:t>
                      </a:r>
                      <a:endParaRPr lang="en-US" sz="28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1,200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10,072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</a:tr>
              <a:tr h="8390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Gustav/Ike</a:t>
                      </a:r>
                      <a:endParaRPr lang="en-US" sz="28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648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1,704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</a:tr>
              <a:tr h="8390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 Disasters</a:t>
                      </a:r>
                      <a:endParaRPr lang="en-US" sz="28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119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193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</a:tr>
              <a:tr h="5843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Totals</a:t>
                      </a:r>
                      <a:endParaRPr lang="en-US" sz="2800" dirty="0"/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1,967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</a:rPr>
                        <a:t>11,969</a:t>
                      </a:r>
                      <a:endParaRPr lang="en-US" sz="3600" b="1" dirty="0">
                        <a:solidFill>
                          <a:srgbClr val="800000"/>
                        </a:solidFill>
                      </a:endParaRPr>
                    </a:p>
                  </a:txBody>
                  <a:tcPr marL="151349" marR="151349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</a:t>
            </a:r>
            <a:r>
              <a:rPr lang="en-US" sz="4400" dirty="0" smtClean="0"/>
              <a:t>closeout </a:t>
            </a:r>
            <a:r>
              <a:rPr lang="en-US" sz="4400" dirty="0"/>
              <a:t>m</a:t>
            </a:r>
            <a:r>
              <a:rPr lang="en-US" sz="4400" dirty="0" smtClean="0"/>
              <a:t>atters?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70224"/>
            <a:ext cx="8686800" cy="4687776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does not meet closeout metrics: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State Management Costs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not be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2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GOHSEP is advocate for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citizens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3400" b="1" dirty="0" smtClean="0">
                <a:solidFill>
                  <a:srgbClr val="800000"/>
                </a:solidFill>
              </a:rPr>
              <a:t>Closeout Incentive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not be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1815 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33" y="6153131"/>
            <a:ext cx="1539525" cy="2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10300"/>
            <a:ext cx="9144000" cy="66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56" y="1268680"/>
            <a:ext cx="8229600" cy="903004"/>
          </a:xfrm>
        </p:spPr>
        <p:txBody>
          <a:bodyPr>
            <a:noAutofit/>
          </a:bodyPr>
          <a:lstStyle/>
          <a:p>
            <a:r>
              <a:rPr lang="en-US" sz="4400" dirty="0" smtClean="0"/>
              <a:t>Gustav/Ike closeout deadline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987800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2336800"/>
            <a:ext cx="9144007" cy="4503420"/>
            <a:chOff x="0" y="2336800"/>
            <a:chExt cx="9144007" cy="4503420"/>
          </a:xfrm>
        </p:grpSpPr>
        <p:pic>
          <p:nvPicPr>
            <p:cNvPr id="6" name="Picture 5" descr="gustav ik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36800"/>
              <a:ext cx="9144000" cy="45034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173586" y="2513263"/>
              <a:ext cx="3970421" cy="20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39368" y="2660316"/>
            <a:ext cx="3662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September 2016</a:t>
            </a:r>
          </a:p>
          <a:p>
            <a:r>
              <a:rPr lang="en-US" sz="3200" b="1" dirty="0" smtClean="0"/>
              <a:t>Gustav/Ike</a:t>
            </a:r>
          </a:p>
          <a:p>
            <a:r>
              <a:rPr lang="en-US" sz="3200" b="1" dirty="0" smtClean="0"/>
              <a:t>Closeout Deadline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4542616" y="2362200"/>
            <a:ext cx="3959700" cy="2343484"/>
          </a:xfrm>
          <a:prstGeom prst="ellipse">
            <a:avLst/>
          </a:prstGeom>
          <a:noFill/>
          <a:ln w="25400">
            <a:solidFill>
              <a:srgbClr val="80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704</Words>
  <Application>Microsoft Macintosh PowerPoint</Application>
  <PresentationFormat>On-screen Show (4:3)</PresentationFormat>
  <Paragraphs>213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Closeout</vt:lpstr>
      <vt:lpstr>Purpose</vt:lpstr>
      <vt:lpstr>What is closeout?</vt:lpstr>
      <vt:lpstr>Purpose of project closeout </vt:lpstr>
      <vt:lpstr>GOHSEP’s role in closeout</vt:lpstr>
      <vt:lpstr>Why closeout matters?</vt:lpstr>
      <vt:lpstr>Required closeout metrics </vt:lpstr>
      <vt:lpstr>Why closeout matters?</vt:lpstr>
      <vt:lpstr>Gustav/Ike closeout deadline</vt:lpstr>
      <vt:lpstr>Benefits of closing a project </vt:lpstr>
      <vt:lpstr>When is project ready to close?</vt:lpstr>
      <vt:lpstr>Types of closeouts </vt:lpstr>
      <vt:lpstr>Small projects: Closeout exceptions</vt:lpstr>
      <vt:lpstr>Small project netting</vt:lpstr>
      <vt:lpstr>Large project closeout</vt:lpstr>
      <vt:lpstr>Large project closeout</vt:lpstr>
      <vt:lpstr>Large project closeout</vt:lpstr>
      <vt:lpstr>Large project closeout</vt:lpstr>
      <vt:lpstr>Large project closeout</vt:lpstr>
      <vt:lpstr>Large project closeout</vt:lpstr>
      <vt:lpstr>Additional documentations during closeout</vt:lpstr>
      <vt:lpstr>Additional documentations during closeout</vt:lpstr>
      <vt:lpstr>Additional documentations during closeout (Closeout . . . )</vt:lpstr>
      <vt:lpstr>Documentation retention</vt:lpstr>
      <vt:lpstr>Documentation retention (Continued . . . )</vt:lpstr>
      <vt:lpstr>Closeout funding</vt:lpstr>
      <vt:lpstr>Closeout funding (Continued . . . )</vt:lpstr>
      <vt:lpstr>PowerPoint Presentation</vt:lpstr>
      <vt:lpstr>Closeout contacts</vt:lpstr>
      <vt:lpstr>PowerPoint Presentation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550</cp:revision>
  <cp:lastPrinted>2015-07-07T19:12:45Z</cp:lastPrinted>
  <dcterms:created xsi:type="dcterms:W3CDTF">2013-04-02T20:42:59Z</dcterms:created>
  <dcterms:modified xsi:type="dcterms:W3CDTF">2015-07-13T13:31:32Z</dcterms:modified>
</cp:coreProperties>
</file>