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476" r:id="rId1"/>
  </p:sldMasterIdLst>
  <p:notesMasterIdLst>
    <p:notesMasterId r:id="rId9"/>
  </p:notesMasterIdLst>
  <p:handoutMasterIdLst>
    <p:handoutMasterId r:id="rId10"/>
  </p:handoutMasterIdLst>
  <p:sldIdLst>
    <p:sldId id="256" r:id="rId2"/>
    <p:sldId id="449" r:id="rId3"/>
    <p:sldId id="445" r:id="rId4"/>
    <p:sldId id="444" r:id="rId5"/>
    <p:sldId id="446" r:id="rId6"/>
    <p:sldId id="450" r:id="rId7"/>
    <p:sldId id="447" r:id="rId8"/>
  </p:sldIdLst>
  <p:sldSz cx="9144000" cy="6858000" type="screen4x3"/>
  <p:notesSz cx="7077075" cy="9363075"/>
  <p:custDataLst>
    <p:tags r:id="rId1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modifyVerifier cryptProviderType="rsaAES" cryptAlgorithmClass="hash" cryptAlgorithmType="typeAny" cryptAlgorithmSid="14" spinCount="100000" saltData="3F1E4Om0MT6g7DmYaseZ/A==" hashData="hI3fmPxOdJ/PeBlUw6PdQfDCL6zhEj7pbX1Dqt+pKQKgbOPs/qFouAUaA4EPdFpIF8uRTyhgauZ15A6X6KMkvQ=="/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gray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4C3C"/>
    <a:srgbClr val="1FAA43"/>
    <a:srgbClr val="2C3E50"/>
    <a:srgbClr val="C2D3E8"/>
    <a:srgbClr val="000066"/>
    <a:srgbClr val="800000"/>
    <a:srgbClr val="002060"/>
    <a:srgbClr val="2B67AF"/>
    <a:srgbClr val="3074C6"/>
    <a:srgbClr val="2860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9" autoAdjust="0"/>
    <p:restoredTop sz="88889" autoAdjust="0"/>
  </p:normalViewPr>
  <p:slideViewPr>
    <p:cSldViewPr snapToGrid="0" showGuides="1">
      <p:cViewPr varScale="1">
        <p:scale>
          <a:sx n="69" d="100"/>
          <a:sy n="69" d="100"/>
        </p:scale>
        <p:origin x="1603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1F71C4F-2E05-44BE-8B96-FC57F1D6CF2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7050" cy="468313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 eaLnBrk="1" hangingPunct="1">
              <a:defRPr sz="1200">
                <a:latin typeface="Arial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E6872A-70F2-47EF-8157-65A15F3436C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08438" y="0"/>
            <a:ext cx="3067050" cy="468313"/>
          </a:xfrm>
          <a:prstGeom prst="rect">
            <a:avLst/>
          </a:prstGeom>
        </p:spPr>
        <p:txBody>
          <a:bodyPr vert="horz" wrap="square" lIns="93936" tIns="46968" rIns="93936" bIns="46968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pitchFamily="-106" charset="-128"/>
                <a:cs typeface="+mn-cs"/>
              </a:defRPr>
            </a:lvl1pPr>
          </a:lstStyle>
          <a:p>
            <a:pPr>
              <a:defRPr/>
            </a:pPr>
            <a:fld id="{3A4F94AB-2CF1-41DA-82BB-7691D554C3AF}" type="datetime1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3E2D75-4386-4883-861D-86245AF002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93175"/>
            <a:ext cx="3067050" cy="468313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 eaLnBrk="1" hangingPunct="1">
              <a:defRPr sz="1200">
                <a:latin typeface="Arial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EB16F2-104D-4809-8E39-55F86D8EC3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08438" y="8893175"/>
            <a:ext cx="3067050" cy="468313"/>
          </a:xfrm>
          <a:prstGeom prst="rect">
            <a:avLst/>
          </a:prstGeom>
        </p:spPr>
        <p:txBody>
          <a:bodyPr vert="horz" wrap="square" lIns="93936" tIns="46968" rIns="93936" bIns="4696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4F61D1D-FB0A-4570-9DFE-037E8AE6C7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1D0F5BAF-7964-41C3-87AE-524FE7AB9A9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67050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36" tIns="46968" rIns="93936" bIns="4696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A6C72739-9D3E-44ED-B327-6243F9F2F5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008438" y="0"/>
            <a:ext cx="3067050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36" tIns="46968" rIns="93936" bIns="4696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pitchFamily="-106" charset="-128"/>
                <a:cs typeface="+mn-cs"/>
              </a:defRPr>
            </a:lvl1pPr>
          </a:lstStyle>
          <a:p>
            <a:pPr>
              <a:defRPr/>
            </a:pPr>
            <a:fld id="{FB2B7307-9BC9-4E56-96E9-677A408E722D}" type="datetime1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69FFFE6C-D166-42C7-9AB1-CF5FB6AFBCE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6975" y="701675"/>
            <a:ext cx="4683125" cy="35115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7" name="Rectangle 5">
            <a:extLst>
              <a:ext uri="{FF2B5EF4-FFF2-40B4-BE49-F238E27FC236}">
                <a16:creationId xmlns:a16="http://schemas.microsoft.com/office/drawing/2014/main" id="{F70D627D-A63A-4CFD-B1D4-C162BF6A463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8025" y="4448175"/>
            <a:ext cx="5661025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36" tIns="46968" rIns="93936" bIns="469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3798" name="Rectangle 6">
            <a:extLst>
              <a:ext uri="{FF2B5EF4-FFF2-40B4-BE49-F238E27FC236}">
                <a16:creationId xmlns:a16="http://schemas.microsoft.com/office/drawing/2014/main" id="{B2726EB0-83E2-405D-9D38-DB20AEF847F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93175"/>
            <a:ext cx="3067050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36" tIns="46968" rIns="93936" bIns="4696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9" name="Rectangle 7">
            <a:extLst>
              <a:ext uri="{FF2B5EF4-FFF2-40B4-BE49-F238E27FC236}">
                <a16:creationId xmlns:a16="http://schemas.microsoft.com/office/drawing/2014/main" id="{F2EA3FA9-226F-4792-A45E-59DA228594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08438" y="8893175"/>
            <a:ext cx="3067050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36" tIns="46968" rIns="93936" bIns="4696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913F876-ED84-4077-AA02-E6C2AC607E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-107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-107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-107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-107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30EB36D4-3F50-4BB6-AC63-0AFDE81EAC0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905D0918-43A3-49B8-A04A-A519733E66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F294005D-5347-44E7-8A11-5F201A3EFE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62000" indent="-2921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73163" indent="-2333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43063" indent="-2333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112963" indent="-2333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70163" indent="-2333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3027363" indent="-2333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84563" indent="-2333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941763" indent="-2333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365533E-F1AA-4850-890C-23F776C3D496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6F486CD2-B854-4203-8282-E310503EAAE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05D96EC6-FF50-430B-902E-C9FEB9A4F2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22E040B5-4A9A-4045-908D-6723A6D07F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62000" indent="-2921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73163" indent="-2333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43063" indent="-2333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112963" indent="-2333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70163" indent="-2333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3027363" indent="-2333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84563" indent="-2333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941763" indent="-2333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7835604-37FD-464A-8FC7-B9C8108951A1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resenta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148C43A-88B8-40C8-A9B2-1D9AAED34BD3}"/>
              </a:ext>
            </a:extLst>
          </p:cNvPr>
          <p:cNvSpPr/>
          <p:nvPr userDrawn="1"/>
        </p:nvSpPr>
        <p:spPr>
          <a:xfrm>
            <a:off x="-5" y="3363559"/>
            <a:ext cx="9144000" cy="1645920"/>
          </a:xfrm>
          <a:prstGeom prst="rect">
            <a:avLst/>
          </a:prstGeom>
          <a:solidFill>
            <a:srgbClr val="0088CC"/>
          </a:solidFill>
          <a:ln w="12700" cap="flat" cmpd="sng" algn="ctr">
            <a:solidFill>
              <a:srgbClr val="2C3E50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ＭＳ Ｐゴシック" panose="020B0600070205080204" pitchFamily="34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1342163"/>
          </a:xfrm>
        </p:spPr>
        <p:txBody>
          <a:bodyPr anchor="b">
            <a:noAutofit/>
          </a:bodyPr>
          <a:lstStyle>
            <a:lvl1pPr algn="ctr">
              <a:defRPr sz="4350" b="1">
                <a:solidFill>
                  <a:srgbClr val="2C3E5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4459" y="4147708"/>
            <a:ext cx="8615082" cy="628283"/>
          </a:xfrm>
        </p:spPr>
        <p:txBody>
          <a:bodyPr>
            <a:noAutofit/>
          </a:bodyPr>
          <a:lstStyle>
            <a:lvl1pPr marL="0" indent="0" algn="ctr">
              <a:buNone/>
              <a:defRPr sz="3600" spc="225">
                <a:solidFill>
                  <a:schemeClr val="bg1"/>
                </a:solidFill>
                <a:latin typeface="Coo Hew" pitchFamily="2" charset="0"/>
                <a:ea typeface="Coo Hew" pitchFamily="2" charset="0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214BCF95-0BF7-4325-ABD5-A71A5F4FF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74893" y="6463936"/>
            <a:ext cx="606910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</a:t>
            </a:r>
          </a:p>
        </p:txBody>
      </p:sp>
    </p:spTree>
    <p:extLst>
      <p:ext uri="{BB962C8B-B14F-4D97-AF65-F5344CB8AC3E}">
        <p14:creationId xmlns:p14="http://schemas.microsoft.com/office/powerpoint/2010/main" val="1697485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955597"/>
            <a:ext cx="7886700" cy="2852737"/>
          </a:xfrm>
        </p:spPr>
        <p:txBody>
          <a:bodyPr anchor="b">
            <a:normAutofit/>
          </a:bodyPr>
          <a:lstStyle>
            <a:lvl1pPr>
              <a:defRPr sz="3000" spc="-113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35320"/>
            <a:ext cx="7886700" cy="1500187"/>
          </a:xfrm>
        </p:spPr>
        <p:txBody>
          <a:bodyPr>
            <a:normAutofit/>
          </a:bodyPr>
          <a:lstStyle>
            <a:lvl1pPr marL="0" indent="0">
              <a:buNone/>
              <a:defRPr sz="2700" spc="225" baseline="0">
                <a:solidFill>
                  <a:schemeClr val="accent3"/>
                </a:solidFill>
                <a:latin typeface="Coo Hew" pitchFamily="2" charset="0"/>
                <a:ea typeface="Coo Hew" pitchFamily="2" charset="0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37185A43-FF90-4B83-9935-FFACEDDEC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61448" y="6481861"/>
            <a:ext cx="6082551" cy="365125"/>
          </a:xfrm>
          <a:prstGeom prst="rect">
            <a:avLst/>
          </a:prstGeom>
        </p:spPr>
        <p:txBody>
          <a:bodyPr/>
          <a:lstStyle>
            <a:lvl1pPr algn="l">
              <a:defRPr sz="15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360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 Content with 2 Lev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288302"/>
            <a:ext cx="3886200" cy="3938681"/>
          </a:xfrm>
        </p:spPr>
        <p:txBody>
          <a:bodyPr/>
          <a:lstStyle>
            <a:lvl1pPr>
              <a:defRPr sz="2400" baseline="0">
                <a:solidFill>
                  <a:schemeClr val="accent3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514337" indent="-171446">
              <a:buSzPct val="85000"/>
              <a:buFont typeface="Courier New" panose="02070309020205020404" pitchFamily="49" charset="0"/>
              <a:buChar char="o"/>
              <a:defRPr sz="225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288302"/>
            <a:ext cx="3886200" cy="3938681"/>
          </a:xfrm>
        </p:spPr>
        <p:txBody>
          <a:bodyPr/>
          <a:lstStyle>
            <a:lvl1pPr marL="171446" indent="-171446">
              <a:defRPr lang="en-US" sz="2400" kern="1200" spc="225" baseline="0" dirty="0" smtClean="0">
                <a:solidFill>
                  <a:schemeClr val="accent3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514337" indent="-171446">
              <a:defRPr lang="en-US" sz="2250" kern="1200" dirty="0" smtClean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marL="171446" lvl="0" indent="-171446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171446" lvl="1" indent="-171446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7B37FED0-7A44-41AC-84C4-07A29144A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61449" y="6481862"/>
            <a:ext cx="6082551" cy="365125"/>
          </a:xfrm>
          <a:prstGeom prst="rect">
            <a:avLst/>
          </a:prstGeom>
        </p:spPr>
        <p:txBody>
          <a:bodyPr/>
          <a:lstStyle>
            <a:lvl1pPr algn="l">
              <a:defRPr sz="15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DF18B7F-46DD-41CB-8C2B-653E377BA90E}"/>
              </a:ext>
            </a:extLst>
          </p:cNvPr>
          <p:cNvCxnSpPr/>
          <p:nvPr userDrawn="1"/>
        </p:nvCxnSpPr>
        <p:spPr>
          <a:xfrm>
            <a:off x="628650" y="1290918"/>
            <a:ext cx="7891272" cy="0"/>
          </a:xfrm>
          <a:prstGeom prst="line">
            <a:avLst/>
          </a:prstGeom>
          <a:ln w="15875">
            <a:solidFill>
              <a:srgbClr val="E74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8994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4D6A1B-AC09-42C3-AB27-03278CF2C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61449" y="6472900"/>
            <a:ext cx="6082551" cy="365125"/>
          </a:xfrm>
          <a:prstGeom prst="rect">
            <a:avLst/>
          </a:prstGeom>
        </p:spPr>
        <p:txBody>
          <a:bodyPr/>
          <a:lstStyle>
            <a:lvl1pPr algn="l">
              <a:defRPr sz="15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206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algn="l">
              <a:defRPr sz="3450">
                <a:solidFill>
                  <a:srgbClr val="2C3E5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628650" y="1427418"/>
            <a:ext cx="7886700" cy="4200384"/>
          </a:xfrm>
        </p:spPr>
        <p:txBody>
          <a:bodyPr>
            <a:noAutofit/>
          </a:bodyPr>
          <a:lstStyle>
            <a:lvl1pPr marL="342900" indent="-34290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600" spc="0" baseline="0">
                <a:solidFill>
                  <a:srgbClr val="2C3E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90135DE-94CD-4980-B0EE-1DF592332B81}"/>
              </a:ext>
            </a:extLst>
          </p:cNvPr>
          <p:cNvCxnSpPr/>
          <p:nvPr userDrawn="1"/>
        </p:nvCxnSpPr>
        <p:spPr>
          <a:xfrm>
            <a:off x="628650" y="1290918"/>
            <a:ext cx="7891272" cy="0"/>
          </a:xfrm>
          <a:prstGeom prst="line">
            <a:avLst/>
          </a:prstGeom>
          <a:ln w="15875">
            <a:solidFill>
              <a:srgbClr val="E74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8053248D-0871-4B79-A72D-E4EF587605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3061449" y="6472894"/>
            <a:ext cx="6082551" cy="365125"/>
          </a:xfrm>
          <a:prstGeom prst="rect">
            <a:avLst/>
          </a:prstGeom>
        </p:spPr>
        <p:txBody>
          <a:bodyPr/>
          <a:lstStyle>
            <a:lvl1pPr algn="l">
              <a:defRPr sz="15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316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able Placeholder 5"/>
          <p:cNvSpPr>
            <a:spLocks noGrp="1"/>
          </p:cNvSpPr>
          <p:nvPr>
            <p:ph type="tbl" sz="quarter" idx="12"/>
          </p:nvPr>
        </p:nvSpPr>
        <p:spPr>
          <a:xfrm>
            <a:off x="628650" y="1426737"/>
            <a:ext cx="7886700" cy="4232275"/>
          </a:xfrm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67BE8C02-F5B1-49C7-B994-DBDC98A84A1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061449" y="6472894"/>
            <a:ext cx="6082551" cy="365125"/>
          </a:xfrm>
          <a:prstGeom prst="rect">
            <a:avLst/>
          </a:prstGeom>
        </p:spPr>
        <p:txBody>
          <a:bodyPr/>
          <a:lstStyle>
            <a:lvl1pPr algn="l">
              <a:defRPr sz="15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221AF43-C4A8-41A9-BBBF-B233C79FBD68}"/>
              </a:ext>
            </a:extLst>
          </p:cNvPr>
          <p:cNvCxnSpPr/>
          <p:nvPr userDrawn="1"/>
        </p:nvCxnSpPr>
        <p:spPr>
          <a:xfrm>
            <a:off x="628650" y="1290918"/>
            <a:ext cx="7891272" cy="0"/>
          </a:xfrm>
          <a:prstGeom prst="line">
            <a:avLst/>
          </a:prstGeom>
          <a:ln w="15875">
            <a:solidFill>
              <a:srgbClr val="E74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6660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400990"/>
            <a:ext cx="7886700" cy="78809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28650" y="1427418"/>
            <a:ext cx="7886700" cy="4172104"/>
          </a:xfrm>
        </p:spPr>
        <p:txBody>
          <a:bodyPr/>
          <a:lstStyle>
            <a:lvl1pPr marL="457200" indent="-457200">
              <a:lnSpc>
                <a:spcPct val="100000"/>
              </a:lnSpc>
              <a:spcBef>
                <a:spcPts val="800"/>
              </a:spcBef>
              <a:defRPr sz="2800" spc="0" baseline="0">
                <a:latin typeface="Open Sans" panose="020B0606030504020204"/>
              </a:defRPr>
            </a:lvl1pPr>
            <a:lvl2pPr marL="859536">
              <a:lnSpc>
                <a:spcPct val="100000"/>
              </a:lnSpc>
              <a:spcBef>
                <a:spcPts val="400"/>
              </a:spcBef>
              <a:defRPr>
                <a:solidFill>
                  <a:srgbClr val="616E7C"/>
                </a:solidFill>
              </a:defRPr>
            </a:lvl2pPr>
          </a:lstStyle>
          <a:p>
            <a:r>
              <a:rPr lang="en-US" dirty="0"/>
              <a:t>Click icon to add picture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AABC64CC-DED2-4BC4-BB49-698745C4AD6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061447" y="6486385"/>
            <a:ext cx="6082553" cy="365125"/>
          </a:xfrm>
          <a:prstGeom prst="rect">
            <a:avLst/>
          </a:prstGeom>
        </p:spPr>
        <p:txBody>
          <a:bodyPr/>
          <a:lstStyle>
            <a:lvl1pPr algn="l">
              <a:defRPr sz="15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2832155-8C0B-4D6A-88B5-EF6C656F47C6}"/>
              </a:ext>
            </a:extLst>
          </p:cNvPr>
          <p:cNvCxnSpPr/>
          <p:nvPr userDrawn="1"/>
        </p:nvCxnSpPr>
        <p:spPr>
          <a:xfrm>
            <a:off x="628650" y="1290918"/>
            <a:ext cx="7891272" cy="0"/>
          </a:xfrm>
          <a:prstGeom prst="line">
            <a:avLst/>
          </a:prstGeom>
          <a:ln w="15875">
            <a:solidFill>
              <a:srgbClr val="E74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8769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C3E5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2"/>
          </p:nvPr>
        </p:nvSpPr>
        <p:spPr>
          <a:xfrm>
            <a:off x="628650" y="1426735"/>
            <a:ext cx="7886700" cy="4152900"/>
          </a:xfrm>
        </p:spPr>
        <p:txBody>
          <a:bodyPr/>
          <a:lstStyle>
            <a:lvl1pPr>
              <a:defRPr sz="2800" kern="1200" spc="0" baseline="0">
                <a:solidFill>
                  <a:srgbClr val="2C3E50"/>
                </a:solidFill>
                <a:latin typeface="Open Sans" panose="020B0606030504020204"/>
              </a:defRPr>
            </a:lvl1pPr>
            <a:lvl2pPr marL="685791" indent="-342900">
              <a:buFont typeface="Arial" panose="020B0604020202020204" pitchFamily="34" charset="0"/>
              <a:buChar char="•"/>
              <a:defRPr>
                <a:solidFill>
                  <a:srgbClr val="616E7C"/>
                </a:solidFill>
              </a:defRPr>
            </a:lvl2pPr>
          </a:lstStyle>
          <a:p>
            <a:r>
              <a:rPr lang="en-US" dirty="0"/>
              <a:t>Click icon to add chart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C28D0CF0-607F-475D-ADF0-163320383B5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061448" y="6481861"/>
            <a:ext cx="6082551" cy="365125"/>
          </a:xfrm>
          <a:prstGeom prst="rect">
            <a:avLst/>
          </a:prstGeom>
        </p:spPr>
        <p:txBody>
          <a:bodyPr/>
          <a:lstStyle>
            <a:lvl1pPr algn="l">
              <a:defRPr sz="15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6658CC7-9CB9-4413-887F-1802B000E019}"/>
              </a:ext>
            </a:extLst>
          </p:cNvPr>
          <p:cNvCxnSpPr/>
          <p:nvPr userDrawn="1"/>
        </p:nvCxnSpPr>
        <p:spPr>
          <a:xfrm>
            <a:off x="628650" y="1290918"/>
            <a:ext cx="7891272" cy="0"/>
          </a:xfrm>
          <a:prstGeom prst="line">
            <a:avLst/>
          </a:prstGeom>
          <a:ln w="15875">
            <a:solidFill>
              <a:srgbClr val="E74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3661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C3E5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2"/>
          </p:nvPr>
        </p:nvSpPr>
        <p:spPr>
          <a:xfrm>
            <a:off x="628650" y="1427418"/>
            <a:ext cx="7886700" cy="4094162"/>
          </a:xfrm>
        </p:spPr>
        <p:txBody>
          <a:bodyPr/>
          <a:lstStyle>
            <a:lvl1pPr>
              <a:defRPr>
                <a:solidFill>
                  <a:srgbClr val="2C3E50"/>
                </a:solidFill>
              </a:defRPr>
            </a:lvl1pPr>
          </a:lstStyle>
          <a:p>
            <a:r>
              <a:rPr lang="en-US" dirty="0"/>
              <a:t>Click icon to add media</a:t>
            </a: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ABA6CE01-4F08-4634-92EC-5184D916BC2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061448" y="6481862"/>
            <a:ext cx="6082551" cy="365125"/>
          </a:xfrm>
          <a:prstGeom prst="rect">
            <a:avLst/>
          </a:prstGeom>
        </p:spPr>
        <p:txBody>
          <a:bodyPr/>
          <a:lstStyle>
            <a:lvl1pPr algn="l">
              <a:defRPr sz="15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14CC392-7422-4C7F-AD73-148B071CC6D2}"/>
              </a:ext>
            </a:extLst>
          </p:cNvPr>
          <p:cNvCxnSpPr/>
          <p:nvPr userDrawn="1"/>
        </p:nvCxnSpPr>
        <p:spPr>
          <a:xfrm>
            <a:off x="628650" y="1290918"/>
            <a:ext cx="7891272" cy="0"/>
          </a:xfrm>
          <a:prstGeom prst="line">
            <a:avLst/>
          </a:prstGeom>
          <a:ln w="15875">
            <a:solidFill>
              <a:srgbClr val="E74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7080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L-pic, R-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30"/>
            <a:ext cx="7886700" cy="877421"/>
          </a:xfrm>
        </p:spPr>
        <p:txBody>
          <a:bodyPr/>
          <a:lstStyle>
            <a:lvl1pPr>
              <a:defRPr>
                <a:solidFill>
                  <a:srgbClr val="2C3E5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0803" y="1349005"/>
            <a:ext cx="6167718" cy="4361495"/>
          </a:xfrm>
        </p:spPr>
        <p:txBody>
          <a:bodyPr/>
          <a:lstStyle>
            <a:lvl1pPr marL="347472" indent="-347472">
              <a:lnSpc>
                <a:spcPct val="100000"/>
              </a:lnSpc>
              <a:spcBef>
                <a:spcPts val="800"/>
              </a:spcBef>
              <a:defRPr sz="2800" spc="0" baseline="0">
                <a:solidFill>
                  <a:srgbClr val="2C3E50"/>
                </a:solidFill>
                <a:latin typeface="Open Sans" panose="020B0606030504020204"/>
              </a:defRPr>
            </a:lvl1pPr>
            <a:lvl2pPr marL="859536">
              <a:lnSpc>
                <a:spcPct val="100000"/>
              </a:lnSpc>
              <a:spcBef>
                <a:spcPts val="400"/>
              </a:spcBef>
              <a:defRPr baseline="0">
                <a:solidFill>
                  <a:srgbClr val="616E7C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7520395C-CBA8-4FE4-85EA-5383B4C48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61449" y="6482627"/>
            <a:ext cx="6082551" cy="365125"/>
          </a:xfrm>
          <a:prstGeom prst="rect">
            <a:avLst/>
          </a:prstGeom>
        </p:spPr>
        <p:txBody>
          <a:bodyPr/>
          <a:lstStyle>
            <a:lvl1pPr algn="l">
              <a:defRPr sz="15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03023D8-438C-4F8A-8C0C-58E71C8390E1}"/>
              </a:ext>
            </a:extLst>
          </p:cNvPr>
          <p:cNvCxnSpPr/>
          <p:nvPr userDrawn="1"/>
        </p:nvCxnSpPr>
        <p:spPr>
          <a:xfrm>
            <a:off x="628650" y="1290918"/>
            <a:ext cx="7891272" cy="0"/>
          </a:xfrm>
          <a:prstGeom prst="line">
            <a:avLst/>
          </a:prstGeom>
          <a:ln w="15875">
            <a:solidFill>
              <a:srgbClr val="E74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8560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with subhead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2"/>
          </p:nvPr>
        </p:nvSpPr>
        <p:spPr>
          <a:xfrm>
            <a:off x="628650" y="2175625"/>
            <a:ext cx="7886700" cy="3461609"/>
          </a:xfrm>
        </p:spPr>
        <p:txBody>
          <a:bodyPr/>
          <a:lstStyle>
            <a:lvl1pPr>
              <a:defRPr sz="2400">
                <a:solidFill>
                  <a:schemeClr val="accent3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514337" indent="-171446">
              <a:buSzPct val="85000"/>
              <a:buFont typeface="Courier New" panose="02070309020205020404" pitchFamily="49" charset="0"/>
              <a:buChar char="o"/>
              <a:defRPr sz="2250"/>
            </a:lvl2pPr>
            <a:lvl3pPr>
              <a:defRPr sz="2100">
                <a:solidFill>
                  <a:schemeClr val="accent3"/>
                </a:solidFill>
              </a:defRPr>
            </a:lvl3pPr>
            <a:lvl4pPr>
              <a:defRPr sz="1800">
                <a:solidFill>
                  <a:schemeClr val="accent3"/>
                </a:solidFill>
              </a:defRPr>
            </a:lvl4pPr>
            <a:lvl5pPr>
              <a:defRPr sz="150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98457"/>
            <a:ext cx="7886700" cy="758314"/>
          </a:xfrm>
        </p:spPr>
        <p:txBody>
          <a:bodyPr>
            <a:normAutofit/>
          </a:bodyPr>
          <a:lstStyle>
            <a:lvl1pPr marL="0" indent="0">
              <a:buNone/>
              <a:defRPr sz="3000" spc="225" baseline="0">
                <a:solidFill>
                  <a:schemeClr val="accent6"/>
                </a:solidFill>
                <a:latin typeface="Coo Hew" pitchFamily="2" charset="0"/>
                <a:ea typeface="Coo Hew" pitchFamily="2" charset="0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2CBFC70F-18E7-4260-A09D-076614A2E83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061448" y="6472893"/>
            <a:ext cx="6082551" cy="365125"/>
          </a:xfrm>
          <a:prstGeom prst="rect">
            <a:avLst/>
          </a:prstGeom>
        </p:spPr>
        <p:txBody>
          <a:bodyPr/>
          <a:lstStyle>
            <a:lvl1pPr algn="l">
              <a:defRPr sz="15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55E8FC2-AAEF-47A3-9B78-81B02C6986E5}"/>
              </a:ext>
            </a:extLst>
          </p:cNvPr>
          <p:cNvCxnSpPr/>
          <p:nvPr userDrawn="1"/>
        </p:nvCxnSpPr>
        <p:spPr>
          <a:xfrm>
            <a:off x="628650" y="1290918"/>
            <a:ext cx="7891272" cy="0"/>
          </a:xfrm>
          <a:prstGeom prst="line">
            <a:avLst/>
          </a:prstGeom>
          <a:ln w="15875">
            <a:solidFill>
              <a:srgbClr val="E74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306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subhead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628650" y="1426737"/>
            <a:ext cx="7886700" cy="686752"/>
          </a:xfrm>
        </p:spPr>
        <p:txBody>
          <a:bodyPr>
            <a:normAutofit/>
          </a:bodyPr>
          <a:lstStyle>
            <a:lvl1pPr marL="0" indent="0">
              <a:buNone/>
              <a:defRPr sz="3000" spc="225" baseline="0">
                <a:solidFill>
                  <a:schemeClr val="accent6"/>
                </a:solidFill>
                <a:latin typeface="Coo Hew" pitchFamily="2" charset="0"/>
                <a:ea typeface="Coo Hew" pitchFamily="2" charset="0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2" hasCustomPrompt="1"/>
          </p:nvPr>
        </p:nvSpPr>
        <p:spPr>
          <a:xfrm>
            <a:off x="628650" y="2122914"/>
            <a:ext cx="3886200" cy="3618010"/>
          </a:xfrm>
        </p:spPr>
        <p:txBody>
          <a:bodyPr/>
          <a:lstStyle>
            <a:lvl1pPr marL="342892" marR="0" indent="-342892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spc="75" baseline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baseline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2pPr>
          </a:lstStyle>
          <a:p>
            <a:pPr marL="0" marR="0" lvl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text.</a:t>
            </a:r>
          </a:p>
          <a:p>
            <a:pPr marL="171446" marR="0" lvl="1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 Click to edit text.</a:t>
            </a:r>
          </a:p>
          <a:p>
            <a:pPr lvl="0"/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2122914"/>
            <a:ext cx="3886200" cy="3618010"/>
          </a:xfrm>
        </p:spPr>
        <p:txBody>
          <a:bodyPr>
            <a:normAutofit/>
          </a:bodyPr>
          <a:lstStyle>
            <a:lvl1pPr marL="0" marR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75" baseline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2pPr>
          </a:lstStyle>
          <a:p>
            <a:pPr marL="0" marR="0" lvl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text.</a:t>
            </a:r>
          </a:p>
          <a:p>
            <a:pPr marL="171446" marR="0" lvl="1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 Click to edit text.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23E3870F-4552-4D93-9C91-18150EF515D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061449" y="6482626"/>
            <a:ext cx="6082551" cy="365125"/>
          </a:xfrm>
          <a:prstGeom prst="rect">
            <a:avLst/>
          </a:prstGeom>
        </p:spPr>
        <p:txBody>
          <a:bodyPr/>
          <a:lstStyle>
            <a:lvl1pPr algn="l">
              <a:defRPr sz="15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F41E02E-F425-412F-B6DE-0C8F2816A849}"/>
              </a:ext>
            </a:extLst>
          </p:cNvPr>
          <p:cNvCxnSpPr/>
          <p:nvPr userDrawn="1"/>
        </p:nvCxnSpPr>
        <p:spPr>
          <a:xfrm>
            <a:off x="628650" y="1290918"/>
            <a:ext cx="7891272" cy="0"/>
          </a:xfrm>
          <a:prstGeom prst="line">
            <a:avLst/>
          </a:prstGeom>
          <a:ln w="15875">
            <a:solidFill>
              <a:srgbClr val="E74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4908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30"/>
            <a:ext cx="7886700" cy="7880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423445"/>
            <a:ext cx="7886700" cy="42891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895B2CE-44B0-4C2F-AA84-4EB248C353A4}"/>
              </a:ext>
            </a:extLst>
          </p:cNvPr>
          <p:cNvSpPr/>
          <p:nvPr userDrawn="1"/>
        </p:nvSpPr>
        <p:spPr>
          <a:xfrm>
            <a:off x="3065928" y="6033260"/>
            <a:ext cx="6078071" cy="8229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o Hew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2009FD-EA5F-4ABB-8196-FAB4676C388F}"/>
              </a:ext>
            </a:extLst>
          </p:cNvPr>
          <p:cNvSpPr/>
          <p:nvPr userDrawn="1"/>
        </p:nvSpPr>
        <p:spPr>
          <a:xfrm>
            <a:off x="0" y="6033262"/>
            <a:ext cx="3065929" cy="822960"/>
          </a:xfrm>
          <a:prstGeom prst="rect">
            <a:avLst/>
          </a:prstGeom>
          <a:solidFill>
            <a:srgbClr val="E0E1E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o Hew"/>
              <a:ea typeface="+mn-ea"/>
              <a:cs typeface="+mn-cs"/>
              <a:sym typeface="Arial" panose="020B0604020202020204" pitchFamily="34" charset="0"/>
            </a:endParaRPr>
          </a:p>
        </p:txBody>
      </p:sp>
      <p:pic>
        <p:nvPicPr>
          <p:cNvPr id="9" name="Picture 16">
            <a:extLst>
              <a:ext uri="{FF2B5EF4-FFF2-40B4-BE49-F238E27FC236}">
                <a16:creationId xmlns:a16="http://schemas.microsoft.com/office/drawing/2014/main" id="{3F6E5B2E-FF8A-494D-8D09-90328AAAAB7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650" y="6084806"/>
            <a:ext cx="1944221" cy="704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65929" y="6473752"/>
            <a:ext cx="60780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1" baseline="0">
                <a:solidFill>
                  <a:schemeClr val="bg1"/>
                </a:solidFill>
                <a:latin typeface="Coo Hew" pitchFamily="2" charset="0"/>
                <a:ea typeface="Coo Hew" pitchFamily="2" charset="0"/>
              </a:defRPr>
            </a:lvl1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390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7" r:id="rId1"/>
    <p:sldLayoutId id="2147484478" r:id="rId2"/>
    <p:sldLayoutId id="2147484479" r:id="rId3"/>
    <p:sldLayoutId id="2147484480" r:id="rId4"/>
    <p:sldLayoutId id="2147484481" r:id="rId5"/>
    <p:sldLayoutId id="2147484482" r:id="rId6"/>
    <p:sldLayoutId id="2147484483" r:id="rId7"/>
    <p:sldLayoutId id="2147484484" r:id="rId8"/>
    <p:sldLayoutId id="2147484485" r:id="rId9"/>
    <p:sldLayoutId id="2147484486" r:id="rId10"/>
    <p:sldLayoutId id="2147484487" r:id="rId11"/>
    <p:sldLayoutId id="2147484488" r:id="rId12"/>
  </p:sldLayoutIdLs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450" kern="1200">
          <a:solidFill>
            <a:schemeClr val="accent1"/>
          </a:solidFill>
          <a:latin typeface="Open Sans Extrabold" panose="020B0906030804020204" pitchFamily="34" charset="0"/>
          <a:ea typeface="Open Sans Extrabold" panose="020B0906030804020204" pitchFamily="34" charset="0"/>
          <a:cs typeface="Open Sans Extrabold" panose="020B0906030804020204" pitchFamily="34" charset="0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 spc="225" baseline="0">
          <a:solidFill>
            <a:srgbClr val="2C3E59"/>
          </a:solidFill>
          <a:latin typeface="Coo Hew" pitchFamily="2" charset="0"/>
          <a:ea typeface="Open Sans" panose="020B0606030504020204" pitchFamily="34" charset="0"/>
          <a:cs typeface="Open Sans" panose="020B0606030504020204" pitchFamily="34" charset="0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kern="1200">
          <a:solidFill>
            <a:schemeClr val="accent3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C3E0911B-B8C7-469A-9D0D-431070D8A8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9400" y="3664382"/>
            <a:ext cx="1325880" cy="483326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altLang="en-US" sz="2800" b="0" i="1" dirty="0">
                <a:solidFill>
                  <a:schemeClr val="bg1"/>
                </a:solidFill>
                <a:latin typeface="Coo Hew"/>
              </a:rPr>
              <a:t>Unit 4</a:t>
            </a:r>
          </a:p>
        </p:txBody>
      </p:sp>
      <p:sp>
        <p:nvSpPr>
          <p:cNvPr id="10243" name="Subtitle 2">
            <a:extLst>
              <a:ext uri="{FF2B5EF4-FFF2-40B4-BE49-F238E27FC236}">
                <a16:creationId xmlns:a16="http://schemas.microsoft.com/office/drawing/2014/main" id="{2914CEF9-E541-4B50-B132-FDFF1999C5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779" y="4147708"/>
            <a:ext cx="3464261" cy="628283"/>
          </a:xfrm>
        </p:spPr>
        <p:txBody>
          <a:bodyPr/>
          <a:lstStyle/>
          <a:p>
            <a:pPr algn="l" eaLnBrk="1" hangingPunct="1"/>
            <a:r>
              <a:rPr lang="en-US" altLang="en-US" sz="3400" dirty="0">
                <a:latin typeface="Coo Hew"/>
              </a:rPr>
              <a:t>Simulation </a:t>
            </a:r>
          </a:p>
          <a:p>
            <a:pPr algn="l" eaLnBrk="1" hangingPunct="1"/>
            <a:endParaRPr lang="en-US" altLang="en-US" sz="3400" dirty="0">
              <a:latin typeface="Coo Hew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7BFF57-EA78-4BC5-8A2D-995EABC2D2E7}"/>
              </a:ext>
            </a:extLst>
          </p:cNvPr>
          <p:cNvSpPr txBox="1"/>
          <p:nvPr/>
        </p:nvSpPr>
        <p:spPr>
          <a:xfrm>
            <a:off x="668552" y="900905"/>
            <a:ext cx="7823200" cy="1899445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lvl="0" algn="ctr" eaLnBrk="1" hangingPunct="1">
              <a:defRPr/>
            </a:pPr>
            <a:r>
              <a:rPr lang="en-US" sz="3600" b="1" baseline="0" dirty="0">
                <a:solidFill>
                  <a:srgbClr val="2C3E50"/>
                </a:solidFill>
                <a:latin typeface="Open Sans" panose="020B0606030504020204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USFA Type 3 </a:t>
            </a:r>
          </a:p>
          <a:p>
            <a:pPr lvl="0" algn="ctr" eaLnBrk="1" hangingPunct="1">
              <a:defRPr/>
            </a:pPr>
            <a:r>
              <a:rPr lang="en-US" sz="3600" b="1" baseline="0" dirty="0">
                <a:solidFill>
                  <a:srgbClr val="2C3E50"/>
                </a:solidFill>
                <a:latin typeface="Open Sans" panose="020B0606030504020204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All-Hazards Incident Management Team Introduction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67421AE-A74A-4112-8CF4-698E14B4E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</a:t>
            </a:r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E468DD43-F3E6-45F0-AEA6-CC35366AE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Unit Objectives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93F0F89C-1269-4BB1-9046-2D41AD23264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indent="-342900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Demonstrate and perform leadership and team organization functions within the context of an incident.</a:t>
            </a:r>
          </a:p>
          <a:p>
            <a:r>
              <a:rPr lang="en-US" dirty="0"/>
              <a:t>Recognize and perform the major components of the overall All-Hazards Planning Cycle.</a:t>
            </a:r>
            <a:endParaRPr lang="en-US" altLang="en-US" sz="2600" dirty="0"/>
          </a:p>
          <a:p>
            <a:pPr marL="342900" indent="-342900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Review expectations for the course.</a:t>
            </a:r>
          </a:p>
          <a:p>
            <a:pPr eaLnBrk="1" hangingPunct="1"/>
            <a:endParaRPr lang="en-US" alt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ED21EC-2834-436D-97BD-8EC76A08221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031FA4A6-4206-4492-9875-C97344DE0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Activity 4-1: Simulation</a:t>
            </a:r>
          </a:p>
        </p:txBody>
      </p:sp>
      <p:sp>
        <p:nvSpPr>
          <p:cNvPr id="13315" name="Text Box 3">
            <a:extLst>
              <a:ext uri="{FF2B5EF4-FFF2-40B4-BE49-F238E27FC236}">
                <a16:creationId xmlns:a16="http://schemas.microsoft.com/office/drawing/2014/main" id="{8E3EF5B6-16B9-40D3-A2BB-AB3E3438BC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866" y="5153660"/>
            <a:ext cx="517588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dirty="0">
                <a:solidFill>
                  <a:srgbClr val="1FAA43"/>
                </a:solidFill>
                <a:latin typeface="Open Sans" panose="020B0606030504020204"/>
              </a:rPr>
              <a:t>Total Time: 5 Hours, 30 minutes</a:t>
            </a:r>
          </a:p>
        </p:txBody>
      </p:sp>
      <p:graphicFrame>
        <p:nvGraphicFramePr>
          <p:cNvPr id="10258" name="Group 18">
            <a:extLst>
              <a:ext uri="{FF2B5EF4-FFF2-40B4-BE49-F238E27FC236}">
                <a16:creationId xmlns:a16="http://schemas.microsoft.com/office/drawing/2014/main" id="{C9ABC4B0-5B54-4DE3-A7F4-E34B5FD6D2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13348"/>
              </p:ext>
            </p:extLst>
          </p:nvPr>
        </p:nvGraphicFramePr>
        <p:xfrm>
          <a:off x="628650" y="1459548"/>
          <a:ext cx="7886700" cy="1887533"/>
        </p:xfrm>
        <a:graphic>
          <a:graphicData uri="http://schemas.openxmlformats.org/drawingml/2006/table">
            <a:tbl>
              <a:tblPr/>
              <a:tblGrid>
                <a:gridCol w="1210310">
                  <a:extLst>
                    <a:ext uri="{9D8B030D-6E8A-4147-A177-3AD203B41FA5}">
                      <a16:colId xmlns:a16="http://schemas.microsoft.com/office/drawing/2014/main" val="751055982"/>
                    </a:ext>
                  </a:extLst>
                </a:gridCol>
                <a:gridCol w="6676390">
                  <a:extLst>
                    <a:ext uri="{9D8B030D-6E8A-4147-A177-3AD203B41FA5}">
                      <a16:colId xmlns:a16="http://schemas.microsoft.com/office/drawing/2014/main" val="2354020082"/>
                    </a:ext>
                  </a:extLst>
                </a:gridCol>
              </a:tblGrid>
              <a:tr h="96869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Open Sans" panose="020B0606030504020204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5 hours 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401638" indent="-401638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Open Sans" panose="020B0606030504020204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Teams will work in their breakout rooms to conduct a full response simulation.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452120"/>
                  </a:ext>
                </a:extLst>
              </a:tr>
              <a:tr h="91884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Open Sans" panose="020B0606030504020204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30 min.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6075" indent="-34607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Open Sans" panose="020B0606030504020204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Mentors will lead a debrief and discuss outcomes of the activity.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7687839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5BD2C7-AFCB-4ABC-B2BC-F137CFC806C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A5F370CD-6B46-472D-9B4A-1127AE0DA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Activity 4-2: Final Exam</a:t>
            </a:r>
          </a:p>
        </p:txBody>
      </p:sp>
      <p:sp>
        <p:nvSpPr>
          <p:cNvPr id="15363" name="Text Box 3">
            <a:extLst>
              <a:ext uri="{FF2B5EF4-FFF2-40B4-BE49-F238E27FC236}">
                <a16:creationId xmlns:a16="http://schemas.microsoft.com/office/drawing/2014/main" id="{255FF557-715A-4FAE-9667-C5C85C3DBA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610" y="5162202"/>
            <a:ext cx="464978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dirty="0">
                <a:solidFill>
                  <a:srgbClr val="1FAA43"/>
                </a:solidFill>
                <a:latin typeface="Open Sans" panose="020B0606030504020204"/>
              </a:rPr>
              <a:t>Total Time: 30 minutes</a:t>
            </a:r>
          </a:p>
        </p:txBody>
      </p:sp>
      <p:graphicFrame>
        <p:nvGraphicFramePr>
          <p:cNvPr id="6" name="Group 18">
            <a:extLst>
              <a:ext uri="{FF2B5EF4-FFF2-40B4-BE49-F238E27FC236}">
                <a16:creationId xmlns:a16="http://schemas.microsoft.com/office/drawing/2014/main" id="{B0A51C00-9A97-473A-97DF-6194C7D66E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940893"/>
              </p:ext>
            </p:extLst>
          </p:nvPr>
        </p:nvGraphicFramePr>
        <p:xfrm>
          <a:off x="628650" y="1451958"/>
          <a:ext cx="7844790" cy="2138362"/>
        </p:xfrm>
        <a:graphic>
          <a:graphicData uri="http://schemas.openxmlformats.org/drawingml/2006/table">
            <a:tbl>
              <a:tblPr/>
              <a:tblGrid>
                <a:gridCol w="1200602">
                  <a:extLst>
                    <a:ext uri="{9D8B030D-6E8A-4147-A177-3AD203B41FA5}">
                      <a16:colId xmlns:a16="http://schemas.microsoft.com/office/drawing/2014/main" val="751055982"/>
                    </a:ext>
                  </a:extLst>
                </a:gridCol>
                <a:gridCol w="6644188">
                  <a:extLst>
                    <a:ext uri="{9D8B030D-6E8A-4147-A177-3AD203B41FA5}">
                      <a16:colId xmlns:a16="http://schemas.microsoft.com/office/drawing/2014/main" val="2354020082"/>
                    </a:ext>
                  </a:extLst>
                </a:gridCol>
              </a:tblGrid>
              <a:tr h="127634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uLnTx/>
                          <a:uFillTx/>
                          <a:latin typeface="Open Sans" panose="020B0606030504020204"/>
                          <a:ea typeface="ＭＳ Ｐゴシック" pitchFamily="-110" charset="-128"/>
                          <a:cs typeface="Arial" charset="0"/>
                        </a:rPr>
                        <a:t>30 min.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401638" indent="-401638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Open Sans" panose="020B0606030504020204"/>
                          <a:ea typeface="ＭＳ Ｐゴシック" pitchFamily="-110" charset="-128"/>
                          <a:cs typeface="Arial" charset="0"/>
                        </a:rPr>
                        <a:t>Students will work individually to complete the final exam.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2C3E50"/>
                        </a:solidFill>
                        <a:effectLst/>
                        <a:latin typeface="Open Sans" panose="020B0606030504020204"/>
                        <a:ea typeface="ＭＳ Ｐゴシック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452120"/>
                  </a:ext>
                </a:extLst>
              </a:tr>
              <a:tr h="8620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rgbClr val="2C3E50"/>
                        </a:solidFill>
                        <a:effectLst/>
                        <a:latin typeface="Open Sans" panose="020B0606030504020204"/>
                        <a:ea typeface="ＭＳ Ｐゴシック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6075" indent="-34607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endParaRPr kumimoji="0" lang="en-US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rgbClr val="2C3E50"/>
                        </a:solidFill>
                        <a:effectLst/>
                        <a:latin typeface="Open Sans" panose="020B0606030504020204"/>
                        <a:ea typeface="ＭＳ Ｐゴシック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7687839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34D23C-BF0F-4C06-9F7A-EF1EF07A6D7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DDF8EA44-9110-4718-9B5F-D76B258BC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Activity 4-3: Review Expectations</a:t>
            </a:r>
          </a:p>
        </p:txBody>
      </p:sp>
      <p:sp>
        <p:nvSpPr>
          <p:cNvPr id="16387" name="Text Box 3">
            <a:extLst>
              <a:ext uri="{FF2B5EF4-FFF2-40B4-BE49-F238E27FC236}">
                <a16:creationId xmlns:a16="http://schemas.microsoft.com/office/drawing/2014/main" id="{CC776910-5E45-4875-A7EB-0C12DE001D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55" y="5168423"/>
            <a:ext cx="464978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dirty="0">
                <a:solidFill>
                  <a:srgbClr val="1FAA43"/>
                </a:solidFill>
                <a:latin typeface="Open Sans" panose="020B0606030504020204"/>
              </a:rPr>
              <a:t>Total Time: 20 minutes</a:t>
            </a:r>
          </a:p>
        </p:txBody>
      </p:sp>
      <p:graphicFrame>
        <p:nvGraphicFramePr>
          <p:cNvPr id="7" name="Group 18">
            <a:extLst>
              <a:ext uri="{FF2B5EF4-FFF2-40B4-BE49-F238E27FC236}">
                <a16:creationId xmlns:a16="http://schemas.microsoft.com/office/drawing/2014/main" id="{486FC295-EFCC-4946-94EA-4AA12F2372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011597"/>
              </p:ext>
            </p:extLst>
          </p:nvPr>
        </p:nvGraphicFramePr>
        <p:xfrm>
          <a:off x="628650" y="1465422"/>
          <a:ext cx="7886700" cy="1816637"/>
        </p:xfrm>
        <a:graphic>
          <a:graphicData uri="http://schemas.openxmlformats.org/drawingml/2006/table">
            <a:tbl>
              <a:tblPr/>
              <a:tblGrid>
                <a:gridCol w="1200150">
                  <a:extLst>
                    <a:ext uri="{9D8B030D-6E8A-4147-A177-3AD203B41FA5}">
                      <a16:colId xmlns:a16="http://schemas.microsoft.com/office/drawing/2014/main" val="751055982"/>
                    </a:ext>
                  </a:extLst>
                </a:gridCol>
                <a:gridCol w="6686550">
                  <a:extLst>
                    <a:ext uri="{9D8B030D-6E8A-4147-A177-3AD203B41FA5}">
                      <a16:colId xmlns:a16="http://schemas.microsoft.com/office/drawing/2014/main" val="2354020082"/>
                    </a:ext>
                  </a:extLst>
                </a:gridCol>
              </a:tblGrid>
              <a:tr h="95462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charset="0"/>
                          <a:ea typeface="ＭＳ Ｐゴシック" pitchFamily="-110" charset="-128"/>
                          <a:cs typeface="Arial" charset="0"/>
                        </a:rPr>
                        <a:t>20 min.</a:t>
                      </a:r>
                      <a:endParaRPr kumimoji="0" lang="en-US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rgbClr val="2C3E50"/>
                        </a:solidFill>
                        <a:effectLst/>
                        <a:latin typeface="Open Sans" panose="020B0606030504020204"/>
                        <a:ea typeface="ＭＳ Ｐゴシック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401638" indent="-401638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Open Sans" panose="020B0606030504020204"/>
                          <a:ea typeface="ＭＳ Ｐゴシック" pitchFamily="-110" charset="-128"/>
                          <a:cs typeface="Arial" charset="0"/>
                        </a:rPr>
                        <a:t>Instructors will review and discuss the expectations established on Day 1</a:t>
                      </a: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Open Sans" panose="020B0606030504020204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452120"/>
                  </a:ext>
                </a:extLst>
              </a:tr>
              <a:tr h="8620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rgbClr val="2C3E50"/>
                        </a:solidFill>
                        <a:effectLst/>
                        <a:latin typeface="Open Sans" panose="020B0606030504020204"/>
                        <a:ea typeface="ＭＳ Ｐゴシック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6075" indent="-34607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endParaRPr kumimoji="0" lang="en-US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rgbClr val="2C3E50"/>
                        </a:solidFill>
                        <a:effectLst/>
                        <a:latin typeface="Open Sans" panose="020B0606030504020204"/>
                        <a:ea typeface="ＭＳ Ｐゴシック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7687839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3EB6208-AC5C-413C-AE5C-13B5C34F1EE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E468DD43-F3E6-45F0-AEA6-CC35366AE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Objectives Review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93F0F89C-1269-4BB1-9046-2D41AD23264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indent="-342900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Demonstrate and perform leadership and team organization functions within the context of an incident.</a:t>
            </a:r>
          </a:p>
          <a:p>
            <a:r>
              <a:rPr lang="en-US" dirty="0"/>
              <a:t>Recognize and perform the major components of the overall All-Hazards Planning Cycle.</a:t>
            </a:r>
            <a:endParaRPr lang="en-US" altLang="en-US" dirty="0"/>
          </a:p>
          <a:p>
            <a:pPr marL="342900" indent="-342900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/>
              <a:t>Review </a:t>
            </a:r>
            <a:r>
              <a:rPr lang="en-US" altLang="en-US" sz="2600" dirty="0"/>
              <a:t>expectations for the course.</a:t>
            </a:r>
          </a:p>
          <a:p>
            <a:pPr eaLnBrk="1" hangingPunct="1"/>
            <a:endParaRPr lang="en-US" alt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8EC70E-AEFD-4F66-A315-DA3C45E9623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397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B8E60831-BE4C-42FC-AC91-CF424B66B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Closing Remarks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BC9F9FC5-20D5-45A2-B1CF-6329889BEA4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endParaRPr lang="en-US" altLang="en-US" sz="2800" dirty="0">
              <a:solidFill>
                <a:srgbClr val="E74C3C"/>
              </a:solidFill>
              <a:latin typeface="+mn-lt"/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endParaRPr lang="en-US" altLang="en-US" sz="2800" dirty="0">
              <a:solidFill>
                <a:srgbClr val="E74C3C"/>
              </a:solidFill>
              <a:latin typeface="+mn-lt"/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en-US" sz="4400" dirty="0">
                <a:solidFill>
                  <a:srgbClr val="E74C3C"/>
                </a:solidFill>
                <a:latin typeface="+mn-lt"/>
              </a:rPr>
              <a:t>Congratulations on completing the USFA Type 3 AHIMT Introductory course!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F02D41A-1971-4F5E-A954-E6145B98575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Unit 4&amp;quot;&quot;/&gt;&lt;property id=&quot;20307&quot; value=&quot;256&quot;/&gt;&lt;/object&gt;&lt;object type=&quot;3&quot; unique_id=&quot;10074&quot;&gt;&lt;property id=&quot;20148&quot; value=&quot;5&quot;/&gt;&lt;property id=&quot;20300&quot; value=&quot;Slide 2 - &amp;quot;Slide Title&amp;quot;&quot;/&gt;&lt;property id=&quot;20307&quot; value=&quot;257&quot;/&gt;&lt;/object&gt;&lt;object type=&quot;3&quot; unique_id=&quot;10075&quot;&gt;&lt;property id=&quot;20148&quot; value=&quot;5&quot;/&gt;&lt;property id=&quot;20300&quot; value=&quot;Slide 3 - &amp;quot;EXERCISE TITLE&amp;quot;&quot;/&gt;&lt;property id=&quot;20307&quot; value=&quot;258&quot;/&gt;&lt;/object&gt;&lt;object type=&quot;3&quot; unique_id=&quot;10076&quot;&gt;&lt;property id=&quot;20148&quot; value=&quot;5&quot;/&gt;&lt;property id=&quot;20300&quot; value=&quot;Slide 4 - &amp;quot;Slide Title&amp;quot;&quot;/&gt;&lt;property id=&quot;20307&quot; value=&quot;259&quot;/&gt;&lt;/object&gt;&lt;object type=&quot;3&quot; unique_id=&quot;10077&quot;&gt;&lt;property id=&quot;20148&quot; value=&quot;5&quot;/&gt;&lt;property id=&quot;20300&quot; value=&quot;Slide 5 - &amp;quot;Slide Title&amp;quot;&quot;/&gt;&lt;property id=&quot;20307&quot; value=&quot;260&quot;/&gt;&lt;/object&gt;&lt;object type=&quot;3&quot; unique_id=&quot;10078&quot;&gt;&lt;property id=&quot;20148&quot; value=&quot;5&quot;/&gt;&lt;property id=&quot;20300&quot; value=&quot;Slide 6 - &amp;quot;Slide Title Only&amp;quot;&quot;/&gt;&lt;property id=&quot;20307&quot; value=&quot;261&quot;/&gt;&lt;/object&gt;&lt;object type=&quot;3&quot; unique_id=&quot;10079&quot;&gt;&lt;property id=&quot;20148&quot; value=&quot;5&quot;/&gt;&lt;property id=&quot;20300&quot; value=&quot;Slide 7&quot;/&gt;&lt;property id=&quot;20307&quot; value=&quot;262&quot;/&gt;&lt;/object&gt;&lt;object type=&quot;3&quot; unique_id=&quot;10080&quot;&gt;&lt;property id=&quot;20148&quot; value=&quot;5&quot;/&gt;&lt;property id=&quot;20300&quot; value=&quot;Slide 8 - &amp;quot;Slide Title&amp;quot;&quot;/&gt;&lt;property id=&quot;20307&quot; value=&quot;263&quot;/&gt;&lt;/object&gt;&lt;object type=&quot;3&quot; unique_id=&quot;10081&quot;&gt;&lt;property id=&quot;20148&quot; value=&quot;5&quot;/&gt;&lt;property id=&quot;20300&quot; value=&quot;Slide 9 - &amp;quot;Slide Title&amp;quot;&quot;/&gt;&lt;property id=&quot;20307&quot; value=&quot;264&quot;/&gt;&lt;/object&gt;&lt;object type=&quot;3&quot; unique_id=&quot;10082&quot;&gt;&lt;property id=&quot;20148&quot; value=&quot;5&quot;/&gt;&lt;property id=&quot;20300&quot; value=&quot;Slide 10 - &amp;quot;Slide Title&amp;quot;&quot;/&gt;&lt;property id=&quot;20307&quot; value=&quot;265&quot;/&gt;&lt;/object&gt;&lt;object type=&quot;3&quot; unique_id=&quot;10143&quot;&gt;&lt;property id=&quot;20148&quot; value=&quot;5&quot;/&gt;&lt;property id=&quot;20300&quot; value=&quot;Slide 11 - &amp;quot;Slide Title&amp;quot;&quot;/&gt;&lt;property id=&quot;20307&quot; value=&quot;266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USFA tyle">
  <a:themeElements>
    <a:clrScheme name="USFA Color Pallette">
      <a:dk1>
        <a:srgbClr val="0088CC"/>
      </a:dk1>
      <a:lt1>
        <a:sysClr val="window" lastClr="FFFFFF"/>
      </a:lt1>
      <a:dk2>
        <a:srgbClr val="2C3E50"/>
      </a:dk2>
      <a:lt2>
        <a:srgbClr val="E0E1E1"/>
      </a:lt2>
      <a:accent1>
        <a:srgbClr val="2C3E50"/>
      </a:accent1>
      <a:accent2>
        <a:srgbClr val="E74C3C"/>
      </a:accent2>
      <a:accent3>
        <a:srgbClr val="616E7C"/>
      </a:accent3>
      <a:accent4>
        <a:srgbClr val="0088CC"/>
      </a:accent4>
      <a:accent5>
        <a:srgbClr val="969FA8"/>
      </a:accent5>
      <a:accent6>
        <a:srgbClr val="1FAA43"/>
      </a:accent6>
      <a:hlink>
        <a:srgbClr val="0563C1"/>
      </a:hlink>
      <a:folHlink>
        <a:srgbClr val="954F72"/>
      </a:folHlink>
    </a:clrScheme>
    <a:fontScheme name="USFA-2 Coo Hew">
      <a:majorFont>
        <a:latin typeface="Coo Hew"/>
        <a:ea typeface=""/>
        <a:cs typeface=""/>
      </a:majorFont>
      <a:minorFont>
        <a:latin typeface="Coo H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7E41364-44DE-445F-87AE-89212588F2F2}" vid="{4B7483C7-DF8B-4D04-AA2D-1E9E85490A9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257</Words>
  <Application>Microsoft Office PowerPoint</Application>
  <PresentationFormat>On-screen Show (4:3)</PresentationFormat>
  <Paragraphs>39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Coo Hew</vt:lpstr>
      <vt:lpstr>Courier New</vt:lpstr>
      <vt:lpstr>Open Sans</vt:lpstr>
      <vt:lpstr>Open Sans Extrabold</vt:lpstr>
      <vt:lpstr>Open Sans Semibold</vt:lpstr>
      <vt:lpstr>USFA tyle</vt:lpstr>
      <vt:lpstr>Unit 4</vt:lpstr>
      <vt:lpstr>Unit Objectives</vt:lpstr>
      <vt:lpstr>Activity 4-1: Simulation</vt:lpstr>
      <vt:lpstr>Activity 4-2: Final Exam</vt:lpstr>
      <vt:lpstr>Activity 4-3: Review Expectations</vt:lpstr>
      <vt:lpstr>Objectives Review</vt:lpstr>
      <vt:lpstr>Closing Remarks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6</dc:title>
  <dc:creator/>
  <cp:lastModifiedBy/>
  <cp:revision>903</cp:revision>
  <cp:lastPrinted>2018-08-21T15:38:59Z</cp:lastPrinted>
  <dcterms:created xsi:type="dcterms:W3CDTF">2011-04-14T17:58:12Z</dcterms:created>
  <dcterms:modified xsi:type="dcterms:W3CDTF">2019-11-25T21:30:09Z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display_urn:schemas-microsoft-com:office:office#Editor">
    <vt:lpwstr>Kleinfelt, Felicia</vt:lpwstr>
  </property>
  <property fmtid="{D5CDD505-2E9C-101B-9397-08002B2CF9AE}" pid="4" name="xd_Signature">
    <vt:lpwstr/>
  </property>
  <property fmtid="{D5CDD505-2E9C-101B-9397-08002B2CF9AE}" pid="5" name="xd_ProgID">
    <vt:lpwstr/>
  </property>
  <property fmtid="{D5CDD505-2E9C-101B-9397-08002B2CF9AE}" pid="6" name="display_urn:schemas-microsoft-com:office:office#Author">
    <vt:lpwstr>Kleinfelt, Felicia</vt:lpwstr>
  </property>
  <property fmtid="{D5CDD505-2E9C-101B-9397-08002B2CF9AE}" pid="7" name="TemplateUrl">
    <vt:lpwstr/>
  </property>
  <property fmtid="{D5CDD505-2E9C-101B-9397-08002B2CF9AE}" pid="8" name="ContentTypeId">
    <vt:lpwstr>0x0101009863347FAEE8BB44A4CB88BF4BEA744B</vt:lpwstr>
  </property>
  <property fmtid="{D5CDD505-2E9C-101B-9397-08002B2CF9AE}" pid="9" name="_Version">
    <vt:lpwstr/>
  </property>
</Properties>
</file>