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8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9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theme/theme10.xml" ContentType="application/vnd.openxmlformats-officedocument.theme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theme/theme11.xml" ContentType="application/vnd.openxmlformats-officedocument.theme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12.xml" ContentType="application/vnd.openxmlformats-officedocument.theme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3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4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theme/theme15.xml" ContentType="application/vnd.openxmlformats-officedocument.theme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theme/theme16.xml" ContentType="application/vnd.openxmlformats-officedocument.theme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theme/theme17.xml" ContentType="application/vnd.openxmlformats-officedocument.theme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18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theme/theme19.xml" ContentType="application/vnd.openxmlformats-officedocument.theme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theme/theme20.xml" ContentType="application/vnd.openxmlformats-officedocument.theme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theme/theme21.xml" ContentType="application/vnd.openxmlformats-officedocument.theme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2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theme/theme23.xml" ContentType="application/vnd.openxmlformats-officedocument.theme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theme/theme24.xml" ContentType="application/vnd.openxmlformats-officedocument.theme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theme/theme25.xml" ContentType="application/vnd.openxmlformats-officedocument.theme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theme/theme26.xml" ContentType="application/vnd.openxmlformats-officedocument.theme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theme/theme27.xml" ContentType="application/vnd.openxmlformats-officedocument.theme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theme/theme28.xml" ContentType="application/vnd.openxmlformats-officedocument.theme+xml"/>
  <Override PartName="/ppt/theme/theme2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  <p:sldMasterId id="2147484093" r:id="rId3"/>
    <p:sldMasterId id="2147484107" r:id="rId4"/>
    <p:sldMasterId id="2147484120" r:id="rId5"/>
    <p:sldMasterId id="2147484133" r:id="rId6"/>
    <p:sldMasterId id="2147484147" r:id="rId7"/>
    <p:sldMasterId id="2147484160" r:id="rId8"/>
    <p:sldMasterId id="2147484173" r:id="rId9"/>
    <p:sldMasterId id="2147484187" r:id="rId10"/>
    <p:sldMasterId id="2147484200" r:id="rId11"/>
    <p:sldMasterId id="2147484213" r:id="rId12"/>
    <p:sldMasterId id="2147484227" r:id="rId13"/>
    <p:sldMasterId id="2147484240" r:id="rId14"/>
    <p:sldMasterId id="2147484277" r:id="rId15"/>
    <p:sldMasterId id="2147484291" r:id="rId16"/>
    <p:sldMasterId id="2147484305" r:id="rId17"/>
    <p:sldMasterId id="2147484318" r:id="rId18"/>
    <p:sldMasterId id="2147484331" r:id="rId19"/>
    <p:sldMasterId id="2147484345" r:id="rId20"/>
    <p:sldMasterId id="2147484358" r:id="rId21"/>
    <p:sldMasterId id="2147484371" r:id="rId22"/>
    <p:sldMasterId id="2147484385" r:id="rId23"/>
    <p:sldMasterId id="2147484398" r:id="rId24"/>
    <p:sldMasterId id="2147484411" r:id="rId25"/>
    <p:sldMasterId id="2147484425" r:id="rId26"/>
    <p:sldMasterId id="2147484438" r:id="rId27"/>
    <p:sldMasterId id="2147484489" r:id="rId28"/>
  </p:sldMasterIdLst>
  <p:notesMasterIdLst>
    <p:notesMasterId r:id="rId72"/>
  </p:notesMasterIdLst>
  <p:sldIdLst>
    <p:sldId id="339" r:id="rId29"/>
    <p:sldId id="320" r:id="rId30"/>
    <p:sldId id="292" r:id="rId31"/>
    <p:sldId id="450" r:id="rId32"/>
    <p:sldId id="465" r:id="rId33"/>
    <p:sldId id="454" r:id="rId34"/>
    <p:sldId id="466" r:id="rId35"/>
    <p:sldId id="539" r:id="rId36"/>
    <p:sldId id="540" r:id="rId37"/>
    <p:sldId id="543" r:id="rId38"/>
    <p:sldId id="544" r:id="rId39"/>
    <p:sldId id="294" r:id="rId40"/>
    <p:sldId id="321" r:id="rId41"/>
    <p:sldId id="460" r:id="rId42"/>
    <p:sldId id="313" r:id="rId43"/>
    <p:sldId id="405" r:id="rId44"/>
    <p:sldId id="476" r:id="rId45"/>
    <p:sldId id="499" r:id="rId46"/>
    <p:sldId id="516" r:id="rId47"/>
    <p:sldId id="520" r:id="rId48"/>
    <p:sldId id="500" r:id="rId49"/>
    <p:sldId id="517" r:id="rId50"/>
    <p:sldId id="518" r:id="rId51"/>
    <p:sldId id="519" r:id="rId52"/>
    <p:sldId id="262" r:id="rId53"/>
    <p:sldId id="419" r:id="rId54"/>
    <p:sldId id="528" r:id="rId55"/>
    <p:sldId id="530" r:id="rId56"/>
    <p:sldId id="523" r:id="rId57"/>
    <p:sldId id="522" r:id="rId58"/>
    <p:sldId id="535" r:id="rId59"/>
    <p:sldId id="536" r:id="rId60"/>
    <p:sldId id="537" r:id="rId61"/>
    <p:sldId id="538" r:id="rId62"/>
    <p:sldId id="532" r:id="rId63"/>
    <p:sldId id="533" r:id="rId64"/>
    <p:sldId id="529" r:id="rId65"/>
    <p:sldId id="545" r:id="rId66"/>
    <p:sldId id="546" r:id="rId67"/>
    <p:sldId id="547" r:id="rId68"/>
    <p:sldId id="548" r:id="rId69"/>
    <p:sldId id="549" r:id="rId70"/>
    <p:sldId id="550" r:id="rId71"/>
  </p:sldIdLst>
  <p:sldSz cx="9144000" cy="6858000" type="screen4x3"/>
  <p:notesSz cx="7023100" cy="93091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C9900"/>
    <a:srgbClr val="FFFFCC"/>
    <a:srgbClr val="F26516"/>
    <a:srgbClr val="EDF85A"/>
    <a:srgbClr val="B4AB00"/>
    <a:srgbClr val="676970"/>
    <a:srgbClr val="E7F9FF"/>
    <a:srgbClr val="D5F2FF"/>
    <a:srgbClr val="F3F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95" autoAdjust="0"/>
  </p:normalViewPr>
  <p:slideViewPr>
    <p:cSldViewPr>
      <p:cViewPr varScale="1">
        <p:scale>
          <a:sx n="99" d="100"/>
          <a:sy n="99" d="100"/>
        </p:scale>
        <p:origin x="156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92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4194"/>
    </p:cViewPr>
  </p:sorterViewPr>
  <p:notesViewPr>
    <p:cSldViewPr>
      <p:cViewPr varScale="1">
        <p:scale>
          <a:sx n="69" d="100"/>
          <a:sy n="69" d="100"/>
        </p:scale>
        <p:origin x="3048" y="8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" Target="slides/slide11.xml"/><Relationship Id="rId21" Type="http://schemas.openxmlformats.org/officeDocument/2006/relationships/slideMaster" Target="slideMasters/slideMaster21.xml"/><Relationship Id="rId34" Type="http://schemas.openxmlformats.org/officeDocument/2006/relationships/slide" Target="slides/slide6.xml"/><Relationship Id="rId42" Type="http://schemas.openxmlformats.org/officeDocument/2006/relationships/slide" Target="slides/slide14.xml"/><Relationship Id="rId47" Type="http://schemas.openxmlformats.org/officeDocument/2006/relationships/slide" Target="slides/slide19.xml"/><Relationship Id="rId50" Type="http://schemas.openxmlformats.org/officeDocument/2006/relationships/slide" Target="slides/slide22.xml"/><Relationship Id="rId55" Type="http://schemas.openxmlformats.org/officeDocument/2006/relationships/slide" Target="slides/slide27.xml"/><Relationship Id="rId63" Type="http://schemas.openxmlformats.org/officeDocument/2006/relationships/slide" Target="slides/slide35.xml"/><Relationship Id="rId68" Type="http://schemas.openxmlformats.org/officeDocument/2006/relationships/slide" Target="slides/slide40.xml"/><Relationship Id="rId76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" Target="slides/slide4.xml"/><Relationship Id="rId37" Type="http://schemas.openxmlformats.org/officeDocument/2006/relationships/slide" Target="slides/slide9.xml"/><Relationship Id="rId40" Type="http://schemas.openxmlformats.org/officeDocument/2006/relationships/slide" Target="slides/slide12.xml"/><Relationship Id="rId45" Type="http://schemas.openxmlformats.org/officeDocument/2006/relationships/slide" Target="slides/slide17.xml"/><Relationship Id="rId53" Type="http://schemas.openxmlformats.org/officeDocument/2006/relationships/slide" Target="slides/slide25.xml"/><Relationship Id="rId58" Type="http://schemas.openxmlformats.org/officeDocument/2006/relationships/slide" Target="slides/slide30.xml"/><Relationship Id="rId66" Type="http://schemas.openxmlformats.org/officeDocument/2006/relationships/slide" Target="slides/slide38.xml"/><Relationship Id="rId7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8.xml"/><Relationship Id="rId49" Type="http://schemas.openxmlformats.org/officeDocument/2006/relationships/slide" Target="slides/slide21.xml"/><Relationship Id="rId57" Type="http://schemas.openxmlformats.org/officeDocument/2006/relationships/slide" Target="slides/slide29.xml"/><Relationship Id="rId61" Type="http://schemas.openxmlformats.org/officeDocument/2006/relationships/slide" Target="slides/slide33.xml"/><Relationship Id="rId10" Type="http://schemas.openxmlformats.org/officeDocument/2006/relationships/slideMaster" Target="slideMasters/slideMaster10.xml"/><Relationship Id="rId19" Type="http://schemas.openxmlformats.org/officeDocument/2006/relationships/slideMaster" Target="slideMasters/slideMaster19.xml"/><Relationship Id="rId31" Type="http://schemas.openxmlformats.org/officeDocument/2006/relationships/slide" Target="slides/slide3.xml"/><Relationship Id="rId44" Type="http://schemas.openxmlformats.org/officeDocument/2006/relationships/slide" Target="slides/slide16.xml"/><Relationship Id="rId52" Type="http://schemas.openxmlformats.org/officeDocument/2006/relationships/slide" Target="slides/slide24.xml"/><Relationship Id="rId60" Type="http://schemas.openxmlformats.org/officeDocument/2006/relationships/slide" Target="slides/slide32.xml"/><Relationship Id="rId65" Type="http://schemas.openxmlformats.org/officeDocument/2006/relationships/slide" Target="slides/slide37.xml"/><Relationship Id="rId73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" Target="slides/slide2.xml"/><Relationship Id="rId35" Type="http://schemas.openxmlformats.org/officeDocument/2006/relationships/slide" Target="slides/slide7.xml"/><Relationship Id="rId43" Type="http://schemas.openxmlformats.org/officeDocument/2006/relationships/slide" Target="slides/slide15.xml"/><Relationship Id="rId48" Type="http://schemas.openxmlformats.org/officeDocument/2006/relationships/slide" Target="slides/slide20.xml"/><Relationship Id="rId56" Type="http://schemas.openxmlformats.org/officeDocument/2006/relationships/slide" Target="slides/slide28.xml"/><Relationship Id="rId64" Type="http://schemas.openxmlformats.org/officeDocument/2006/relationships/slide" Target="slides/slide36.xml"/><Relationship Id="rId69" Type="http://schemas.openxmlformats.org/officeDocument/2006/relationships/slide" Target="slides/slide4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3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5.xml"/><Relationship Id="rId38" Type="http://schemas.openxmlformats.org/officeDocument/2006/relationships/slide" Target="slides/slide10.xml"/><Relationship Id="rId46" Type="http://schemas.openxmlformats.org/officeDocument/2006/relationships/slide" Target="slides/slide18.xml"/><Relationship Id="rId59" Type="http://schemas.openxmlformats.org/officeDocument/2006/relationships/slide" Target="slides/slide31.xml"/><Relationship Id="rId67" Type="http://schemas.openxmlformats.org/officeDocument/2006/relationships/slide" Target="slides/slide39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3.xml"/><Relationship Id="rId54" Type="http://schemas.openxmlformats.org/officeDocument/2006/relationships/slide" Target="slides/slide26.xml"/><Relationship Id="rId62" Type="http://schemas.openxmlformats.org/officeDocument/2006/relationships/slide" Target="slides/slide34.xml"/><Relationship Id="rId70" Type="http://schemas.openxmlformats.org/officeDocument/2006/relationships/slide" Target="slides/slide42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solidFill>
          <a:schemeClr val="tx1"/>
        </a:solidFill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1601057152847175E-2"/>
          <c:y val="0.14851039111914288"/>
          <c:w val="0.85863150317889092"/>
          <c:h val="0.82143506367259644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What were the issues?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9AAF-4233-B464-2DC9ED11E018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9AAF-4233-B464-2DC9ED11E018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9AAF-4233-B464-2DC9ED11E018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9AAF-4233-B464-2DC9ED11E018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86%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solidFill>
                    <a:schemeClr val="bg2"/>
                  </a:solidFill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AF-4233-B464-2DC9ED11E018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bg1"/>
                        </a:solidFill>
                      </a:rPr>
                      <a:t>5%</a:t>
                    </a:r>
                    <a:endParaRPr lang="en-US" baseline="0" dirty="0">
                      <a:solidFill>
                        <a:schemeClr val="bg1"/>
                      </a:solidFill>
                    </a:endParaRPr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AF-4233-B464-2DC9ED11E01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A57E428B-5302-4A12-8FC1-AEF7E57331C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AAF-4233-B464-2DC9ED11E018}"/>
                </c:ext>
              </c:extLst>
            </c:dLbl>
            <c:spPr>
              <a:noFill/>
              <a:ln>
                <a:solidFill>
                  <a:schemeClr val="accent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Telco</c:v>
                </c:pt>
                <c:pt idx="1">
                  <c:v>Power</c:v>
                </c:pt>
                <c:pt idx="2">
                  <c:v>Equipment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0.86</c:v>
                </c:pt>
                <c:pt idx="1">
                  <c:v>0.05</c:v>
                </c:pt>
                <c:pt idx="2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AAF-4233-B464-2DC9ED11E01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3762363808252849"/>
          <c:y val="0.27932124263155628"/>
          <c:w val="0.15462442314435931"/>
          <c:h val="0.47374811755087992"/>
        </c:manualLayout>
      </c:layout>
      <c:overlay val="0"/>
      <c:spPr>
        <a:solidFill>
          <a:schemeClr val="tx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r>
              <a:rPr lang="en-US" sz="1800" dirty="0" smtClean="0">
                <a:latin typeface="Arial Black" panose="020B0A04020102020204" pitchFamily="34" charset="0"/>
              </a:rPr>
              <a:t>Percentage</a:t>
            </a:r>
            <a:r>
              <a:rPr lang="en-US" sz="1800" baseline="0" dirty="0" smtClean="0">
                <a:latin typeface="Arial Black" panose="020B0A04020102020204" pitchFamily="34" charset="0"/>
              </a:rPr>
              <a:t> of ALL SITES in WIDE AREA Operations</a:t>
            </a:r>
            <a:endParaRPr lang="en-US" sz="1800" dirty="0">
              <a:latin typeface="Arial Black" panose="020B0A040201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4811256653665952"/>
          <c:y val="0.26927799279327375"/>
          <c:w val="0.85188747955302635"/>
          <c:h val="0.6509585040275837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Sheet1!$B$3:$B$6</c:f>
              <c:numCache>
                <c:formatCode>0.00%</c:formatCode>
                <c:ptCount val="4"/>
                <c:pt idx="0">
                  <c:v>0.99239999999999995</c:v>
                </c:pt>
                <c:pt idx="1">
                  <c:v>0.9899</c:v>
                </c:pt>
                <c:pt idx="2">
                  <c:v>0.99329999999999996</c:v>
                </c:pt>
                <c:pt idx="3">
                  <c:v>0.99180000000000001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C4-4867-AD31-577F8A3F7F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Sheet1!$C$3:$C$6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1-A5C4-4867-AD31-577F8A3F7F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Sheet1!$A$3:$A$6</c:f>
              <c:strCache>
                <c:ptCount val="4"/>
                <c:pt idx="0">
                  <c:v>April</c:v>
                </c:pt>
                <c:pt idx="1">
                  <c:v>May</c:v>
                </c:pt>
                <c:pt idx="2">
                  <c:v>June</c:v>
                </c:pt>
                <c:pt idx="3">
                  <c:v>Avg. Uptime</c:v>
                </c:pt>
              </c:strCache>
            </c:strRef>
          </c:cat>
          <c:val>
            <c:numRef>
              <c:f>Sheet1!$D$3:$D$6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A5C4-4867-AD31-577F8A3F7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08446296"/>
        <c:axId val="808447280"/>
      </c:barChart>
      <c:catAx>
        <c:axId val="80844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7280"/>
        <c:crosses val="autoZero"/>
        <c:auto val="1"/>
        <c:lblAlgn val="ctr"/>
        <c:lblOffset val="100"/>
        <c:noMultiLvlLbl val="0"/>
      </c:catAx>
      <c:valAx>
        <c:axId val="808447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en-US"/>
          </a:p>
        </c:txPr>
        <c:crossAx val="80844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0.svg"/><Relationship Id="rId1" Type="http://schemas.openxmlformats.org/officeDocument/2006/relationships/image" Target="../media/image20.png"/><Relationship Id="rId6" Type="http://schemas.openxmlformats.org/officeDocument/2006/relationships/image" Target="../media/image180.svg"/><Relationship Id="rId5" Type="http://schemas.openxmlformats.org/officeDocument/2006/relationships/image" Target="../media/image22.png"/><Relationship Id="rId4" Type="http://schemas.openxmlformats.org/officeDocument/2006/relationships/image" Target="../media/image160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0.svg"/><Relationship Id="rId1" Type="http://schemas.openxmlformats.org/officeDocument/2006/relationships/image" Target="../media/image20.png"/><Relationship Id="rId6" Type="http://schemas.openxmlformats.org/officeDocument/2006/relationships/image" Target="../media/image180.svg"/><Relationship Id="rId5" Type="http://schemas.openxmlformats.org/officeDocument/2006/relationships/image" Target="../media/image22.png"/><Relationship Id="rId4" Type="http://schemas.openxmlformats.org/officeDocument/2006/relationships/image" Target="../media/image16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929649-0EA2-4F85-AC91-AD862724B441}" type="doc">
      <dgm:prSet loTypeId="urn:microsoft.com/office/officeart/2018/2/layout/IconLabelDescriptionList" loCatId="icon" qsTypeId="urn:microsoft.com/office/officeart/2005/8/quickstyle/3d7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98C0B84F-418D-49FC-B520-4F7880A4FDEC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  <a:p>
          <a:pPr>
            <a:lnSpc>
              <a:spcPct val="100000"/>
            </a:lnSpc>
            <a:defRPr b="1"/>
          </a:pPr>
          <a:endParaRPr lang="en-US" sz="2000" b="1" dirty="0" smtClean="0">
            <a:latin typeface="Perpetua" panose="02020502060401020303" pitchFamily="18" charset="0"/>
          </a:endParaRPr>
        </a:p>
      </dgm:t>
    </dgm:pt>
    <dgm:pt modelId="{88564D1F-623D-45DA-82D7-93BBA6E5AB2C}" type="parTrans" cxnId="{49CE0257-39C9-4212-BC8F-D833DE19566E}">
      <dgm:prSet/>
      <dgm:spPr/>
      <dgm:t>
        <a:bodyPr/>
        <a:lstStyle/>
        <a:p>
          <a:endParaRPr lang="en-US"/>
        </a:p>
      </dgm:t>
    </dgm:pt>
    <dgm:pt modelId="{A39F5705-877E-404B-88B9-22396A2A96BD}" type="sibTrans" cxnId="{49CE0257-39C9-4212-BC8F-D833DE19566E}">
      <dgm:prSet/>
      <dgm:spPr/>
      <dgm:t>
        <a:bodyPr/>
        <a:lstStyle/>
        <a:p>
          <a:endParaRPr lang="en-US"/>
        </a:p>
      </dgm:t>
    </dgm:pt>
    <dgm:pt modelId="{29BBA8C2-5C93-4DFE-AD39-33322EDC47FA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DA792307-BE60-4DDD-BD80-F5B039099034}" type="parTrans" cxnId="{66182C47-25FD-4B57-9A52-8E2E154E1CE2}">
      <dgm:prSet/>
      <dgm:spPr/>
      <dgm:t>
        <a:bodyPr/>
        <a:lstStyle/>
        <a:p>
          <a:endParaRPr lang="en-US"/>
        </a:p>
      </dgm:t>
    </dgm:pt>
    <dgm:pt modelId="{C085F233-CE48-43D6-B23B-4D67F15F446D}" type="sibTrans" cxnId="{66182C47-25FD-4B57-9A52-8E2E154E1CE2}">
      <dgm:prSet/>
      <dgm:spPr/>
      <dgm:t>
        <a:bodyPr/>
        <a:lstStyle/>
        <a:p>
          <a:endParaRPr lang="en-US"/>
        </a:p>
      </dgm:t>
    </dgm:pt>
    <dgm:pt modelId="{DF8840C8-678B-4816-8F7A-975FD17F3F69}">
      <dgm:prSet custT="1"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en-US" sz="1400" dirty="0" smtClean="0">
              <a:latin typeface="Perpetua" panose="02020502060401020303" pitchFamily="18" charset="0"/>
            </a:rPr>
            <a:t> </a:t>
          </a:r>
          <a:endParaRPr lang="en-US" sz="1400" dirty="0">
            <a:latin typeface="Perpetua" panose="02020502060401020303" pitchFamily="18" charset="0"/>
          </a:endParaRPr>
        </a:p>
      </dgm:t>
    </dgm:pt>
    <dgm:pt modelId="{38ECF62B-2DD9-49A4-A559-4A9C55E07747}" type="parTrans" cxnId="{5BFC32DF-B465-4EFC-A97A-5A3D92678AFC}">
      <dgm:prSet/>
      <dgm:spPr/>
      <dgm:t>
        <a:bodyPr/>
        <a:lstStyle/>
        <a:p>
          <a:endParaRPr lang="en-US"/>
        </a:p>
      </dgm:t>
    </dgm:pt>
    <dgm:pt modelId="{0ACFA2CD-FC99-4479-B843-347575C2A2B1}" type="sibTrans" cxnId="{5BFC32DF-B465-4EFC-A97A-5A3D92678AFC}">
      <dgm:prSet/>
      <dgm:spPr/>
      <dgm:t>
        <a:bodyPr/>
        <a:lstStyle/>
        <a:p>
          <a:endParaRPr lang="en-US"/>
        </a:p>
      </dgm:t>
    </dgm:pt>
    <dgm:pt modelId="{88ACB95D-AAF9-4571-9217-54015D7274C1}">
      <dgm:prSet custT="1"/>
      <dgm:spPr/>
      <dgm:t>
        <a:bodyPr/>
        <a:lstStyle/>
        <a:p>
          <a:pPr algn="l">
            <a:lnSpc>
              <a:spcPct val="100000"/>
            </a:lnSpc>
          </a:pPr>
          <a:endParaRPr lang="en-US" sz="2000" b="1" dirty="0">
            <a:latin typeface="Perpetua" panose="02020502060401020303" pitchFamily="18" charset="0"/>
          </a:endParaRPr>
        </a:p>
      </dgm:t>
    </dgm:pt>
    <dgm:pt modelId="{E4976C0F-84C3-419D-85CA-5C45674719D2}" type="parTrans" cxnId="{5EEB6050-EB22-4B7D-8043-FD82A7378107}">
      <dgm:prSet/>
      <dgm:spPr/>
      <dgm:t>
        <a:bodyPr/>
        <a:lstStyle/>
        <a:p>
          <a:endParaRPr lang="en-US"/>
        </a:p>
      </dgm:t>
    </dgm:pt>
    <dgm:pt modelId="{177DFFB5-7AAC-4596-A45F-C82E00D65E5F}" type="sibTrans" cxnId="{5EEB6050-EB22-4B7D-8043-FD82A7378107}">
      <dgm:prSet/>
      <dgm:spPr/>
      <dgm:t>
        <a:bodyPr/>
        <a:lstStyle/>
        <a:p>
          <a:endParaRPr lang="en-US"/>
        </a:p>
      </dgm:t>
    </dgm:pt>
    <dgm:pt modelId="{1DB330BF-6883-469D-827E-75CB53C4BA9D}">
      <dgm:prSet custT="1"/>
      <dgm:spPr/>
      <dgm:t>
        <a:bodyPr/>
        <a:lstStyle/>
        <a:p>
          <a:pPr algn="ctr">
            <a:lnSpc>
              <a:spcPct val="100000"/>
            </a:lnSpc>
            <a:defRPr b="1"/>
          </a:pPr>
          <a:endParaRPr lang="en-US" sz="2000" dirty="0">
            <a:latin typeface="Perpetua" panose="02020502060401020303" pitchFamily="18" charset="0"/>
          </a:endParaRPr>
        </a:p>
      </dgm:t>
    </dgm:pt>
    <dgm:pt modelId="{8800FAE4-794C-402A-9068-C2126408A9BB}" type="parTrans" cxnId="{4DE6B165-6F63-4B23-A420-DBF265166E67}">
      <dgm:prSet/>
      <dgm:spPr/>
      <dgm:t>
        <a:bodyPr/>
        <a:lstStyle/>
        <a:p>
          <a:endParaRPr lang="en-US"/>
        </a:p>
      </dgm:t>
    </dgm:pt>
    <dgm:pt modelId="{B3F9E5CC-B0B8-4FB5-BA30-BB832EF9DA50}" type="sibTrans" cxnId="{4DE6B165-6F63-4B23-A420-DBF265166E67}">
      <dgm:prSet/>
      <dgm:spPr/>
      <dgm:t>
        <a:bodyPr/>
        <a:lstStyle/>
        <a:p>
          <a:endParaRPr lang="en-US"/>
        </a:p>
      </dgm:t>
    </dgm:pt>
    <dgm:pt modelId="{66D715C4-0BC8-4D1C-8AF5-6D3D9729E6E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000" b="1" dirty="0" smtClean="0">
              <a:latin typeface="Perpetua" panose="02020502060401020303" pitchFamily="18" charset="0"/>
            </a:rPr>
            <a:t>      </a:t>
          </a:r>
          <a:endParaRPr lang="en-US" sz="2000" b="1" dirty="0">
            <a:latin typeface="Perpetua" panose="02020502060401020303" pitchFamily="18" charset="0"/>
          </a:endParaRPr>
        </a:p>
      </dgm:t>
    </dgm:pt>
    <dgm:pt modelId="{009156F0-F60D-4C61-87CD-5015ED4E8C04}" type="parTrans" cxnId="{45B3DFEE-7E97-44BC-89A7-41DD81057937}">
      <dgm:prSet/>
      <dgm:spPr/>
      <dgm:t>
        <a:bodyPr/>
        <a:lstStyle/>
        <a:p>
          <a:endParaRPr lang="en-US"/>
        </a:p>
      </dgm:t>
    </dgm:pt>
    <dgm:pt modelId="{7FC18CB6-3D17-4389-9525-67DC11076114}" type="sibTrans" cxnId="{45B3DFEE-7E97-44BC-89A7-41DD81057937}">
      <dgm:prSet/>
      <dgm:spPr/>
      <dgm:t>
        <a:bodyPr/>
        <a:lstStyle/>
        <a:p>
          <a:endParaRPr lang="en-US"/>
        </a:p>
      </dgm:t>
    </dgm:pt>
    <dgm:pt modelId="{1E6D94A9-C2D1-408C-BED9-8A12BCA3817D}" type="pres">
      <dgm:prSet presAssocID="{37929649-0EA2-4F85-AC91-AD862724B44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F9FEE5B-0DFC-46E8-88F6-BF6A7D3E1468}" type="pres">
      <dgm:prSet presAssocID="{98C0B84F-418D-49FC-B520-4F7880A4FDEC}" presName="compNode" presStyleCnt="0"/>
      <dgm:spPr/>
      <dgm:t>
        <a:bodyPr/>
        <a:lstStyle/>
        <a:p>
          <a:endParaRPr lang="en-US"/>
        </a:p>
      </dgm:t>
    </dgm:pt>
    <dgm:pt modelId="{2AD77B80-49CB-4136-B15B-8D1A81285FC0}" type="pres">
      <dgm:prSet presAssocID="{98C0B84F-418D-49FC-B520-4F7880A4FDEC}" presName="iconRect" presStyleLbl="node1" presStyleIdx="0" presStyleCnt="3" custScaleX="108407" custScaleY="104789" custLinFactNeighborX="85297" custLinFactNeighborY="90516"/>
      <dgm:spPr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ecurity camera"/>
        </a:ext>
      </dgm:extLst>
    </dgm:pt>
    <dgm:pt modelId="{E6E5361F-FB09-4105-848B-5B6B9584DEF9}" type="pres">
      <dgm:prSet presAssocID="{98C0B84F-418D-49FC-B520-4F7880A4FDEC}" presName="iconSpace" presStyleCnt="0"/>
      <dgm:spPr/>
      <dgm:t>
        <a:bodyPr/>
        <a:lstStyle/>
        <a:p>
          <a:endParaRPr lang="en-US"/>
        </a:p>
      </dgm:t>
    </dgm:pt>
    <dgm:pt modelId="{CCF8B312-F1D4-4D5F-B268-1379C27612D5}" type="pres">
      <dgm:prSet presAssocID="{98C0B84F-418D-49FC-B520-4F7880A4FDEC}" presName="parTx" presStyleLbl="revTx" presStyleIdx="0" presStyleCnt="6" custScaleX="67002" custScaleY="158352" custLinFactY="-100000" custLinFactNeighborX="2167" custLinFactNeighborY="-115637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DDFCDFE4-1C02-485E-9061-6024D77C133A}" type="pres">
      <dgm:prSet presAssocID="{98C0B84F-418D-49FC-B520-4F7880A4FDEC}" presName="txSpace" presStyleCnt="0"/>
      <dgm:spPr/>
      <dgm:t>
        <a:bodyPr/>
        <a:lstStyle/>
        <a:p>
          <a:endParaRPr lang="en-US"/>
        </a:p>
      </dgm:t>
    </dgm:pt>
    <dgm:pt modelId="{789046AE-0A39-4592-89FB-64A9102EED0C}" type="pres">
      <dgm:prSet presAssocID="{98C0B84F-418D-49FC-B520-4F7880A4FDEC}" presName="desTx" presStyleLbl="revTx" presStyleIdx="1" presStyleCnt="6" custScaleX="43576" custScaleY="172862" custLinFactY="-18484" custLinFactNeighborX="-835" custLinFactNeighborY="-100000">
        <dgm:presLayoutVars/>
      </dgm:prSet>
      <dgm:spPr/>
      <dgm:t>
        <a:bodyPr/>
        <a:lstStyle/>
        <a:p>
          <a:endParaRPr lang="en-US"/>
        </a:p>
      </dgm:t>
    </dgm:pt>
    <dgm:pt modelId="{10B59DED-3C64-4460-9103-1501A896C484}" type="pres">
      <dgm:prSet presAssocID="{A39F5705-877E-404B-88B9-22396A2A96BD}" presName="sibTrans" presStyleCnt="0"/>
      <dgm:spPr/>
      <dgm:t>
        <a:bodyPr/>
        <a:lstStyle/>
        <a:p>
          <a:endParaRPr lang="en-US"/>
        </a:p>
      </dgm:t>
    </dgm:pt>
    <dgm:pt modelId="{D253E490-4EB7-4F85-B778-9AACD13FE3B2}" type="pres">
      <dgm:prSet presAssocID="{DF8840C8-678B-4816-8F7A-975FD17F3F69}" presName="compNode" presStyleCnt="0"/>
      <dgm:spPr/>
      <dgm:t>
        <a:bodyPr/>
        <a:lstStyle/>
        <a:p>
          <a:endParaRPr lang="en-US"/>
        </a:p>
      </dgm:t>
    </dgm:pt>
    <dgm:pt modelId="{63D9FCB6-27F5-402E-BEA8-8A797144EAA3}" type="pres">
      <dgm:prSet presAssocID="{DF8840C8-678B-4816-8F7A-975FD17F3F69}" presName="iconRect" presStyleLbl="node1" presStyleIdx="1" presStyleCnt="3" custScaleY="95929" custLinFactNeighborX="90755" custLinFactNeighborY="88122"/>
      <dgm:spPr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Bank"/>
        </a:ext>
      </dgm:extLst>
    </dgm:pt>
    <dgm:pt modelId="{D9DBA5B0-FEA0-4882-B5CE-D9CD2512A513}" type="pres">
      <dgm:prSet presAssocID="{DF8840C8-678B-4816-8F7A-975FD17F3F69}" presName="iconSpace" presStyleCnt="0"/>
      <dgm:spPr/>
      <dgm:t>
        <a:bodyPr/>
        <a:lstStyle/>
        <a:p>
          <a:endParaRPr lang="en-US"/>
        </a:p>
      </dgm:t>
    </dgm:pt>
    <dgm:pt modelId="{0E922CAA-BE8A-4A77-90A4-DF845747F5B2}" type="pres">
      <dgm:prSet presAssocID="{DF8840C8-678B-4816-8F7A-975FD17F3F69}" presName="parTx" presStyleLbl="revTx" presStyleIdx="2" presStyleCnt="6" custAng="0" custScaleX="48570" custScaleY="92125" custLinFactY="63947" custLinFactNeighborX="6126" custLinFactNeighborY="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1924DA59-836E-496D-93D8-1F8424828803}" type="pres">
      <dgm:prSet presAssocID="{DF8840C8-678B-4816-8F7A-975FD17F3F69}" presName="txSpace" presStyleCnt="0"/>
      <dgm:spPr/>
      <dgm:t>
        <a:bodyPr/>
        <a:lstStyle/>
        <a:p>
          <a:endParaRPr lang="en-US"/>
        </a:p>
      </dgm:t>
    </dgm:pt>
    <dgm:pt modelId="{7CE4CA94-CD85-4338-B416-72E4D77EB94C}" type="pres">
      <dgm:prSet presAssocID="{DF8840C8-678B-4816-8F7A-975FD17F3F69}" presName="desTx" presStyleLbl="revTx" presStyleIdx="3" presStyleCnt="6" custScaleX="54512" custScaleY="202822" custLinFactY="68599" custLinFactNeighborX="23617" custLinFactNeighborY="100000">
        <dgm:presLayoutVars/>
      </dgm:prSet>
      <dgm:spPr/>
      <dgm:t>
        <a:bodyPr/>
        <a:lstStyle/>
        <a:p>
          <a:endParaRPr lang="en-US"/>
        </a:p>
      </dgm:t>
    </dgm:pt>
    <dgm:pt modelId="{B0322CE4-44C3-473B-A0EF-7A940837A621}" type="pres">
      <dgm:prSet presAssocID="{0ACFA2CD-FC99-4479-B843-347575C2A2B1}" presName="sibTrans" presStyleCnt="0"/>
      <dgm:spPr/>
      <dgm:t>
        <a:bodyPr/>
        <a:lstStyle/>
        <a:p>
          <a:endParaRPr lang="en-US"/>
        </a:p>
      </dgm:t>
    </dgm:pt>
    <dgm:pt modelId="{7B3E06D1-C061-4227-A54D-86FC53388552}" type="pres">
      <dgm:prSet presAssocID="{1DB330BF-6883-469D-827E-75CB53C4BA9D}" presName="compNode" presStyleCnt="0"/>
      <dgm:spPr/>
      <dgm:t>
        <a:bodyPr/>
        <a:lstStyle/>
        <a:p>
          <a:endParaRPr lang="en-US"/>
        </a:p>
      </dgm:t>
    </dgm:pt>
    <dgm:pt modelId="{BD21A5C0-2B4B-4B62-AFE6-BE7E093B89C5}" type="pres">
      <dgm:prSet presAssocID="{1DB330BF-6883-469D-827E-75CB53C4BA9D}" presName="iconRect" presStyleLbl="node1" presStyleIdx="2" presStyleCnt="3" custLinFactNeighborX="55871" custLinFactNeighborY="87276"/>
      <dgm:spPr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Social network"/>
        </a:ext>
      </dgm:extLst>
    </dgm:pt>
    <dgm:pt modelId="{DE5ED4F6-4ABD-49AD-BA55-983D91E88968}" type="pres">
      <dgm:prSet presAssocID="{1DB330BF-6883-469D-827E-75CB53C4BA9D}" presName="iconSpace" presStyleCnt="0"/>
      <dgm:spPr/>
      <dgm:t>
        <a:bodyPr/>
        <a:lstStyle/>
        <a:p>
          <a:endParaRPr lang="en-US"/>
        </a:p>
      </dgm:t>
    </dgm:pt>
    <dgm:pt modelId="{B9BF01C2-DF94-40B5-84FD-B139B9B04182}" type="pres">
      <dgm:prSet presAssocID="{1DB330BF-6883-469D-827E-75CB53C4BA9D}" presName="parTx" presStyleLbl="revTx" presStyleIdx="4" presStyleCnt="6" custScaleX="75581" custScaleY="170787" custLinFactY="-93617" custLinFactNeighborX="4552" custLinFactNeighborY="-100000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3FF075F-C0FC-4354-B11E-C0A8A3271DCB}" type="pres">
      <dgm:prSet presAssocID="{1DB330BF-6883-469D-827E-75CB53C4BA9D}" presName="txSpace" presStyleCnt="0"/>
      <dgm:spPr/>
      <dgm:t>
        <a:bodyPr/>
        <a:lstStyle/>
        <a:p>
          <a:endParaRPr lang="en-US"/>
        </a:p>
      </dgm:t>
    </dgm:pt>
    <dgm:pt modelId="{914824B2-2066-406E-B121-41D6DD0392FD}" type="pres">
      <dgm:prSet presAssocID="{1DB330BF-6883-469D-827E-75CB53C4BA9D}" presName="desTx" presStyleLbl="revTx" presStyleIdx="5" presStyleCnt="6" custScaleX="51295" custScaleY="144991" custLinFactY="-24447" custLinFactNeighborX="6144" custLinFactNeighborY="-100000">
        <dgm:presLayoutVars/>
      </dgm:prSet>
      <dgm:spPr/>
      <dgm:t>
        <a:bodyPr/>
        <a:lstStyle/>
        <a:p>
          <a:endParaRPr lang="en-US"/>
        </a:p>
      </dgm:t>
    </dgm:pt>
  </dgm:ptLst>
  <dgm:cxnLst>
    <dgm:cxn modelId="{1CCD4D4F-A602-4A32-B789-CE78EB7416F1}" type="presOf" srcId="{DF8840C8-678B-4816-8F7A-975FD17F3F69}" destId="{0E922CAA-BE8A-4A77-90A4-DF845747F5B2}" srcOrd="0" destOrd="0" presId="urn:microsoft.com/office/officeart/2018/2/layout/IconLabelDescriptionList"/>
    <dgm:cxn modelId="{6056E721-63B5-4A14-BD35-B1A6517DFA66}" type="presOf" srcId="{98C0B84F-418D-49FC-B520-4F7880A4FDEC}" destId="{CCF8B312-F1D4-4D5F-B268-1379C27612D5}" srcOrd="0" destOrd="0" presId="urn:microsoft.com/office/officeart/2018/2/layout/IconLabelDescriptionList"/>
    <dgm:cxn modelId="{4DE6B165-6F63-4B23-A420-DBF265166E67}" srcId="{37929649-0EA2-4F85-AC91-AD862724B441}" destId="{1DB330BF-6883-469D-827E-75CB53C4BA9D}" srcOrd="2" destOrd="0" parTransId="{8800FAE4-794C-402A-9068-C2126408A9BB}" sibTransId="{B3F9E5CC-B0B8-4FB5-BA30-BB832EF9DA50}"/>
    <dgm:cxn modelId="{5BFC32DF-B465-4EFC-A97A-5A3D92678AFC}" srcId="{37929649-0EA2-4F85-AC91-AD862724B441}" destId="{DF8840C8-678B-4816-8F7A-975FD17F3F69}" srcOrd="1" destOrd="0" parTransId="{38ECF62B-2DD9-49A4-A559-4A9C55E07747}" sibTransId="{0ACFA2CD-FC99-4479-B843-347575C2A2B1}"/>
    <dgm:cxn modelId="{49CE0257-39C9-4212-BC8F-D833DE19566E}" srcId="{37929649-0EA2-4F85-AC91-AD862724B441}" destId="{98C0B84F-418D-49FC-B520-4F7880A4FDEC}" srcOrd="0" destOrd="0" parTransId="{88564D1F-623D-45DA-82D7-93BBA6E5AB2C}" sibTransId="{A39F5705-877E-404B-88B9-22396A2A96BD}"/>
    <dgm:cxn modelId="{C133C1A6-8B59-4990-B2C6-3FA0D7332FF9}" type="presOf" srcId="{66D715C4-0BC8-4D1C-8AF5-6D3D9729E6EC}" destId="{914824B2-2066-406E-B121-41D6DD0392FD}" srcOrd="0" destOrd="0" presId="urn:microsoft.com/office/officeart/2018/2/layout/IconLabelDescriptionList"/>
    <dgm:cxn modelId="{6C7D2426-B1C6-434C-A8E1-6D6BF531668A}" type="presOf" srcId="{29BBA8C2-5C93-4DFE-AD39-33322EDC47FA}" destId="{789046AE-0A39-4592-89FB-64A9102EED0C}" srcOrd="0" destOrd="0" presId="urn:microsoft.com/office/officeart/2018/2/layout/IconLabelDescriptionList"/>
    <dgm:cxn modelId="{5EEB6050-EB22-4B7D-8043-FD82A7378107}" srcId="{DF8840C8-678B-4816-8F7A-975FD17F3F69}" destId="{88ACB95D-AAF9-4571-9217-54015D7274C1}" srcOrd="0" destOrd="0" parTransId="{E4976C0F-84C3-419D-85CA-5C45674719D2}" sibTransId="{177DFFB5-7AAC-4596-A45F-C82E00D65E5F}"/>
    <dgm:cxn modelId="{B5B1CCC1-B801-4872-A470-1C6D25AC4071}" type="presOf" srcId="{88ACB95D-AAF9-4571-9217-54015D7274C1}" destId="{7CE4CA94-CD85-4338-B416-72E4D77EB94C}" srcOrd="0" destOrd="0" presId="urn:microsoft.com/office/officeart/2018/2/layout/IconLabelDescriptionList"/>
    <dgm:cxn modelId="{3809BFBA-862D-43C7-90CB-35907218605F}" type="presOf" srcId="{37929649-0EA2-4F85-AC91-AD862724B441}" destId="{1E6D94A9-C2D1-408C-BED9-8A12BCA3817D}" srcOrd="0" destOrd="0" presId="urn:microsoft.com/office/officeart/2018/2/layout/IconLabelDescriptionList"/>
    <dgm:cxn modelId="{66182C47-25FD-4B57-9A52-8E2E154E1CE2}" srcId="{98C0B84F-418D-49FC-B520-4F7880A4FDEC}" destId="{29BBA8C2-5C93-4DFE-AD39-33322EDC47FA}" srcOrd="0" destOrd="0" parTransId="{DA792307-BE60-4DDD-BD80-F5B039099034}" sibTransId="{C085F233-CE48-43D6-B23B-4D67F15F446D}"/>
    <dgm:cxn modelId="{B347E461-C021-4444-85ED-963E00497FE3}" type="presOf" srcId="{1DB330BF-6883-469D-827E-75CB53C4BA9D}" destId="{B9BF01C2-DF94-40B5-84FD-B139B9B04182}" srcOrd="0" destOrd="0" presId="urn:microsoft.com/office/officeart/2018/2/layout/IconLabelDescriptionList"/>
    <dgm:cxn modelId="{45B3DFEE-7E97-44BC-89A7-41DD81057937}" srcId="{1DB330BF-6883-469D-827E-75CB53C4BA9D}" destId="{66D715C4-0BC8-4D1C-8AF5-6D3D9729E6EC}" srcOrd="0" destOrd="0" parTransId="{009156F0-F60D-4C61-87CD-5015ED4E8C04}" sibTransId="{7FC18CB6-3D17-4389-9525-67DC11076114}"/>
    <dgm:cxn modelId="{C7DB9A71-7CC7-4BD6-AA56-FF15B228D0D4}" type="presParOf" srcId="{1E6D94A9-C2D1-408C-BED9-8A12BCA3817D}" destId="{4F9FEE5B-0DFC-46E8-88F6-BF6A7D3E1468}" srcOrd="0" destOrd="0" presId="urn:microsoft.com/office/officeart/2018/2/layout/IconLabelDescriptionList"/>
    <dgm:cxn modelId="{F0279C36-A6E5-4CBF-8630-2FF832EAB82A}" type="presParOf" srcId="{4F9FEE5B-0DFC-46E8-88F6-BF6A7D3E1468}" destId="{2AD77B80-49CB-4136-B15B-8D1A81285FC0}" srcOrd="0" destOrd="0" presId="urn:microsoft.com/office/officeart/2018/2/layout/IconLabelDescriptionList"/>
    <dgm:cxn modelId="{63DD6AF5-206F-42BA-AA9C-BD6B658A7DC9}" type="presParOf" srcId="{4F9FEE5B-0DFC-46E8-88F6-BF6A7D3E1468}" destId="{E6E5361F-FB09-4105-848B-5B6B9584DEF9}" srcOrd="1" destOrd="0" presId="urn:microsoft.com/office/officeart/2018/2/layout/IconLabelDescriptionList"/>
    <dgm:cxn modelId="{02ABAA55-9F78-431A-9C93-1A324BC32B73}" type="presParOf" srcId="{4F9FEE5B-0DFC-46E8-88F6-BF6A7D3E1468}" destId="{CCF8B312-F1D4-4D5F-B268-1379C27612D5}" srcOrd="2" destOrd="0" presId="urn:microsoft.com/office/officeart/2018/2/layout/IconLabelDescriptionList"/>
    <dgm:cxn modelId="{70E472A0-209F-4E9F-A51C-29BAAE7B84BC}" type="presParOf" srcId="{4F9FEE5B-0DFC-46E8-88F6-BF6A7D3E1468}" destId="{DDFCDFE4-1C02-485E-9061-6024D77C133A}" srcOrd="3" destOrd="0" presId="urn:microsoft.com/office/officeart/2018/2/layout/IconLabelDescriptionList"/>
    <dgm:cxn modelId="{8604E333-B36F-4185-9A19-E37BCEE0BC08}" type="presParOf" srcId="{4F9FEE5B-0DFC-46E8-88F6-BF6A7D3E1468}" destId="{789046AE-0A39-4592-89FB-64A9102EED0C}" srcOrd="4" destOrd="0" presId="urn:microsoft.com/office/officeart/2018/2/layout/IconLabelDescriptionList"/>
    <dgm:cxn modelId="{91EA1FAB-BF52-4823-B0B3-271613899115}" type="presParOf" srcId="{1E6D94A9-C2D1-408C-BED9-8A12BCA3817D}" destId="{10B59DED-3C64-4460-9103-1501A896C484}" srcOrd="1" destOrd="0" presId="urn:microsoft.com/office/officeart/2018/2/layout/IconLabelDescriptionList"/>
    <dgm:cxn modelId="{BFC3633A-67BE-48B4-ACD5-1DFC904C4D59}" type="presParOf" srcId="{1E6D94A9-C2D1-408C-BED9-8A12BCA3817D}" destId="{D253E490-4EB7-4F85-B778-9AACD13FE3B2}" srcOrd="2" destOrd="0" presId="urn:microsoft.com/office/officeart/2018/2/layout/IconLabelDescriptionList"/>
    <dgm:cxn modelId="{8032304E-17C4-45F2-AA55-D5034322F9E0}" type="presParOf" srcId="{D253E490-4EB7-4F85-B778-9AACD13FE3B2}" destId="{63D9FCB6-27F5-402E-BEA8-8A797144EAA3}" srcOrd="0" destOrd="0" presId="urn:microsoft.com/office/officeart/2018/2/layout/IconLabelDescriptionList"/>
    <dgm:cxn modelId="{FC2A52D6-58EB-4A6E-8472-23FEE1D087C4}" type="presParOf" srcId="{D253E490-4EB7-4F85-B778-9AACD13FE3B2}" destId="{D9DBA5B0-FEA0-4882-B5CE-D9CD2512A513}" srcOrd="1" destOrd="0" presId="urn:microsoft.com/office/officeart/2018/2/layout/IconLabelDescriptionList"/>
    <dgm:cxn modelId="{5C3CC748-0DF6-4A2F-BFB3-9B8D5257BBDC}" type="presParOf" srcId="{D253E490-4EB7-4F85-B778-9AACD13FE3B2}" destId="{0E922CAA-BE8A-4A77-90A4-DF845747F5B2}" srcOrd="2" destOrd="0" presId="urn:microsoft.com/office/officeart/2018/2/layout/IconLabelDescriptionList"/>
    <dgm:cxn modelId="{C9EBCF7B-2243-4111-8C07-B8DB80AB2208}" type="presParOf" srcId="{D253E490-4EB7-4F85-B778-9AACD13FE3B2}" destId="{1924DA59-836E-496D-93D8-1F8424828803}" srcOrd="3" destOrd="0" presId="urn:microsoft.com/office/officeart/2018/2/layout/IconLabelDescriptionList"/>
    <dgm:cxn modelId="{410C29C8-D098-4AEE-8264-2F490D9D85C4}" type="presParOf" srcId="{D253E490-4EB7-4F85-B778-9AACD13FE3B2}" destId="{7CE4CA94-CD85-4338-B416-72E4D77EB94C}" srcOrd="4" destOrd="0" presId="urn:microsoft.com/office/officeart/2018/2/layout/IconLabelDescriptionList"/>
    <dgm:cxn modelId="{6FDDC924-9C7A-4D16-A1B4-C677049AFE0E}" type="presParOf" srcId="{1E6D94A9-C2D1-408C-BED9-8A12BCA3817D}" destId="{B0322CE4-44C3-473B-A0EF-7A940837A621}" srcOrd="3" destOrd="0" presId="urn:microsoft.com/office/officeart/2018/2/layout/IconLabelDescriptionList"/>
    <dgm:cxn modelId="{C093C9AC-7E3F-42BA-A17A-1BF18225E3B6}" type="presParOf" srcId="{1E6D94A9-C2D1-408C-BED9-8A12BCA3817D}" destId="{7B3E06D1-C061-4227-A54D-86FC53388552}" srcOrd="4" destOrd="0" presId="urn:microsoft.com/office/officeart/2018/2/layout/IconLabelDescriptionList"/>
    <dgm:cxn modelId="{37220416-924E-420C-BB7C-7F7723B8188A}" type="presParOf" srcId="{7B3E06D1-C061-4227-A54D-86FC53388552}" destId="{BD21A5C0-2B4B-4B62-AFE6-BE7E093B89C5}" srcOrd="0" destOrd="0" presId="urn:microsoft.com/office/officeart/2018/2/layout/IconLabelDescriptionList"/>
    <dgm:cxn modelId="{85DBB19B-2DDE-485A-9804-670A3C001B5E}" type="presParOf" srcId="{7B3E06D1-C061-4227-A54D-86FC53388552}" destId="{DE5ED4F6-4ABD-49AD-BA55-983D91E88968}" srcOrd="1" destOrd="0" presId="urn:microsoft.com/office/officeart/2018/2/layout/IconLabelDescriptionList"/>
    <dgm:cxn modelId="{81527215-E2C1-4895-A5A9-2DBB6BAC38EA}" type="presParOf" srcId="{7B3E06D1-C061-4227-A54D-86FC53388552}" destId="{B9BF01C2-DF94-40B5-84FD-B139B9B04182}" srcOrd="2" destOrd="0" presId="urn:microsoft.com/office/officeart/2018/2/layout/IconLabelDescriptionList"/>
    <dgm:cxn modelId="{CB7C1180-C58D-4172-8423-76E14058907E}" type="presParOf" srcId="{7B3E06D1-C061-4227-A54D-86FC53388552}" destId="{C3FF075F-C0FC-4354-B11E-C0A8A3271DCB}" srcOrd="3" destOrd="0" presId="urn:microsoft.com/office/officeart/2018/2/layout/IconLabelDescriptionList"/>
    <dgm:cxn modelId="{241A8936-67E4-4744-80AA-4C723F74F357}" type="presParOf" srcId="{7B3E06D1-C061-4227-A54D-86FC53388552}" destId="{914824B2-2066-406E-B121-41D6DD0392FD}" srcOrd="4" destOrd="0" presId="urn:microsoft.com/office/officeart/2018/2/layout/IconLabelDescrip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D77B80-49CB-4136-B15B-8D1A81285FC0}">
      <dsp:nvSpPr>
        <dsp:cNvPr id="0" name=""/>
        <dsp:cNvSpPr/>
      </dsp:nvSpPr>
      <dsp:spPr>
        <a:xfrm>
          <a:off x="762002" y="1642890"/>
          <a:ext cx="961079" cy="892055"/>
        </a:xfrm>
        <a:prstGeom prst="rect">
          <a:avLst/>
        </a:prstGeom>
        <a:blipFill>
          <a:blip xmlns:r="http://schemas.openxmlformats.org/officeDocument/2006/relationships" r:embed="rId1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 t="-2000" b="-2000"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CF8B312-F1D4-4D5F-B268-1379C27612D5}">
      <dsp:nvSpPr>
        <dsp:cNvPr id="0" name=""/>
        <dsp:cNvSpPr/>
      </dsp:nvSpPr>
      <dsp:spPr>
        <a:xfrm>
          <a:off x="360170" y="263573"/>
          <a:ext cx="1138239" cy="1004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b="1" kern="1200" dirty="0" smtClean="0">
            <a:latin typeface="Perpetua" panose="02020502060401020303" pitchFamily="18" charset="0"/>
          </a:endParaRPr>
        </a:p>
      </dsp:txBody>
      <dsp:txXfrm>
        <a:off x="360170" y="263573"/>
        <a:ext cx="1138239" cy="1004396"/>
      </dsp:txXfrm>
    </dsp:sp>
    <dsp:sp modelId="{789046AE-0A39-4592-89FB-64A9102EED0C}">
      <dsp:nvSpPr>
        <dsp:cNvPr id="0" name=""/>
        <dsp:cNvSpPr/>
      </dsp:nvSpPr>
      <dsp:spPr>
        <a:xfrm>
          <a:off x="345546" y="1924693"/>
          <a:ext cx="481451" cy="51059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45546" y="1924693"/>
        <a:ext cx="481451" cy="510592"/>
      </dsp:txXfrm>
    </dsp:sp>
    <dsp:sp modelId="{63D9FCB6-27F5-402E-BEA8-8A797144EAA3}">
      <dsp:nvSpPr>
        <dsp:cNvPr id="0" name=""/>
        <dsp:cNvSpPr/>
      </dsp:nvSpPr>
      <dsp:spPr>
        <a:xfrm>
          <a:off x="3823922" y="1722722"/>
          <a:ext cx="886547" cy="816631"/>
        </a:xfrm>
        <a:prstGeom prst="rect">
          <a:avLst/>
        </a:prstGeom>
        <a:blipFill>
          <a:blip xmlns:r="http://schemas.openxmlformats.org/officeDocument/2006/relationships" r:embed="rId3" cstate="print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0E922CAA-BE8A-4A77-90A4-DF845747F5B2}">
      <dsp:nvSpPr>
        <dsp:cNvPr id="0" name=""/>
        <dsp:cNvSpPr/>
      </dsp:nvSpPr>
      <dsp:spPr>
        <a:xfrm>
          <a:off x="3411451" y="2943733"/>
          <a:ext cx="598128" cy="5843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r>
            <a:rPr lang="en-US" sz="1400" kern="1200" dirty="0" smtClean="0">
              <a:latin typeface="Perpetua" panose="02020502060401020303" pitchFamily="18" charset="0"/>
            </a:rPr>
            <a:t> </a:t>
          </a:r>
          <a:endParaRPr lang="en-US" sz="1400" kern="1200" dirty="0">
            <a:latin typeface="Perpetua" panose="02020502060401020303" pitchFamily="18" charset="0"/>
          </a:endParaRPr>
        </a:p>
      </dsp:txBody>
      <dsp:txXfrm>
        <a:off x="3411451" y="2943733"/>
        <a:ext cx="598128" cy="584331"/>
      </dsp:txXfrm>
    </dsp:sp>
    <dsp:sp modelId="{7CE4CA94-CD85-4338-B416-72E4D77EB94C}">
      <dsp:nvSpPr>
        <dsp:cNvPr id="0" name=""/>
        <dsp:cNvSpPr/>
      </dsp:nvSpPr>
      <dsp:spPr>
        <a:xfrm>
          <a:off x="3660108" y="2653803"/>
          <a:ext cx="753429" cy="1851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2000" b="1" kern="1200" dirty="0">
            <a:latin typeface="Perpetua" panose="02020502060401020303" pitchFamily="18" charset="0"/>
          </a:endParaRPr>
        </a:p>
      </dsp:txBody>
      <dsp:txXfrm>
        <a:off x="3660108" y="2653803"/>
        <a:ext cx="753429" cy="185173"/>
      </dsp:txXfrm>
    </dsp:sp>
    <dsp:sp modelId="{BD21A5C0-2B4B-4B62-AFE6-BE7E093B89C5}">
      <dsp:nvSpPr>
        <dsp:cNvPr id="0" name=""/>
        <dsp:cNvSpPr/>
      </dsp:nvSpPr>
      <dsp:spPr>
        <a:xfrm>
          <a:off x="6490926" y="1646082"/>
          <a:ext cx="886547" cy="851287"/>
        </a:xfrm>
        <a:prstGeom prst="rect">
          <a:avLst/>
        </a:prstGeom>
        <a:blipFill>
          <a:blip xmlns:r="http://schemas.openxmlformats.org/officeDocument/2006/relationships" r:embed="rId5">
            <a:duotone>
              <a:schemeClr val="accent3">
                <a:hueOff val="0"/>
                <a:satOff val="0"/>
                <a:lumOff val="0"/>
                <a:alphaOff val="0"/>
                <a:shade val="20000"/>
                <a:satMod val="200000"/>
              </a:schemeClr>
              <a:schemeClr val="accent3">
                <a:hueOff val="0"/>
                <a:satOff val="0"/>
                <a:lumOff val="0"/>
                <a:alphaOff val="0"/>
                <a:tint val="12000"/>
                <a:satMod val="190000"/>
              </a:schemeClr>
            </a:duotone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>
            <a:fillRect/>
          </a:stretch>
        </a:blip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9BF01C2-DF94-40B5-84FD-B139B9B04182}">
      <dsp:nvSpPr>
        <dsp:cNvPr id="0" name=""/>
        <dsp:cNvSpPr/>
      </dsp:nvSpPr>
      <dsp:spPr>
        <a:xfrm>
          <a:off x="6316809" y="374195"/>
          <a:ext cx="1448383" cy="1083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  <a:defRPr b="1"/>
          </a:pPr>
          <a:endParaRPr lang="en-US" sz="2000" kern="1200" dirty="0">
            <a:latin typeface="Perpetua" panose="02020502060401020303" pitchFamily="18" charset="0"/>
          </a:endParaRPr>
        </a:p>
      </dsp:txBody>
      <dsp:txXfrm>
        <a:off x="6316809" y="374195"/>
        <a:ext cx="1448383" cy="1083268"/>
      </dsp:txXfrm>
    </dsp:sp>
    <dsp:sp modelId="{914824B2-2066-406E-B121-41D6DD0392FD}">
      <dsp:nvSpPr>
        <dsp:cNvPr id="0" name=""/>
        <dsp:cNvSpPr/>
      </dsp:nvSpPr>
      <dsp:spPr>
        <a:xfrm>
          <a:off x="6392231" y="1958631"/>
          <a:ext cx="667126" cy="4282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lvl="0" algn="l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latin typeface="Perpetua" panose="02020502060401020303" pitchFamily="18" charset="0"/>
            </a:rPr>
            <a:t>      </a:t>
          </a:r>
          <a:endParaRPr lang="en-US" sz="2000" b="1" kern="1200" dirty="0">
            <a:latin typeface="Perpetua" panose="02020502060401020303" pitchFamily="18" charset="0"/>
          </a:endParaRPr>
        </a:p>
      </dsp:txBody>
      <dsp:txXfrm>
        <a:off x="6392231" y="1958631"/>
        <a:ext cx="667126" cy="428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DescriptionList">
  <dgm:title val="Icon Label Description List"/>
  <dgm:desc val="Use to show non-sequential or grouped chunks of information. The placeholder holds an icon or small picture, and corresponding text boxes show Level 1 and Level 2 text respectively. Works well for minimal Level 1 text accompanied by lengthier Level two text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Node" refType="h" fact="0.45"/>
      <dgm:constr type="w" for="ch" forName="compNode" val="120"/>
      <dgm:constr type="w" for="ch" forName="sibTrans" refType="w" refFor="ch" refForName="compNode" fact="0.175"/>
      <dgm:constr type="primFontSz" for="des" forName="parTx" val="36"/>
      <dgm:constr type="primFontSz" for="des" forName="desTx" refType="primFontSz" refFor="des" refForName="parTx" op="lte" fact="0.75"/>
      <dgm:constr type="h" for="des" forName="compNode" op="equ"/>
      <dgm:constr type="h" for="des" forName="iconRect" op="equ"/>
      <dgm:constr type="w" for="des" forName="iconRect" op="equ"/>
      <dgm:constr type="h" for="des" forName="iconSpace" op="equ"/>
      <dgm:constr type="h" for="des" forName="parTx" op="equ"/>
      <dgm:constr type="h" for="des" forName="txSpace" op="equ"/>
      <dgm:constr type="h" for="des" forName="desTx" op="equ"/>
    </dgm:constrLst>
    <dgm:ruleLst>
      <dgm:rule type="w" for="ch" forName="compNode" val="0" fact="NaN" max="NaN"/>
    </dgm:ruleLst>
    <dgm:forEach name="Name3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35"/>
          <dgm:constr type="h" for="ch" forName="iconRect" refType="w" refFor="ch" refForName="iconRect"/>
          <dgm:constr type="l" for="ch" forName="iconRect"/>
          <dgm:constr type="t" for="ch" forName="iconRect"/>
          <dgm:constr type="w" for="ch" forName="iconSpace" refType="w"/>
          <dgm:constr type="h" for="ch" forName="iconSpace" refType="h" fact="0.043"/>
          <dgm:constr type="l" for="ch" forName="iconSpace"/>
          <dgm:constr type="t" for="ch" forName="iconSpace" refType="b" refFor="ch" refForName="iconRect"/>
          <dgm:constr type="w" for="ch" forName="parTx" refType="w"/>
          <dgm:constr type="h" for="ch" forName="parTx" refType="w" fact="0.15"/>
          <dgm:constr type="l" for="ch" forName="parTx"/>
          <dgm:constr type="t" for="ch" forName="parTx" refType="b" refFor="ch" refForName="iconSpace"/>
          <dgm:constr type="h" for="ch" forName="txSpace" refType="h" fact="0.02"/>
          <dgm:constr type="w" for="ch" forName="txSpace" refType="w"/>
          <dgm:constr type="l" for="ch" forName="txSpace"/>
          <dgm:constr type="t" for="ch" forName="txSpace" refType="b" refFor="ch" refForName="parTx"/>
          <dgm:constr type="w" for="ch" forName="desTx" refType="w"/>
          <dgm:constr type="l" for="ch" forName="desTx"/>
          <dgm:constr type="t" for="ch" forName="desTx" refType="b" refFor="ch" refForName="txSpace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icon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4" fact="NaN" max="NaN"/>
            <dgm:rule type="h" val="INF" fact="NaN" max="NaN"/>
          </dgm:ruleLst>
        </dgm:layoutNode>
        <dgm:layoutNode name="tx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desTx" styleLbl="revTx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refType="primFontSz"/>
            <dgm:constr type="lMarg"/>
            <dgm:constr type="rMarg"/>
            <dgm:constr type="tMarg"/>
            <dgm:constr type="bMarg"/>
          </dgm:constrLst>
          <dgm:ruleLst>
            <dgm:rule type="primFontSz" val="NaN" fact="NaN" max="17"/>
            <dgm:rule type="h" val="INF" fact="NaN" max="NaN"/>
          </dgm:ruleLst>
        </dgm:layoutNode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=""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0.39252</cdr:x>
      <cdr:y>0.40916</cdr:y>
    </cdr:from>
    <cdr:to>
      <cdr:x>0.49263</cdr:x>
      <cdr:y>0.5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00373" y="1839502"/>
          <a:ext cx="816236" cy="4083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latin typeface="Arial Black" panose="020B0A04020102020204" pitchFamily="34" charset="0"/>
          </a:endParaRPr>
        </a:p>
      </cdr:txBody>
    </cdr:sp>
  </cdr:relSizeAnchor>
  <cdr:relSizeAnchor xmlns:cdr="http://schemas.openxmlformats.org/drawingml/2006/chartDrawing">
    <cdr:from>
      <cdr:x>0.60063</cdr:x>
      <cdr:y>0.64815</cdr:y>
    </cdr:from>
    <cdr:to>
      <cdr:x>0.70073</cdr:x>
      <cdr:y>0.87037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486399" y="2667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>
            <a:solidFill>
              <a:schemeClr val="tx1"/>
            </a:solidFill>
            <a:latin typeface="Arial Black" panose="020B0A0402010202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7533" y="4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>
            <a:lvl1pPr algn="r"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57725" cy="34925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950" y="4422461"/>
            <a:ext cx="5617207" cy="4188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75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defTabSz="930146">
              <a:defRPr sz="12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7533" y="8841740"/>
            <a:ext cx="3043979" cy="465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001" tIns="46502" rIns="93001" bIns="46502" numCol="1" anchor="b" anchorCtr="0" compatLnSpc="1">
            <a:prstTxWarp prst="textNoShape">
              <a:avLst/>
            </a:prstTxWarp>
          </a:bodyPr>
          <a:lstStyle>
            <a:lvl1pPr algn="r" defTabSz="930146">
              <a:defRPr sz="1200" b="0"/>
            </a:lvl1pPr>
          </a:lstStyle>
          <a:p>
            <a:pPr>
              <a:defRPr/>
            </a:pPr>
            <a:fld id="{8FC325C5-45B1-4D11-BF92-EF804C82A15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179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76CAF796-3A35-4D1F-9933-4E3D9651D8CD}" type="slidenum">
              <a:rPr lang="en-US" smtClean="0"/>
              <a:pPr defTabSz="928648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426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2D7F1E86-666C-4181-AE65-194D44734F5D}" type="slidenum">
              <a:rPr lang="en-US" smtClean="0"/>
              <a:pPr defTabSz="928648"/>
              <a:t>3</a:t>
            </a:fld>
            <a:endParaRPr lang="en-US" dirty="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2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5471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91833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6285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4083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9066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C325C5-45B1-4D11-BF92-EF804C82A15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8992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19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640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8648"/>
            <a:fld id="{3BEC2A06-71DF-40BD-A274-7AA1D3D791BD}" type="slidenum">
              <a:rPr lang="en-US" smtClean="0">
                <a:solidFill>
                  <a:srgbClr val="000000"/>
                </a:solidFill>
              </a:rPr>
              <a:pPr defTabSz="928648"/>
              <a:t>20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2950" y="4422460"/>
            <a:ext cx="5617207" cy="4190367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358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27257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BEC2A06-71DF-40BD-A274-7AA1D3D791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27257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1678" y="4416427"/>
            <a:ext cx="5607049" cy="4184650"/>
          </a:xfrm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989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.png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8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.png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11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.png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14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.png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Master" Target="../slideMasters/slideMaster18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1.png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Master" Target="../slideMasters/slideMaster21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.png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Master" Target="../slideMasters/slideMaster24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1.png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Master" Target="../slideMasters/slideMaster27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.png"/></Relationships>
</file>

<file path=ppt/slideLayouts/_rels/slideLayout3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8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8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8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5587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8249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3300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0653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75407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623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89079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2964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1543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8306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3817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59939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08773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07666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9397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4794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411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09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71178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159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2713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194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0697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7059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41802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956043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063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4741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6012454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9279796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384433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182404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9303668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34482085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4503172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240556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2742095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169393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4274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307244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358307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5369993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97015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1683345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52991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52373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6274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30290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09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141198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375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531816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1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547337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0626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43089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305195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26623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8052769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2203886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687C948-69F0-4D2A-8FFE-FAF3DD08ACA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564047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399049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637649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5853345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47708416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190337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352544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602482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33803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53847666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02198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4602838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6973306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3394546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68416289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4909690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7122552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8847191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22690216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7802316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533001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3529252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340519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6523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89740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7016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862793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0296490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593694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23972641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5602163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609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497790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02316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3506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57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47357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0929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554656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0222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716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4464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626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746278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58332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383850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4573370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7446926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14140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876453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12495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2261758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8114474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8086331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749189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4002275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2362739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212066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40846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7400223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8227866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62862109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61970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662101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2276438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93176268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5121489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622893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330342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06031077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704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4111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2690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073236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626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80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3665228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695522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46589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247978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6641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588916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099562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710641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7739293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7991093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940079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1703399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602170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43993861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80715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00765208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02270638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09760957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4762605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9491698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80591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13647685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03115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081256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7385916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16977467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880211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9923635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97379576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7345130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15566640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9101577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4738228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5483895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800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7909171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20957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D8DAC4"/>
              </a:gs>
              <a:gs pos="100000">
                <a:srgbClr val="D8DAC4">
                  <a:gamma/>
                  <a:tint val="87843"/>
                  <a:invGamma/>
                </a:srgb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ChangeArrowheads="1"/>
          </p:cNvSpPr>
          <p:nvPr userDrawn="1"/>
        </p:nvSpPr>
        <p:spPr bwMode="auto">
          <a:xfrm>
            <a:off x="152400" y="2133600"/>
            <a:ext cx="8839200" cy="14478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57" name="Rectangle 13"/>
          <p:cNvSpPr>
            <a:spLocks noGrp="1" noChangeArrowheads="1"/>
          </p:cNvSpPr>
          <p:nvPr>
            <p:ph type="ctrTitle" sz="quarter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6475C-0AFE-4C95-B11D-7F9ADC35CF6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1938860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07763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5366125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371600"/>
            <a:ext cx="3733800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7429305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344772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779442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919080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7225777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1958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201867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87962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87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441772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371600"/>
            <a:ext cx="7620000" cy="41910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73399-E6AE-417F-B948-A5E8AEBA748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3304093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45213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0173211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884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00574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329479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062730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663792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822873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8384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123495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4094426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1525441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6397018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024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61958982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37564715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5740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6234170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34593506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421922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74996112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2375745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214182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93346766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543737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591309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62759509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2301628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1004618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3537345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26150328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56517887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96947304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257827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311573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62848303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1780114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935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82473349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086068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375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9526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559558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1206387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305365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456358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690960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9763246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948442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41424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822191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007787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37597541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512895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731902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24456351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81364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3605589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3034835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09736287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784718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9702583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051076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3208835"/>
      </p:ext>
    </p:extLst>
  </p:cSld>
  <p:clrMapOvr>
    <a:masterClrMapping/>
  </p:clrMapOvr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94659374"/>
      </p:ext>
    </p:extLst>
  </p:cSld>
  <p:clrMapOvr>
    <a:masterClrMapping/>
  </p:clrMapOvr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708819"/>
      </p:ext>
    </p:extLst>
  </p:cSld>
  <p:clrMapOvr>
    <a:masterClrMapping/>
  </p:clrMapOvr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1465740"/>
      </p:ext>
    </p:extLst>
  </p:cSld>
  <p:clrMapOvr>
    <a:masterClrMapping/>
  </p:clrMapOvr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3489235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40230741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898332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4234067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40746998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0903684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3348871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95159837"/>
      </p:ext>
    </p:extLst>
  </p:cSld>
  <p:clrMapOvr>
    <a:masterClrMapping/>
  </p:clrMapOvr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403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2344738"/>
      </p:ext>
    </p:extLst>
  </p:cSld>
  <p:clrMapOvr>
    <a:masterClrMapping/>
  </p:clrMapOvr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815540"/>
      </p:ext>
    </p:extLst>
  </p:cSld>
  <p:clrMapOvr>
    <a:masterClrMapping/>
  </p:clrMapOvr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878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7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2666186"/>
      </p:ext>
    </p:extLst>
  </p:cSld>
  <p:clrMapOvr>
    <a:masterClrMapping/>
  </p:clrMapOvr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852136"/>
      </p:ext>
    </p:extLst>
  </p:cSld>
  <p:clrMapOvr>
    <a:masterClrMapping/>
  </p:clrMapOvr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577502"/>
      </p:ext>
    </p:extLst>
  </p:cSld>
  <p:clrMapOvr>
    <a:masterClrMapping/>
  </p:clrMapOvr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983425"/>
      </p:ext>
    </p:extLst>
  </p:cSld>
  <p:clrMapOvr>
    <a:masterClrMapping/>
  </p:clrMapOvr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0083784"/>
      </p:ext>
    </p:extLst>
  </p:cSld>
  <p:clrMapOvr>
    <a:masterClrMapping/>
  </p:clrMapOvr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667180"/>
      </p:ext>
    </p:extLst>
  </p:cSld>
  <p:clrMapOvr>
    <a:masterClrMapping/>
  </p:clrMapOvr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789258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949711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3593244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875187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5569351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8167118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7416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3339713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1895014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614264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3534429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80247157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49221054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4722334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0209367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6704540"/>
      </p:ext>
    </p:extLst>
  </p:cSld>
  <p:clrMapOvr>
    <a:masterClrMapping/>
  </p:clrMapOvr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81405364"/>
      </p:ext>
    </p:extLst>
  </p:cSld>
  <p:clrMapOvr>
    <a:masterClrMapping/>
  </p:clrMapOvr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5481100"/>
      </p:ext>
    </p:extLst>
  </p:cSld>
  <p:clrMapOvr>
    <a:masterClrMapping/>
  </p:clrMapOvr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18111782"/>
      </p:ext>
    </p:extLst>
  </p:cSld>
  <p:clrMapOvr>
    <a:masterClrMapping/>
  </p:clrMapOvr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93075456"/>
      </p:ext>
    </p:extLst>
  </p:cSld>
  <p:clrMapOvr>
    <a:masterClrMapping/>
  </p:clrMapOvr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6387930"/>
      </p:ext>
    </p:extLst>
  </p:cSld>
  <p:clrMapOvr>
    <a:masterClrMapping/>
  </p:clrMapOvr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03648312"/>
      </p:ext>
    </p:extLst>
  </p:cSld>
  <p:clrMapOvr>
    <a:masterClrMapping/>
  </p:clrMapOvr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63700190"/>
      </p:ext>
    </p:extLst>
  </p:cSld>
  <p:clrMapOvr>
    <a:masterClrMapping/>
  </p:clrMapOvr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6063077"/>
      </p:ext>
    </p:extLst>
  </p:cSld>
  <p:clrMapOvr>
    <a:masterClrMapping/>
  </p:clrMapOvr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96263580"/>
      </p:ext>
    </p:extLst>
  </p:cSld>
  <p:clrMapOvr>
    <a:masterClrMapping/>
  </p:clrMapOvr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066928727"/>
      </p:ext>
    </p:extLst>
  </p:cSld>
  <p:clrMapOvr>
    <a:masterClrMapping/>
  </p:clrMapOvr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05185104"/>
      </p:ext>
    </p:extLst>
  </p:cSld>
  <p:clrMapOvr>
    <a:masterClrMapping/>
  </p:clrMapOvr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127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14491668"/>
      </p:ext>
    </p:extLst>
  </p:cSld>
  <p:clrMapOvr>
    <a:masterClrMapping/>
  </p:clrMapOvr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5162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3600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5163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996475C-0AFE-4C95-B11D-7F9ADC35CF63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699348"/>
      </p:ext>
    </p:extLst>
  </p:cSld>
  <p:clrMapOvr>
    <a:masterClrMapping/>
  </p:clrMapOvr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0122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7418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898AA8-30FE-4940-AD96-319A97CAF68B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8225413"/>
      </p:ext>
    </p:extLst>
  </p:cSld>
  <p:clrMapOvr>
    <a:masterClrMapping/>
  </p:clrMapOvr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889321"/>
      </p:ext>
    </p:extLst>
  </p:cSld>
  <p:clrMapOvr>
    <a:masterClrMapping/>
  </p:clrMapOvr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55287"/>
      </p:ext>
    </p:extLst>
  </p:cSld>
  <p:clrMapOvr>
    <a:masterClrMapping/>
  </p:clrMapOvr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866384"/>
      </p:ext>
    </p:extLst>
  </p:cSld>
  <p:clrMapOvr>
    <a:masterClrMapping/>
  </p:clrMapOvr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93798"/>
      </p:ext>
    </p:extLst>
  </p:cSld>
  <p:clrMapOvr>
    <a:masterClrMapping/>
  </p:clrMapOvr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4436065"/>
      </p:ext>
    </p:extLst>
  </p:cSld>
  <p:clrMapOvr>
    <a:masterClrMapping/>
  </p:clrMapOvr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EEEB8-A6F8-4F2F-A56F-3A12E07DF90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54662"/>
      </p:ext>
    </p:extLst>
  </p:cSld>
  <p:clrMapOvr>
    <a:masterClrMapping/>
  </p:clrMapOvr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407215"/>
      </p:ext>
    </p:extLst>
  </p:cSld>
  <p:clrMapOvr>
    <a:masterClrMapping/>
  </p:clrMapOvr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830887"/>
      </p:ext>
    </p:extLst>
  </p:cSld>
  <p:clrMapOvr>
    <a:masterClrMapping/>
  </p:clrMapOvr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966506"/>
      </p:ext>
    </p:extLst>
  </p:cSld>
  <p:clrMapOvr>
    <a:masterClrMapping/>
  </p:clrMapOvr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3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5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9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1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2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5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6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7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9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0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2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4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5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6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7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8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39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0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41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2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3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8234" name="Rectangle 4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600200"/>
            <a:ext cx="8229600" cy="1828800"/>
          </a:xfrm>
        </p:spPr>
        <p:txBody>
          <a:bodyPr/>
          <a:lstStyle>
            <a:lvl1pPr>
              <a:defRPr sz="2999"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8235" name="Rectangle 4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2700"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6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3CF2EAC-B6CC-434B-BA8A-BA8F690EC6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7850052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42D87C-BAE2-4C26-8DD3-DEBFC8C65DD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0797970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9097F0-B4F7-4246-92D4-6BBD3F389C3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5508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A4420C-4270-4170-A2CD-A7B5727D0FF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4476083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3B1FA-724A-4DA0-AF6C-801751470C3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54232577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D8000E-9775-4806-8F99-3D49E424AC3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3028012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BABEB-946B-4F6A-94FB-4C65FB3B96D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45881949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79D396-856C-4098-87C9-74EE37EB48C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96146057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32D3F9-4C2B-4E8A-9187-30DA2B84A8E4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356690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9244B-7294-419D-997D-B045CF5E9B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6542575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20"/>
            <a:ext cx="2057400" cy="58531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20"/>
            <a:ext cx="6019800" cy="5853113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63C48-EBC4-480F-B5D3-ED8C017B11E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07749691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D57FC-B55D-452E-9550-5D0885C6979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05690440"/>
      </p:ext>
    </p:extLst>
  </p:cSld>
  <p:clrMapOvr>
    <a:masterClrMapping/>
  </p:clrMapOvr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>
                  <a:gd name="T0" fmla="*/ 0 w 5184"/>
                  <a:gd name="T1" fmla="*/ 3159 h 3159"/>
                  <a:gd name="T2" fmla="*/ 5200 w 5184"/>
                  <a:gd name="T3" fmla="*/ 3159 h 3159"/>
                  <a:gd name="T4" fmla="*/ 5200 w 5184"/>
                  <a:gd name="T5" fmla="*/ 0 h 3159"/>
                  <a:gd name="T6" fmla="*/ 0 w 5184"/>
                  <a:gd name="T7" fmla="*/ 0 h 3159"/>
                  <a:gd name="T8" fmla="*/ 0 w 5184"/>
                  <a:gd name="T9" fmla="*/ 3159 h 3159"/>
                  <a:gd name="T10" fmla="*/ 0 w 5184"/>
                  <a:gd name="T11" fmla="*/ 3159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>
                  <a:gd name="T0" fmla="*/ 0 w 556"/>
                  <a:gd name="T1" fmla="*/ 0 h 3159"/>
                  <a:gd name="T2" fmla="*/ 0 w 556"/>
                  <a:gd name="T3" fmla="*/ 3159 h 3159"/>
                  <a:gd name="T4" fmla="*/ 558 w 556"/>
                  <a:gd name="T5" fmla="*/ 3159 h 3159"/>
                  <a:gd name="T6" fmla="*/ 558 w 556"/>
                  <a:gd name="T7" fmla="*/ 0 h 3159"/>
                  <a:gd name="T8" fmla="*/ 0 w 556"/>
                  <a:gd name="T9" fmla="*/ 0 h 3159"/>
                  <a:gd name="T10" fmla="*/ 0 w 556"/>
                  <a:gd name="T11" fmla="*/ 0 h 315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>
                <a:gd name="T0" fmla="*/ 0 w 12"/>
                <a:gd name="T1" fmla="*/ 0 h 420"/>
                <a:gd name="T2" fmla="*/ 0 w 12"/>
                <a:gd name="T3" fmla="*/ 420 h 420"/>
                <a:gd name="T4" fmla="*/ 12 w 12"/>
                <a:gd name="T5" fmla="*/ 420 h 420"/>
                <a:gd name="T6" fmla="*/ 12 w 12"/>
                <a:gd name="T7" fmla="*/ 0 h 420"/>
                <a:gd name="T8" fmla="*/ 0 w 12"/>
                <a:gd name="T9" fmla="*/ 0 h 420"/>
                <a:gd name="T10" fmla="*/ 0 w 12"/>
                <a:gd name="T11" fmla="*/ 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>
                <a:gd name="T0" fmla="*/ 252 w 251"/>
                <a:gd name="T1" fmla="*/ 0 h 12"/>
                <a:gd name="T2" fmla="*/ 0 w 251"/>
                <a:gd name="T3" fmla="*/ 0 h 12"/>
                <a:gd name="T4" fmla="*/ 0 w 251"/>
                <a:gd name="T5" fmla="*/ 12 h 12"/>
                <a:gd name="T6" fmla="*/ 252 w 251"/>
                <a:gd name="T7" fmla="*/ 12 h 12"/>
                <a:gd name="T8" fmla="*/ 252 w 251"/>
                <a:gd name="T9" fmla="*/ 0 h 12"/>
                <a:gd name="T10" fmla="*/ 252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>
                <a:gd name="T0" fmla="*/ 0 w 251"/>
                <a:gd name="T1" fmla="*/ 0 h 12"/>
                <a:gd name="T2" fmla="*/ 0 w 251"/>
                <a:gd name="T3" fmla="*/ 12 h 12"/>
                <a:gd name="T4" fmla="*/ 351 w 251"/>
                <a:gd name="T5" fmla="*/ 12 h 12"/>
                <a:gd name="T6" fmla="*/ 351 w 251"/>
                <a:gd name="T7" fmla="*/ 0 h 12"/>
                <a:gd name="T8" fmla="*/ 0 w 251"/>
                <a:gd name="T9" fmla="*/ 0 h 12"/>
                <a:gd name="T10" fmla="*/ 0 w 251"/>
                <a:gd name="T11" fmla="*/ 0 h 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1025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82"/>
            <a:ext cx="7086600" cy="1431923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 smtClean="0"/>
              <a:t>Click to edit Master title style</a:t>
            </a:r>
          </a:p>
        </p:txBody>
      </p:sp>
      <p:sp>
        <p:nvSpPr>
          <p:cNvPr id="1025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7EA5B89-48F0-443C-B86B-9B6D35431E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54704792"/>
      </p:ext>
    </p:extLst>
  </p:cSld>
  <p:clrMapOvr>
    <a:masterClrMapping/>
  </p:clrMapOvr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418567-BA19-4D49-B4F1-6392BFECAAD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7645440"/>
      </p:ext>
    </p:extLst>
  </p:cSld>
  <p:clrMapOvr>
    <a:masterClrMapping/>
  </p:clrMapOvr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2" y="4406904"/>
            <a:ext cx="7772400" cy="1362075"/>
          </a:xfrm>
        </p:spPr>
        <p:txBody>
          <a:bodyPr anchor="t"/>
          <a:lstStyle>
            <a:lvl1pPr algn="l">
              <a:defRPr sz="2999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2906719"/>
            <a:ext cx="7772400" cy="1500188"/>
          </a:xfrm>
        </p:spPr>
        <p:txBody>
          <a:bodyPr anchor="b"/>
          <a:lstStyle>
            <a:lvl1pPr marL="0" indent="0">
              <a:buNone/>
              <a:defRPr sz="1502"/>
            </a:lvl1pPr>
            <a:lvl2pPr marL="342816" indent="0">
              <a:buNone/>
              <a:defRPr sz="1350"/>
            </a:lvl2pPr>
            <a:lvl3pPr marL="685631" indent="0">
              <a:buNone/>
              <a:defRPr sz="1199"/>
            </a:lvl3pPr>
            <a:lvl4pPr marL="1028441" indent="0">
              <a:buNone/>
              <a:defRPr sz="1052"/>
            </a:lvl4pPr>
            <a:lvl5pPr marL="1371257" indent="0">
              <a:buNone/>
              <a:defRPr sz="1052"/>
            </a:lvl5pPr>
            <a:lvl6pPr marL="1714073" indent="0">
              <a:buNone/>
              <a:defRPr sz="1052"/>
            </a:lvl6pPr>
            <a:lvl7pPr marL="2056889" indent="0">
              <a:buNone/>
              <a:defRPr sz="1052"/>
            </a:lvl7pPr>
            <a:lvl8pPr marL="2399699" indent="0">
              <a:buNone/>
              <a:defRPr sz="1052"/>
            </a:lvl8pPr>
            <a:lvl9pPr marL="2742514" indent="0">
              <a:buNone/>
              <a:defRPr sz="1052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A319E8-80FC-4A0F-AB4F-FA01006D69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86709095"/>
      </p:ext>
    </p:extLst>
  </p:cSld>
  <p:clrMapOvr>
    <a:masterClrMapping/>
  </p:clrMapOvr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099"/>
            </a:lvl1pPr>
            <a:lvl2pPr>
              <a:defRPr sz="1800"/>
            </a:lvl2pPr>
            <a:lvl3pPr>
              <a:defRPr sz="1502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EF64AD-73EB-4615-BB4F-2612310F6CB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3271724"/>
      </p:ext>
    </p:extLst>
  </p:cSld>
  <p:clrMapOvr>
    <a:masterClrMapping/>
  </p:clrMapOvr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5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81"/>
            <a:ext cx="4040188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6"/>
            <a:ext cx="4041775" cy="6397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16" indent="0">
              <a:buNone/>
              <a:defRPr sz="1502" b="1"/>
            </a:lvl2pPr>
            <a:lvl3pPr marL="685631" indent="0">
              <a:buNone/>
              <a:defRPr sz="1350" b="1"/>
            </a:lvl3pPr>
            <a:lvl4pPr marL="1028441" indent="0">
              <a:buNone/>
              <a:defRPr sz="1199" b="1"/>
            </a:lvl4pPr>
            <a:lvl5pPr marL="1371257" indent="0">
              <a:buNone/>
              <a:defRPr sz="1199" b="1"/>
            </a:lvl5pPr>
            <a:lvl6pPr marL="1714073" indent="0">
              <a:buNone/>
              <a:defRPr sz="1199" b="1"/>
            </a:lvl6pPr>
            <a:lvl7pPr marL="2056889" indent="0">
              <a:buNone/>
              <a:defRPr sz="1199" b="1"/>
            </a:lvl7pPr>
            <a:lvl8pPr marL="2399699" indent="0">
              <a:buNone/>
              <a:defRPr sz="1199" b="1"/>
            </a:lvl8pPr>
            <a:lvl9pPr marL="2742514" indent="0">
              <a:buNone/>
              <a:defRPr sz="1199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81"/>
            <a:ext cx="4041775" cy="3951285"/>
          </a:xfrm>
        </p:spPr>
        <p:txBody>
          <a:bodyPr/>
          <a:lstStyle>
            <a:lvl1pPr>
              <a:defRPr sz="1800"/>
            </a:lvl1pPr>
            <a:lvl2pPr>
              <a:defRPr sz="1502"/>
            </a:lvl2pPr>
            <a:lvl3pPr>
              <a:defRPr sz="1350"/>
            </a:lvl3pPr>
            <a:lvl4pPr>
              <a:defRPr sz="1199"/>
            </a:lvl4pPr>
            <a:lvl5pPr>
              <a:defRPr sz="1199"/>
            </a:lvl5pPr>
            <a:lvl6pPr>
              <a:defRPr sz="1199"/>
            </a:lvl6pPr>
            <a:lvl7pPr>
              <a:defRPr sz="1199"/>
            </a:lvl7pPr>
            <a:lvl8pPr>
              <a:defRPr sz="1199"/>
            </a:lvl8pPr>
            <a:lvl9pPr>
              <a:defRPr sz="1199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D6806-EDC8-4BB6-A387-645EE2BD38A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2770075"/>
      </p:ext>
    </p:extLst>
  </p:cSld>
  <p:clrMapOvr>
    <a:masterClrMapping/>
  </p:clrMapOvr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7753C-09EF-4418-B199-1712B582D69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94435206"/>
      </p:ext>
    </p:extLst>
  </p:cSld>
  <p:clrMapOvr>
    <a:masterClrMapping/>
  </p:clrMapOvr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286D2D-5B9B-4C66-AE43-B81E5E40C21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6345110"/>
      </p:ext>
    </p:extLst>
  </p:cSld>
  <p:clrMapOvr>
    <a:masterClrMapping/>
  </p:clrMapOvr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3"/>
            <a:ext cx="3008312" cy="1162050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7"/>
            <a:ext cx="5111750" cy="5853113"/>
          </a:xfrm>
        </p:spPr>
        <p:txBody>
          <a:bodyPr/>
          <a:lstStyle>
            <a:lvl1pPr>
              <a:defRPr sz="2402"/>
            </a:lvl1pPr>
            <a:lvl2pPr>
              <a:defRPr sz="2099"/>
            </a:lvl2pPr>
            <a:lvl3pPr>
              <a:defRPr sz="1800"/>
            </a:lvl3pPr>
            <a:lvl4pPr>
              <a:defRPr sz="1502"/>
            </a:lvl4pPr>
            <a:lvl5pPr>
              <a:defRPr sz="1502"/>
            </a:lvl5pPr>
            <a:lvl6pPr>
              <a:defRPr sz="1502"/>
            </a:lvl6pPr>
            <a:lvl7pPr>
              <a:defRPr sz="1502"/>
            </a:lvl7pPr>
            <a:lvl8pPr>
              <a:defRPr sz="1502"/>
            </a:lvl8pPr>
            <a:lvl9pPr>
              <a:defRPr sz="1502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7"/>
            <a:ext cx="3008312" cy="46910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9DAAB6-15C1-41AA-B1FD-7C54E375E98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66382297"/>
      </p:ext>
    </p:extLst>
  </p:cSld>
  <p:clrMapOvr>
    <a:masterClrMapping/>
  </p:clrMapOvr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4"/>
            <a:ext cx="5486400" cy="566738"/>
          </a:xfrm>
        </p:spPr>
        <p:txBody>
          <a:bodyPr anchor="b"/>
          <a:lstStyle>
            <a:lvl1pPr algn="l">
              <a:defRPr sz="1502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3"/>
            <a:ext cx="5486400" cy="4114800"/>
          </a:xfrm>
        </p:spPr>
        <p:txBody>
          <a:bodyPr/>
          <a:lstStyle>
            <a:lvl1pPr marL="0" indent="0">
              <a:buNone/>
              <a:defRPr sz="2402"/>
            </a:lvl1pPr>
            <a:lvl2pPr marL="342816" indent="0">
              <a:buNone/>
              <a:defRPr sz="2099"/>
            </a:lvl2pPr>
            <a:lvl3pPr marL="685631" indent="0">
              <a:buNone/>
              <a:defRPr sz="1800"/>
            </a:lvl3pPr>
            <a:lvl4pPr marL="1028441" indent="0">
              <a:buNone/>
              <a:defRPr sz="1502"/>
            </a:lvl4pPr>
            <a:lvl5pPr marL="1371257" indent="0">
              <a:buNone/>
              <a:defRPr sz="1502"/>
            </a:lvl5pPr>
            <a:lvl6pPr marL="1714073" indent="0">
              <a:buNone/>
              <a:defRPr sz="1502"/>
            </a:lvl6pPr>
            <a:lvl7pPr marL="2056889" indent="0">
              <a:buNone/>
              <a:defRPr sz="1502"/>
            </a:lvl7pPr>
            <a:lvl8pPr marL="2399699" indent="0">
              <a:buNone/>
              <a:defRPr sz="1502"/>
            </a:lvl8pPr>
            <a:lvl9pPr marL="2742514" indent="0">
              <a:buNone/>
              <a:defRPr sz="1502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2"/>
            <a:ext cx="5486400" cy="804863"/>
          </a:xfrm>
        </p:spPr>
        <p:txBody>
          <a:bodyPr/>
          <a:lstStyle>
            <a:lvl1pPr marL="0" indent="0">
              <a:buNone/>
              <a:defRPr sz="1052"/>
            </a:lvl1pPr>
            <a:lvl2pPr marL="342816" indent="0">
              <a:buNone/>
              <a:defRPr sz="900"/>
            </a:lvl2pPr>
            <a:lvl3pPr marL="685631" indent="0">
              <a:buNone/>
              <a:defRPr sz="749"/>
            </a:lvl3pPr>
            <a:lvl4pPr marL="1028441" indent="0">
              <a:buNone/>
              <a:defRPr sz="675"/>
            </a:lvl4pPr>
            <a:lvl5pPr marL="1371257" indent="0">
              <a:buNone/>
              <a:defRPr sz="675"/>
            </a:lvl5pPr>
            <a:lvl6pPr marL="1714073" indent="0">
              <a:buNone/>
              <a:defRPr sz="675"/>
            </a:lvl6pPr>
            <a:lvl7pPr marL="2056889" indent="0">
              <a:buNone/>
              <a:defRPr sz="675"/>
            </a:lvl7pPr>
            <a:lvl8pPr marL="2399699" indent="0">
              <a:buNone/>
              <a:defRPr sz="675"/>
            </a:lvl8pPr>
            <a:lvl9pPr marL="2742514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97E2B-B417-41D1-82AA-B49BE2579A13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65769971"/>
      </p:ext>
    </p:extLst>
  </p:cSld>
  <p:clrMapOvr>
    <a:masterClrMapping/>
  </p:clrMapOvr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404536-DE13-4AF9-908F-4539CE4F215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2568793"/>
      </p:ext>
    </p:extLst>
  </p:cSld>
  <p:clrMapOvr>
    <a:masterClrMapping/>
  </p:clrMapOvr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AB19C-1911-4B56-88A6-700FA703AB4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25040975"/>
      </p:ext>
    </p:extLst>
  </p:cSld>
  <p:clrMapOvr>
    <a:masterClrMapping/>
  </p:clrMapOvr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6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8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9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7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graphicFrame>
        <p:nvGraphicFramePr>
          <p:cNvPr id="18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21" name="Bitmap Image" r:id="rId3" imgW="5742857" imgH="647619" progId="Paint.Picture">
                  <p:embed/>
                </p:oleObj>
              </mc:Choice>
              <mc:Fallback>
                <p:oleObj name="Bitmap Image" r:id="rId3" imgW="5742857" imgH="647619" progId="Paint.Picture">
                  <p:embed/>
                  <p:pic>
                    <p:nvPicPr>
                      <p:cNvPr id="18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5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3072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9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3638"/>
            <a:ext cx="2133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19153CB-6552-48F6-A3BD-9FDA0EAA4FF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94596797"/>
      </p:ext>
    </p:extLst>
  </p:cSld>
  <p:clrMapOvr>
    <a:masterClrMapping/>
  </p:clrMapOvr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9118" y="1828800"/>
            <a:ext cx="6173808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495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9118" y="4800600"/>
            <a:ext cx="6173808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9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9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9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9838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88FF368-24D3-47CF-B066-E56F2AD115A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92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918" y="2514600"/>
            <a:ext cx="6520997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3601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118" y="5410201"/>
            <a:ext cx="6517197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50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9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974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9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9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94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9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9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9C8107-71A0-47DB-A9E9-FD560DC79C2D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083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3104" y="1905001"/>
            <a:ext cx="3315563" cy="4114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34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6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2106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8617" y="1905000"/>
            <a:ext cx="3313277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1500" b="0" cap="all" spc="150" baseline="0">
                <a:solidFill>
                  <a:schemeClr val="accent1"/>
                </a:solidFill>
              </a:defRPr>
            </a:lvl1pPr>
            <a:lvl2pPr marL="342991" indent="0">
              <a:buNone/>
              <a:defRPr sz="1500" b="1"/>
            </a:lvl2pPr>
            <a:lvl3pPr marL="685983" indent="0">
              <a:buNone/>
              <a:defRPr sz="1350" b="1"/>
            </a:lvl3pPr>
            <a:lvl4pPr marL="1028974" indent="0">
              <a:buNone/>
              <a:defRPr sz="1200" b="1"/>
            </a:lvl4pPr>
            <a:lvl5pPr marL="1371966" indent="0">
              <a:buNone/>
              <a:defRPr sz="1200" b="1"/>
            </a:lvl5pPr>
            <a:lvl6pPr marL="1714957" indent="0">
              <a:buNone/>
              <a:defRPr sz="1200" b="1"/>
            </a:lvl6pPr>
            <a:lvl7pPr marL="2057949" indent="0">
              <a:buNone/>
              <a:defRPr sz="1200" b="1"/>
            </a:lvl7pPr>
            <a:lvl8pPr marL="2400940" indent="0">
              <a:buNone/>
              <a:defRPr sz="1200" b="1"/>
            </a:lvl8pPr>
            <a:lvl9pPr marL="2743932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88617" y="2743201"/>
            <a:ext cx="3313277" cy="3276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B6A07F-546A-4DDF-AF29-22BAE7DD1E35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109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2AA4D8-18C3-4DCB-ABA2-8D1C8E7389A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18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6D9E33-87DA-4A45-9C78-97CDAF31A3D2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11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2701" b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14528" y="685800"/>
            <a:ext cx="4801850" cy="53340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05A9FE-792D-4D93-8ECB-F1EC7853B2D1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2368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910" y="1905000"/>
            <a:ext cx="2698158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2701" b="0" i="0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118" y="4648200"/>
            <a:ext cx="268674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900"/>
              </a:spcBef>
              <a:buNone/>
              <a:defRPr sz="1350"/>
            </a:lvl1pPr>
            <a:lvl2pPr marL="342991" indent="0">
              <a:buNone/>
              <a:defRPr sz="900"/>
            </a:lvl2pPr>
            <a:lvl3pPr marL="685983" indent="0">
              <a:buNone/>
              <a:defRPr sz="750"/>
            </a:lvl3pPr>
            <a:lvl4pPr marL="1028974" indent="0">
              <a:buNone/>
              <a:defRPr sz="675"/>
            </a:lvl4pPr>
            <a:lvl5pPr marL="1371966" indent="0">
              <a:buNone/>
              <a:defRPr sz="675"/>
            </a:lvl5pPr>
            <a:lvl6pPr marL="1714957" indent="0">
              <a:buNone/>
              <a:defRPr sz="675"/>
            </a:lvl6pPr>
            <a:lvl7pPr marL="2057949" indent="0">
              <a:buNone/>
              <a:defRPr sz="675"/>
            </a:lvl7pPr>
            <a:lvl8pPr marL="2400940" indent="0">
              <a:buNone/>
              <a:defRPr sz="675"/>
            </a:lvl8pPr>
            <a:lvl9pPr marL="2743932" indent="0">
              <a:buNone/>
              <a:defRPr sz="675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3714528" y="685800"/>
            <a:ext cx="4801850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91" indent="0">
              <a:buNone/>
              <a:defRPr sz="2101"/>
            </a:lvl2pPr>
            <a:lvl3pPr marL="685983" indent="0">
              <a:buNone/>
              <a:defRPr sz="1800"/>
            </a:lvl3pPr>
            <a:lvl4pPr marL="1028974" indent="0">
              <a:buNone/>
              <a:defRPr sz="1500"/>
            </a:lvl4pPr>
            <a:lvl5pPr marL="1371966" indent="0">
              <a:buNone/>
              <a:defRPr sz="1500"/>
            </a:lvl5pPr>
            <a:lvl6pPr marL="1714957" indent="0">
              <a:buNone/>
              <a:defRPr sz="1500"/>
            </a:lvl6pPr>
            <a:lvl7pPr marL="2057949" indent="0">
              <a:buNone/>
              <a:defRPr sz="1500"/>
            </a:lvl7pPr>
            <a:lvl8pPr marL="2400940" indent="0">
              <a:buNone/>
              <a:defRPr sz="1500"/>
            </a:lvl8pPr>
            <a:lvl9pPr marL="2743932" indent="0">
              <a:buNone/>
              <a:defRPr sz="1500"/>
            </a:lvl9pPr>
          </a:lstStyle>
          <a:p>
            <a:r>
              <a:rPr lang="en-US" dirty="0" smtClean="0"/>
              <a:t>Click icon to add picture</a:t>
            </a:r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737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37C4B1-F976-422A-8EA4-737B77CA5FB8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081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596" y="381001"/>
            <a:ext cx="1143298" cy="5638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2107" y="381001"/>
            <a:ext cx="5544993" cy="5638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E1367C-1369-41E9-96D0-B03D60456F19}" type="slidenum">
              <a:rPr lang="en-US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9949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85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9.xml"/><Relationship Id="rId16" Type="http://schemas.openxmlformats.org/officeDocument/2006/relationships/oleObject" Target="../embeddings/oleObject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5" Type="http://schemas.openxmlformats.org/officeDocument/2006/relationships/vmlDrawing" Target="../drawings/vmlDrawing1.vml"/><Relationship Id="rId10" Type="http://schemas.openxmlformats.org/officeDocument/2006/relationships/slideLayout" Target="../slideLayouts/slideLayout37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6" Type="http://schemas.openxmlformats.org/officeDocument/2006/relationships/oleObject" Target="../embeddings/oleObject2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vmlDrawing" Target="../drawings/vmlDrawing2.vml"/><Relationship Id="rId10" Type="http://schemas.openxmlformats.org/officeDocument/2006/relationships/slideLayout" Target="../slideLayouts/slideLayout5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55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vmlDrawing" Target="../drawings/vmlDrawing3.v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68.xml"/><Relationship Id="rId16" Type="http://schemas.openxmlformats.org/officeDocument/2006/relationships/oleObject" Target="../embeddings/oleObject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vmlDrawing" Target="../drawings/vmlDrawing5.vml"/><Relationship Id="rId10" Type="http://schemas.openxmlformats.org/officeDocument/2006/relationships/slideLayout" Target="../slideLayouts/slideLayout7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13" Type="http://schemas.openxmlformats.org/officeDocument/2006/relationships/theme" Target="../theme/theme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slideLayout" Target="../slideLayouts/slideLayout9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8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5" Type="http://schemas.openxmlformats.org/officeDocument/2006/relationships/oleObject" Target="../embeddings/oleObject6.bin"/><Relationship Id="rId10" Type="http://schemas.openxmlformats.org/officeDocument/2006/relationships/slideLayout" Target="../slideLayouts/slideLayout89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Relationship Id="rId14" Type="http://schemas.openxmlformats.org/officeDocument/2006/relationships/vmlDrawing" Target="../drawings/vmlDrawing6.v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9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5" Type="http://schemas.openxmlformats.org/officeDocument/2006/relationships/oleObject" Target="../embeddings/oleObject7.bin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Relationship Id="rId14" Type="http://schemas.openxmlformats.org/officeDocument/2006/relationships/vmlDrawing" Target="../drawings/vmlDrawing7.v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13" Type="http://schemas.openxmlformats.org/officeDocument/2006/relationships/slideLayout" Target="../slideLayouts/slideLayout116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slideLayout" Target="../slideLayouts/slideLayout115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05.xml"/><Relationship Id="rId16" Type="http://schemas.openxmlformats.org/officeDocument/2006/relationships/oleObject" Target="../embeddings/oleObject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5" Type="http://schemas.openxmlformats.org/officeDocument/2006/relationships/vmlDrawing" Target="../drawings/vmlDrawing9.vml"/><Relationship Id="rId10" Type="http://schemas.openxmlformats.org/officeDocument/2006/relationships/slideLayout" Target="../slideLayouts/slideLayout113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Relationship Id="rId14" Type="http://schemas.openxmlformats.org/officeDocument/2006/relationships/theme" Target="../theme/theme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slideLayout" Target="../slideLayouts/slideLayout129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18.xml"/><Relationship Id="rId16" Type="http://schemas.openxmlformats.org/officeDocument/2006/relationships/oleObject" Target="../embeddings/oleObject10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5" Type="http://schemas.openxmlformats.org/officeDocument/2006/relationships/vmlDrawing" Target="../drawings/vmlDrawing10.vml"/><Relationship Id="rId10" Type="http://schemas.openxmlformats.org/officeDocument/2006/relationships/slideLayout" Target="../slideLayouts/slideLayout126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Relationship Id="rId14" Type="http://schemas.openxmlformats.org/officeDocument/2006/relationships/theme" Target="../theme/theme1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7.xml"/><Relationship Id="rId13" Type="http://schemas.openxmlformats.org/officeDocument/2006/relationships/slideLayout" Target="../slideLayouts/slideLayout142.xml"/><Relationship Id="rId3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36.xml"/><Relationship Id="rId12" Type="http://schemas.openxmlformats.org/officeDocument/2006/relationships/slideLayout" Target="../slideLayouts/slideLayout14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31.xml"/><Relationship Id="rId16" Type="http://schemas.openxmlformats.org/officeDocument/2006/relationships/oleObject" Target="../embeddings/oleObject11.bin"/><Relationship Id="rId1" Type="http://schemas.openxmlformats.org/officeDocument/2006/relationships/slideLayout" Target="../slideLayouts/slideLayout130.xml"/><Relationship Id="rId6" Type="http://schemas.openxmlformats.org/officeDocument/2006/relationships/slideLayout" Target="../slideLayouts/slideLayout135.xml"/><Relationship Id="rId11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134.xml"/><Relationship Id="rId15" Type="http://schemas.openxmlformats.org/officeDocument/2006/relationships/vmlDrawing" Target="../drawings/vmlDrawing11.vml"/><Relationship Id="rId10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133.xml"/><Relationship Id="rId9" Type="http://schemas.openxmlformats.org/officeDocument/2006/relationships/slideLayout" Target="../slideLayouts/slideLayout138.xml"/><Relationship Id="rId1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0.xml"/><Relationship Id="rId13" Type="http://schemas.openxmlformats.org/officeDocument/2006/relationships/slideLayout" Target="../slideLayouts/slideLayout155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45.xml"/><Relationship Id="rId7" Type="http://schemas.openxmlformats.org/officeDocument/2006/relationships/slideLayout" Target="../slideLayouts/slideLayout149.xml"/><Relationship Id="rId12" Type="http://schemas.openxmlformats.org/officeDocument/2006/relationships/slideLayout" Target="../slideLayouts/slideLayout154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44.xml"/><Relationship Id="rId16" Type="http://schemas.openxmlformats.org/officeDocument/2006/relationships/oleObject" Target="../embeddings/oleObject13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43.xml"/><Relationship Id="rId6" Type="http://schemas.openxmlformats.org/officeDocument/2006/relationships/slideLayout" Target="../slideLayouts/slideLayout148.xml"/><Relationship Id="rId11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147.xml"/><Relationship Id="rId15" Type="http://schemas.openxmlformats.org/officeDocument/2006/relationships/vmlDrawing" Target="../drawings/vmlDrawing13.vml"/><Relationship Id="rId10" Type="http://schemas.openxmlformats.org/officeDocument/2006/relationships/slideLayout" Target="../slideLayouts/slideLayout152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46.xml"/><Relationship Id="rId9" Type="http://schemas.openxmlformats.org/officeDocument/2006/relationships/slideLayout" Target="../slideLayouts/slideLayout151.xml"/><Relationship Id="rId14" Type="http://schemas.openxmlformats.org/officeDocument/2006/relationships/theme" Target="../theme/theme1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3.xml"/><Relationship Id="rId13" Type="http://schemas.openxmlformats.org/officeDocument/2006/relationships/slideLayout" Target="../slideLayouts/slideLayout16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58.xml"/><Relationship Id="rId7" Type="http://schemas.openxmlformats.org/officeDocument/2006/relationships/slideLayout" Target="../slideLayouts/slideLayout162.xml"/><Relationship Id="rId12" Type="http://schemas.openxmlformats.org/officeDocument/2006/relationships/slideLayout" Target="../slideLayouts/slideLayout16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57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56.xml"/><Relationship Id="rId6" Type="http://schemas.openxmlformats.org/officeDocument/2006/relationships/slideLayout" Target="../slideLayouts/slideLayout161.xml"/><Relationship Id="rId11" Type="http://schemas.openxmlformats.org/officeDocument/2006/relationships/slideLayout" Target="../slideLayouts/slideLayout166.xml"/><Relationship Id="rId5" Type="http://schemas.openxmlformats.org/officeDocument/2006/relationships/slideLayout" Target="../slideLayouts/slideLayout160.xml"/><Relationship Id="rId15" Type="http://schemas.openxmlformats.org/officeDocument/2006/relationships/vmlDrawing" Target="../drawings/vmlDrawing14.vml"/><Relationship Id="rId10" Type="http://schemas.openxmlformats.org/officeDocument/2006/relationships/slideLayout" Target="../slideLayouts/slideLayout16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9.xml"/><Relationship Id="rId9" Type="http://schemas.openxmlformats.org/officeDocument/2006/relationships/slideLayout" Target="../slideLayouts/slideLayout164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slideLayout" Target="../slideLayouts/slideLayout181.xml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slideLayout" Target="../slideLayouts/slideLayout1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70.xml"/><Relationship Id="rId16" Type="http://schemas.openxmlformats.org/officeDocument/2006/relationships/oleObject" Target="../embeddings/oleObject15.bin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5" Type="http://schemas.openxmlformats.org/officeDocument/2006/relationships/vmlDrawing" Target="../drawings/vmlDrawing15.v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9.xml"/><Relationship Id="rId13" Type="http://schemas.openxmlformats.org/officeDocument/2006/relationships/slideLayout" Target="../slideLayouts/slideLayout194.xml"/><Relationship Id="rId3" Type="http://schemas.openxmlformats.org/officeDocument/2006/relationships/slideLayout" Target="../slideLayouts/slideLayout184.xml"/><Relationship Id="rId7" Type="http://schemas.openxmlformats.org/officeDocument/2006/relationships/slideLayout" Target="../slideLayouts/slideLayout188.xml"/><Relationship Id="rId12" Type="http://schemas.openxmlformats.org/officeDocument/2006/relationships/slideLayout" Target="../slideLayouts/slideLayout193.xml"/><Relationship Id="rId2" Type="http://schemas.openxmlformats.org/officeDocument/2006/relationships/slideLayout" Target="../slideLayouts/slideLayout183.xml"/><Relationship Id="rId1" Type="http://schemas.openxmlformats.org/officeDocument/2006/relationships/slideLayout" Target="../slideLayouts/slideLayout182.xml"/><Relationship Id="rId6" Type="http://schemas.openxmlformats.org/officeDocument/2006/relationships/slideLayout" Target="../slideLayouts/slideLayout187.xml"/><Relationship Id="rId11" Type="http://schemas.openxmlformats.org/officeDocument/2006/relationships/slideLayout" Target="../slideLayouts/slideLayout192.xml"/><Relationship Id="rId5" Type="http://schemas.openxmlformats.org/officeDocument/2006/relationships/slideLayout" Target="../slideLayouts/slideLayout186.xml"/><Relationship Id="rId10" Type="http://schemas.openxmlformats.org/officeDocument/2006/relationships/slideLayout" Target="../slideLayouts/slideLayout191.xml"/><Relationship Id="rId4" Type="http://schemas.openxmlformats.org/officeDocument/2006/relationships/slideLayout" Target="../slideLayouts/slideLayout185.xml"/><Relationship Id="rId9" Type="http://schemas.openxmlformats.org/officeDocument/2006/relationships/slideLayout" Target="../slideLayouts/slideLayout190.xml"/><Relationship Id="rId1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2.xml"/><Relationship Id="rId13" Type="http://schemas.openxmlformats.org/officeDocument/2006/relationships/slideLayout" Target="../slideLayouts/slideLayout20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97.xml"/><Relationship Id="rId7" Type="http://schemas.openxmlformats.org/officeDocument/2006/relationships/slideLayout" Target="../slideLayouts/slideLayout201.xml"/><Relationship Id="rId12" Type="http://schemas.openxmlformats.org/officeDocument/2006/relationships/slideLayout" Target="../slideLayouts/slideLayout206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196.xml"/><Relationship Id="rId16" Type="http://schemas.openxmlformats.org/officeDocument/2006/relationships/oleObject" Target="../embeddings/oleObject17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95.xml"/><Relationship Id="rId6" Type="http://schemas.openxmlformats.org/officeDocument/2006/relationships/slideLayout" Target="../slideLayouts/slideLayout200.xml"/><Relationship Id="rId11" Type="http://schemas.openxmlformats.org/officeDocument/2006/relationships/slideLayout" Target="../slideLayouts/slideLayout205.xml"/><Relationship Id="rId5" Type="http://schemas.openxmlformats.org/officeDocument/2006/relationships/slideLayout" Target="../slideLayouts/slideLayout199.xml"/><Relationship Id="rId15" Type="http://schemas.openxmlformats.org/officeDocument/2006/relationships/vmlDrawing" Target="../drawings/vmlDrawing17.vml"/><Relationship Id="rId10" Type="http://schemas.openxmlformats.org/officeDocument/2006/relationships/slideLayout" Target="../slideLayouts/slideLayout204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98.xml"/><Relationship Id="rId9" Type="http://schemas.openxmlformats.org/officeDocument/2006/relationships/slideLayout" Target="../slideLayouts/slideLayout203.xml"/><Relationship Id="rId14" Type="http://schemas.openxmlformats.org/officeDocument/2006/relationships/theme" Target="../theme/theme1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5.xml"/><Relationship Id="rId13" Type="http://schemas.openxmlformats.org/officeDocument/2006/relationships/theme" Target="../theme/theme17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10.xml"/><Relationship Id="rId7" Type="http://schemas.openxmlformats.org/officeDocument/2006/relationships/slideLayout" Target="../slideLayouts/slideLayout214.xml"/><Relationship Id="rId12" Type="http://schemas.openxmlformats.org/officeDocument/2006/relationships/slideLayout" Target="../slideLayouts/slideLayout219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09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08.xml"/><Relationship Id="rId6" Type="http://schemas.openxmlformats.org/officeDocument/2006/relationships/slideLayout" Target="../slideLayouts/slideLayout213.xml"/><Relationship Id="rId11" Type="http://schemas.openxmlformats.org/officeDocument/2006/relationships/slideLayout" Target="../slideLayouts/slideLayout218.xml"/><Relationship Id="rId5" Type="http://schemas.openxmlformats.org/officeDocument/2006/relationships/slideLayout" Target="../slideLayouts/slideLayout212.xml"/><Relationship Id="rId15" Type="http://schemas.openxmlformats.org/officeDocument/2006/relationships/oleObject" Target="../embeddings/oleObject18.bin"/><Relationship Id="rId10" Type="http://schemas.openxmlformats.org/officeDocument/2006/relationships/slideLayout" Target="../slideLayouts/slideLayout217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11.xml"/><Relationship Id="rId9" Type="http://schemas.openxmlformats.org/officeDocument/2006/relationships/slideLayout" Target="../slideLayouts/slideLayout216.xml"/><Relationship Id="rId14" Type="http://schemas.openxmlformats.org/officeDocument/2006/relationships/vmlDrawing" Target="../drawings/vmlDrawing18.v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7.xml"/><Relationship Id="rId13" Type="http://schemas.openxmlformats.org/officeDocument/2006/relationships/theme" Target="../theme/theme18.xml"/><Relationship Id="rId3" Type="http://schemas.openxmlformats.org/officeDocument/2006/relationships/slideLayout" Target="../slideLayouts/slideLayout222.xml"/><Relationship Id="rId7" Type="http://schemas.openxmlformats.org/officeDocument/2006/relationships/slideLayout" Target="../slideLayouts/slideLayout226.xml"/><Relationship Id="rId12" Type="http://schemas.openxmlformats.org/officeDocument/2006/relationships/slideLayout" Target="../slideLayouts/slideLayout231.xml"/><Relationship Id="rId2" Type="http://schemas.openxmlformats.org/officeDocument/2006/relationships/slideLayout" Target="../slideLayouts/slideLayout221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0.xml"/><Relationship Id="rId6" Type="http://schemas.openxmlformats.org/officeDocument/2006/relationships/slideLayout" Target="../slideLayouts/slideLayout225.xml"/><Relationship Id="rId11" Type="http://schemas.openxmlformats.org/officeDocument/2006/relationships/slideLayout" Target="../slideLayouts/slideLayout230.xml"/><Relationship Id="rId5" Type="http://schemas.openxmlformats.org/officeDocument/2006/relationships/slideLayout" Target="../slideLayouts/slideLayout224.xml"/><Relationship Id="rId15" Type="http://schemas.openxmlformats.org/officeDocument/2006/relationships/oleObject" Target="../embeddings/oleObject19.bin"/><Relationship Id="rId10" Type="http://schemas.openxmlformats.org/officeDocument/2006/relationships/slideLayout" Target="../slideLayouts/slideLayout229.xml"/><Relationship Id="rId4" Type="http://schemas.openxmlformats.org/officeDocument/2006/relationships/slideLayout" Target="../slideLayouts/slideLayout223.xml"/><Relationship Id="rId9" Type="http://schemas.openxmlformats.org/officeDocument/2006/relationships/slideLayout" Target="../slideLayouts/slideLayout228.xml"/><Relationship Id="rId14" Type="http://schemas.openxmlformats.org/officeDocument/2006/relationships/vmlDrawing" Target="../drawings/vmlDrawing19.v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13" Type="http://schemas.openxmlformats.org/officeDocument/2006/relationships/slideLayout" Target="../slideLayouts/slideLayout244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slideLayout" Target="../slideLayouts/slideLayout243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33.xml"/><Relationship Id="rId16" Type="http://schemas.openxmlformats.org/officeDocument/2006/relationships/oleObject" Target="../embeddings/oleObject21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5" Type="http://schemas.openxmlformats.org/officeDocument/2006/relationships/vmlDrawing" Target="../drawings/vmlDrawing21.vml"/><Relationship Id="rId10" Type="http://schemas.openxmlformats.org/officeDocument/2006/relationships/slideLayout" Target="../slideLayouts/slideLayout24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Relationship Id="rId14" Type="http://schemas.openxmlformats.org/officeDocument/2006/relationships/theme" Target="../theme/theme19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2.xml"/><Relationship Id="rId13" Type="http://schemas.openxmlformats.org/officeDocument/2006/relationships/theme" Target="../theme/theme20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251.xml"/><Relationship Id="rId12" Type="http://schemas.openxmlformats.org/officeDocument/2006/relationships/slideLayout" Target="../slideLayouts/slideLayout256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46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45.xml"/><Relationship Id="rId6" Type="http://schemas.openxmlformats.org/officeDocument/2006/relationships/slideLayout" Target="../slideLayouts/slideLayout250.xml"/><Relationship Id="rId11" Type="http://schemas.openxmlformats.org/officeDocument/2006/relationships/slideLayout" Target="../slideLayouts/slideLayout255.xml"/><Relationship Id="rId5" Type="http://schemas.openxmlformats.org/officeDocument/2006/relationships/slideLayout" Target="../slideLayouts/slideLayout249.xml"/><Relationship Id="rId15" Type="http://schemas.openxmlformats.org/officeDocument/2006/relationships/oleObject" Target="../embeddings/oleObject22.bin"/><Relationship Id="rId10" Type="http://schemas.openxmlformats.org/officeDocument/2006/relationships/slideLayout" Target="../slideLayouts/slideLayout254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48.xml"/><Relationship Id="rId9" Type="http://schemas.openxmlformats.org/officeDocument/2006/relationships/slideLayout" Target="../slideLayouts/slideLayout253.xml"/><Relationship Id="rId14" Type="http://schemas.openxmlformats.org/officeDocument/2006/relationships/vmlDrawing" Target="../drawings/vmlDrawing22.v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4.xml"/><Relationship Id="rId13" Type="http://schemas.openxmlformats.org/officeDocument/2006/relationships/theme" Target="../theme/theme21.xml"/><Relationship Id="rId3" Type="http://schemas.openxmlformats.org/officeDocument/2006/relationships/slideLayout" Target="../slideLayouts/slideLayout259.xml"/><Relationship Id="rId7" Type="http://schemas.openxmlformats.org/officeDocument/2006/relationships/slideLayout" Target="../slideLayouts/slideLayout263.xml"/><Relationship Id="rId12" Type="http://schemas.openxmlformats.org/officeDocument/2006/relationships/slideLayout" Target="../slideLayouts/slideLayout268.xml"/><Relationship Id="rId2" Type="http://schemas.openxmlformats.org/officeDocument/2006/relationships/slideLayout" Target="../slideLayouts/slideLayout258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57.xml"/><Relationship Id="rId6" Type="http://schemas.openxmlformats.org/officeDocument/2006/relationships/slideLayout" Target="../slideLayouts/slideLayout262.xml"/><Relationship Id="rId11" Type="http://schemas.openxmlformats.org/officeDocument/2006/relationships/slideLayout" Target="../slideLayouts/slideLayout267.xml"/><Relationship Id="rId5" Type="http://schemas.openxmlformats.org/officeDocument/2006/relationships/slideLayout" Target="../slideLayouts/slideLayout261.xml"/><Relationship Id="rId15" Type="http://schemas.openxmlformats.org/officeDocument/2006/relationships/oleObject" Target="../embeddings/oleObject23.bin"/><Relationship Id="rId10" Type="http://schemas.openxmlformats.org/officeDocument/2006/relationships/slideLayout" Target="../slideLayouts/slideLayout266.xml"/><Relationship Id="rId4" Type="http://schemas.openxmlformats.org/officeDocument/2006/relationships/slideLayout" Target="../slideLayouts/slideLayout260.xml"/><Relationship Id="rId9" Type="http://schemas.openxmlformats.org/officeDocument/2006/relationships/slideLayout" Target="../slideLayouts/slideLayout265.xml"/><Relationship Id="rId14" Type="http://schemas.openxmlformats.org/officeDocument/2006/relationships/vmlDrawing" Target="../drawings/vmlDrawing23.v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6.xml"/><Relationship Id="rId13" Type="http://schemas.openxmlformats.org/officeDocument/2006/relationships/slideLayout" Target="../slideLayouts/slideLayout281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271.xml"/><Relationship Id="rId7" Type="http://schemas.openxmlformats.org/officeDocument/2006/relationships/slideLayout" Target="../slideLayouts/slideLayout275.xml"/><Relationship Id="rId12" Type="http://schemas.openxmlformats.org/officeDocument/2006/relationships/slideLayout" Target="../slideLayouts/slideLayout280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70.xml"/><Relationship Id="rId16" Type="http://schemas.openxmlformats.org/officeDocument/2006/relationships/oleObject" Target="../embeddings/oleObject25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269.xml"/><Relationship Id="rId6" Type="http://schemas.openxmlformats.org/officeDocument/2006/relationships/slideLayout" Target="../slideLayouts/slideLayout274.xml"/><Relationship Id="rId11" Type="http://schemas.openxmlformats.org/officeDocument/2006/relationships/slideLayout" Target="../slideLayouts/slideLayout279.xml"/><Relationship Id="rId5" Type="http://schemas.openxmlformats.org/officeDocument/2006/relationships/slideLayout" Target="../slideLayouts/slideLayout273.xml"/><Relationship Id="rId15" Type="http://schemas.openxmlformats.org/officeDocument/2006/relationships/vmlDrawing" Target="../drawings/vmlDrawing25.vml"/><Relationship Id="rId10" Type="http://schemas.openxmlformats.org/officeDocument/2006/relationships/slideLayout" Target="../slideLayouts/slideLayout278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272.xml"/><Relationship Id="rId9" Type="http://schemas.openxmlformats.org/officeDocument/2006/relationships/slideLayout" Target="../slideLayouts/slideLayout277.xml"/><Relationship Id="rId14" Type="http://schemas.openxmlformats.org/officeDocument/2006/relationships/theme" Target="../theme/theme22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theme" Target="../theme/theme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slideLayout" Target="../slideLayouts/slideLayout293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8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5" Type="http://schemas.openxmlformats.org/officeDocument/2006/relationships/oleObject" Target="../embeddings/oleObject26.bin"/><Relationship Id="rId10" Type="http://schemas.openxmlformats.org/officeDocument/2006/relationships/slideLayout" Target="../slideLayouts/slideLayout291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Relationship Id="rId14" Type="http://schemas.openxmlformats.org/officeDocument/2006/relationships/vmlDrawing" Target="../drawings/vmlDrawing26.v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1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96.xml"/><Relationship Id="rId7" Type="http://schemas.openxmlformats.org/officeDocument/2006/relationships/slideLayout" Target="../slideLayouts/slideLayout300.xml"/><Relationship Id="rId12" Type="http://schemas.openxmlformats.org/officeDocument/2006/relationships/slideLayout" Target="../slideLayouts/slideLayout305.xml"/><Relationship Id="rId2" Type="http://schemas.openxmlformats.org/officeDocument/2006/relationships/slideLayout" Target="../slideLayouts/slideLayout29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94.xml"/><Relationship Id="rId6" Type="http://schemas.openxmlformats.org/officeDocument/2006/relationships/slideLayout" Target="../slideLayouts/slideLayout299.xml"/><Relationship Id="rId11" Type="http://schemas.openxmlformats.org/officeDocument/2006/relationships/slideLayout" Target="../slideLayouts/slideLayout304.xml"/><Relationship Id="rId5" Type="http://schemas.openxmlformats.org/officeDocument/2006/relationships/slideLayout" Target="../slideLayouts/slideLayout298.xml"/><Relationship Id="rId15" Type="http://schemas.openxmlformats.org/officeDocument/2006/relationships/oleObject" Target="../embeddings/oleObject27.bin"/><Relationship Id="rId10" Type="http://schemas.openxmlformats.org/officeDocument/2006/relationships/slideLayout" Target="../slideLayouts/slideLayout303.xml"/><Relationship Id="rId4" Type="http://schemas.openxmlformats.org/officeDocument/2006/relationships/slideLayout" Target="../slideLayouts/slideLayout297.xml"/><Relationship Id="rId9" Type="http://schemas.openxmlformats.org/officeDocument/2006/relationships/slideLayout" Target="../slideLayouts/slideLayout302.xml"/><Relationship Id="rId14" Type="http://schemas.openxmlformats.org/officeDocument/2006/relationships/vmlDrawing" Target="../drawings/vmlDrawing27.vml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3.xml"/><Relationship Id="rId13" Type="http://schemas.openxmlformats.org/officeDocument/2006/relationships/slideLayout" Target="../slideLayouts/slideLayout318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08.xml"/><Relationship Id="rId7" Type="http://schemas.openxmlformats.org/officeDocument/2006/relationships/slideLayout" Target="../slideLayouts/slideLayout312.xml"/><Relationship Id="rId12" Type="http://schemas.openxmlformats.org/officeDocument/2006/relationships/slideLayout" Target="../slideLayouts/slideLayout317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307.xml"/><Relationship Id="rId16" Type="http://schemas.openxmlformats.org/officeDocument/2006/relationships/oleObject" Target="../embeddings/oleObject29.bin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306.xml"/><Relationship Id="rId6" Type="http://schemas.openxmlformats.org/officeDocument/2006/relationships/slideLayout" Target="../slideLayouts/slideLayout311.xml"/><Relationship Id="rId11" Type="http://schemas.openxmlformats.org/officeDocument/2006/relationships/slideLayout" Target="../slideLayouts/slideLayout316.xml"/><Relationship Id="rId5" Type="http://schemas.openxmlformats.org/officeDocument/2006/relationships/slideLayout" Target="../slideLayouts/slideLayout310.xml"/><Relationship Id="rId15" Type="http://schemas.openxmlformats.org/officeDocument/2006/relationships/vmlDrawing" Target="../drawings/vmlDrawing29.vml"/><Relationship Id="rId10" Type="http://schemas.openxmlformats.org/officeDocument/2006/relationships/slideLayout" Target="../slideLayouts/slideLayout315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309.xml"/><Relationship Id="rId9" Type="http://schemas.openxmlformats.org/officeDocument/2006/relationships/slideLayout" Target="../slideLayouts/slideLayout314.xml"/><Relationship Id="rId14" Type="http://schemas.openxmlformats.org/officeDocument/2006/relationships/theme" Target="../theme/theme25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6.xml"/><Relationship Id="rId13" Type="http://schemas.openxmlformats.org/officeDocument/2006/relationships/theme" Target="../theme/theme26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21.xml"/><Relationship Id="rId7" Type="http://schemas.openxmlformats.org/officeDocument/2006/relationships/slideLayout" Target="../slideLayouts/slideLayout325.xml"/><Relationship Id="rId12" Type="http://schemas.openxmlformats.org/officeDocument/2006/relationships/slideLayout" Target="../slideLayouts/slideLayout33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320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19.xml"/><Relationship Id="rId6" Type="http://schemas.openxmlformats.org/officeDocument/2006/relationships/slideLayout" Target="../slideLayouts/slideLayout324.xml"/><Relationship Id="rId11" Type="http://schemas.openxmlformats.org/officeDocument/2006/relationships/slideLayout" Target="../slideLayouts/slideLayout329.xml"/><Relationship Id="rId5" Type="http://schemas.openxmlformats.org/officeDocument/2006/relationships/slideLayout" Target="../slideLayouts/slideLayout323.xml"/><Relationship Id="rId15" Type="http://schemas.openxmlformats.org/officeDocument/2006/relationships/oleObject" Target="../embeddings/oleObject30.bin"/><Relationship Id="rId10" Type="http://schemas.openxmlformats.org/officeDocument/2006/relationships/slideLayout" Target="../slideLayouts/slideLayout3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322.xml"/><Relationship Id="rId9" Type="http://schemas.openxmlformats.org/officeDocument/2006/relationships/slideLayout" Target="../slideLayouts/slideLayout327.xml"/><Relationship Id="rId14" Type="http://schemas.openxmlformats.org/officeDocument/2006/relationships/vmlDrawing" Target="../drawings/vmlDrawing30.v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8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333.xml"/><Relationship Id="rId7" Type="http://schemas.openxmlformats.org/officeDocument/2006/relationships/slideLayout" Target="../slideLayouts/slideLayout337.xml"/><Relationship Id="rId12" Type="http://schemas.openxmlformats.org/officeDocument/2006/relationships/slideLayout" Target="../slideLayouts/slideLayout342.xml"/><Relationship Id="rId2" Type="http://schemas.openxmlformats.org/officeDocument/2006/relationships/slideLayout" Target="../slideLayouts/slideLayout33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331.xml"/><Relationship Id="rId6" Type="http://schemas.openxmlformats.org/officeDocument/2006/relationships/slideLayout" Target="../slideLayouts/slideLayout336.xml"/><Relationship Id="rId11" Type="http://schemas.openxmlformats.org/officeDocument/2006/relationships/slideLayout" Target="../slideLayouts/slideLayout341.xml"/><Relationship Id="rId5" Type="http://schemas.openxmlformats.org/officeDocument/2006/relationships/slideLayout" Target="../slideLayouts/slideLayout335.xml"/><Relationship Id="rId15" Type="http://schemas.openxmlformats.org/officeDocument/2006/relationships/oleObject" Target="../embeddings/oleObject31.bin"/><Relationship Id="rId10" Type="http://schemas.openxmlformats.org/officeDocument/2006/relationships/slideLayout" Target="../slideLayouts/slideLayout340.xml"/><Relationship Id="rId4" Type="http://schemas.openxmlformats.org/officeDocument/2006/relationships/slideLayout" Target="../slideLayouts/slideLayout334.xml"/><Relationship Id="rId9" Type="http://schemas.openxmlformats.org/officeDocument/2006/relationships/slideLayout" Target="../slideLayouts/slideLayout339.xml"/><Relationship Id="rId14" Type="http://schemas.openxmlformats.org/officeDocument/2006/relationships/vmlDrawing" Target="../drawings/vmlDrawing31.v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0.xml"/><Relationship Id="rId13" Type="http://schemas.openxmlformats.org/officeDocument/2006/relationships/theme" Target="../theme/theme28.xml"/><Relationship Id="rId3" Type="http://schemas.openxmlformats.org/officeDocument/2006/relationships/slideLayout" Target="../slideLayouts/slideLayout345.xml"/><Relationship Id="rId7" Type="http://schemas.openxmlformats.org/officeDocument/2006/relationships/slideLayout" Target="../slideLayouts/slideLayout349.xml"/><Relationship Id="rId12" Type="http://schemas.openxmlformats.org/officeDocument/2006/relationships/slideLayout" Target="../slideLayouts/slideLayout354.xml"/><Relationship Id="rId2" Type="http://schemas.openxmlformats.org/officeDocument/2006/relationships/slideLayout" Target="../slideLayouts/slideLayout344.xml"/><Relationship Id="rId1" Type="http://schemas.openxmlformats.org/officeDocument/2006/relationships/slideLayout" Target="../slideLayouts/slideLayout343.xml"/><Relationship Id="rId6" Type="http://schemas.openxmlformats.org/officeDocument/2006/relationships/slideLayout" Target="../slideLayouts/slideLayout348.xml"/><Relationship Id="rId11" Type="http://schemas.openxmlformats.org/officeDocument/2006/relationships/slideLayout" Target="../slideLayouts/slideLayout353.xml"/><Relationship Id="rId5" Type="http://schemas.openxmlformats.org/officeDocument/2006/relationships/slideLayout" Target="../slideLayouts/slideLayout347.xml"/><Relationship Id="rId10" Type="http://schemas.openxmlformats.org/officeDocument/2006/relationships/slideLayout" Target="../slideLayouts/slideLayout352.xml"/><Relationship Id="rId4" Type="http://schemas.openxmlformats.org/officeDocument/2006/relationships/slideLayout" Target="../slideLayouts/slideLayout346.xml"/><Relationship Id="rId9" Type="http://schemas.openxmlformats.org/officeDocument/2006/relationships/slideLayout" Target="../slideLayouts/slideLayout351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50" r:id="rId12"/>
    <p:sldLayoutId id="214748376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4261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39" r:id="rId13"/>
    <p:sldLayoutId id="214748425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4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839318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094" r:id="rId1"/>
    <p:sldLayoutId id="2147484095" r:id="rId2"/>
    <p:sldLayoutId id="2147484096" r:id="rId3"/>
    <p:sldLayoutId id="2147484097" r:id="rId4"/>
    <p:sldLayoutId id="2147484098" r:id="rId5"/>
    <p:sldLayoutId id="2147484099" r:id="rId6"/>
    <p:sldLayoutId id="2147484100" r:id="rId7"/>
    <p:sldLayoutId id="2147484101" r:id="rId8"/>
    <p:sldLayoutId id="2147484102" r:id="rId9"/>
    <p:sldLayoutId id="2147484103" r:id="rId10"/>
    <p:sldLayoutId id="2147484104" r:id="rId11"/>
    <p:sldLayoutId id="2147484105" r:id="rId12"/>
    <p:sldLayoutId id="214748410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6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9486159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08" r:id="rId1"/>
    <p:sldLayoutId id="2147484109" r:id="rId2"/>
    <p:sldLayoutId id="2147484110" r:id="rId3"/>
    <p:sldLayoutId id="2147484111" r:id="rId4"/>
    <p:sldLayoutId id="2147484112" r:id="rId5"/>
    <p:sldLayoutId id="2147484113" r:id="rId6"/>
    <p:sldLayoutId id="2147484114" r:id="rId7"/>
    <p:sldLayoutId id="2147484115" r:id="rId8"/>
    <p:sldLayoutId id="2147484116" r:id="rId9"/>
    <p:sldLayoutId id="2147484117" r:id="rId10"/>
    <p:sldLayoutId id="2147484118" r:id="rId11"/>
    <p:sldLayoutId id="2147484119" r:id="rId12"/>
    <p:sldLayoutId id="2147484255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9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632120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21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  <p:sldLayoutId id="2147484132" r:id="rId12"/>
    <p:sldLayoutId id="2147484259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7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73615696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34" r:id="rId1"/>
    <p:sldLayoutId id="2147484135" r:id="rId2"/>
    <p:sldLayoutId id="2147484136" r:id="rId3"/>
    <p:sldLayoutId id="2147484137" r:id="rId4"/>
    <p:sldLayoutId id="2147484138" r:id="rId5"/>
    <p:sldLayoutId id="2147484139" r:id="rId6"/>
    <p:sldLayoutId id="2147484140" r:id="rId7"/>
    <p:sldLayoutId id="2147484141" r:id="rId8"/>
    <p:sldLayoutId id="2147484142" r:id="rId9"/>
    <p:sldLayoutId id="2147484143" r:id="rId10"/>
    <p:sldLayoutId id="2147484144" r:id="rId11"/>
    <p:sldLayoutId id="2147484145" r:id="rId12"/>
    <p:sldLayoutId id="214748414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6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8197563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48" r:id="rId1"/>
    <p:sldLayoutId id="2147484149" r:id="rId2"/>
    <p:sldLayoutId id="2147484150" r:id="rId3"/>
    <p:sldLayoutId id="2147484151" r:id="rId4"/>
    <p:sldLayoutId id="2147484152" r:id="rId5"/>
    <p:sldLayoutId id="2147484153" r:id="rId6"/>
    <p:sldLayoutId id="2147484154" r:id="rId7"/>
    <p:sldLayoutId id="2147484155" r:id="rId8"/>
    <p:sldLayoutId id="2147484156" r:id="rId9"/>
    <p:sldLayoutId id="2147484157" r:id="rId10"/>
    <p:sldLayoutId id="2147484158" r:id="rId11"/>
    <p:sldLayoutId id="2147484159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585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8529702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63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399583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74" r:id="rId1"/>
    <p:sldLayoutId id="2147484175" r:id="rId2"/>
    <p:sldLayoutId id="2147484176" r:id="rId3"/>
    <p:sldLayoutId id="2147484177" r:id="rId4"/>
    <p:sldLayoutId id="2147484178" r:id="rId5"/>
    <p:sldLayoutId id="2147484179" r:id="rId6"/>
    <p:sldLayoutId id="2147484180" r:id="rId7"/>
    <p:sldLayoutId id="2147484181" r:id="rId8"/>
    <p:sldLayoutId id="2147484182" r:id="rId9"/>
    <p:sldLayoutId id="2147484183" r:id="rId10"/>
    <p:sldLayoutId id="2147484184" r:id="rId11"/>
    <p:sldLayoutId id="2147484185" r:id="rId12"/>
    <p:sldLayoutId id="214748418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65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64954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188" r:id="rId1"/>
    <p:sldLayoutId id="2147484189" r:id="rId2"/>
    <p:sldLayoutId id="2147484190" r:id="rId3"/>
    <p:sldLayoutId id="2147484191" r:id="rId4"/>
    <p:sldLayoutId id="2147484192" r:id="rId5"/>
    <p:sldLayoutId id="2147484193" r:id="rId6"/>
    <p:sldLayoutId id="2147484194" r:id="rId7"/>
    <p:sldLayoutId id="2147484195" r:id="rId8"/>
    <p:sldLayoutId id="2147484196" r:id="rId9"/>
    <p:sldLayoutId id="2147484197" r:id="rId10"/>
    <p:sldLayoutId id="2147484198" r:id="rId11"/>
    <p:sldLayoutId id="2147484199" r:id="rId12"/>
    <p:sldLayoutId id="2147484253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680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1616631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01" r:id="rId1"/>
    <p:sldLayoutId id="2147484202" r:id="rId2"/>
    <p:sldLayoutId id="2147484203" r:id="rId3"/>
    <p:sldLayoutId id="2147484204" r:id="rId4"/>
    <p:sldLayoutId id="2147484205" r:id="rId5"/>
    <p:sldLayoutId id="2147484206" r:id="rId6"/>
    <p:sldLayoutId id="2147484207" r:id="rId7"/>
    <p:sldLayoutId id="2147484208" r:id="rId8"/>
    <p:sldLayoutId id="2147484209" r:id="rId9"/>
    <p:sldLayoutId id="2147484210" r:id="rId10"/>
    <p:sldLayoutId id="2147484211" r:id="rId11"/>
    <p:sldLayoutId id="2147484212" r:id="rId12"/>
    <p:sldLayoutId id="2147484256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0728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813863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14" r:id="rId1"/>
    <p:sldLayoutId id="2147484215" r:id="rId2"/>
    <p:sldLayoutId id="2147484216" r:id="rId3"/>
    <p:sldLayoutId id="2147484217" r:id="rId4"/>
    <p:sldLayoutId id="2147484218" r:id="rId5"/>
    <p:sldLayoutId id="2147484219" r:id="rId6"/>
    <p:sldLayoutId id="2147484220" r:id="rId7"/>
    <p:sldLayoutId id="2147484221" r:id="rId8"/>
    <p:sldLayoutId id="2147484222" r:id="rId9"/>
    <p:sldLayoutId id="2147484223" r:id="rId10"/>
    <p:sldLayoutId id="2147484224" r:id="rId11"/>
    <p:sldLayoutId id="2147484225" r:id="rId12"/>
    <p:sldLayoutId id="2147484226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2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9912041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28" r:id="rId1"/>
    <p:sldLayoutId id="2147484229" r:id="rId2"/>
    <p:sldLayoutId id="2147484230" r:id="rId3"/>
    <p:sldLayoutId id="2147484231" r:id="rId4"/>
    <p:sldLayoutId id="2147484232" r:id="rId5"/>
    <p:sldLayoutId id="2147484233" r:id="rId6"/>
    <p:sldLayoutId id="2147484234" r:id="rId7"/>
    <p:sldLayoutId id="2147484235" r:id="rId8"/>
    <p:sldLayoutId id="2147484236" r:id="rId9"/>
    <p:sldLayoutId id="2147484237" r:id="rId10"/>
    <p:sldLayoutId id="2147484238" r:id="rId11"/>
    <p:sldLayoutId id="2147484239" r:id="rId12"/>
    <p:sldLayoutId id="2147484257" r:id="rId13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776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3415274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41" r:id="rId1"/>
    <p:sldLayoutId id="2147484242" r:id="rId2"/>
    <p:sldLayoutId id="2147484243" r:id="rId3"/>
    <p:sldLayoutId id="2147484244" r:id="rId4"/>
    <p:sldLayoutId id="2147484245" r:id="rId5"/>
    <p:sldLayoutId id="2147484246" r:id="rId6"/>
    <p:sldLayoutId id="2147484247" r:id="rId7"/>
    <p:sldLayoutId id="2147484248" r:id="rId8"/>
    <p:sldLayoutId id="2147484249" r:id="rId9"/>
    <p:sldLayoutId id="2147484250" r:id="rId10"/>
    <p:sldLayoutId id="2147484251" r:id="rId11"/>
    <p:sldLayoutId id="2147484252" r:id="rId12"/>
    <p:sldLayoutId id="2147484258" r:id="rId13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100000">
              <a:srgbClr val="D5F2FF">
                <a:lumMod val="51000"/>
                <a:lumOff val="49000"/>
              </a:srgbClr>
            </a:gs>
            <a:gs pos="100000">
              <a:schemeClr val="bg2">
                <a:tint val="95000"/>
                <a:shade val="100000"/>
                <a:satMod val="130000"/>
                <a:lumMod val="130000"/>
              </a:schemeClr>
            </a:gs>
            <a:gs pos="100000">
              <a:schemeClr val="bg2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rect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D8DAC4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371600"/>
            <a:ext cx="7620000" cy="4191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dirty="0"/>
            </a:lvl1pPr>
          </a:lstStyle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pPr>
              <a:defRPr/>
            </a:pPr>
            <a:fld id="{9D378EBE-9593-48A3-909E-B50A553009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39" name="Rectangle 15"/>
          <p:cNvSpPr>
            <a:spLocks noChangeArrowheads="1"/>
          </p:cNvSpPr>
          <p:nvPr/>
        </p:nvSpPr>
        <p:spPr bwMode="auto">
          <a:xfrm>
            <a:off x="152400" y="76200"/>
            <a:ext cx="8839200" cy="914400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81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667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78" r:id="rId1"/>
    <p:sldLayoutId id="2147484279" r:id="rId2"/>
    <p:sldLayoutId id="2147484280" r:id="rId3"/>
    <p:sldLayoutId id="2147484281" r:id="rId4"/>
    <p:sldLayoutId id="2147484282" r:id="rId5"/>
    <p:sldLayoutId id="2147484283" r:id="rId6"/>
    <p:sldLayoutId id="2147484284" r:id="rId7"/>
    <p:sldLayoutId id="2147484285" r:id="rId8"/>
    <p:sldLayoutId id="2147484286" r:id="rId9"/>
    <p:sldLayoutId id="2147484287" r:id="rId10"/>
    <p:sldLayoutId id="2147484288" r:id="rId11"/>
    <p:sldLayoutId id="2147484289" r:id="rId12"/>
    <p:sldLayoutId id="2147484290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863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133670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292" r:id="rId1"/>
    <p:sldLayoutId id="2147484293" r:id="rId2"/>
    <p:sldLayoutId id="2147484294" r:id="rId3"/>
    <p:sldLayoutId id="2147484295" r:id="rId4"/>
    <p:sldLayoutId id="2147484296" r:id="rId5"/>
    <p:sldLayoutId id="2147484297" r:id="rId6"/>
    <p:sldLayoutId id="2147484298" r:id="rId7"/>
    <p:sldLayoutId id="2147484299" r:id="rId8"/>
    <p:sldLayoutId id="2147484300" r:id="rId9"/>
    <p:sldLayoutId id="2147484301" r:id="rId10"/>
    <p:sldLayoutId id="2147484302" r:id="rId11"/>
    <p:sldLayoutId id="2147484303" r:id="rId12"/>
    <p:sldLayoutId id="214748430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8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639273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06" r:id="rId1"/>
    <p:sldLayoutId id="2147484307" r:id="rId2"/>
    <p:sldLayoutId id="2147484308" r:id="rId3"/>
    <p:sldLayoutId id="2147484309" r:id="rId4"/>
    <p:sldLayoutId id="2147484310" r:id="rId5"/>
    <p:sldLayoutId id="2147484311" r:id="rId6"/>
    <p:sldLayoutId id="2147484312" r:id="rId7"/>
    <p:sldLayoutId id="2147484313" r:id="rId8"/>
    <p:sldLayoutId id="2147484314" r:id="rId9"/>
    <p:sldLayoutId id="2147484315" r:id="rId10"/>
    <p:sldLayoutId id="2147484316" r:id="rId11"/>
    <p:sldLayoutId id="214748431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8911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7539429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19" r:id="rId1"/>
    <p:sldLayoutId id="2147484320" r:id="rId2"/>
    <p:sldLayoutId id="2147484321" r:id="rId3"/>
    <p:sldLayoutId id="2147484322" r:id="rId4"/>
    <p:sldLayoutId id="2147484323" r:id="rId5"/>
    <p:sldLayoutId id="2147484324" r:id="rId6"/>
    <p:sldLayoutId id="2147484325" r:id="rId7"/>
    <p:sldLayoutId id="2147484326" r:id="rId8"/>
    <p:sldLayoutId id="2147484327" r:id="rId9"/>
    <p:sldLayoutId id="2147484328" r:id="rId10"/>
    <p:sldLayoutId id="2147484329" r:id="rId11"/>
    <p:sldLayoutId id="214748433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95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821493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  <p:sldLayoutId id="2147484343" r:id="rId12"/>
    <p:sldLayoutId id="214748434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2695969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46" r:id="rId1"/>
    <p:sldLayoutId id="2147484347" r:id="rId2"/>
    <p:sldLayoutId id="2147484348" r:id="rId3"/>
    <p:sldLayoutId id="2147484349" r:id="rId4"/>
    <p:sldLayoutId id="2147484350" r:id="rId5"/>
    <p:sldLayoutId id="2147484351" r:id="rId6"/>
    <p:sldLayoutId id="2147484352" r:id="rId7"/>
    <p:sldLayoutId id="2147484353" r:id="rId8"/>
    <p:sldLayoutId id="2147484354" r:id="rId9"/>
    <p:sldLayoutId id="2147484355" r:id="rId10"/>
    <p:sldLayoutId id="2147484356" r:id="rId11"/>
    <p:sldLayoutId id="214748435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00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689971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055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3921072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72" r:id="rId1"/>
    <p:sldLayoutId id="2147484373" r:id="rId2"/>
    <p:sldLayoutId id="2147484374" r:id="rId3"/>
    <p:sldLayoutId id="2147484375" r:id="rId4"/>
    <p:sldLayoutId id="2147484376" r:id="rId5"/>
    <p:sldLayoutId id="2147484377" r:id="rId6"/>
    <p:sldLayoutId id="2147484378" r:id="rId7"/>
    <p:sldLayoutId id="2147484379" r:id="rId8"/>
    <p:sldLayoutId id="2147484380" r:id="rId9"/>
    <p:sldLayoutId id="2147484381" r:id="rId10"/>
    <p:sldLayoutId id="2147484382" r:id="rId11"/>
    <p:sldLayoutId id="2147484383" r:id="rId12"/>
    <p:sldLayoutId id="214748438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079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8503911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86" r:id="rId1"/>
    <p:sldLayoutId id="2147484387" r:id="rId2"/>
    <p:sldLayoutId id="2147484388" r:id="rId3"/>
    <p:sldLayoutId id="2147484389" r:id="rId4"/>
    <p:sldLayoutId id="2147484390" r:id="rId5"/>
    <p:sldLayoutId id="2147484391" r:id="rId6"/>
    <p:sldLayoutId id="2147484392" r:id="rId7"/>
    <p:sldLayoutId id="2147484393" r:id="rId8"/>
    <p:sldLayoutId id="2147484394" r:id="rId9"/>
    <p:sldLayoutId id="2147484395" r:id="rId10"/>
    <p:sldLayoutId id="2147484396" r:id="rId11"/>
    <p:sldLayoutId id="214748439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10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906878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399" r:id="rId1"/>
    <p:sldLayoutId id="2147484400" r:id="rId2"/>
    <p:sldLayoutId id="2147484401" r:id="rId3"/>
    <p:sldLayoutId id="2147484402" r:id="rId4"/>
    <p:sldLayoutId id="2147484403" r:id="rId5"/>
    <p:sldLayoutId id="2147484404" r:id="rId6"/>
    <p:sldLayoutId id="2147484405" r:id="rId7"/>
    <p:sldLayoutId id="2147484406" r:id="rId8"/>
    <p:sldLayoutId id="2147484407" r:id="rId9"/>
    <p:sldLayoutId id="2147484408" r:id="rId10"/>
    <p:sldLayoutId id="2147484409" r:id="rId11"/>
    <p:sldLayoutId id="214748441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01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6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3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8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9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6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1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08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3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0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5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2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3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4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49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6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1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18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19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0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5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2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3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58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5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60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27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8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29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0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1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2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3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4134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1069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4136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4137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4138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3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140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1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142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graphicFrame>
        <p:nvGraphicFramePr>
          <p:cNvPr id="1032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9149" name="Bitmap Image" r:id="rId16" imgW="5742857" imgH="647619" progId="Paint.Picture">
                  <p:embed/>
                </p:oleObj>
              </mc:Choice>
              <mc:Fallback>
                <p:oleObj name="Bitmap Image" r:id="rId16" imgW="5742857" imgH="647619" progId="Paint.Picture">
                  <p:embed/>
                  <p:pic>
                    <p:nvPicPr>
                      <p:cNvPr id="1032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6218627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  <p:sldLayoutId id="2147484423" r:id="rId12"/>
    <p:sldLayoutId id="2147484424" r:id="rId13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3302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8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9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20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0" y="0"/>
            <a:ext cx="9144000" cy="6856410"/>
            <a:chOff x="0" y="0"/>
            <a:chExt cx="5760" cy="4319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0" y="12"/>
              <a:ext cx="5758" cy="3273"/>
            </a:xfrm>
            <a:custGeom>
              <a:avLst/>
              <a:gdLst>
                <a:gd name="T0" fmla="*/ 3193 w 5740"/>
                <a:gd name="T1" fmla="*/ 1816 h 3273"/>
                <a:gd name="T2" fmla="*/ 0 w 5740"/>
                <a:gd name="T3" fmla="*/ 0 h 3273"/>
                <a:gd name="T4" fmla="*/ 0 w 5740"/>
                <a:gd name="T5" fmla="*/ 522 h 3273"/>
                <a:gd name="T6" fmla="*/ 3037 w 5740"/>
                <a:gd name="T7" fmla="*/ 1978 h 3273"/>
                <a:gd name="T8" fmla="*/ 5740 w 5740"/>
                <a:gd name="T9" fmla="*/ 3273 h 3273"/>
                <a:gd name="T10" fmla="*/ 5740 w 5740"/>
                <a:gd name="T11" fmla="*/ 3267 h 3273"/>
                <a:gd name="T12" fmla="*/ 3193 w 5740"/>
                <a:gd name="T13" fmla="*/ 1816 h 3273"/>
                <a:gd name="T14" fmla="*/ 3193 w 5740"/>
                <a:gd name="T15" fmla="*/ 1816 h 3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40" h="3273">
                  <a:moveTo>
                    <a:pt x="3193" y="1816"/>
                  </a:moveTo>
                  <a:lnTo>
                    <a:pt x="0" y="0"/>
                  </a:lnTo>
                  <a:lnTo>
                    <a:pt x="0" y="522"/>
                  </a:lnTo>
                  <a:lnTo>
                    <a:pt x="3037" y="1978"/>
                  </a:lnTo>
                  <a:lnTo>
                    <a:pt x="5740" y="3273"/>
                  </a:lnTo>
                  <a:lnTo>
                    <a:pt x="5740" y="3267"/>
                  </a:lnTo>
                  <a:lnTo>
                    <a:pt x="3193" y="1816"/>
                  </a:lnTo>
                  <a:lnTo>
                    <a:pt x="3193" y="181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3529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149" y="0"/>
              <a:ext cx="5609" cy="3243"/>
            </a:xfrm>
            <a:custGeom>
              <a:avLst/>
              <a:gdLst>
                <a:gd name="T0" fmla="*/ 3163 w 5591"/>
                <a:gd name="T1" fmla="*/ 1714 h 3243"/>
                <a:gd name="T2" fmla="*/ 431 w 5591"/>
                <a:gd name="T3" fmla="*/ 0 h 3243"/>
                <a:gd name="T4" fmla="*/ 0 w 5591"/>
                <a:gd name="T5" fmla="*/ 0 h 3243"/>
                <a:gd name="T6" fmla="*/ 3086 w 5591"/>
                <a:gd name="T7" fmla="*/ 1786 h 3243"/>
                <a:gd name="T8" fmla="*/ 5591 w 5591"/>
                <a:gd name="T9" fmla="*/ 3243 h 3243"/>
                <a:gd name="T10" fmla="*/ 5591 w 5591"/>
                <a:gd name="T11" fmla="*/ 3237 h 3243"/>
                <a:gd name="T12" fmla="*/ 3163 w 5591"/>
                <a:gd name="T13" fmla="*/ 1714 h 3243"/>
                <a:gd name="T14" fmla="*/ 3163 w 5591"/>
                <a:gd name="T15" fmla="*/ 1714 h 3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591" h="3243">
                  <a:moveTo>
                    <a:pt x="3163" y="1714"/>
                  </a:moveTo>
                  <a:lnTo>
                    <a:pt x="431" y="0"/>
                  </a:lnTo>
                  <a:lnTo>
                    <a:pt x="0" y="0"/>
                  </a:lnTo>
                  <a:lnTo>
                    <a:pt x="3086" y="1786"/>
                  </a:lnTo>
                  <a:lnTo>
                    <a:pt x="5591" y="3243"/>
                  </a:lnTo>
                  <a:lnTo>
                    <a:pt x="5591" y="3237"/>
                  </a:lnTo>
                  <a:lnTo>
                    <a:pt x="3163" y="1714"/>
                  </a:lnTo>
                  <a:lnTo>
                    <a:pt x="3163" y="1714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73" name="Freeform 5"/>
            <p:cNvSpPr>
              <a:spLocks/>
            </p:cNvSpPr>
            <p:nvPr/>
          </p:nvSpPr>
          <p:spPr bwMode="hidden">
            <a:xfrm>
              <a:off x="0" y="3433"/>
              <a:ext cx="4038" cy="191"/>
            </a:xfrm>
            <a:custGeom>
              <a:avLst/>
              <a:gdLst>
                <a:gd name="T0" fmla="*/ 0 w 4042"/>
                <a:gd name="T1" fmla="*/ 156 h 192"/>
                <a:gd name="T2" fmla="*/ 4042 w 4042"/>
                <a:gd name="T3" fmla="*/ 192 h 192"/>
                <a:gd name="T4" fmla="*/ 4042 w 4042"/>
                <a:gd name="T5" fmla="*/ 144 h 192"/>
                <a:gd name="T6" fmla="*/ 0 w 4042"/>
                <a:gd name="T7" fmla="*/ 0 h 192"/>
                <a:gd name="T8" fmla="*/ 0 w 4042"/>
                <a:gd name="T9" fmla="*/ 156 h 192"/>
                <a:gd name="T10" fmla="*/ 0 w 4042"/>
                <a:gd name="T11" fmla="*/ 156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42" h="192">
                  <a:moveTo>
                    <a:pt x="0" y="156"/>
                  </a:moveTo>
                  <a:lnTo>
                    <a:pt x="4042" y="192"/>
                  </a:lnTo>
                  <a:lnTo>
                    <a:pt x="4042" y="144"/>
                  </a:lnTo>
                  <a:lnTo>
                    <a:pt x="0" y="0"/>
                  </a:lnTo>
                  <a:lnTo>
                    <a:pt x="0" y="156"/>
                  </a:lnTo>
                  <a:lnTo>
                    <a:pt x="0" y="15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5686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0" name="Freeform 6"/>
            <p:cNvSpPr>
              <a:spLocks/>
            </p:cNvSpPr>
            <p:nvPr/>
          </p:nvSpPr>
          <p:spPr bwMode="hidden">
            <a:xfrm>
              <a:off x="4038" y="3577"/>
              <a:ext cx="1720" cy="65"/>
            </a:xfrm>
            <a:custGeom>
              <a:avLst/>
              <a:gdLst>
                <a:gd name="T0" fmla="*/ 1720 w 1722"/>
                <a:gd name="T1" fmla="*/ 65 h 66"/>
                <a:gd name="T2" fmla="*/ 1720 w 1722"/>
                <a:gd name="T3" fmla="*/ 59 h 66"/>
                <a:gd name="T4" fmla="*/ 0 w 1722"/>
                <a:gd name="T5" fmla="*/ 0 h 66"/>
                <a:gd name="T6" fmla="*/ 0 w 1722"/>
                <a:gd name="T7" fmla="*/ 47 h 66"/>
                <a:gd name="T8" fmla="*/ 1720 w 1722"/>
                <a:gd name="T9" fmla="*/ 65 h 66"/>
                <a:gd name="T10" fmla="*/ 1720 w 1722"/>
                <a:gd name="T11" fmla="*/ 65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722" h="66">
                  <a:moveTo>
                    <a:pt x="1722" y="66"/>
                  </a:moveTo>
                  <a:lnTo>
                    <a:pt x="1722" y="60"/>
                  </a:lnTo>
                  <a:lnTo>
                    <a:pt x="0" y="0"/>
                  </a:lnTo>
                  <a:lnTo>
                    <a:pt x="0" y="48"/>
                  </a:lnTo>
                  <a:lnTo>
                    <a:pt x="1722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5" name="Freeform 7"/>
            <p:cNvSpPr>
              <a:spLocks/>
            </p:cNvSpPr>
            <p:nvPr/>
          </p:nvSpPr>
          <p:spPr bwMode="hidden">
            <a:xfrm>
              <a:off x="0" y="3726"/>
              <a:ext cx="4784" cy="329"/>
            </a:xfrm>
            <a:custGeom>
              <a:avLst/>
              <a:gdLst>
                <a:gd name="T0" fmla="*/ 0 w 4789"/>
                <a:gd name="T1" fmla="*/ 329 h 329"/>
                <a:gd name="T2" fmla="*/ 4789 w 4789"/>
                <a:gd name="T3" fmla="*/ 77 h 329"/>
                <a:gd name="T4" fmla="*/ 4789 w 4789"/>
                <a:gd name="T5" fmla="*/ 0 h 329"/>
                <a:gd name="T6" fmla="*/ 0 w 4789"/>
                <a:gd name="T7" fmla="*/ 107 h 329"/>
                <a:gd name="T8" fmla="*/ 0 w 4789"/>
                <a:gd name="T9" fmla="*/ 329 h 329"/>
                <a:gd name="T10" fmla="*/ 0 w 4789"/>
                <a:gd name="T11" fmla="*/ 329 h 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89" h="329">
                  <a:moveTo>
                    <a:pt x="0" y="329"/>
                  </a:moveTo>
                  <a:lnTo>
                    <a:pt x="4789" y="77"/>
                  </a:lnTo>
                  <a:lnTo>
                    <a:pt x="4789" y="0"/>
                  </a:lnTo>
                  <a:lnTo>
                    <a:pt x="0" y="107"/>
                  </a:lnTo>
                  <a:lnTo>
                    <a:pt x="0" y="329"/>
                  </a:lnTo>
                  <a:lnTo>
                    <a:pt x="0" y="329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1961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2" name="Freeform 8"/>
            <p:cNvSpPr>
              <a:spLocks/>
            </p:cNvSpPr>
            <p:nvPr/>
          </p:nvSpPr>
          <p:spPr bwMode="hidden">
            <a:xfrm>
              <a:off x="4784" y="3702"/>
              <a:ext cx="974" cy="101"/>
            </a:xfrm>
            <a:custGeom>
              <a:avLst/>
              <a:gdLst>
                <a:gd name="T0" fmla="*/ 974 w 975"/>
                <a:gd name="T1" fmla="*/ 48 h 101"/>
                <a:gd name="T2" fmla="*/ 974 w 975"/>
                <a:gd name="T3" fmla="*/ 0 h 101"/>
                <a:gd name="T4" fmla="*/ 0 w 975"/>
                <a:gd name="T5" fmla="*/ 24 h 101"/>
                <a:gd name="T6" fmla="*/ 0 w 975"/>
                <a:gd name="T7" fmla="*/ 101 h 101"/>
                <a:gd name="T8" fmla="*/ 974 w 975"/>
                <a:gd name="T9" fmla="*/ 48 h 101"/>
                <a:gd name="T10" fmla="*/ 974 w 975"/>
                <a:gd name="T11" fmla="*/ 48 h 10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75" h="101">
                  <a:moveTo>
                    <a:pt x="975" y="48"/>
                  </a:moveTo>
                  <a:lnTo>
                    <a:pt x="975" y="0"/>
                  </a:lnTo>
                  <a:lnTo>
                    <a:pt x="0" y="24"/>
                  </a:lnTo>
                  <a:lnTo>
                    <a:pt x="0" y="101"/>
                  </a:lnTo>
                  <a:lnTo>
                    <a:pt x="975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63" name="Freeform 9"/>
            <p:cNvSpPr>
              <a:spLocks/>
            </p:cNvSpPr>
            <p:nvPr/>
          </p:nvSpPr>
          <p:spPr bwMode="hidden">
            <a:xfrm>
              <a:off x="3619" y="3815"/>
              <a:ext cx="2139" cy="198"/>
            </a:xfrm>
            <a:custGeom>
              <a:avLst/>
              <a:gdLst>
                <a:gd name="T0" fmla="*/ 2139 w 2141"/>
                <a:gd name="T1" fmla="*/ 0 h 198"/>
                <a:gd name="T2" fmla="*/ 0 w 2141"/>
                <a:gd name="T3" fmla="*/ 156 h 198"/>
                <a:gd name="T4" fmla="*/ 0 w 2141"/>
                <a:gd name="T5" fmla="*/ 198 h 198"/>
                <a:gd name="T6" fmla="*/ 2139 w 2141"/>
                <a:gd name="T7" fmla="*/ 0 h 198"/>
                <a:gd name="T8" fmla="*/ 2139 w 2141"/>
                <a:gd name="T9" fmla="*/ 0 h 1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41" h="198">
                  <a:moveTo>
                    <a:pt x="2141" y="0"/>
                  </a:moveTo>
                  <a:lnTo>
                    <a:pt x="0" y="156"/>
                  </a:lnTo>
                  <a:lnTo>
                    <a:pt x="0" y="198"/>
                  </a:lnTo>
                  <a:lnTo>
                    <a:pt x="214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78" name="Freeform 10"/>
            <p:cNvSpPr>
              <a:spLocks/>
            </p:cNvSpPr>
            <p:nvPr/>
          </p:nvSpPr>
          <p:spPr bwMode="hidden">
            <a:xfrm>
              <a:off x="0" y="3971"/>
              <a:ext cx="3619" cy="348"/>
            </a:xfrm>
            <a:custGeom>
              <a:avLst/>
              <a:gdLst>
                <a:gd name="T0" fmla="*/ 0 w 3623"/>
                <a:gd name="T1" fmla="*/ 348 h 348"/>
                <a:gd name="T2" fmla="*/ 311 w 3623"/>
                <a:gd name="T3" fmla="*/ 348 h 348"/>
                <a:gd name="T4" fmla="*/ 3623 w 3623"/>
                <a:gd name="T5" fmla="*/ 42 h 348"/>
                <a:gd name="T6" fmla="*/ 3623 w 3623"/>
                <a:gd name="T7" fmla="*/ 0 h 348"/>
                <a:gd name="T8" fmla="*/ 0 w 3623"/>
                <a:gd name="T9" fmla="*/ 264 h 348"/>
                <a:gd name="T10" fmla="*/ 0 w 3623"/>
                <a:gd name="T11" fmla="*/ 348 h 348"/>
                <a:gd name="T12" fmla="*/ 0 w 3623"/>
                <a:gd name="T13" fmla="*/ 348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23" h="348">
                  <a:moveTo>
                    <a:pt x="0" y="348"/>
                  </a:moveTo>
                  <a:lnTo>
                    <a:pt x="311" y="348"/>
                  </a:lnTo>
                  <a:lnTo>
                    <a:pt x="3623" y="42"/>
                  </a:lnTo>
                  <a:lnTo>
                    <a:pt x="3623" y="0"/>
                  </a:lnTo>
                  <a:lnTo>
                    <a:pt x="0" y="264"/>
                  </a:lnTo>
                  <a:lnTo>
                    <a:pt x="0" y="348"/>
                  </a:lnTo>
                  <a:lnTo>
                    <a:pt x="0" y="3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5" name="Freeform 11"/>
            <p:cNvSpPr>
              <a:spLocks/>
            </p:cNvSpPr>
            <p:nvPr/>
          </p:nvSpPr>
          <p:spPr bwMode="hidden">
            <a:xfrm>
              <a:off x="2097" y="4043"/>
              <a:ext cx="2514" cy="276"/>
            </a:xfrm>
            <a:custGeom>
              <a:avLst/>
              <a:gdLst>
                <a:gd name="T0" fmla="*/ 2179 w 2517"/>
                <a:gd name="T1" fmla="*/ 276 h 276"/>
                <a:gd name="T2" fmla="*/ 2514 w 2517"/>
                <a:gd name="T3" fmla="*/ 204 h 276"/>
                <a:gd name="T4" fmla="*/ 2257 w 2517"/>
                <a:gd name="T5" fmla="*/ 0 h 276"/>
                <a:gd name="T6" fmla="*/ 0 w 2517"/>
                <a:gd name="T7" fmla="*/ 276 h 276"/>
                <a:gd name="T8" fmla="*/ 2179 w 2517"/>
                <a:gd name="T9" fmla="*/ 276 h 276"/>
                <a:gd name="T10" fmla="*/ 2179 w 2517"/>
                <a:gd name="T11" fmla="*/ 27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17" h="276">
                  <a:moveTo>
                    <a:pt x="2182" y="276"/>
                  </a:moveTo>
                  <a:lnTo>
                    <a:pt x="2517" y="204"/>
                  </a:lnTo>
                  <a:lnTo>
                    <a:pt x="2260" y="0"/>
                  </a:lnTo>
                  <a:lnTo>
                    <a:pt x="0" y="276"/>
                  </a:lnTo>
                  <a:lnTo>
                    <a:pt x="2182" y="2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0" name="Freeform 12"/>
            <p:cNvSpPr>
              <a:spLocks/>
            </p:cNvSpPr>
            <p:nvPr/>
          </p:nvSpPr>
          <p:spPr bwMode="hidden">
            <a:xfrm>
              <a:off x="4354" y="3869"/>
              <a:ext cx="1404" cy="378"/>
            </a:xfrm>
            <a:custGeom>
              <a:avLst/>
              <a:gdLst>
                <a:gd name="T0" fmla="*/ 1405 w 1405"/>
                <a:gd name="T1" fmla="*/ 126 h 378"/>
                <a:gd name="T2" fmla="*/ 1405 w 1405"/>
                <a:gd name="T3" fmla="*/ 0 h 378"/>
                <a:gd name="T4" fmla="*/ 0 w 1405"/>
                <a:gd name="T5" fmla="*/ 174 h 378"/>
                <a:gd name="T6" fmla="*/ 257 w 1405"/>
                <a:gd name="T7" fmla="*/ 378 h 378"/>
                <a:gd name="T8" fmla="*/ 1405 w 1405"/>
                <a:gd name="T9" fmla="*/ 126 h 378"/>
                <a:gd name="T10" fmla="*/ 1405 w 1405"/>
                <a:gd name="T11" fmla="*/ 126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05" h="378">
                  <a:moveTo>
                    <a:pt x="1405" y="126"/>
                  </a:moveTo>
                  <a:lnTo>
                    <a:pt x="1405" y="0"/>
                  </a:lnTo>
                  <a:lnTo>
                    <a:pt x="0" y="174"/>
                  </a:lnTo>
                  <a:lnTo>
                    <a:pt x="257" y="378"/>
                  </a:lnTo>
                  <a:lnTo>
                    <a:pt x="1405" y="126"/>
                  </a:lnTo>
                  <a:lnTo>
                    <a:pt x="1405" y="12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6863"/>
                    <a:invGamma/>
                  </a:scheme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7" name="Freeform 13"/>
            <p:cNvSpPr>
              <a:spLocks/>
            </p:cNvSpPr>
            <p:nvPr/>
          </p:nvSpPr>
          <p:spPr bwMode="hidden">
            <a:xfrm>
              <a:off x="5030" y="3151"/>
              <a:ext cx="728" cy="240"/>
            </a:xfrm>
            <a:custGeom>
              <a:avLst/>
              <a:gdLst>
                <a:gd name="T0" fmla="*/ 728 w 729"/>
                <a:gd name="T1" fmla="*/ 240 h 240"/>
                <a:gd name="T2" fmla="*/ 0 w 729"/>
                <a:gd name="T3" fmla="*/ 0 h 240"/>
                <a:gd name="T4" fmla="*/ 0 w 729"/>
                <a:gd name="T5" fmla="*/ 6 h 240"/>
                <a:gd name="T6" fmla="*/ 728 w 729"/>
                <a:gd name="T7" fmla="*/ 240 h 240"/>
                <a:gd name="T8" fmla="*/ 728 w 729"/>
                <a:gd name="T9" fmla="*/ 24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9" h="240">
                  <a:moveTo>
                    <a:pt x="729" y="240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729" y="2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2" name="Freeform 14"/>
            <p:cNvSpPr>
              <a:spLocks/>
            </p:cNvSpPr>
            <p:nvPr/>
          </p:nvSpPr>
          <p:spPr bwMode="hidden">
            <a:xfrm>
              <a:off x="0" y="1486"/>
              <a:ext cx="5030" cy="1671"/>
            </a:xfrm>
            <a:custGeom>
              <a:avLst/>
              <a:gdLst>
                <a:gd name="T0" fmla="*/ 0 w 5035"/>
                <a:gd name="T1" fmla="*/ 72 h 1672"/>
                <a:gd name="T2" fmla="*/ 5035 w 5035"/>
                <a:gd name="T3" fmla="*/ 1672 h 1672"/>
                <a:gd name="T4" fmla="*/ 5035 w 5035"/>
                <a:gd name="T5" fmla="*/ 1666 h 1672"/>
                <a:gd name="T6" fmla="*/ 0 w 5035"/>
                <a:gd name="T7" fmla="*/ 0 h 1672"/>
                <a:gd name="T8" fmla="*/ 0 w 5035"/>
                <a:gd name="T9" fmla="*/ 72 h 1672"/>
                <a:gd name="T10" fmla="*/ 0 w 5035"/>
                <a:gd name="T11" fmla="*/ 72 h 16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1672">
                  <a:moveTo>
                    <a:pt x="0" y="72"/>
                  </a:moveTo>
                  <a:lnTo>
                    <a:pt x="5035" y="1672"/>
                  </a:lnTo>
                  <a:lnTo>
                    <a:pt x="5035" y="1666"/>
                  </a:lnTo>
                  <a:lnTo>
                    <a:pt x="0" y="0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451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69" name="Freeform 15"/>
            <p:cNvSpPr>
              <a:spLocks/>
            </p:cNvSpPr>
            <p:nvPr/>
          </p:nvSpPr>
          <p:spPr bwMode="hidden">
            <a:xfrm>
              <a:off x="5030" y="3049"/>
              <a:ext cx="728" cy="318"/>
            </a:xfrm>
            <a:custGeom>
              <a:avLst/>
              <a:gdLst>
                <a:gd name="T0" fmla="*/ 728 w 729"/>
                <a:gd name="T1" fmla="*/ 318 h 318"/>
                <a:gd name="T2" fmla="*/ 728 w 729"/>
                <a:gd name="T3" fmla="*/ 312 h 318"/>
                <a:gd name="T4" fmla="*/ 0 w 729"/>
                <a:gd name="T5" fmla="*/ 0 h 318"/>
                <a:gd name="T6" fmla="*/ 0 w 729"/>
                <a:gd name="T7" fmla="*/ 54 h 318"/>
                <a:gd name="T8" fmla="*/ 728 w 729"/>
                <a:gd name="T9" fmla="*/ 318 h 318"/>
                <a:gd name="T10" fmla="*/ 728 w 729"/>
                <a:gd name="T11" fmla="*/ 318 h 3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729" h="318">
                  <a:moveTo>
                    <a:pt x="729" y="318"/>
                  </a:moveTo>
                  <a:lnTo>
                    <a:pt x="729" y="312"/>
                  </a:lnTo>
                  <a:lnTo>
                    <a:pt x="0" y="0"/>
                  </a:lnTo>
                  <a:lnTo>
                    <a:pt x="0" y="54"/>
                  </a:lnTo>
                  <a:lnTo>
                    <a:pt x="729" y="31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4" name="Freeform 16"/>
            <p:cNvSpPr>
              <a:spLocks/>
            </p:cNvSpPr>
            <p:nvPr/>
          </p:nvSpPr>
          <p:spPr bwMode="hidden">
            <a:xfrm>
              <a:off x="0" y="916"/>
              <a:ext cx="5030" cy="2187"/>
            </a:xfrm>
            <a:custGeom>
              <a:avLst/>
              <a:gdLst>
                <a:gd name="T0" fmla="*/ 0 w 5035"/>
                <a:gd name="T1" fmla="*/ 396 h 2188"/>
                <a:gd name="T2" fmla="*/ 5035 w 5035"/>
                <a:gd name="T3" fmla="*/ 2188 h 2188"/>
                <a:gd name="T4" fmla="*/ 5035 w 5035"/>
                <a:gd name="T5" fmla="*/ 2134 h 2188"/>
                <a:gd name="T6" fmla="*/ 0 w 5035"/>
                <a:gd name="T7" fmla="*/ 0 h 2188"/>
                <a:gd name="T8" fmla="*/ 0 w 5035"/>
                <a:gd name="T9" fmla="*/ 396 h 2188"/>
                <a:gd name="T10" fmla="*/ 0 w 5035"/>
                <a:gd name="T11" fmla="*/ 396 h 2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35" h="2188">
                  <a:moveTo>
                    <a:pt x="0" y="396"/>
                  </a:moveTo>
                  <a:lnTo>
                    <a:pt x="5035" y="2188"/>
                  </a:lnTo>
                  <a:lnTo>
                    <a:pt x="5035" y="2134"/>
                  </a:lnTo>
                  <a:lnTo>
                    <a:pt x="0" y="0"/>
                  </a:lnTo>
                  <a:lnTo>
                    <a:pt x="0" y="396"/>
                  </a:lnTo>
                  <a:lnTo>
                    <a:pt x="0" y="396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5" name="Freeform 17"/>
            <p:cNvSpPr>
              <a:spLocks/>
            </p:cNvSpPr>
            <p:nvPr/>
          </p:nvSpPr>
          <p:spPr bwMode="hidden">
            <a:xfrm>
              <a:off x="2294" y="0"/>
              <a:ext cx="3159" cy="2725"/>
            </a:xfrm>
            <a:custGeom>
              <a:avLst/>
              <a:gdLst>
                <a:gd name="T0" fmla="*/ 0 w 3163"/>
                <a:gd name="T1" fmla="*/ 0 h 2727"/>
                <a:gd name="T2" fmla="*/ 3145 w 3163"/>
                <a:gd name="T3" fmla="*/ 2727 h 2727"/>
                <a:gd name="T4" fmla="*/ 3163 w 3163"/>
                <a:gd name="T5" fmla="*/ 2704 h 2727"/>
                <a:gd name="T6" fmla="*/ 102 w 3163"/>
                <a:gd name="T7" fmla="*/ 0 h 2727"/>
                <a:gd name="T8" fmla="*/ 0 w 3163"/>
                <a:gd name="T9" fmla="*/ 0 h 2727"/>
                <a:gd name="T10" fmla="*/ 0 w 3163"/>
                <a:gd name="T11" fmla="*/ 0 h 2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63" h="2727">
                  <a:moveTo>
                    <a:pt x="0" y="0"/>
                  </a:moveTo>
                  <a:lnTo>
                    <a:pt x="3145" y="2727"/>
                  </a:lnTo>
                  <a:lnTo>
                    <a:pt x="3163" y="2704"/>
                  </a:lnTo>
                  <a:lnTo>
                    <a:pt x="10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980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86" name="Freeform 18"/>
            <p:cNvSpPr>
              <a:spLocks/>
            </p:cNvSpPr>
            <p:nvPr/>
          </p:nvSpPr>
          <p:spPr bwMode="hidden">
            <a:xfrm>
              <a:off x="5435" y="2702"/>
              <a:ext cx="323" cy="299"/>
            </a:xfrm>
            <a:custGeom>
              <a:avLst/>
              <a:gdLst>
                <a:gd name="T0" fmla="*/ 323 w 323"/>
                <a:gd name="T1" fmla="*/ 299 h 299"/>
                <a:gd name="T2" fmla="*/ 323 w 323"/>
                <a:gd name="T3" fmla="*/ 263 h 299"/>
                <a:gd name="T4" fmla="*/ 18 w 323"/>
                <a:gd name="T5" fmla="*/ 0 h 299"/>
                <a:gd name="T6" fmla="*/ 0 w 323"/>
                <a:gd name="T7" fmla="*/ 23 h 299"/>
                <a:gd name="T8" fmla="*/ 323 w 323"/>
                <a:gd name="T9" fmla="*/ 299 h 299"/>
                <a:gd name="T10" fmla="*/ 323 w 323"/>
                <a:gd name="T11" fmla="*/ 299 h 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3" h="299">
                  <a:moveTo>
                    <a:pt x="323" y="299"/>
                  </a:moveTo>
                  <a:lnTo>
                    <a:pt x="323" y="263"/>
                  </a:lnTo>
                  <a:lnTo>
                    <a:pt x="18" y="0"/>
                  </a:lnTo>
                  <a:lnTo>
                    <a:pt x="0" y="23"/>
                  </a:lnTo>
                  <a:lnTo>
                    <a:pt x="323" y="299"/>
                  </a:lnTo>
                  <a:lnTo>
                    <a:pt x="323" y="29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4118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3" name="Freeform 19"/>
            <p:cNvSpPr>
              <a:spLocks/>
            </p:cNvSpPr>
            <p:nvPr/>
          </p:nvSpPr>
          <p:spPr bwMode="hidden">
            <a:xfrm>
              <a:off x="5477" y="2588"/>
              <a:ext cx="281" cy="335"/>
            </a:xfrm>
            <a:custGeom>
              <a:avLst/>
              <a:gdLst>
                <a:gd name="T0" fmla="*/ 281 w 281"/>
                <a:gd name="T1" fmla="*/ 335 h 335"/>
                <a:gd name="T2" fmla="*/ 281 w 281"/>
                <a:gd name="T3" fmla="*/ 173 h 335"/>
                <a:gd name="T4" fmla="*/ 96 w 281"/>
                <a:gd name="T5" fmla="*/ 0 h 335"/>
                <a:gd name="T6" fmla="*/ 0 w 281"/>
                <a:gd name="T7" fmla="*/ 90 h 335"/>
                <a:gd name="T8" fmla="*/ 281 w 281"/>
                <a:gd name="T9" fmla="*/ 335 h 335"/>
                <a:gd name="T10" fmla="*/ 281 w 281"/>
                <a:gd name="T11" fmla="*/ 335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81" h="335">
                  <a:moveTo>
                    <a:pt x="281" y="335"/>
                  </a:moveTo>
                  <a:lnTo>
                    <a:pt x="281" y="173"/>
                  </a:lnTo>
                  <a:lnTo>
                    <a:pt x="96" y="0"/>
                  </a:lnTo>
                  <a:lnTo>
                    <a:pt x="0" y="90"/>
                  </a:lnTo>
                  <a:lnTo>
                    <a:pt x="281" y="3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88" name="Freeform 20"/>
            <p:cNvSpPr>
              <a:spLocks/>
            </p:cNvSpPr>
            <p:nvPr/>
          </p:nvSpPr>
          <p:spPr bwMode="hidden">
            <a:xfrm>
              <a:off x="2454" y="0"/>
              <a:ext cx="3119" cy="2678"/>
            </a:xfrm>
            <a:custGeom>
              <a:avLst/>
              <a:gdLst>
                <a:gd name="T0" fmla="*/ 0 w 3122"/>
                <a:gd name="T1" fmla="*/ 0 h 2680"/>
                <a:gd name="T2" fmla="*/ 3026 w 3122"/>
                <a:gd name="T3" fmla="*/ 2680 h 2680"/>
                <a:gd name="T4" fmla="*/ 3122 w 3122"/>
                <a:gd name="T5" fmla="*/ 2590 h 2680"/>
                <a:gd name="T6" fmla="*/ 383 w 3122"/>
                <a:gd name="T7" fmla="*/ 0 h 2680"/>
                <a:gd name="T8" fmla="*/ 0 w 3122"/>
                <a:gd name="T9" fmla="*/ 0 h 2680"/>
                <a:gd name="T10" fmla="*/ 0 w 3122"/>
                <a:gd name="T11" fmla="*/ 0 h 2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22" h="2680">
                  <a:moveTo>
                    <a:pt x="0" y="0"/>
                  </a:moveTo>
                  <a:lnTo>
                    <a:pt x="3026" y="2680"/>
                  </a:lnTo>
                  <a:lnTo>
                    <a:pt x="3122" y="2590"/>
                  </a:lnTo>
                  <a:lnTo>
                    <a:pt x="383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5" name="Freeform 21"/>
            <p:cNvSpPr>
              <a:spLocks/>
            </p:cNvSpPr>
            <p:nvPr/>
          </p:nvSpPr>
          <p:spPr bwMode="hidden">
            <a:xfrm>
              <a:off x="5626" y="2534"/>
              <a:ext cx="132" cy="132"/>
            </a:xfrm>
            <a:custGeom>
              <a:avLst/>
              <a:gdLst>
                <a:gd name="T0" fmla="*/ 132 w 132"/>
                <a:gd name="T1" fmla="*/ 132 h 132"/>
                <a:gd name="T2" fmla="*/ 0 w 132"/>
                <a:gd name="T3" fmla="*/ 0 h 132"/>
                <a:gd name="T4" fmla="*/ 0 w 132"/>
                <a:gd name="T5" fmla="*/ 0 h 132"/>
                <a:gd name="T6" fmla="*/ 132 w 132"/>
                <a:gd name="T7" fmla="*/ 132 h 132"/>
                <a:gd name="T8" fmla="*/ 132 w 132"/>
                <a:gd name="T9" fmla="*/ 132 h 1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2" h="132">
                  <a:moveTo>
                    <a:pt x="132" y="132"/>
                  </a:moveTo>
                  <a:lnTo>
                    <a:pt x="0" y="0"/>
                  </a:lnTo>
                  <a:lnTo>
                    <a:pt x="132" y="132"/>
                  </a:lnTo>
                  <a:close/>
                </a:path>
              </a:pathLst>
            </a:custGeom>
            <a:solidFill>
              <a:srgbClr val="FF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0" name="Freeform 22"/>
            <p:cNvSpPr>
              <a:spLocks/>
            </p:cNvSpPr>
            <p:nvPr/>
          </p:nvSpPr>
          <p:spPr bwMode="hidden">
            <a:xfrm>
              <a:off x="3112" y="0"/>
              <a:ext cx="2514" cy="2534"/>
            </a:xfrm>
            <a:custGeom>
              <a:avLst/>
              <a:gdLst>
                <a:gd name="T0" fmla="*/ 0 w 2517"/>
                <a:gd name="T1" fmla="*/ 0 h 2536"/>
                <a:gd name="T2" fmla="*/ 2517 w 2517"/>
                <a:gd name="T3" fmla="*/ 2536 h 2536"/>
                <a:gd name="T4" fmla="*/ 2517 w 2517"/>
                <a:gd name="T5" fmla="*/ 2536 h 2536"/>
                <a:gd name="T6" fmla="*/ 66 w 2517"/>
                <a:gd name="T7" fmla="*/ 0 h 2536"/>
                <a:gd name="T8" fmla="*/ 0 w 2517"/>
                <a:gd name="T9" fmla="*/ 0 h 2536"/>
                <a:gd name="T10" fmla="*/ 0 w 2517"/>
                <a:gd name="T11" fmla="*/ 0 h 2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17" h="2536">
                  <a:moveTo>
                    <a:pt x="0" y="0"/>
                  </a:moveTo>
                  <a:lnTo>
                    <a:pt x="2517" y="2536"/>
                  </a:lnTo>
                  <a:lnTo>
                    <a:pt x="2517" y="2536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1373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1" name="Freeform 23"/>
            <p:cNvSpPr>
              <a:spLocks/>
            </p:cNvSpPr>
            <p:nvPr/>
          </p:nvSpPr>
          <p:spPr bwMode="hidden">
            <a:xfrm>
              <a:off x="3488" y="0"/>
              <a:ext cx="2198" cy="2480"/>
            </a:xfrm>
            <a:custGeom>
              <a:avLst/>
              <a:gdLst>
                <a:gd name="T0" fmla="*/ 0 w 2200"/>
                <a:gd name="T1" fmla="*/ 0 h 2482"/>
                <a:gd name="T2" fmla="*/ 2188 w 2200"/>
                <a:gd name="T3" fmla="*/ 2482 h 2482"/>
                <a:gd name="T4" fmla="*/ 2200 w 2200"/>
                <a:gd name="T5" fmla="*/ 2476 h 2482"/>
                <a:gd name="T6" fmla="*/ 317 w 2200"/>
                <a:gd name="T7" fmla="*/ 0 h 2482"/>
                <a:gd name="T8" fmla="*/ 0 w 2200"/>
                <a:gd name="T9" fmla="*/ 0 h 2482"/>
                <a:gd name="T10" fmla="*/ 0 w 2200"/>
                <a:gd name="T11" fmla="*/ 0 h 24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0" h="2482">
                  <a:moveTo>
                    <a:pt x="0" y="0"/>
                  </a:moveTo>
                  <a:lnTo>
                    <a:pt x="2188" y="2482"/>
                  </a:lnTo>
                  <a:lnTo>
                    <a:pt x="2200" y="2476"/>
                  </a:lnTo>
                  <a:lnTo>
                    <a:pt x="31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2" name="Freeform 24"/>
            <p:cNvSpPr>
              <a:spLocks/>
            </p:cNvSpPr>
            <p:nvPr/>
          </p:nvSpPr>
          <p:spPr bwMode="hidden">
            <a:xfrm>
              <a:off x="5674" y="2474"/>
              <a:ext cx="84" cy="96"/>
            </a:xfrm>
            <a:custGeom>
              <a:avLst/>
              <a:gdLst>
                <a:gd name="T0" fmla="*/ 84 w 84"/>
                <a:gd name="T1" fmla="*/ 96 h 96"/>
                <a:gd name="T2" fmla="*/ 84 w 84"/>
                <a:gd name="T3" fmla="*/ 90 h 96"/>
                <a:gd name="T4" fmla="*/ 12 w 84"/>
                <a:gd name="T5" fmla="*/ 0 h 96"/>
                <a:gd name="T6" fmla="*/ 0 w 84"/>
                <a:gd name="T7" fmla="*/ 6 h 96"/>
                <a:gd name="T8" fmla="*/ 84 w 84"/>
                <a:gd name="T9" fmla="*/ 96 h 96"/>
                <a:gd name="T10" fmla="*/ 84 w 84"/>
                <a:gd name="T11" fmla="*/ 9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96">
                  <a:moveTo>
                    <a:pt x="84" y="96"/>
                  </a:moveTo>
                  <a:lnTo>
                    <a:pt x="84" y="90"/>
                  </a:lnTo>
                  <a:lnTo>
                    <a:pt x="12" y="0"/>
                  </a:lnTo>
                  <a:lnTo>
                    <a:pt x="0" y="6"/>
                  </a:lnTo>
                  <a:lnTo>
                    <a:pt x="84" y="96"/>
                  </a:lnTo>
                  <a:lnTo>
                    <a:pt x="84" y="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tint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79" name="Freeform 25"/>
            <p:cNvSpPr>
              <a:spLocks/>
            </p:cNvSpPr>
            <p:nvPr/>
          </p:nvSpPr>
          <p:spPr bwMode="hidden">
            <a:xfrm>
              <a:off x="5603" y="850"/>
              <a:ext cx="155" cy="516"/>
            </a:xfrm>
            <a:custGeom>
              <a:avLst/>
              <a:gdLst>
                <a:gd name="T0" fmla="*/ 155 w 155"/>
                <a:gd name="T1" fmla="*/ 516 h 516"/>
                <a:gd name="T2" fmla="*/ 155 w 155"/>
                <a:gd name="T3" fmla="*/ 204 h 516"/>
                <a:gd name="T4" fmla="*/ 77 w 155"/>
                <a:gd name="T5" fmla="*/ 0 h 516"/>
                <a:gd name="T6" fmla="*/ 0 w 155"/>
                <a:gd name="T7" fmla="*/ 192 h 516"/>
                <a:gd name="T8" fmla="*/ 155 w 155"/>
                <a:gd name="T9" fmla="*/ 516 h 516"/>
                <a:gd name="T10" fmla="*/ 155 w 155"/>
                <a:gd name="T11" fmla="*/ 516 h 51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5" h="516">
                  <a:moveTo>
                    <a:pt x="155" y="516"/>
                  </a:moveTo>
                  <a:lnTo>
                    <a:pt x="155" y="204"/>
                  </a:lnTo>
                  <a:lnTo>
                    <a:pt x="77" y="0"/>
                  </a:lnTo>
                  <a:lnTo>
                    <a:pt x="0" y="192"/>
                  </a:lnTo>
                  <a:lnTo>
                    <a:pt x="155" y="516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4" name="Freeform 26"/>
            <p:cNvSpPr>
              <a:spLocks/>
            </p:cNvSpPr>
            <p:nvPr/>
          </p:nvSpPr>
          <p:spPr bwMode="hidden">
            <a:xfrm>
              <a:off x="5107" y="0"/>
              <a:ext cx="573" cy="1042"/>
            </a:xfrm>
            <a:custGeom>
              <a:avLst/>
              <a:gdLst>
                <a:gd name="T0" fmla="*/ 0 w 574"/>
                <a:gd name="T1" fmla="*/ 0 h 1043"/>
                <a:gd name="T2" fmla="*/ 497 w 574"/>
                <a:gd name="T3" fmla="*/ 1043 h 1043"/>
                <a:gd name="T4" fmla="*/ 574 w 574"/>
                <a:gd name="T5" fmla="*/ 851 h 1043"/>
                <a:gd name="T6" fmla="*/ 251 w 574"/>
                <a:gd name="T7" fmla="*/ 0 h 1043"/>
                <a:gd name="T8" fmla="*/ 0 w 574"/>
                <a:gd name="T9" fmla="*/ 0 h 1043"/>
                <a:gd name="T10" fmla="*/ 0 w 574"/>
                <a:gd name="T11" fmla="*/ 0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" h="1043">
                  <a:moveTo>
                    <a:pt x="0" y="0"/>
                  </a:moveTo>
                  <a:lnTo>
                    <a:pt x="497" y="1043"/>
                  </a:lnTo>
                  <a:lnTo>
                    <a:pt x="574" y="851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195" name="Freeform 27"/>
            <p:cNvSpPr>
              <a:spLocks/>
            </p:cNvSpPr>
            <p:nvPr/>
          </p:nvSpPr>
          <p:spPr bwMode="hidden">
            <a:xfrm>
              <a:off x="5411" y="0"/>
              <a:ext cx="341" cy="796"/>
            </a:xfrm>
            <a:custGeom>
              <a:avLst/>
              <a:gdLst>
                <a:gd name="T0" fmla="*/ 144 w 341"/>
                <a:gd name="T1" fmla="*/ 0 h 797"/>
                <a:gd name="T2" fmla="*/ 0 w 341"/>
                <a:gd name="T3" fmla="*/ 0 h 797"/>
                <a:gd name="T4" fmla="*/ 287 w 341"/>
                <a:gd name="T5" fmla="*/ 797 h 797"/>
                <a:gd name="T6" fmla="*/ 341 w 341"/>
                <a:gd name="T7" fmla="*/ 653 h 797"/>
                <a:gd name="T8" fmla="*/ 144 w 341"/>
                <a:gd name="T9" fmla="*/ 0 h 797"/>
                <a:gd name="T10" fmla="*/ 144 w 341"/>
                <a:gd name="T11" fmla="*/ 0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1" h="797">
                  <a:moveTo>
                    <a:pt x="144" y="0"/>
                  </a:moveTo>
                  <a:lnTo>
                    <a:pt x="0" y="0"/>
                  </a:lnTo>
                  <a:lnTo>
                    <a:pt x="287" y="797"/>
                  </a:lnTo>
                  <a:lnTo>
                    <a:pt x="341" y="653"/>
                  </a:lnTo>
                  <a:lnTo>
                    <a:pt x="144" y="0"/>
                  </a:lnTo>
                  <a:lnTo>
                    <a:pt x="144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6980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2" name="Freeform 28"/>
            <p:cNvSpPr>
              <a:spLocks/>
            </p:cNvSpPr>
            <p:nvPr/>
          </p:nvSpPr>
          <p:spPr bwMode="hidden">
            <a:xfrm>
              <a:off x="5698" y="653"/>
              <a:ext cx="60" cy="311"/>
            </a:xfrm>
            <a:custGeom>
              <a:avLst/>
              <a:gdLst>
                <a:gd name="T0" fmla="*/ 0 w 60"/>
                <a:gd name="T1" fmla="*/ 144 h 312"/>
                <a:gd name="T2" fmla="*/ 60 w 60"/>
                <a:gd name="T3" fmla="*/ 311 h 312"/>
                <a:gd name="T4" fmla="*/ 60 w 60"/>
                <a:gd name="T5" fmla="*/ 6 h 312"/>
                <a:gd name="T6" fmla="*/ 54 w 60"/>
                <a:gd name="T7" fmla="*/ 0 h 312"/>
                <a:gd name="T8" fmla="*/ 0 w 60"/>
                <a:gd name="T9" fmla="*/ 144 h 312"/>
                <a:gd name="T10" fmla="*/ 0 w 60"/>
                <a:gd name="T11" fmla="*/ 144 h 31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60" h="312">
                  <a:moveTo>
                    <a:pt x="0" y="144"/>
                  </a:moveTo>
                  <a:lnTo>
                    <a:pt x="60" y="312"/>
                  </a:lnTo>
                  <a:lnTo>
                    <a:pt x="60" y="6"/>
                  </a:lnTo>
                  <a:lnTo>
                    <a:pt x="54" y="0"/>
                  </a:lnTo>
                  <a:lnTo>
                    <a:pt x="0" y="144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7" name="Freeform 29"/>
            <p:cNvSpPr>
              <a:spLocks/>
            </p:cNvSpPr>
            <p:nvPr/>
          </p:nvSpPr>
          <p:spPr bwMode="hidden">
            <a:xfrm>
              <a:off x="2" y="1601"/>
              <a:ext cx="5752" cy="1864"/>
            </a:xfrm>
            <a:custGeom>
              <a:avLst/>
              <a:gdLst>
                <a:gd name="T0" fmla="*/ 0 w 5740"/>
                <a:gd name="T1" fmla="*/ 371 h 1864"/>
                <a:gd name="T2" fmla="*/ 5740 w 5740"/>
                <a:gd name="T3" fmla="*/ 1864 h 1864"/>
                <a:gd name="T4" fmla="*/ 5740 w 5740"/>
                <a:gd name="T5" fmla="*/ 1834 h 1864"/>
                <a:gd name="T6" fmla="*/ 0 w 5740"/>
                <a:gd name="T7" fmla="*/ 0 h 1864"/>
                <a:gd name="T8" fmla="*/ 0 w 5740"/>
                <a:gd name="T9" fmla="*/ 371 h 1864"/>
                <a:gd name="T10" fmla="*/ 0 w 5740"/>
                <a:gd name="T11" fmla="*/ 371 h 1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864">
                  <a:moveTo>
                    <a:pt x="0" y="371"/>
                  </a:moveTo>
                  <a:lnTo>
                    <a:pt x="5740" y="1864"/>
                  </a:lnTo>
                  <a:lnTo>
                    <a:pt x="5740" y="1834"/>
                  </a:lnTo>
                  <a:lnTo>
                    <a:pt x="0" y="0"/>
                  </a:lnTo>
                  <a:lnTo>
                    <a:pt x="0" y="371"/>
                  </a:lnTo>
                  <a:lnTo>
                    <a:pt x="0" y="371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352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084" name="Freeform 30"/>
            <p:cNvSpPr>
              <a:spLocks/>
            </p:cNvSpPr>
            <p:nvPr/>
          </p:nvSpPr>
          <p:spPr bwMode="hidden">
            <a:xfrm>
              <a:off x="5754" y="3483"/>
              <a:ext cx="6" cy="6"/>
            </a:xfrm>
            <a:custGeom>
              <a:avLst/>
              <a:gdLst>
                <a:gd name="T0" fmla="*/ 6 w 6"/>
                <a:gd name="T1" fmla="*/ 6 h 6"/>
                <a:gd name="T2" fmla="*/ 0 w 6"/>
                <a:gd name="T3" fmla="*/ 0 h 6"/>
                <a:gd name="T4" fmla="*/ 0 w 6"/>
                <a:gd name="T5" fmla="*/ 6 h 6"/>
                <a:gd name="T6" fmla="*/ 6 w 6"/>
                <a:gd name="T7" fmla="*/ 6 h 6"/>
                <a:gd name="T8" fmla="*/ 6 w 6"/>
                <a:gd name="T9" fmla="*/ 6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6">
                  <a:moveTo>
                    <a:pt x="6" y="6"/>
                  </a:moveTo>
                  <a:lnTo>
                    <a:pt x="0" y="0"/>
                  </a:lnTo>
                  <a:lnTo>
                    <a:pt x="0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18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199" name="Freeform 31"/>
            <p:cNvSpPr>
              <a:spLocks/>
            </p:cNvSpPr>
            <p:nvPr/>
          </p:nvSpPr>
          <p:spPr bwMode="hidden">
            <a:xfrm>
              <a:off x="2" y="2152"/>
              <a:ext cx="5752" cy="1337"/>
            </a:xfrm>
            <a:custGeom>
              <a:avLst/>
              <a:gdLst>
                <a:gd name="T0" fmla="*/ 0 w 5740"/>
                <a:gd name="T1" fmla="*/ 366 h 1337"/>
                <a:gd name="T2" fmla="*/ 5740 w 5740"/>
                <a:gd name="T3" fmla="*/ 1337 h 1337"/>
                <a:gd name="T4" fmla="*/ 5740 w 5740"/>
                <a:gd name="T5" fmla="*/ 1331 h 1337"/>
                <a:gd name="T6" fmla="*/ 0 w 5740"/>
                <a:gd name="T7" fmla="*/ 0 h 1337"/>
                <a:gd name="T8" fmla="*/ 0 w 5740"/>
                <a:gd name="T9" fmla="*/ 366 h 1337"/>
                <a:gd name="T10" fmla="*/ 0 w 5740"/>
                <a:gd name="T11" fmla="*/ 366 h 1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337">
                  <a:moveTo>
                    <a:pt x="0" y="366"/>
                  </a:moveTo>
                  <a:lnTo>
                    <a:pt x="5740" y="1337"/>
                  </a:lnTo>
                  <a:lnTo>
                    <a:pt x="5740" y="1331"/>
                  </a:lnTo>
                  <a:lnTo>
                    <a:pt x="0" y="0"/>
                  </a:lnTo>
                  <a:lnTo>
                    <a:pt x="0" y="366"/>
                  </a:lnTo>
                  <a:lnTo>
                    <a:pt x="0" y="36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6078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0" name="Freeform 32"/>
            <p:cNvSpPr>
              <a:spLocks/>
            </p:cNvSpPr>
            <p:nvPr/>
          </p:nvSpPr>
          <p:spPr bwMode="hidden">
            <a:xfrm>
              <a:off x="2" y="3177"/>
              <a:ext cx="5752" cy="414"/>
            </a:xfrm>
            <a:custGeom>
              <a:avLst/>
              <a:gdLst>
                <a:gd name="T0" fmla="*/ 0 w 5740"/>
                <a:gd name="T1" fmla="*/ 48 h 414"/>
                <a:gd name="T2" fmla="*/ 5740 w 5740"/>
                <a:gd name="T3" fmla="*/ 414 h 414"/>
                <a:gd name="T4" fmla="*/ 5740 w 5740"/>
                <a:gd name="T5" fmla="*/ 402 h 414"/>
                <a:gd name="T6" fmla="*/ 0 w 5740"/>
                <a:gd name="T7" fmla="*/ 0 h 414"/>
                <a:gd name="T8" fmla="*/ 0 w 5740"/>
                <a:gd name="T9" fmla="*/ 48 h 414"/>
                <a:gd name="T10" fmla="*/ 0 w 5740"/>
                <a:gd name="T11" fmla="*/ 48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414">
                  <a:moveTo>
                    <a:pt x="0" y="48"/>
                  </a:moveTo>
                  <a:lnTo>
                    <a:pt x="5740" y="414"/>
                  </a:lnTo>
                  <a:lnTo>
                    <a:pt x="5740" y="402"/>
                  </a:lnTo>
                  <a:lnTo>
                    <a:pt x="0" y="0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1" name="Freeform 33"/>
            <p:cNvSpPr>
              <a:spLocks/>
            </p:cNvSpPr>
            <p:nvPr/>
          </p:nvSpPr>
          <p:spPr bwMode="hidden">
            <a:xfrm>
              <a:off x="1297" y="0"/>
              <a:ext cx="4457" cy="3177"/>
            </a:xfrm>
            <a:custGeom>
              <a:avLst/>
              <a:gdLst>
                <a:gd name="T0" fmla="*/ 0 w 4448"/>
                <a:gd name="T1" fmla="*/ 0 h 3177"/>
                <a:gd name="T2" fmla="*/ 4448 w 4448"/>
                <a:gd name="T3" fmla="*/ 3177 h 3177"/>
                <a:gd name="T4" fmla="*/ 4448 w 4448"/>
                <a:gd name="T5" fmla="*/ 3153 h 3177"/>
                <a:gd name="T6" fmla="*/ 125 w 4448"/>
                <a:gd name="T7" fmla="*/ 0 h 3177"/>
                <a:gd name="T8" fmla="*/ 0 w 4448"/>
                <a:gd name="T9" fmla="*/ 0 h 3177"/>
                <a:gd name="T10" fmla="*/ 0 w 4448"/>
                <a:gd name="T11" fmla="*/ 0 h 3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48" h="3177">
                  <a:moveTo>
                    <a:pt x="0" y="0"/>
                  </a:moveTo>
                  <a:lnTo>
                    <a:pt x="4448" y="3177"/>
                  </a:lnTo>
                  <a:lnTo>
                    <a:pt x="4448" y="3153"/>
                  </a:lnTo>
                  <a:lnTo>
                    <a:pt x="125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862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2" name="Freeform 34"/>
            <p:cNvSpPr>
              <a:spLocks/>
            </p:cNvSpPr>
            <p:nvPr/>
          </p:nvSpPr>
          <p:spPr bwMode="hidden">
            <a:xfrm>
              <a:off x="3321" y="0"/>
              <a:ext cx="2433" cy="2614"/>
            </a:xfrm>
            <a:custGeom>
              <a:avLst/>
              <a:gdLst>
                <a:gd name="T0" fmla="*/ 0 w 2428"/>
                <a:gd name="T1" fmla="*/ 0 h 2614"/>
                <a:gd name="T2" fmla="*/ 2428 w 2428"/>
                <a:gd name="T3" fmla="*/ 2614 h 2614"/>
                <a:gd name="T4" fmla="*/ 2428 w 2428"/>
                <a:gd name="T5" fmla="*/ 2608 h 2614"/>
                <a:gd name="T6" fmla="*/ 66 w 2428"/>
                <a:gd name="T7" fmla="*/ 0 h 2614"/>
                <a:gd name="T8" fmla="*/ 0 w 2428"/>
                <a:gd name="T9" fmla="*/ 0 h 2614"/>
                <a:gd name="T10" fmla="*/ 0 w 2428"/>
                <a:gd name="T11" fmla="*/ 0 h 2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28" h="2614">
                  <a:moveTo>
                    <a:pt x="0" y="0"/>
                  </a:moveTo>
                  <a:lnTo>
                    <a:pt x="2428" y="2614"/>
                  </a:lnTo>
                  <a:lnTo>
                    <a:pt x="2428" y="2608"/>
                  </a:lnTo>
                  <a:lnTo>
                    <a:pt x="6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3" name="Freeform 35"/>
            <p:cNvSpPr>
              <a:spLocks/>
            </p:cNvSpPr>
            <p:nvPr/>
          </p:nvSpPr>
          <p:spPr bwMode="hidden">
            <a:xfrm>
              <a:off x="3950" y="0"/>
              <a:ext cx="1804" cy="2464"/>
            </a:xfrm>
            <a:custGeom>
              <a:avLst/>
              <a:gdLst>
                <a:gd name="T0" fmla="*/ 485 w 1800"/>
                <a:gd name="T1" fmla="*/ 0 h 2464"/>
                <a:gd name="T2" fmla="*/ 0 w 1800"/>
                <a:gd name="T3" fmla="*/ 0 h 2464"/>
                <a:gd name="T4" fmla="*/ 1800 w 1800"/>
                <a:gd name="T5" fmla="*/ 2464 h 2464"/>
                <a:gd name="T6" fmla="*/ 1800 w 1800"/>
                <a:gd name="T7" fmla="*/ 2248 h 2464"/>
                <a:gd name="T8" fmla="*/ 1794 w 1800"/>
                <a:gd name="T9" fmla="*/ 2248 h 2464"/>
                <a:gd name="T10" fmla="*/ 485 w 1800"/>
                <a:gd name="T11" fmla="*/ 0 h 2464"/>
                <a:gd name="T12" fmla="*/ 485 w 1800"/>
                <a:gd name="T13" fmla="*/ 0 h 24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00" h="2464">
                  <a:moveTo>
                    <a:pt x="485" y="0"/>
                  </a:moveTo>
                  <a:lnTo>
                    <a:pt x="0" y="0"/>
                  </a:lnTo>
                  <a:lnTo>
                    <a:pt x="1800" y="2464"/>
                  </a:lnTo>
                  <a:lnTo>
                    <a:pt x="1800" y="2248"/>
                  </a:lnTo>
                  <a:lnTo>
                    <a:pt x="1794" y="2248"/>
                  </a:lnTo>
                  <a:lnTo>
                    <a:pt x="485" y="0"/>
                  </a:lnTo>
                  <a:lnTo>
                    <a:pt x="485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shade val="78824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4" name="Freeform 36"/>
            <p:cNvSpPr>
              <a:spLocks/>
            </p:cNvSpPr>
            <p:nvPr/>
          </p:nvSpPr>
          <p:spPr bwMode="hidden">
            <a:xfrm>
              <a:off x="4519" y="0"/>
              <a:ext cx="1235" cy="2074"/>
            </a:xfrm>
            <a:custGeom>
              <a:avLst/>
              <a:gdLst>
                <a:gd name="T0" fmla="*/ 0 w 1232"/>
                <a:gd name="T1" fmla="*/ 0 h 2074"/>
                <a:gd name="T2" fmla="*/ 1232 w 1232"/>
                <a:gd name="T3" fmla="*/ 2074 h 2074"/>
                <a:gd name="T4" fmla="*/ 1232 w 1232"/>
                <a:gd name="T5" fmla="*/ 2038 h 2074"/>
                <a:gd name="T6" fmla="*/ 42 w 1232"/>
                <a:gd name="T7" fmla="*/ 0 h 2074"/>
                <a:gd name="T8" fmla="*/ 0 w 1232"/>
                <a:gd name="T9" fmla="*/ 0 h 2074"/>
                <a:gd name="T10" fmla="*/ 0 w 1232"/>
                <a:gd name="T11" fmla="*/ 0 h 20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32" h="2074">
                  <a:moveTo>
                    <a:pt x="0" y="0"/>
                  </a:moveTo>
                  <a:lnTo>
                    <a:pt x="1232" y="2074"/>
                  </a:lnTo>
                  <a:lnTo>
                    <a:pt x="1232" y="2038"/>
                  </a:lnTo>
                  <a:lnTo>
                    <a:pt x="4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57647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5" name="Freeform 37"/>
            <p:cNvSpPr>
              <a:spLocks/>
            </p:cNvSpPr>
            <p:nvPr/>
          </p:nvSpPr>
          <p:spPr bwMode="hidden">
            <a:xfrm>
              <a:off x="4694" y="0"/>
              <a:ext cx="1060" cy="1936"/>
            </a:xfrm>
            <a:custGeom>
              <a:avLst/>
              <a:gdLst>
                <a:gd name="T0" fmla="*/ 0 w 1058"/>
                <a:gd name="T1" fmla="*/ 0 h 1936"/>
                <a:gd name="T2" fmla="*/ 1058 w 1058"/>
                <a:gd name="T3" fmla="*/ 1936 h 1936"/>
                <a:gd name="T4" fmla="*/ 1058 w 1058"/>
                <a:gd name="T5" fmla="*/ 1930 h 1936"/>
                <a:gd name="T6" fmla="*/ 54 w 1058"/>
                <a:gd name="T7" fmla="*/ 0 h 1936"/>
                <a:gd name="T8" fmla="*/ 0 w 1058"/>
                <a:gd name="T9" fmla="*/ 0 h 1936"/>
                <a:gd name="T10" fmla="*/ 0 w 1058"/>
                <a:gd name="T11" fmla="*/ 0 h 1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58" h="1936">
                  <a:moveTo>
                    <a:pt x="0" y="0"/>
                  </a:moveTo>
                  <a:lnTo>
                    <a:pt x="1058" y="1936"/>
                  </a:lnTo>
                  <a:lnTo>
                    <a:pt x="1058" y="1930"/>
                  </a:lnTo>
                  <a:lnTo>
                    <a:pt x="54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2549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06" name="Freeform 38"/>
            <p:cNvSpPr>
              <a:spLocks/>
            </p:cNvSpPr>
            <p:nvPr/>
          </p:nvSpPr>
          <p:spPr bwMode="hidden">
            <a:xfrm>
              <a:off x="4981" y="0"/>
              <a:ext cx="773" cy="1487"/>
            </a:xfrm>
            <a:custGeom>
              <a:avLst/>
              <a:gdLst>
                <a:gd name="T0" fmla="*/ 771 w 771"/>
                <a:gd name="T1" fmla="*/ 1433 h 1487"/>
                <a:gd name="T2" fmla="*/ 42 w 771"/>
                <a:gd name="T3" fmla="*/ 0 h 1487"/>
                <a:gd name="T4" fmla="*/ 0 w 771"/>
                <a:gd name="T5" fmla="*/ 0 h 1487"/>
                <a:gd name="T6" fmla="*/ 771 w 771"/>
                <a:gd name="T7" fmla="*/ 1487 h 1487"/>
                <a:gd name="T8" fmla="*/ 771 w 771"/>
                <a:gd name="T9" fmla="*/ 1433 h 1487"/>
                <a:gd name="T10" fmla="*/ 771 w 771"/>
                <a:gd name="T11" fmla="*/ 1433 h 1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71" h="1487">
                  <a:moveTo>
                    <a:pt x="771" y="1433"/>
                  </a:moveTo>
                  <a:lnTo>
                    <a:pt x="42" y="0"/>
                  </a:lnTo>
                  <a:lnTo>
                    <a:pt x="0" y="0"/>
                  </a:lnTo>
                  <a:lnTo>
                    <a:pt x="771" y="1487"/>
                  </a:lnTo>
                  <a:lnTo>
                    <a:pt x="771" y="1433"/>
                  </a:lnTo>
                  <a:lnTo>
                    <a:pt x="771" y="1433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78824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grpSp>
          <p:nvGrpSpPr>
            <p:cNvPr id="2093" name="Group 39"/>
            <p:cNvGrpSpPr>
              <a:grpSpLocks/>
            </p:cNvGrpSpPr>
            <p:nvPr/>
          </p:nvGrpSpPr>
          <p:grpSpPr bwMode="auto">
            <a:xfrm>
              <a:off x="0" y="1632"/>
              <a:ext cx="5758" cy="1858"/>
              <a:chOff x="0" y="1632"/>
              <a:chExt cx="5758" cy="1858"/>
            </a:xfrm>
          </p:grpSpPr>
          <p:sp>
            <p:nvSpPr>
              <p:cNvPr id="7208" name="Freeform 40"/>
              <p:cNvSpPr>
                <a:spLocks/>
              </p:cNvSpPr>
              <p:nvPr/>
            </p:nvSpPr>
            <p:spPr bwMode="hidden">
              <a:xfrm>
                <a:off x="0" y="1632"/>
                <a:ext cx="3670" cy="1313"/>
              </a:xfrm>
              <a:custGeom>
                <a:avLst/>
                <a:gdLst>
                  <a:gd name="T0" fmla="*/ 0 w 3659"/>
                  <a:gd name="T1" fmla="*/ 0 h 1313"/>
                  <a:gd name="T2" fmla="*/ 0 w 3659"/>
                  <a:gd name="T3" fmla="*/ 366 h 1313"/>
                  <a:gd name="T4" fmla="*/ 3635 w 3659"/>
                  <a:gd name="T5" fmla="*/ 1313 h 1313"/>
                  <a:gd name="T6" fmla="*/ 3647 w 3659"/>
                  <a:gd name="T7" fmla="*/ 1235 h 1313"/>
                  <a:gd name="T8" fmla="*/ 3659 w 3659"/>
                  <a:gd name="T9" fmla="*/ 1163 h 1313"/>
                  <a:gd name="T10" fmla="*/ 0 w 3659"/>
                  <a:gd name="T11" fmla="*/ 0 h 1313"/>
                  <a:gd name="T12" fmla="*/ 0 w 3659"/>
                  <a:gd name="T13" fmla="*/ 0 h 13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59" h="1313">
                    <a:moveTo>
                      <a:pt x="0" y="0"/>
                    </a:moveTo>
                    <a:lnTo>
                      <a:pt x="0" y="366"/>
                    </a:lnTo>
                    <a:lnTo>
                      <a:pt x="3635" y="1313"/>
                    </a:lnTo>
                    <a:lnTo>
                      <a:pt x="3647" y="1235"/>
                    </a:lnTo>
                    <a:lnTo>
                      <a:pt x="3659" y="11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72549"/>
                      <a:invGamma/>
                    </a:schemeClr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7209" name="Freeform 41"/>
              <p:cNvSpPr>
                <a:spLocks/>
              </p:cNvSpPr>
              <p:nvPr/>
            </p:nvSpPr>
            <p:spPr bwMode="hidden">
              <a:xfrm>
                <a:off x="3646" y="2795"/>
                <a:ext cx="2112" cy="695"/>
              </a:xfrm>
              <a:custGeom>
                <a:avLst/>
                <a:gdLst>
                  <a:gd name="T0" fmla="*/ 2105 w 2105"/>
                  <a:gd name="T1" fmla="*/ 665 h 695"/>
                  <a:gd name="T2" fmla="*/ 24 w 2105"/>
                  <a:gd name="T3" fmla="*/ 0 h 695"/>
                  <a:gd name="T4" fmla="*/ 12 w 2105"/>
                  <a:gd name="T5" fmla="*/ 72 h 695"/>
                  <a:gd name="T6" fmla="*/ 0 w 2105"/>
                  <a:gd name="T7" fmla="*/ 150 h 695"/>
                  <a:gd name="T8" fmla="*/ 2105 w 2105"/>
                  <a:gd name="T9" fmla="*/ 695 h 695"/>
                  <a:gd name="T10" fmla="*/ 2105 w 2105"/>
                  <a:gd name="T11" fmla="*/ 665 h 695"/>
                  <a:gd name="T12" fmla="*/ 2105 w 2105"/>
                  <a:gd name="T13" fmla="*/ 665 h 6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05" h="695">
                    <a:moveTo>
                      <a:pt x="2105" y="665"/>
                    </a:moveTo>
                    <a:lnTo>
                      <a:pt x="24" y="0"/>
                    </a:lnTo>
                    <a:lnTo>
                      <a:pt x="12" y="72"/>
                    </a:lnTo>
                    <a:lnTo>
                      <a:pt x="0" y="150"/>
                    </a:lnTo>
                    <a:lnTo>
                      <a:pt x="2105" y="695"/>
                    </a:lnTo>
                    <a:lnTo>
                      <a:pt x="2105" y="665"/>
                    </a:lnTo>
                    <a:lnTo>
                      <a:pt x="2105" y="6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tint val="90980"/>
                      <a:invGamma/>
                    </a:schemeClr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7210" name="Rectangle 4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5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211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4"/>
            <a:ext cx="8229600" cy="4530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7212" name="Rectangle 4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3" name="Rectangle 4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214" name="Rectangle 4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8687C948-69F0-4D2A-8FFE-FAF3DD08ACAB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2056" name="Object 47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173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2056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533102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26" r:id="rId1"/>
    <p:sldLayoutId id="2147484427" r:id="rId2"/>
    <p:sldLayoutId id="2147484428" r:id="rId3"/>
    <p:sldLayoutId id="2147484429" r:id="rId4"/>
    <p:sldLayoutId id="2147484430" r:id="rId5"/>
    <p:sldLayoutId id="2147484431" r:id="rId6"/>
    <p:sldLayoutId id="2147484432" r:id="rId7"/>
    <p:sldLayoutId id="2147484433" r:id="rId8"/>
    <p:sldLayoutId id="2147484434" r:id="rId9"/>
    <p:sldLayoutId id="2147484435" r:id="rId10"/>
    <p:sldLayoutId id="2147484436" r:id="rId11"/>
    <p:sldLayoutId id="2147484437" r:id="rId12"/>
  </p:sldLayoutIdLst>
  <p:transition/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342816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68563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028441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371257" algn="ctr" rtl="0" eaLnBrk="1" fontAlgn="base" hangingPunct="1">
        <a:spcBef>
          <a:spcPct val="0"/>
        </a:spcBef>
        <a:spcAft>
          <a:spcPct val="0"/>
        </a:spcAft>
        <a:defRPr sz="27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90000"/>
        <a:buFont typeface="Wingdings" pitchFamily="2" charset="2"/>
        <a:buBlip>
          <a:blip r:embed="rId17"/>
        </a:buBlip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Blip>
          <a:blip r:embed="rId18"/>
        </a:buBlip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Blip>
          <a:blip r:embed="rId19"/>
        </a:buBlip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>
            <a:grpSpLocks/>
          </p:cNvGrpSpPr>
          <p:nvPr/>
        </p:nvGrpSpPr>
        <p:grpSpPr bwMode="auto">
          <a:xfrm>
            <a:off x="2" y="6356"/>
            <a:ext cx="9140825" cy="6851648"/>
            <a:chOff x="0" y="4"/>
            <a:chExt cx="5758" cy="4316"/>
          </a:xfrm>
        </p:grpSpPr>
        <p:sp>
          <p:nvSpPr>
            <p:cNvPr id="308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>
                <a:gd name="T0" fmla="*/ 0 w 5184"/>
                <a:gd name="T1" fmla="*/ 3159 h 3159"/>
                <a:gd name="T2" fmla="*/ 5200 w 5184"/>
                <a:gd name="T3" fmla="*/ 3159 h 3159"/>
                <a:gd name="T4" fmla="*/ 5200 w 5184"/>
                <a:gd name="T5" fmla="*/ 0 h 3159"/>
                <a:gd name="T6" fmla="*/ 0 w 5184"/>
                <a:gd name="T7" fmla="*/ 0 h 3159"/>
                <a:gd name="T8" fmla="*/ 0 w 5184"/>
                <a:gd name="T9" fmla="*/ 3159 h 3159"/>
                <a:gd name="T10" fmla="*/ 0 w 5184"/>
                <a:gd name="T11" fmla="*/ 3159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8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>
                <a:gd name="T0" fmla="*/ 0 w 556"/>
                <a:gd name="T1" fmla="*/ 0 h 3159"/>
                <a:gd name="T2" fmla="*/ 0 w 556"/>
                <a:gd name="T3" fmla="*/ 3159 h 3159"/>
                <a:gd name="T4" fmla="*/ 558 w 556"/>
                <a:gd name="T5" fmla="*/ 3159 h 3159"/>
                <a:gd name="T6" fmla="*/ 558 w 556"/>
                <a:gd name="T7" fmla="*/ 0 h 3159"/>
                <a:gd name="T8" fmla="*/ 0 w 556"/>
                <a:gd name="T9" fmla="*/ 0 h 3159"/>
                <a:gd name="T10" fmla="*/ 0 w 556"/>
                <a:gd name="T11" fmla="*/ 0 h 31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3083" name="Group 5"/>
            <p:cNvGrpSpPr>
              <a:grpSpLocks/>
            </p:cNvGrpSpPr>
            <p:nvPr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308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>
                  <a:gd name="T0" fmla="*/ 12 w 12"/>
                  <a:gd name="T1" fmla="*/ 0 h 695"/>
                  <a:gd name="T2" fmla="*/ 0 w 12"/>
                  <a:gd name="T3" fmla="*/ 0 h 695"/>
                  <a:gd name="T4" fmla="*/ 0 w 12"/>
                  <a:gd name="T5" fmla="*/ 695 h 695"/>
                  <a:gd name="T6" fmla="*/ 12 w 12"/>
                  <a:gd name="T7" fmla="*/ 695 h 695"/>
                  <a:gd name="T8" fmla="*/ 12 w 12"/>
                  <a:gd name="T9" fmla="*/ 0 h 695"/>
                  <a:gd name="T10" fmla="*/ 12 w 12"/>
                  <a:gd name="T11" fmla="*/ 0 h 695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>
                  <a:gd name="T0" fmla="*/ 0 w 12"/>
                  <a:gd name="T1" fmla="*/ 2697 h 2697"/>
                  <a:gd name="T2" fmla="*/ 12 w 12"/>
                  <a:gd name="T3" fmla="*/ 2697 h 2697"/>
                  <a:gd name="T4" fmla="*/ 12 w 12"/>
                  <a:gd name="T5" fmla="*/ 0 h 2697"/>
                  <a:gd name="T6" fmla="*/ 0 w 12"/>
                  <a:gd name="T7" fmla="*/ 0 h 2697"/>
                  <a:gd name="T8" fmla="*/ 0 w 12"/>
                  <a:gd name="T9" fmla="*/ 2697 h 2697"/>
                  <a:gd name="T10" fmla="*/ 0 w 12"/>
                  <a:gd name="T11" fmla="*/ 2697 h 269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>
                  <a:gd name="T0" fmla="*/ 4739 w 4724"/>
                  <a:gd name="T1" fmla="*/ 0 h 12"/>
                  <a:gd name="T2" fmla="*/ 0 w 4724"/>
                  <a:gd name="T3" fmla="*/ 0 h 12"/>
                  <a:gd name="T4" fmla="*/ 0 w 4724"/>
                  <a:gd name="T5" fmla="*/ 12 h 12"/>
                  <a:gd name="T6" fmla="*/ 4739 w 4724"/>
                  <a:gd name="T7" fmla="*/ 12 h 12"/>
                  <a:gd name="T8" fmla="*/ 4739 w 4724"/>
                  <a:gd name="T9" fmla="*/ 0 h 12"/>
                  <a:gd name="T10" fmla="*/ 4739 w 4724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>
                  <a:gd name="T0" fmla="*/ 0 w 12"/>
                  <a:gd name="T1" fmla="*/ 252 h 252"/>
                  <a:gd name="T2" fmla="*/ 12 w 12"/>
                  <a:gd name="T3" fmla="*/ 252 h 252"/>
                  <a:gd name="T4" fmla="*/ 12 w 12"/>
                  <a:gd name="T5" fmla="*/ 0 h 252"/>
                  <a:gd name="T6" fmla="*/ 0 w 12"/>
                  <a:gd name="T7" fmla="*/ 0 h 252"/>
                  <a:gd name="T8" fmla="*/ 0 w 12"/>
                  <a:gd name="T9" fmla="*/ 252 h 252"/>
                  <a:gd name="T10" fmla="*/ 0 w 12"/>
                  <a:gd name="T11" fmla="*/ 252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8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>
                  <a:gd name="T0" fmla="*/ 12 w 12"/>
                  <a:gd name="T1" fmla="*/ 0 h 252"/>
                  <a:gd name="T2" fmla="*/ 0 w 12"/>
                  <a:gd name="T3" fmla="*/ 0 h 252"/>
                  <a:gd name="T4" fmla="*/ 0 w 12"/>
                  <a:gd name="T5" fmla="*/ 252 h 252"/>
                  <a:gd name="T6" fmla="*/ 12 w 12"/>
                  <a:gd name="T7" fmla="*/ 252 h 252"/>
                  <a:gd name="T8" fmla="*/ 12 w 12"/>
                  <a:gd name="T9" fmla="*/ 0 h 252"/>
                  <a:gd name="T10" fmla="*/ 12 w 12"/>
                  <a:gd name="T11" fmla="*/ 0 h 25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2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>
                  <a:gd name="T0" fmla="*/ 0 w 12"/>
                  <a:gd name="T1" fmla="*/ 0 h 420"/>
                  <a:gd name="T2" fmla="*/ 0 w 12"/>
                  <a:gd name="T3" fmla="*/ 420 h 420"/>
                  <a:gd name="T4" fmla="*/ 12 w 12"/>
                  <a:gd name="T5" fmla="*/ 420 h 420"/>
                  <a:gd name="T6" fmla="*/ 12 w 12"/>
                  <a:gd name="T7" fmla="*/ 0 h 420"/>
                  <a:gd name="T8" fmla="*/ 0 w 12"/>
                  <a:gd name="T9" fmla="*/ 0 h 420"/>
                  <a:gd name="T10" fmla="*/ 0 w 12"/>
                  <a:gd name="T11" fmla="*/ 0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309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>
                  <a:gd name="T0" fmla="*/ 0 w 251"/>
                  <a:gd name="T1" fmla="*/ 0 h 12"/>
                  <a:gd name="T2" fmla="*/ 0 w 251"/>
                  <a:gd name="T3" fmla="*/ 12 h 12"/>
                  <a:gd name="T4" fmla="*/ 351 w 251"/>
                  <a:gd name="T5" fmla="*/ 12 h 12"/>
                  <a:gd name="T6" fmla="*/ 351 w 251"/>
                  <a:gd name="T7" fmla="*/ 0 h 12"/>
                  <a:gd name="T8" fmla="*/ 0 w 251"/>
                  <a:gd name="T9" fmla="*/ 0 h 12"/>
                  <a:gd name="T10" fmla="*/ 0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09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>
                  <a:gd name="T0" fmla="*/ 252 w 251"/>
                  <a:gd name="T1" fmla="*/ 0 h 12"/>
                  <a:gd name="T2" fmla="*/ 0 w 251"/>
                  <a:gd name="T3" fmla="*/ 0 h 12"/>
                  <a:gd name="T4" fmla="*/ 0 w 251"/>
                  <a:gd name="T5" fmla="*/ 12 h 12"/>
                  <a:gd name="T6" fmla="*/ 252 w 251"/>
                  <a:gd name="T7" fmla="*/ 12 h 12"/>
                  <a:gd name="T8" fmla="*/ 252 w 251"/>
                  <a:gd name="T9" fmla="*/ 0 h 12"/>
                  <a:gd name="T10" fmla="*/ 252 w 251"/>
                  <a:gd name="T11" fmla="*/ 0 h 12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23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>
                  <a:gd name="T0" fmla="*/ 0 w 418"/>
                  <a:gd name="T1" fmla="*/ 0 h 12"/>
                  <a:gd name="T2" fmla="*/ 0 w 418"/>
                  <a:gd name="T3" fmla="*/ 12 h 12"/>
                  <a:gd name="T4" fmla="*/ 418 w 418"/>
                  <a:gd name="T5" fmla="*/ 12 h 12"/>
                  <a:gd name="T6" fmla="*/ 418 w 418"/>
                  <a:gd name="T7" fmla="*/ 0 h 12"/>
                  <a:gd name="T8" fmla="*/ 0 w 418"/>
                  <a:gd name="T9" fmla="*/ 0 h 12"/>
                  <a:gd name="T10" fmla="*/ 0 w 418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</p:grpSp>
      </p:grpSp>
      <p:sp>
        <p:nvSpPr>
          <p:cNvPr id="923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3"/>
            <a:ext cx="7543800" cy="1431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923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923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923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749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F066027-11AF-4F6D-BD98-88D19171FF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graphicFrame>
        <p:nvGraphicFramePr>
          <p:cNvPr id="3080" name="Object 20"/>
          <p:cNvGraphicFramePr>
            <a:graphicFrameLocks noChangeAspect="1"/>
          </p:cNvGraphicFramePr>
          <p:nvPr/>
        </p:nvGraphicFramePr>
        <p:xfrm>
          <a:off x="0" y="5"/>
          <a:ext cx="9144000" cy="10318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197" name="Bitmap Image" r:id="rId15" imgW="5742857" imgH="647619" progId="Paint.Picture">
                  <p:embed/>
                </p:oleObj>
              </mc:Choice>
              <mc:Fallback>
                <p:oleObj name="Bitmap Image" r:id="rId15" imgW="5742857" imgH="647619" progId="Paint.Picture">
                  <p:embed/>
                  <p:pic>
                    <p:nvPicPr>
                      <p:cNvPr id="308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5"/>
                        <a:ext cx="9144000" cy="103187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708559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  <p:sldLayoutId id="2147484442" r:id="rId4"/>
    <p:sldLayoutId id="2147484443" r:id="rId5"/>
    <p:sldLayoutId id="2147484444" r:id="rId6"/>
    <p:sldLayoutId id="2147484445" r:id="rId7"/>
    <p:sldLayoutId id="2147484446" r:id="rId8"/>
    <p:sldLayoutId id="2147484447" r:id="rId9"/>
    <p:sldLayoutId id="2147484448" r:id="rId10"/>
    <p:sldLayoutId id="2147484449" r:id="rId11"/>
    <p:sldLayoutId id="2147484450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342816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68563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028441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371257" algn="l" rtl="0" eaLnBrk="1" fontAlgn="base" hangingPunct="1">
        <a:spcBef>
          <a:spcPct val="0"/>
        </a:spcBef>
        <a:spcAft>
          <a:spcPct val="0"/>
        </a:spcAft>
        <a:defRPr sz="3302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257114" indent="-257114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557072" indent="-214256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2099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857036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199852" indent="-171405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–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1542662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1885478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228294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257110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2913919" indent="-171405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1502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16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3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441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257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073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688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699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514" algn="l" defTabSz="685631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2107" y="1904999"/>
            <a:ext cx="6852578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2107" y="6400800"/>
            <a:ext cx="4916180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1424" y="6400800"/>
            <a:ext cx="108732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73078" y="6400800"/>
            <a:ext cx="628815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D378EBE-9593-48A3-909E-B50A553009A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237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490" r:id="rId1"/>
    <p:sldLayoutId id="2147484491" r:id="rId2"/>
    <p:sldLayoutId id="2147484492" r:id="rId3"/>
    <p:sldLayoutId id="2147484493" r:id="rId4"/>
    <p:sldLayoutId id="2147484494" r:id="rId5"/>
    <p:sldLayoutId id="2147484495" r:id="rId6"/>
    <p:sldLayoutId id="2147484496" r:id="rId7"/>
    <p:sldLayoutId id="2147484497" r:id="rId8"/>
    <p:sldLayoutId id="2147484498" r:id="rId9"/>
    <p:sldLayoutId id="2147484499" r:id="rId10"/>
    <p:sldLayoutId id="2147484500" r:id="rId11"/>
    <p:sldLayoutId id="2147484501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983" rtl="0" eaLnBrk="1" latinLnBrk="0" hangingPunct="1">
        <a:lnSpc>
          <a:spcPct val="90000"/>
        </a:lnSpc>
        <a:spcBef>
          <a:spcPct val="0"/>
        </a:spcBef>
        <a:buNone/>
        <a:defRPr sz="2701" kern="1200" spc="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7923" indent="-167923" algn="l" defTabSz="685983" rtl="0" eaLnBrk="1" latinLnBrk="0" hangingPunct="1">
        <a:lnSpc>
          <a:spcPct val="90000"/>
        </a:lnSpc>
        <a:spcBef>
          <a:spcPts val="135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7755" indent="-173878" algn="l" defTabSz="685983" rtl="0" eaLnBrk="1" latinLnBrk="0" hangingPunct="1">
        <a:lnSpc>
          <a:spcPct val="90000"/>
        </a:lnSpc>
        <a:spcBef>
          <a:spcPts val="900"/>
        </a:spcBef>
        <a:buClr>
          <a:schemeClr val="accent1"/>
        </a:buClr>
        <a:buSzPct val="100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12105" indent="-164350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643109" indent="-131004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72922" indent="-129813" algn="l" defTabSz="685983" rtl="0" eaLnBrk="1" latinLnBrk="0" hangingPunct="1">
        <a:lnSpc>
          <a:spcPct val="90000"/>
        </a:lnSpc>
        <a:spcBef>
          <a:spcPts val="450"/>
        </a:spcBef>
        <a:buClr>
          <a:schemeClr val="accent1"/>
        </a:buClr>
        <a:buSzPct val="100000"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905497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035834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166171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296508" indent="-130337" algn="l" defTabSz="685983" rtl="0" eaLnBrk="1" latinLnBrk="0" hangingPunct="1">
        <a:spcBef>
          <a:spcPts val="45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91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983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974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966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957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949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40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932" algn="l" defTabSz="6859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4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4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4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354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1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354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43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35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6.emf"/><Relationship Id="rId4" Type="http://schemas.openxmlformats.org/officeDocument/2006/relationships/oleObject" Target="../embeddings/oleObject36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37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38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4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4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4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4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4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4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4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34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4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4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39.vml"/><Relationship Id="rId4" Type="http://schemas.openxmlformats.org/officeDocument/2006/relationships/image" Target="../media/image28.e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348.xml"/><Relationship Id="rId1" Type="http://schemas.openxmlformats.org/officeDocument/2006/relationships/vmlDrawing" Target="../drawings/vmlDrawing40.vml"/><Relationship Id="rId4" Type="http://schemas.openxmlformats.org/officeDocument/2006/relationships/image" Target="../media/image29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349.xml"/><Relationship Id="rId1" Type="http://schemas.openxmlformats.org/officeDocument/2006/relationships/vmlDrawing" Target="../drawings/vmlDrawing41.vml"/><Relationship Id="rId4" Type="http://schemas.openxmlformats.org/officeDocument/2006/relationships/image" Target="../media/image3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2.bin"/><Relationship Id="rId2" Type="http://schemas.openxmlformats.org/officeDocument/2006/relationships/slideLayout" Target="../slideLayouts/slideLayout349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31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3.bin"/><Relationship Id="rId2" Type="http://schemas.openxmlformats.org/officeDocument/2006/relationships/slideLayout" Target="../slideLayouts/slideLayout349.xml"/><Relationship Id="rId1" Type="http://schemas.openxmlformats.org/officeDocument/2006/relationships/vmlDrawing" Target="../drawings/vmlDrawing43.vml"/><Relationship Id="rId4" Type="http://schemas.openxmlformats.org/officeDocument/2006/relationships/image" Target="../media/image32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349.xml"/><Relationship Id="rId1" Type="http://schemas.openxmlformats.org/officeDocument/2006/relationships/vmlDrawing" Target="../drawings/vmlDrawing44.vml"/><Relationship Id="rId4" Type="http://schemas.openxmlformats.org/officeDocument/2006/relationships/image" Target="../media/image3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533400"/>
            <a:ext cx="6173808" cy="28956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182880" indent="0"/>
            <a:r>
              <a:rPr lang="en-US" sz="9600" b="1" spc="100" dirty="0" smtClean="0">
                <a:effectLst/>
                <a:latin typeface="Arial Black" panose="020B0A04020102020204" pitchFamily="34" charset="0"/>
              </a:rPr>
              <a:t>L.W.I.N.</a:t>
            </a:r>
            <a:endParaRPr lang="en-US" sz="9600" b="1" spc="100" dirty="0">
              <a:effectLst/>
              <a:latin typeface="Arial Black" panose="020B0A04020102020204" pitchFamily="34" charset="0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2400" y="4343400"/>
            <a:ext cx="6173808" cy="2209800"/>
          </a:xfrm>
          <a:noFill/>
        </p:spPr>
        <p:txBody>
          <a:bodyPr vert="horz" lIns="45720" tIns="45720" rIns="45720" bIns="45720" rtlCol="0" anchor="ctr">
            <a:normAutofit fontScale="92500" lnSpcReduction="20000"/>
          </a:bodyPr>
          <a:lstStyle/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Louisiana Wireless</a:t>
            </a:r>
            <a:b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</a:b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Information Network</a:t>
            </a: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System Management &amp; Maintenance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July 31, 2024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Department of </a:t>
            </a: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Public </a:t>
            </a: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Safety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Office of State Police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Mobility and Communication Services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Perpetua" panose="02020502060401020303" pitchFamily="18" charset="0"/>
            </a:endParaRPr>
          </a:p>
          <a:p>
            <a:pPr marL="0" indent="0" algn="ctr">
              <a:lnSpc>
                <a:spcPct val="90000"/>
              </a:lnSpc>
              <a:buNone/>
              <a:defRPr/>
            </a:pPr>
            <a:r>
              <a:rPr lang="en-US" sz="24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Perpetua" panose="02020502060401020303" pitchFamily="18" charset="0"/>
              </a:rPr>
              <a:t>(225) 925-6036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601517" y="-304800"/>
            <a:ext cx="7924800" cy="1752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2880" indent="0" algn="ctr" eaLnBrk="1" hangingPunct="1">
              <a:buNone/>
              <a:defRPr/>
            </a:pPr>
            <a:r>
              <a:rPr lang="en-US" sz="3600" b="1" cap="small" dirty="0" smtClean="0">
                <a:effectLst/>
                <a:latin typeface="Arial Black" panose="020B0A04020102020204" pitchFamily="34" charset="0"/>
                <a:cs typeface="Times New Roman" pitchFamily="18" charset="0"/>
              </a:rPr>
              <a:t>Infrastructure </a:t>
            </a:r>
            <a:r>
              <a:rPr lang="en-US" sz="3600" b="1" cap="small" dirty="0">
                <a:effectLst/>
                <a:latin typeface="Arial Black" panose="020B0A04020102020204" pitchFamily="34" charset="0"/>
                <a:cs typeface="Times New Roman" pitchFamily="18" charset="0"/>
              </a:rPr>
              <a:t>Update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828800"/>
            <a:ext cx="6705600" cy="41662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42900" y="533400"/>
            <a:ext cx="8229600" cy="1143000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</a:pPr>
            <a:r>
              <a:rPr lang="en-US" sz="3600" b="1" u="sng" dirty="0">
                <a:effectLst/>
                <a:latin typeface="Arial Black" panose="020B0A04020102020204" pitchFamily="34" charset="0"/>
                <a:cs typeface="Times New Roman" pitchFamily="18" charset="0"/>
              </a:rPr>
              <a:t>SYSTEM SUMMARY</a:t>
            </a:r>
            <a:endParaRPr lang="en-US" sz="3600" u="sng" dirty="0"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18434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1181100" y="2514600"/>
            <a:ext cx="7962900" cy="2743200"/>
          </a:xfrm>
        </p:spPr>
        <p:txBody>
          <a:bodyPr>
            <a:normAutofit/>
          </a:bodyPr>
          <a:lstStyle/>
          <a:p>
            <a:pPr marL="0" indent="0" eaLnBrk="1" hangingPunct="1">
              <a:buClr>
                <a:srgbClr val="990000"/>
              </a:buClr>
              <a:buNone/>
            </a:pPr>
            <a:endParaRPr lang="en-US" sz="2000" dirty="0" smtClean="0">
              <a:latin typeface="Arial Black" panose="020B0A04020102020204" pitchFamily="34" charset="0"/>
              <a:cs typeface="Times New Roman" pitchFamily="18" charset="0"/>
            </a:endParaRPr>
          </a:p>
          <a:p>
            <a:pPr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solidFill>
                  <a:srgbClr val="CC9900"/>
                </a:solidFill>
                <a:latin typeface="Arial Black" panose="020B0A04020102020204" pitchFamily="34" charset="0"/>
                <a:cs typeface="Times New Roman" pitchFamily="18" charset="0"/>
              </a:rPr>
              <a:t>149* 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Total Tower </a:t>
            </a:r>
            <a:r>
              <a:rPr lang="en-US" sz="2000" b="1" dirty="0">
                <a:latin typeface="Arial Black" panose="020B0A04020102020204" pitchFamily="34" charset="0"/>
                <a:cs typeface="Times New Roman" pitchFamily="18" charset="0"/>
              </a:rPr>
              <a:t>Sites in 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Operation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  <a:p>
            <a:pPr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Arial Black" panose="020B0A04020102020204" pitchFamily="34" charset="0"/>
                <a:cs typeface="Times New Roman" pitchFamily="18" charset="0"/>
              </a:rPr>
              <a:t>	</a:t>
            </a:r>
            <a:r>
              <a:rPr lang="en-US" sz="2000" b="1" dirty="0" smtClean="0">
                <a:latin typeface="Arial Black" panose="020B0A04020102020204" pitchFamily="34" charset="0"/>
                <a:cs typeface="Times New Roman" pitchFamily="18" charset="0"/>
              </a:rPr>
              <a:t>6 Operational Mobile Sites</a:t>
            </a:r>
            <a:endParaRPr lang="en-US" sz="2000" b="1" dirty="0">
              <a:latin typeface="Arial Black" panose="020B0A04020102020204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85800" y="19050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4800" y="1517928"/>
            <a:ext cx="8458200" cy="5355312"/>
          </a:xfrm>
          <a:prstGeom prst="rect">
            <a:avLst/>
          </a:prstGeom>
          <a:noFill/>
        </p:spPr>
        <p:txBody>
          <a:bodyPr wrap="square" numCol="3" spcCol="731520" rtlCol="0" anchor="b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Pan Am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Bridge City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Livonia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Laplace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Tammany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Lacombe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 smtClean="0"/>
              <a:t>Abita Springs</a:t>
            </a:r>
            <a:endParaRPr lang="en-US" dirty="0"/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Waldheim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Pearl River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Covington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Slidell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Talisheek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Blond</a:t>
            </a:r>
            <a:endParaRPr lang="en-US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Sheridan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Geismar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James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Larose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smtClean="0"/>
              <a:t>Gibson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 Simulcast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BR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Central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LSU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WBR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Hammond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Berwick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Baywood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Ramah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Sage Hill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Parker Road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Iberville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Livingston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Jackson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Greensburg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Superdome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600" dirty="0"/>
              <a:t>outh Baton Rouge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Baldwin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Pointe Coupee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Theriot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Paincourtville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Boothville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Mobile Units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94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96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97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98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99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dirty="0"/>
              <a:t>100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Denham Springs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Clinton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St. George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990600" y="194489"/>
            <a:ext cx="66141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Zone 1: </a:t>
            </a:r>
            <a:br>
              <a:rPr lang="en-US" sz="3600" dirty="0">
                <a:latin typeface="Arial Black" panose="020B0A04020102020204" pitchFamily="34" charset="0"/>
              </a:rPr>
            </a:br>
            <a:r>
              <a:rPr lang="en-US" sz="3600" dirty="0">
                <a:latin typeface="Arial Black" panose="020B0A04020102020204" pitchFamily="34" charset="0"/>
              </a:rPr>
              <a:t>42 Sites in Full Operation</a:t>
            </a:r>
          </a:p>
        </p:txBody>
      </p:sp>
    </p:spTree>
    <p:extLst>
      <p:ext uri="{BB962C8B-B14F-4D97-AF65-F5344CB8AC3E}">
        <p14:creationId xmlns:p14="http://schemas.microsoft.com/office/powerpoint/2010/main" val="183117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04800"/>
            <a:ext cx="8305800" cy="20574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Zone 2: </a:t>
            </a:r>
            <a:br>
              <a:rPr lang="en-US" sz="3600" b="1" dirty="0" smtClean="0">
                <a:latin typeface="Arial Black" panose="020B0A04020102020204" pitchFamily="34" charset="0"/>
              </a:rPr>
            </a:br>
            <a:r>
              <a:rPr lang="en-US" sz="3600" b="1" dirty="0" smtClean="0">
                <a:latin typeface="Arial Black" panose="020B0A04020102020204" pitchFamily="34" charset="0"/>
              </a:rPr>
              <a:t>18 Sites in Full Operation</a:t>
            </a:r>
            <a:endParaRPr lang="en-US" sz="36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57400" y="2743200"/>
            <a:ext cx="7696200" cy="3477875"/>
          </a:xfrm>
          <a:prstGeom prst="rect">
            <a:avLst/>
          </a:prstGeom>
          <a:noFill/>
        </p:spPr>
        <p:txBody>
          <a:bodyPr wrap="square" numCol="3" spcCol="731520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N.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Simulcast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Gretna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Galleria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NO East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Houma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Lafitte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Bayou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Gauche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Hahnville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St. Rosalie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Kenner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Airport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Port Fourchon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Reggio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</a:rPr>
              <a:t>Montegut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</a:rPr>
              <a:t>Bourg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Buras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Wilmer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/>
              <a:t>Grand Isle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bg2">
                    <a:lumMod val="25000"/>
                    <a:lumOff val="75000"/>
                  </a:schemeClr>
                </a:solidFill>
              </a:rPr>
              <a:t>Thibodeaux</a:t>
            </a:r>
            <a:endParaRPr lang="en-US" sz="2000" dirty="0">
              <a:solidFill>
                <a:schemeClr val="bg2">
                  <a:lumMod val="25000"/>
                  <a:lumOff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6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033514" cy="11430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3: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55</a:t>
            </a:r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 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752600"/>
            <a:ext cx="9067800" cy="510611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Clearwater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Winnfield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Chopin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Dry Prong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Hagewood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Bossier(City)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Farmerville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Minden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Natchitoches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Bastrop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Greenwood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Ruston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Hineston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Ashland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Vivian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Newellton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Transylvania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Alexandria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Avoyelles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Bellevue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Bernice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Calhoun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Columbia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Ferriday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Homer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Jena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Jonesboro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Mansfield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Marion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Oak Grove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Plain Dealing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Ringgold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Sentell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Tallulah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Wheeling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Shreveport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West Monroe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Chase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Keachi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Coushatta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Shongaloo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Sibley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Vick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Calvin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Arcadia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Enterprise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Holloway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Chatham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Cypress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Logansport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Pelican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641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304800" y="0"/>
            <a:ext cx="8458200" cy="1981200"/>
          </a:xfrm>
        </p:spPr>
        <p:txBody>
          <a:bodyPr>
            <a:noAutofit/>
          </a:bodyPr>
          <a:lstStyle/>
          <a:p>
            <a:pPr algn="ctr" fontAlgn="base"/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Zone 4:</a:t>
            </a:r>
            <a:b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</a:br>
            <a:r>
              <a:rPr lang="en-US" sz="3600" b="1" cap="all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34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Sites in Full</a:t>
            </a:r>
            <a:r>
              <a:rPr lang="en-US" sz="3600" dirty="0">
                <a:solidFill>
                  <a:srgbClr val="FFFFFF"/>
                </a:solidFill>
                <a:latin typeface="Arial Black" panose="020B0A04020102020204" pitchFamily="34" charset="0"/>
              </a:rPr>
              <a:t> </a:t>
            </a:r>
            <a:r>
              <a:rPr lang="en-US" sz="3600" b="1" cap="all" dirty="0">
                <a:solidFill>
                  <a:srgbClr val="FFFFFF"/>
                </a:solidFill>
                <a:latin typeface="Arial Black" panose="020B0A04020102020204" pitchFamily="34" charset="0"/>
              </a:rPr>
              <a:t>Operation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2438400"/>
            <a:ext cx="8153400" cy="4154984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Abbeville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Acadia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Arsene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LeBleu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DeQuincy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Dry Creek 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Jeanerette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Jennings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Johnson Bayou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Lafayette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Lake Charles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Leesville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Merryville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Opelousas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Parks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Rockefeller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Rosepine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Scott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Sulphur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Vermillion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Ville Platte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Vinton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Craven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Hicks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Hornbeck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Oakdale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Roseland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E. Jennings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Anacoco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Oberlin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Moss Bluff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New Iberia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Eunice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dirty="0" smtClean="0">
                <a:solidFill>
                  <a:srgbClr val="FFFFFF"/>
                </a:solidFill>
              </a:rPr>
              <a:t>Starks</a:t>
            </a:r>
          </a:p>
          <a:p>
            <a:pPr marL="285750" marR="0" lvl="0" indent="-2857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Bell</a:t>
            </a:r>
            <a:r>
              <a:rPr kumimoji="0" lang="en-US" sz="2000" b="1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City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85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8448" y="204494"/>
            <a:ext cx="6547104" cy="7101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New Thibodeaux </a:t>
            </a:r>
            <a:r>
              <a:rPr lang="en-US" sz="3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Site Building</a:t>
            </a:r>
            <a:endParaRPr lang="en-US" sz="3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9906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472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98448" y="204494"/>
            <a:ext cx="6547104" cy="7101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0" b="1" cap="small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New </a:t>
            </a:r>
            <a:r>
              <a:rPr lang="en-US" sz="3600" b="1" cap="small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Thibodeaux T</a:t>
            </a:r>
            <a:r>
              <a:rPr lang="en-US" sz="3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ower</a:t>
            </a:r>
            <a:endParaRPr lang="en-US" sz="3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14478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889000"/>
            <a:ext cx="4476750" cy="596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64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87927"/>
            <a:ext cx="6859787" cy="381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2800" b="1" cap="small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New Thibodeaux </a:t>
            </a:r>
            <a:r>
              <a:rPr lang="en-US" sz="2800" b="1" cap="small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Tower</a:t>
            </a:r>
            <a:r>
              <a:rPr lang="en-US" sz="2800" dirty="0" smtClean="0">
                <a:latin typeface="Arial Black" panose="020B0A04020102020204" pitchFamily="34" charset="0"/>
              </a:rPr>
              <a:t>-INBOUND Coverage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3945636"/>
              </p:ext>
            </p:extLst>
          </p:nvPr>
        </p:nvGraphicFramePr>
        <p:xfrm>
          <a:off x="1143000" y="762000"/>
          <a:ext cx="6781800" cy="59620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5003" name="Acrobat Document" r:id="rId3" imgW="5829210" imgH="7543680" progId="AcroExch.Document.DC">
                  <p:embed/>
                </p:oleObj>
              </mc:Choice>
              <mc:Fallback>
                <p:oleObj name="Acrobat Document" r:id="rId3" imgW="5829210" imgH="7543680" progId="AcroExch.Document.DC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762000"/>
                        <a:ext cx="6781800" cy="59620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4588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54429"/>
            <a:ext cx="6859787" cy="381000"/>
          </a:xfrm>
        </p:spPr>
        <p:txBody>
          <a:bodyPr>
            <a:noAutofit/>
          </a:bodyPr>
          <a:lstStyle/>
          <a:p>
            <a:pPr algn="ctr"/>
            <a:r>
              <a:rPr lang="en-US" sz="2500" b="1" cap="small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New </a:t>
            </a:r>
            <a:r>
              <a:rPr lang="en-US" sz="2500" b="1" cap="small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Thibodeaux </a:t>
            </a:r>
            <a:r>
              <a:rPr lang="en-US" sz="2500" b="1" cap="small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Tower</a:t>
            </a:r>
            <a:r>
              <a:rPr lang="en-US" sz="2500" smtClean="0">
                <a:latin typeface="Arial Black" panose="020B0A04020102020204" pitchFamily="34" charset="0"/>
              </a:rPr>
              <a:t>-OUTBOUND </a:t>
            </a:r>
            <a:r>
              <a:rPr lang="en-US" sz="2500" dirty="0">
                <a:latin typeface="Arial Black" panose="020B0A04020102020204" pitchFamily="34" charset="0"/>
              </a:rPr>
              <a:t>Coverage</a:t>
            </a:r>
            <a:endParaRPr lang="en-US" sz="25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5334495"/>
              </p:ext>
            </p:extLst>
          </p:nvPr>
        </p:nvGraphicFramePr>
        <p:xfrm>
          <a:off x="982491" y="914400"/>
          <a:ext cx="7096496" cy="541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7" name="Acrobat Document" r:id="rId3" imgW="5829210" imgH="7543680" progId="AcroExch.Document.DC">
                  <p:embed/>
                </p:oleObj>
              </mc:Choice>
              <mc:Fallback>
                <p:oleObj name="Acrobat Document" r:id="rId3" imgW="5829210" imgH="7543680" progId="AcroExch.Document.DC">
                  <p:embed/>
                  <p:pic>
                    <p:nvPicPr>
                      <p:cNvPr id="3" name="Object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82491" y="914400"/>
                        <a:ext cx="7096496" cy="541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06889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76200"/>
            <a:ext cx="6547104" cy="2919984"/>
          </a:xfrm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en-US" sz="3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Channel Summary</a:t>
            </a:r>
          </a:p>
        </p:txBody>
      </p:sp>
      <p:sp>
        <p:nvSpPr>
          <p:cNvPr id="22530" name="Content Placeholder 7"/>
          <p:cNvSpPr>
            <a:spLocks noGrp="1"/>
          </p:cNvSpPr>
          <p:nvPr>
            <p:ph idx="1"/>
          </p:nvPr>
        </p:nvSpPr>
        <p:spPr>
          <a:xfrm>
            <a:off x="381000" y="3124200"/>
            <a:ext cx="8458200" cy="4038600"/>
          </a:xfrm>
        </p:spPr>
        <p:txBody>
          <a:bodyPr>
            <a:noAutofit/>
          </a:bodyPr>
          <a:lstStyle/>
          <a:p>
            <a:pPr algn="ctr" eaLnBrk="1" hangingPunct="1">
              <a:buClr>
                <a:srgbClr val="990000"/>
              </a:buClr>
              <a:buFont typeface="Wingdings" pitchFamily="2" charset="2"/>
              <a:buChar char="Ø"/>
            </a:pP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Total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1343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1292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Channels on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149 Sites</a:t>
            </a:r>
          </a:p>
          <a:p>
            <a:pPr algn="ctr" eaLnBrk="1" hangingPunct="1">
              <a:buClr>
                <a:srgbClr val="CC9900"/>
              </a:buClr>
              <a:buFont typeface="Wingdings" panose="05000000000000000000" pitchFamily="2" charset="2"/>
              <a:buChar char="Ø"/>
            </a:pP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51 Channels on 6 Mobile </a:t>
            </a:r>
            <a: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>Sites</a:t>
            </a:r>
            <a:br>
              <a:rPr lang="en-US" sz="2000" dirty="0" smtClean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2000" dirty="0">
                <a:solidFill>
                  <a:srgbClr val="FFFFFF"/>
                </a:solidFill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  <a:t/>
            </a:r>
            <a:br>
              <a:rPr lang="en-US" sz="2000" dirty="0" smtClean="0">
                <a:solidFill>
                  <a:srgbClr val="FFFFFF"/>
                </a:solidFill>
                <a:cs typeface="Times New Roman" pitchFamily="18" charset="0"/>
              </a:rPr>
            </a:br>
            <a:endParaRPr lang="en-US" sz="2000" dirty="0" smtClean="0">
              <a:solidFill>
                <a:srgbClr val="FFFFFF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57400" y="1219200"/>
            <a:ext cx="6477000" cy="3276600"/>
          </a:xfrm>
        </p:spPr>
        <p:txBody>
          <a:bodyPr anchor="b" anchorCtr="0">
            <a:normAutofit fontScale="90000"/>
          </a:bodyPr>
          <a:lstStyle/>
          <a:p>
            <a:pPr marL="182880" indent="0" eaLnBrk="1" hangingPunct="1">
              <a:buNone/>
              <a:defRPr/>
            </a:pPr>
            <a:r>
              <a:rPr lang="en-US" sz="9600" b="1" cap="small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System  </a:t>
            </a: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/>
            </a:r>
            <a:b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</a:br>
            <a:r>
              <a:rPr lang="en-US" sz="9600" b="1" cap="small" dirty="0" smtClean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Times New Roman" pitchFamily="18" charset="0"/>
              </a:rPr>
              <a:t>Statistics</a:t>
            </a:r>
            <a:endParaRPr lang="en-US" sz="9600" b="1" cap="small" dirty="0">
              <a:solidFill>
                <a:srgbClr val="FFFFFF"/>
              </a:solidFill>
              <a:effectLst/>
              <a:latin typeface="Arial Black" panose="020B0A04020102020204" pitchFamily="34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 contrast="-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0574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9102283"/>
              </p:ext>
            </p:extLst>
          </p:nvPr>
        </p:nvGraphicFramePr>
        <p:xfrm>
          <a:off x="-201613" y="807720"/>
          <a:ext cx="9090025" cy="5813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711" name="Worksheet" r:id="rId4" imgW="8191515" imgH="5657850" progId="Excel.Sheet.8">
                  <p:embed/>
                </p:oleObj>
              </mc:Choice>
              <mc:Fallback>
                <p:oleObj name="Worksheet" r:id="rId4" imgW="8191515" imgH="5657850" progId="Excel.Sheet.8">
                  <p:embed/>
                  <p:pic>
                    <p:nvPicPr>
                      <p:cNvPr id="21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201613" y="807720"/>
                        <a:ext cx="9090025" cy="58134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209800" y="1918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SUBSCRIBERS</a:t>
            </a:r>
            <a:endParaRPr lang="en-US" sz="3600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2990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5709289"/>
              </p:ext>
            </p:extLst>
          </p:nvPr>
        </p:nvGraphicFramePr>
        <p:xfrm>
          <a:off x="0" y="762001"/>
          <a:ext cx="9144000" cy="6095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4163" name="Worksheet" r:id="rId4" imgW="11791987" imgH="8429585" progId="Excel.Sheet.8">
                  <p:embed/>
                </p:oleObj>
              </mc:Choice>
              <mc:Fallback>
                <p:oleObj name="Worksheet" r:id="rId4" imgW="11791987" imgH="8429585" progId="Excel.Sheet.8">
                  <p:embed/>
                  <p:pic>
                    <p:nvPicPr>
                      <p:cNvPr id="0" name="Picture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1"/>
                        <a:ext cx="9144000" cy="6095999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60000"/>
                          <a:lumOff val="40000"/>
                          <a:alpha val="0"/>
                        </a:schemeClr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7400" y="0"/>
            <a:ext cx="6629400" cy="865185"/>
          </a:xfrm>
        </p:spPr>
        <p:txBody>
          <a:bodyPr/>
          <a:lstStyle/>
          <a:p>
            <a:r>
              <a:rPr lang="en-US" sz="3600" b="1" dirty="0" smtClean="0">
                <a:solidFill>
                  <a:srgbClr val="FFFFFF"/>
                </a:solidFill>
                <a:latin typeface="Arial Black" panose="020B0A04020102020204" pitchFamily="34" charset="0"/>
              </a:rPr>
              <a:t>PUSH TO TALK</a:t>
            </a:r>
            <a:endParaRPr lang="en-US" sz="3600" b="1" dirty="0">
              <a:solidFill>
                <a:srgbClr val="FFFFFF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0910997"/>
              </p:ext>
            </p:extLst>
          </p:nvPr>
        </p:nvGraphicFramePr>
        <p:xfrm>
          <a:off x="152400" y="762000"/>
          <a:ext cx="8839200" cy="59900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615" name="Worksheet" r:id="rId4" imgW="6972390" imgH="4686340" progId="Excel.Sheet.8">
                  <p:embed/>
                </p:oleObj>
              </mc:Choice>
              <mc:Fallback>
                <p:oleObj name="Worksheet" r:id="rId4" imgW="6972390" imgH="468634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762000"/>
                        <a:ext cx="8839200" cy="59900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794" y="-71846"/>
            <a:ext cx="8229600" cy="910046"/>
          </a:xfrm>
        </p:spPr>
        <p:txBody>
          <a:bodyPr/>
          <a:lstStyle/>
          <a:p>
            <a:pPr algn="ctr"/>
            <a:r>
              <a:rPr lang="en-US" sz="3600" b="1" dirty="0" smtClean="0">
                <a:latin typeface="Arial Black" panose="020B0A04020102020204" pitchFamily="34" charset="0"/>
              </a:rPr>
              <a:t>PUSH TO TALK PER DAY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8497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721" name="Object 7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9428529"/>
              </p:ext>
            </p:extLst>
          </p:nvPr>
        </p:nvGraphicFramePr>
        <p:xfrm>
          <a:off x="152400" y="1066800"/>
          <a:ext cx="891540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23" name="Worksheet" r:id="rId4" imgW="3867016" imgH="2867052" progId="Excel.Sheet.8">
                  <p:embed/>
                </p:oleObj>
              </mc:Choice>
              <mc:Fallback>
                <p:oleObj name="Worksheet" r:id="rId4" imgW="3867016" imgH="2867052" progId="Excel.Sheet.8">
                  <p:embed/>
                  <p:pic>
                    <p:nvPicPr>
                      <p:cNvPr id="27721" name="Object 73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1066800"/>
                        <a:ext cx="8915400" cy="5638800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-76200"/>
            <a:ext cx="8229600" cy="1143000"/>
          </a:xfrm>
        </p:spPr>
        <p:txBody>
          <a:bodyPr/>
          <a:lstStyle/>
          <a:p>
            <a:pPr algn="ctr"/>
            <a:r>
              <a:rPr lang="en-US" sz="3600" b="1" dirty="0" smtClean="0">
                <a:solidFill>
                  <a:srgbClr val="CC9900"/>
                </a:solidFill>
                <a:latin typeface="+mn-lt"/>
              </a:rPr>
              <a:t> </a:t>
            </a:r>
            <a:r>
              <a:rPr lang="en-US" sz="4800" b="1" dirty="0" smtClean="0">
                <a:latin typeface="Arial Black" panose="020B0A04020102020204" pitchFamily="34" charset="0"/>
              </a:rPr>
              <a:t>BUSIES</a:t>
            </a:r>
            <a:endParaRPr lang="en-US" sz="3600" b="1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47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400" b="1" dirty="0">
                <a:latin typeface="Arial Black" panose="020B0A04020102020204" pitchFamily="34" charset="0"/>
              </a:rPr>
              <a:t>Top Busy Sites</a:t>
            </a:r>
          </a:p>
        </p:txBody>
      </p:sp>
      <p:sp>
        <p:nvSpPr>
          <p:cNvPr id="5" name="Rectangle 4" descr="Cell Tower"/>
          <p:cNvSpPr/>
          <p:nvPr/>
        </p:nvSpPr>
        <p:spPr>
          <a:xfrm>
            <a:off x="685800" y="1600200"/>
            <a:ext cx="2895600" cy="3962400"/>
          </a:xfrm>
          <a:prstGeom prst="rect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TextBox 5"/>
          <p:cNvSpPr txBox="1"/>
          <p:nvPr/>
        </p:nvSpPr>
        <p:spPr>
          <a:xfrm>
            <a:off x="3657600" y="2362200"/>
            <a:ext cx="4800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3200" dirty="0"/>
              <a:t>O</a:t>
            </a:r>
            <a:r>
              <a:rPr lang="en-US" sz="3200" dirty="0" smtClean="0"/>
              <a:t>pelousas        89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Calhoun            57       </a:t>
            </a:r>
            <a:endParaRPr lang="en-US" sz="3200" dirty="0"/>
          </a:p>
          <a:p>
            <a:pPr marL="342900" indent="-342900">
              <a:buAutoNum type="arabicPeriod"/>
            </a:pPr>
            <a:r>
              <a:rPr lang="en-US" sz="3200" dirty="0" smtClean="0"/>
              <a:t>Moss Bluff        54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7494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74163" y="240152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57400" y="6324600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2632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8721508"/>
              </p:ext>
            </p:extLst>
          </p:nvPr>
        </p:nvGraphicFramePr>
        <p:xfrm>
          <a:off x="838200" y="729251"/>
          <a:ext cx="7382526" cy="5390032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302799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64686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447553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724113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43375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557050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Airport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Alexandria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Arcadia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Arsene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Lebleu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Ashland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458640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Avoyelles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Bayou</a:t>
                      </a:r>
                      <a:r>
                        <a:rPr lang="en-US" sz="1400" b="1" baseline="0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Gauche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Baywood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Bellevue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Berwick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88830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Boothville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Buras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  Calhoun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Calvin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Chase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437492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Chopin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Clearwater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Coushatta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Cravens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10128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Delhi 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Denham Springs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Dequincy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+mn-ea"/>
                          <a:cs typeface="Times New Roman" panose="02020603050405020304" pitchFamily="18" charset="0"/>
                        </a:rPr>
                        <a:t>Drycreek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Enterprise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64118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Farmerville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Ferriday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Greensburg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Hagewood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Hicks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41908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Hineston</a:t>
                      </a: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Holloway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Homer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Iberville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Jackson</a:t>
                      </a: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19698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Jeanerette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Jena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Jennings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Johnson Bayou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Keachi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377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007195" y="228600"/>
            <a:ext cx="6653993" cy="532642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en-US" sz="2701" u="sng" kern="0" cap="small" dirty="0">
                <a:cs typeface="Times New Roman" pitchFamily="18" charset="0"/>
              </a:rPr>
              <a:t> SITE OUTAGES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133600" y="6052984"/>
            <a:ext cx="4687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CC9900"/>
                </a:solidFill>
              </a:rPr>
              <a:t>Total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CC9900"/>
                </a:solidFill>
              </a:rPr>
              <a:t>Downtime: </a:t>
            </a:r>
            <a:r>
              <a:rPr lang="en-US" dirty="0" smtClean="0">
                <a:solidFill>
                  <a:srgbClr val="CC9900"/>
                </a:solidFill>
              </a:rPr>
              <a:t>2632 </a:t>
            </a:r>
            <a:r>
              <a:rPr lang="en-US" dirty="0">
                <a:solidFill>
                  <a:srgbClr val="CC9900"/>
                </a:solidFill>
              </a:rPr>
              <a:t>Hours  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1084617"/>
              </p:ext>
            </p:extLst>
          </p:nvPr>
        </p:nvGraphicFramePr>
        <p:xfrm>
          <a:off x="770874" y="761242"/>
          <a:ext cx="7126634" cy="5165760"/>
        </p:xfrm>
        <a:graphic>
          <a:graphicData uri="http://schemas.openxmlformats.org/drawingml/2006/table">
            <a:tbl>
              <a:tblPr>
                <a:tableStyleId>{C083E6E3-FA7D-4D7B-A595-EF9225AFEA82}</a:tableStyleId>
              </a:tblPr>
              <a:tblGrid>
                <a:gridCol w="1257641">
                  <a:extLst>
                    <a:ext uri="{9D8B030D-6E8A-4147-A177-3AD203B41FA5}">
                      <a16:colId xmlns:a16="http://schemas.microsoft.com/office/drawing/2014/main" val="2885236478"/>
                    </a:ext>
                  </a:extLst>
                </a:gridCol>
                <a:gridCol w="1606985">
                  <a:extLst>
                    <a:ext uri="{9D8B030D-6E8A-4147-A177-3AD203B41FA5}">
                      <a16:colId xmlns:a16="http://schemas.microsoft.com/office/drawing/2014/main" val="3297360715"/>
                    </a:ext>
                  </a:extLst>
                </a:gridCol>
                <a:gridCol w="1397379">
                  <a:extLst>
                    <a:ext uri="{9D8B030D-6E8A-4147-A177-3AD203B41FA5}">
                      <a16:colId xmlns:a16="http://schemas.microsoft.com/office/drawing/2014/main" val="612890613"/>
                    </a:ext>
                  </a:extLst>
                </a:gridCol>
                <a:gridCol w="1664352">
                  <a:extLst>
                    <a:ext uri="{9D8B030D-6E8A-4147-A177-3AD203B41FA5}">
                      <a16:colId xmlns:a16="http://schemas.microsoft.com/office/drawing/2014/main" val="3159238098"/>
                    </a:ext>
                  </a:extLst>
                </a:gridCol>
                <a:gridCol w="1200277">
                  <a:extLst>
                    <a:ext uri="{9D8B030D-6E8A-4147-A177-3AD203B41FA5}">
                      <a16:colId xmlns:a16="http://schemas.microsoft.com/office/drawing/2014/main" val="1425836046"/>
                    </a:ext>
                  </a:extLst>
                </a:gridCol>
              </a:tblGrid>
              <a:tr h="896227"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          </a:t>
                      </a: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Laplace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Leesville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Livingston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Livonia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Mansfield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794072086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685983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cs typeface="Times New Roman" panose="02020603050405020304" pitchFamily="18" charset="0"/>
                        </a:rPr>
                        <a:t>Many</a:t>
                      </a: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Marion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Merryville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Minden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Moss Bluff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2315352075"/>
                  </a:ext>
                </a:extLst>
              </a:tr>
              <a:tr h="537811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Noble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Oak Grove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Oberlin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Opelousas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Paincourtville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221121806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Parker Road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Port Fouchon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Ramah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Reggio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Ringgold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004872605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Rockefeller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Roseland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Sentel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Shreveport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Sibley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1170323507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George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St. James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Tallulah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Theriot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98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650992884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99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Trailer 100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Transylvania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Vermillion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Ville Platte</a:t>
                      </a: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4245443002"/>
                  </a:ext>
                </a:extLst>
              </a:tr>
              <a:tr h="598583">
                <a:tc>
                  <a:txBody>
                    <a:bodyPr/>
                    <a:lstStyle/>
                    <a:p>
                      <a:pPr marL="0" marR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Vinton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West Monroe</a:t>
                      </a: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Wheeling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685631" rtl="0" eaLnBrk="1" fontAlgn="b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 smtClean="0">
                          <a:solidFill>
                            <a:schemeClr val="tx1"/>
                          </a:solidFill>
                          <a:effectLst/>
                          <a:latin typeface="Perpetua" panose="02020502060401020303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Wilmer</a:t>
                      </a: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tc>
                  <a:txBody>
                    <a:bodyPr/>
                    <a:lstStyle/>
                    <a:p>
                      <a:pPr marL="0" marR="0" lvl="0" algn="ctr" fontAlgn="b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 smtClean="0">
                        <a:solidFill>
                          <a:schemeClr val="tx1"/>
                        </a:solidFill>
                        <a:effectLst/>
                        <a:latin typeface="Perpetua" panose="02020502060401020303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715" marR="2715" marT="2715" marB="0" anchor="ctr"/>
                </a:tc>
                <a:extLst>
                  <a:ext uri="{0D108BD9-81ED-4DB2-BD59-A6C34878D82A}">
                    <a16:rowId xmlns:a16="http://schemas.microsoft.com/office/drawing/2014/main" val="3921356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937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9"/>
          <p:cNvSpPr txBox="1">
            <a:spLocks noChangeArrowheads="1"/>
          </p:cNvSpPr>
          <p:nvPr/>
        </p:nvSpPr>
        <p:spPr bwMode="auto">
          <a:xfrm>
            <a:off x="152400" y="304800"/>
            <a:ext cx="886968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small" spc="0" normalizeH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SITE OUTAGE DATA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29200" y="35814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bg1"/>
                </a:solidFill>
              </a:rPr>
              <a:t>6</a:t>
            </a:r>
            <a:r>
              <a:rPr lang="en-US" noProof="0" dirty="0" smtClean="0">
                <a:solidFill>
                  <a:schemeClr val="bg1"/>
                </a:solidFill>
              </a:rPr>
              <a:t>9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%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graphicFrame>
        <p:nvGraphicFramePr>
          <p:cNvPr id="7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7571452"/>
              </p:ext>
            </p:extLst>
          </p:nvPr>
        </p:nvGraphicFramePr>
        <p:xfrm>
          <a:off x="152400" y="1828800"/>
          <a:ext cx="8991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409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Arial Black" panose="020B0A04020102020204" pitchFamily="34" charset="0"/>
              </a:rPr>
              <a:t>SYSTEM STATISTICS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484390"/>
              </p:ext>
            </p:extLst>
          </p:nvPr>
        </p:nvGraphicFramePr>
        <p:xfrm>
          <a:off x="381000" y="1828800"/>
          <a:ext cx="8534400" cy="4724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95007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227854" y="1256734"/>
            <a:ext cx="6345302" cy="685979"/>
          </a:xfrm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en-US" sz="3601" b="1" u="sng" cap="small" dirty="0">
                <a:latin typeface="Arial Black" panose="020B0A04020102020204" pitchFamily="34" charset="0"/>
                <a:cs typeface="Times New Roman" pitchFamily="18" charset="0"/>
              </a:rPr>
              <a:t>Subscriber Statistics</a:t>
            </a:r>
          </a:p>
        </p:txBody>
      </p:sp>
      <p:graphicFrame>
        <p:nvGraphicFramePr>
          <p:cNvPr id="33798" name="Rectangle 3">
            <a:extLst>
              <a:ext uri="{FF2B5EF4-FFF2-40B4-BE49-F238E27FC236}">
                <a16:creationId xmlns:a16="http://schemas.microsoft.com/office/drawing/2014/main" id="{0EC147AF-47E8-48A0-91F2-7612052422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55727476"/>
              </p:ext>
            </p:extLst>
          </p:nvPr>
        </p:nvGraphicFramePr>
        <p:xfrm>
          <a:off x="304800" y="2286000"/>
          <a:ext cx="8534400" cy="3657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3962400" y="4800600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Agencies</a:t>
            </a:r>
          </a:p>
          <a:p>
            <a:pPr algn="ctr"/>
            <a:r>
              <a:rPr lang="en-US" dirty="0" smtClean="0"/>
              <a:t>612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38200" y="4783372"/>
            <a:ext cx="21249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Security Groups</a:t>
            </a:r>
          </a:p>
          <a:p>
            <a:pPr algn="ctr"/>
            <a:r>
              <a:rPr lang="en-US" dirty="0" smtClean="0"/>
              <a:t>192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4807889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Talkgroups</a:t>
            </a:r>
          </a:p>
          <a:p>
            <a:pPr algn="ctr"/>
            <a:r>
              <a:rPr lang="en-US" dirty="0" smtClean="0"/>
              <a:t>6,546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51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ChangeArrowheads="1"/>
          </p:cNvSpPr>
          <p:nvPr/>
        </p:nvSpPr>
        <p:spPr bwMode="auto">
          <a:xfrm>
            <a:off x="6159517" y="4861697"/>
            <a:ext cx="1670882" cy="48709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19" name="Rectangle 7"/>
          <p:cNvSpPr>
            <a:spLocks noChangeArrowheads="1"/>
          </p:cNvSpPr>
          <p:nvPr/>
        </p:nvSpPr>
        <p:spPr bwMode="auto">
          <a:xfrm>
            <a:off x="1256438" y="4718784"/>
            <a:ext cx="1675646" cy="71575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sz="12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05800" y="1097840"/>
            <a:ext cx="6324599" cy="1031888"/>
          </a:xfrm>
          <a:noFill/>
        </p:spPr>
        <p:txBody>
          <a:bodyPr vert="horz" lIns="68598" tIns="34299" rIns="68598" bIns="34299" numCol="1" rtlCol="0" anchor="b" anchorCtr="1" compatLnSpc="1">
            <a:prstTxWarp prst="textNoShape">
              <a:avLst/>
            </a:prstTxWarp>
            <a:normAutofit/>
          </a:bodyPr>
          <a:lstStyle/>
          <a:p>
            <a:pPr>
              <a:defRPr/>
            </a:pPr>
            <a:r>
              <a:rPr lang="en-US" b="1" u="sng" dirty="0">
                <a:latin typeface="Arial Black" panose="020B0A04020102020204" pitchFamily="34" charset="0"/>
              </a:rPr>
              <a:t>Agencies Added Last 3</a:t>
            </a:r>
            <a:r>
              <a:rPr lang="en-US" b="1" u="sng" dirty="0" smtClean="0">
                <a:latin typeface="Arial Black" panose="020B0A04020102020204" pitchFamily="34" charset="0"/>
              </a:rPr>
              <a:t> </a:t>
            </a:r>
            <a:r>
              <a:rPr lang="en-US" b="1" u="sng" dirty="0">
                <a:latin typeface="Arial Black" panose="020B0A04020102020204" pitchFamily="34" charset="0"/>
              </a:rPr>
              <a:t>Months</a:t>
            </a:r>
          </a:p>
        </p:txBody>
      </p:sp>
      <p:sp>
        <p:nvSpPr>
          <p:cNvPr id="17" name="Oval 16"/>
          <p:cNvSpPr/>
          <p:nvPr/>
        </p:nvSpPr>
        <p:spPr>
          <a:xfrm>
            <a:off x="4068038" y="2481644"/>
            <a:ext cx="1018445" cy="1049218"/>
          </a:xfrm>
          <a:prstGeom prst="ellipse">
            <a:avLst/>
          </a:prstGeom>
          <a:solidFill>
            <a:srgbClr val="FFC000"/>
          </a:solidFill>
        </p:spPr>
        <p:style>
          <a:lnRef idx="0">
            <a:schemeClr val="lt1">
              <a:alpha val="0"/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/>
        </p:style>
      </p:sp>
      <p:sp>
        <p:nvSpPr>
          <p:cNvPr id="3" name="Rectangle 2"/>
          <p:cNvSpPr/>
          <p:nvPr/>
        </p:nvSpPr>
        <p:spPr>
          <a:xfrm>
            <a:off x="1834435" y="3657660"/>
            <a:ext cx="5443186" cy="1339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cap="all"/>
            </a:pPr>
            <a:endParaRPr lang="en-US" sz="2401" dirty="0">
              <a:latin typeface="Perpetua" panose="02020502060401020303" pitchFamily="18" charset="0"/>
            </a:endParaRPr>
          </a:p>
          <a:p>
            <a:pPr algn="ctr">
              <a:defRPr cap="all"/>
            </a:pPr>
            <a:r>
              <a:rPr lang="en-US" sz="2401" dirty="0" smtClean="0">
                <a:latin typeface="Perpetua" panose="02020502060401020303" pitchFamily="18" charset="0"/>
              </a:rPr>
              <a:t>Louisiana capitol security.</a:t>
            </a:r>
            <a:endParaRPr lang="en-US" sz="2401" dirty="0">
              <a:latin typeface="Perpetua" panose="02020502060401020303" pitchFamily="18" charset="0"/>
            </a:endParaRPr>
          </a:p>
          <a:p>
            <a:pPr lvl="0" algn="ctr">
              <a:defRPr cap="all"/>
            </a:pPr>
            <a:endParaRPr lang="en-US" sz="3301" dirty="0">
              <a:latin typeface="Perpetua" panose="02020502060401020303" pitchFamily="18" charset="0"/>
            </a:endParaRPr>
          </a:p>
        </p:txBody>
      </p:sp>
      <p:pic>
        <p:nvPicPr>
          <p:cNvPr id="7172" name="Picture 4" descr="School Vector SVG Icon (15) - SVG Re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183" y="2694881"/>
            <a:ext cx="400154" cy="622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787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b="1" cap="small" dirty="0">
                <a:cs typeface="Times New Roman" pitchFamily="18" charset="0"/>
              </a:rPr>
              <a:t>System Coverage</a:t>
            </a:r>
            <a:endParaRPr lang="en-US" sz="66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807" y="933450"/>
            <a:ext cx="9086850" cy="5924550"/>
          </a:xfrm>
          <a:prstGeom prst="rect">
            <a:avLst/>
          </a:prstGeom>
        </p:spPr>
      </p:pic>
      <p:sp>
        <p:nvSpPr>
          <p:cNvPr id="5" name="TextBox 3"/>
          <p:cNvSpPr txBox="1"/>
          <p:nvPr/>
        </p:nvSpPr>
        <p:spPr>
          <a:xfrm>
            <a:off x="6248400" y="1600200"/>
            <a:ext cx="2362200" cy="1029335"/>
          </a:xfrm>
          <a:prstGeom prst="rect">
            <a:avLst/>
          </a:prstGeom>
          <a:gradFill>
            <a:gsLst>
              <a:gs pos="0">
                <a:schemeClr val="bg2">
                  <a:lumMod val="25000"/>
                  <a:lumOff val="75000"/>
                </a:schemeClr>
              </a:gs>
              <a:gs pos="50000">
                <a:schemeClr val="tx2">
                  <a:lumMod val="90000"/>
                </a:schemeClr>
              </a:gs>
              <a:gs pos="100000">
                <a:schemeClr val="bg2">
                  <a:lumMod val="50000"/>
                  <a:lumOff val="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algn="ctr" fontAlgn="base">
              <a:spcBef>
                <a:spcPts val="0"/>
              </a:spcBef>
              <a:spcAft>
                <a:spcPts val="0"/>
              </a:spcAft>
            </a:pPr>
            <a:r>
              <a:rPr lang="en-US" sz="3200" b="1" kern="1200" dirty="0">
                <a:solidFill>
                  <a:srgbClr val="7F6000"/>
                </a:solidFill>
                <a:effectLst/>
                <a:latin typeface="Perpetua" panose="02020502060401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Present Coverage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030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90600" y="2667000"/>
            <a:ext cx="6859787" cy="1371600"/>
          </a:xfrm>
        </p:spPr>
        <p:txBody>
          <a:bodyPr/>
          <a:lstStyle/>
          <a:p>
            <a:pPr algn="ctr"/>
            <a:r>
              <a:rPr lang="en-US" sz="4800" b="1" cap="small" dirty="0">
                <a:solidFill>
                  <a:prstClr val="white"/>
                </a:solidFill>
                <a:cs typeface="Times New Roman" pitchFamily="18" charset="0"/>
              </a:rPr>
              <a:t>Questions?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849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900" b="1" dirty="0">
                <a:solidFill>
                  <a:prstClr val="white"/>
                </a:solidFill>
              </a:rPr>
              <a:t>Ethernet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8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295400" y="437515"/>
            <a:ext cx="6861175" cy="13716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>
                <a:sym typeface="Calibri"/>
              </a:rPr>
              <a:t>Existing Network</a:t>
            </a:r>
            <a:endParaRPr lang="en-US" sz="5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2600" y="1834662"/>
            <a:ext cx="6248400" cy="456613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656" y="2362200"/>
            <a:ext cx="3578662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145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dirty="0" smtClean="0">
                <a:latin typeface="Arial" panose="020B0604020202020204" pitchFamily="34" charset="0"/>
                <a:ea typeface="Open Sans"/>
                <a:cs typeface="Arial" panose="020B0604020202020204" pitchFamily="34" charset="0"/>
                <a:sym typeface="Open Sans"/>
              </a:rPr>
              <a:t> New LWIN </a:t>
            </a:r>
            <a:r>
              <a:rPr lang="en-US" sz="5400" b="1" dirty="0">
                <a:sym typeface="Calibri"/>
              </a:rPr>
              <a:t>Network</a:t>
            </a:r>
            <a: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1905000"/>
            <a:ext cx="8153399" cy="464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94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116518" y="685800"/>
            <a:ext cx="8982731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5B952BA-6334-E5E0-A20A-5EB6311B59BE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152402" y="1043363"/>
          <a:ext cx="8910964" cy="5814639"/>
        </p:xfrm>
        <a:graphic>
          <a:graphicData uri="http://schemas.openxmlformats.org/drawingml/2006/table">
            <a:tbl>
              <a:tblPr/>
              <a:tblGrid>
                <a:gridCol w="850770">
                  <a:extLst>
                    <a:ext uri="{9D8B030D-6E8A-4147-A177-3AD203B41FA5}">
                      <a16:colId xmlns:a16="http://schemas.microsoft.com/office/drawing/2014/main" val="1522129169"/>
                    </a:ext>
                  </a:extLst>
                </a:gridCol>
                <a:gridCol w="772876">
                  <a:extLst>
                    <a:ext uri="{9D8B030D-6E8A-4147-A177-3AD203B41FA5}">
                      <a16:colId xmlns:a16="http://schemas.microsoft.com/office/drawing/2014/main" val="4224222134"/>
                    </a:ext>
                  </a:extLst>
                </a:gridCol>
                <a:gridCol w="1741920">
                  <a:extLst>
                    <a:ext uri="{9D8B030D-6E8A-4147-A177-3AD203B41FA5}">
                      <a16:colId xmlns:a16="http://schemas.microsoft.com/office/drawing/2014/main" val="2773964690"/>
                    </a:ext>
                  </a:extLst>
                </a:gridCol>
                <a:gridCol w="644065">
                  <a:extLst>
                    <a:ext uri="{9D8B030D-6E8A-4147-A177-3AD203B41FA5}">
                      <a16:colId xmlns:a16="http://schemas.microsoft.com/office/drawing/2014/main" val="856056365"/>
                    </a:ext>
                  </a:extLst>
                </a:gridCol>
                <a:gridCol w="644065">
                  <a:extLst>
                    <a:ext uri="{9D8B030D-6E8A-4147-A177-3AD203B41FA5}">
                      <a16:colId xmlns:a16="http://schemas.microsoft.com/office/drawing/2014/main" val="2492628073"/>
                    </a:ext>
                  </a:extLst>
                </a:gridCol>
                <a:gridCol w="1532875">
                  <a:extLst>
                    <a:ext uri="{9D8B030D-6E8A-4147-A177-3AD203B41FA5}">
                      <a16:colId xmlns:a16="http://schemas.microsoft.com/office/drawing/2014/main" val="2654077503"/>
                    </a:ext>
                  </a:extLst>
                </a:gridCol>
                <a:gridCol w="1449146">
                  <a:extLst>
                    <a:ext uri="{9D8B030D-6E8A-4147-A177-3AD203B41FA5}">
                      <a16:colId xmlns:a16="http://schemas.microsoft.com/office/drawing/2014/main" val="2262453153"/>
                    </a:ext>
                  </a:extLst>
                </a:gridCol>
                <a:gridCol w="1275247">
                  <a:extLst>
                    <a:ext uri="{9D8B030D-6E8A-4147-A177-3AD203B41FA5}">
                      <a16:colId xmlns:a16="http://schemas.microsoft.com/office/drawing/2014/main" val="893424482"/>
                    </a:ext>
                  </a:extLst>
                </a:gridCol>
              </a:tblGrid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Date(s</a:t>
                      </a:r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Zayo Status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Motorola Cutover Completed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 Installed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042210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5/10/2023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1 - Baton Rouge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970261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6/1/2023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2 - Gretna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782011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5/30/2023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3 - Alexandria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909862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5/11/2023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HUB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 4 - Baton Rouge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6610898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7/21/2023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Denham Springs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313752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10/27/2023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Baywood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5333263"/>
                  </a:ext>
                </a:extLst>
              </a:tr>
              <a:tr h="2131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11/2/2023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Pilot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Jackson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344373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02/26/24 and 02/29/24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Sage Hill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80722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02/28/24 and 03/15/24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Eunice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59458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3/12/2024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Kenner Dispatch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4085649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2/26/2024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Vernon EOP - Console (CP Only)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7047595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03/05/24 and 04/02/24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Delhi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3777823"/>
                  </a:ext>
                </a:extLst>
              </a:tr>
              <a:tr h="182169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4/30/2024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Ponchatoula PD (Console)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111765"/>
                  </a:ext>
                </a:extLst>
              </a:tr>
              <a:tr h="39068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03/05/24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TRANSYLVANIA (MON)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104757"/>
                  </a:ext>
                </a:extLst>
              </a:tr>
              <a:tr h="33870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03/07/24</a:t>
                      </a:r>
                      <a:b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03/26/24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SENTELL (Tower)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572643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03/26/24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SIBLEY (SHRV)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4461106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03/27/24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NEW IBERIA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843852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03/27/24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NEW IBERIA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2873895"/>
                  </a:ext>
                </a:extLst>
              </a:tr>
              <a:tr h="266391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04/02/24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MANY (PTP)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2802590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06/11/24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Troop I - Console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F2F2F2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4672432"/>
                  </a:ext>
                </a:extLst>
              </a:tr>
              <a:tr h="3314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06/11/24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VICK - Tower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3099" marR="13099" marT="8733" marB="8733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453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7497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833"/>
            <a:ext cx="8982731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DABEDFC-F4AA-61BC-3BCB-27931D881F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0632" y="1219200"/>
          <a:ext cx="8982733" cy="417870"/>
        </p:xfrm>
        <a:graphic>
          <a:graphicData uri="http://schemas.openxmlformats.org/drawingml/2006/table">
            <a:tbl>
              <a:tblPr/>
              <a:tblGrid>
                <a:gridCol w="892078">
                  <a:extLst>
                    <a:ext uri="{9D8B030D-6E8A-4147-A177-3AD203B41FA5}">
                      <a16:colId xmlns:a16="http://schemas.microsoft.com/office/drawing/2014/main" val="962839259"/>
                    </a:ext>
                  </a:extLst>
                </a:gridCol>
                <a:gridCol w="743399">
                  <a:extLst>
                    <a:ext uri="{9D8B030D-6E8A-4147-A177-3AD203B41FA5}">
                      <a16:colId xmlns:a16="http://schemas.microsoft.com/office/drawing/2014/main" val="2933763446"/>
                    </a:ext>
                  </a:extLst>
                </a:gridCol>
                <a:gridCol w="2013372">
                  <a:extLst>
                    <a:ext uri="{9D8B030D-6E8A-4147-A177-3AD203B41FA5}">
                      <a16:colId xmlns:a16="http://schemas.microsoft.com/office/drawing/2014/main" val="4136386585"/>
                    </a:ext>
                  </a:extLst>
                </a:gridCol>
                <a:gridCol w="619499">
                  <a:extLst>
                    <a:ext uri="{9D8B030D-6E8A-4147-A177-3AD203B41FA5}">
                      <a16:colId xmlns:a16="http://schemas.microsoft.com/office/drawing/2014/main" val="2564129575"/>
                    </a:ext>
                  </a:extLst>
                </a:gridCol>
                <a:gridCol w="619499">
                  <a:extLst>
                    <a:ext uri="{9D8B030D-6E8A-4147-A177-3AD203B41FA5}">
                      <a16:colId xmlns:a16="http://schemas.microsoft.com/office/drawing/2014/main" val="90826881"/>
                    </a:ext>
                  </a:extLst>
                </a:gridCol>
                <a:gridCol w="1474407">
                  <a:extLst>
                    <a:ext uri="{9D8B030D-6E8A-4147-A177-3AD203B41FA5}">
                      <a16:colId xmlns:a16="http://schemas.microsoft.com/office/drawing/2014/main" val="3519766611"/>
                    </a:ext>
                  </a:extLst>
                </a:gridCol>
                <a:gridCol w="1271889">
                  <a:extLst>
                    <a:ext uri="{9D8B030D-6E8A-4147-A177-3AD203B41FA5}">
                      <a16:colId xmlns:a16="http://schemas.microsoft.com/office/drawing/2014/main" val="3666870001"/>
                    </a:ext>
                  </a:extLst>
                </a:gridCol>
                <a:gridCol w="1348590">
                  <a:extLst>
                    <a:ext uri="{9D8B030D-6E8A-4147-A177-3AD203B41FA5}">
                      <a16:colId xmlns:a16="http://schemas.microsoft.com/office/drawing/2014/main" val="1834226099"/>
                    </a:ext>
                  </a:extLst>
                </a:gridCol>
              </a:tblGrid>
              <a:tr h="41787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Deployment Date(s)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Phase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Site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Progress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Zayo Status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Motorola Cutover Completed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Cradlepoint Installed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</a:rPr>
                        <a:t>Antenna Installed</a:t>
                      </a:r>
                    </a:p>
                  </a:txBody>
                  <a:tcPr marL="16222" marR="16222" marT="10815" marB="1081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041374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/>
          </p:nvPr>
        </p:nvGraphicFramePr>
        <p:xfrm>
          <a:off x="80632" y="1637070"/>
          <a:ext cx="8982734" cy="4763728"/>
        </p:xfrm>
        <a:graphic>
          <a:graphicData uri="http://schemas.openxmlformats.org/drawingml/2006/table">
            <a:tbl>
              <a:tblPr/>
              <a:tblGrid>
                <a:gridCol w="891749">
                  <a:extLst>
                    <a:ext uri="{9D8B030D-6E8A-4147-A177-3AD203B41FA5}">
                      <a16:colId xmlns:a16="http://schemas.microsoft.com/office/drawing/2014/main" val="749132483"/>
                    </a:ext>
                  </a:extLst>
                </a:gridCol>
                <a:gridCol w="740403">
                  <a:extLst>
                    <a:ext uri="{9D8B030D-6E8A-4147-A177-3AD203B41FA5}">
                      <a16:colId xmlns:a16="http://schemas.microsoft.com/office/drawing/2014/main" val="198689098"/>
                    </a:ext>
                  </a:extLst>
                </a:gridCol>
                <a:gridCol w="2024293">
                  <a:extLst>
                    <a:ext uri="{9D8B030D-6E8A-4147-A177-3AD203B41FA5}">
                      <a16:colId xmlns:a16="http://schemas.microsoft.com/office/drawing/2014/main" val="4008458501"/>
                    </a:ext>
                  </a:extLst>
                </a:gridCol>
                <a:gridCol w="606501">
                  <a:extLst>
                    <a:ext uri="{9D8B030D-6E8A-4147-A177-3AD203B41FA5}">
                      <a16:colId xmlns:a16="http://schemas.microsoft.com/office/drawing/2014/main" val="2990837557"/>
                    </a:ext>
                  </a:extLst>
                </a:gridCol>
                <a:gridCol w="645883">
                  <a:extLst>
                    <a:ext uri="{9D8B030D-6E8A-4147-A177-3AD203B41FA5}">
                      <a16:colId xmlns:a16="http://schemas.microsoft.com/office/drawing/2014/main" val="1002476436"/>
                    </a:ext>
                  </a:extLst>
                </a:gridCol>
                <a:gridCol w="1449300">
                  <a:extLst>
                    <a:ext uri="{9D8B030D-6E8A-4147-A177-3AD203B41FA5}">
                      <a16:colId xmlns:a16="http://schemas.microsoft.com/office/drawing/2014/main" val="443005728"/>
                    </a:ext>
                  </a:extLst>
                </a:gridCol>
                <a:gridCol w="1402039">
                  <a:extLst>
                    <a:ext uri="{9D8B030D-6E8A-4147-A177-3AD203B41FA5}">
                      <a16:colId xmlns:a16="http://schemas.microsoft.com/office/drawing/2014/main" val="983362827"/>
                    </a:ext>
                  </a:extLst>
                </a:gridCol>
                <a:gridCol w="1222566">
                  <a:extLst>
                    <a:ext uri="{9D8B030D-6E8A-4147-A177-3AD203B41FA5}">
                      <a16:colId xmlns:a16="http://schemas.microsoft.com/office/drawing/2014/main" val="764718830"/>
                    </a:ext>
                  </a:extLst>
                </a:gridCol>
              </a:tblGrid>
              <a:tr h="1513672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POINTE COUPEE SO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</a:t>
                      </a: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Need to confirm if a circuit is in place at the tower and console</a:t>
                      </a:r>
                      <a:r>
                        <a:rPr lang="en-US" sz="800" b="1" baseline="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site in order to proceed with the migration.</a:t>
                      </a:r>
                      <a:endParaRPr lang="en-US" sz="800" b="1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rtl="0" fontAlgn="ctr"/>
                      <a:r>
                        <a:rPr lang="en-US" sz="800" b="1" i="0" dirty="0">
                          <a:solidFill>
                            <a:srgbClr val="00B0F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n-US" sz="800" b="1" i="0" dirty="0">
                          <a:solidFill>
                            <a:srgbClr val="00B0F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endParaRPr lang="en-US" sz="800" b="1" dirty="0">
                        <a:solidFill>
                          <a:srgbClr val="00B0F0"/>
                        </a:solidFill>
                        <a:effectLst/>
                        <a:highlight>
                          <a:srgbClr val="FFFFFF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1502445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06/13/24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HAGEWOOD (PTP)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37107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06/13/24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GREENWOOD (SHRV)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228998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02/28/24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St. Landry Sheriff Office (Console)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332991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HICKS (PTP DHDC)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434268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06/18/24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Jefferson Davis SO - Console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07344868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CALHOUN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4379166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06/20/24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ARCADIA (SHRV)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- No Antenna Needed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994033"/>
                  </a:ext>
                </a:extLst>
              </a:tr>
              <a:tr h="419576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 MONROE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Completed on Fiber - #INC1312656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0296608"/>
                  </a:ext>
                </a:extLst>
              </a:tr>
              <a:tr h="288044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07/02/24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007" marR="12007" marT="8005" marB="8005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BERNICE (MON) - Tower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100%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007" marR="12007" marT="8005" marB="8005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07733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4624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000"/>
            <a:ext cx="9063365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7093786"/>
              </p:ext>
            </p:extLst>
          </p:nvPr>
        </p:nvGraphicFramePr>
        <p:xfrm>
          <a:off x="80632" y="1035487"/>
          <a:ext cx="9063368" cy="5638805"/>
        </p:xfrm>
        <a:graphic>
          <a:graphicData uri="http://schemas.openxmlformats.org/drawingml/2006/table">
            <a:tbl>
              <a:tblPr/>
              <a:tblGrid>
                <a:gridCol w="899756">
                  <a:extLst>
                    <a:ext uri="{9D8B030D-6E8A-4147-A177-3AD203B41FA5}">
                      <a16:colId xmlns:a16="http://schemas.microsoft.com/office/drawing/2014/main" val="1394638936"/>
                    </a:ext>
                  </a:extLst>
                </a:gridCol>
                <a:gridCol w="762944">
                  <a:extLst>
                    <a:ext uri="{9D8B030D-6E8A-4147-A177-3AD203B41FA5}">
                      <a16:colId xmlns:a16="http://schemas.microsoft.com/office/drawing/2014/main" val="3749262142"/>
                    </a:ext>
                  </a:extLst>
                </a:gridCol>
                <a:gridCol w="2010675">
                  <a:extLst>
                    <a:ext uri="{9D8B030D-6E8A-4147-A177-3AD203B41FA5}">
                      <a16:colId xmlns:a16="http://schemas.microsoft.com/office/drawing/2014/main" val="1188175671"/>
                    </a:ext>
                  </a:extLst>
                </a:gridCol>
                <a:gridCol w="619550">
                  <a:extLst>
                    <a:ext uri="{9D8B030D-6E8A-4147-A177-3AD203B41FA5}">
                      <a16:colId xmlns:a16="http://schemas.microsoft.com/office/drawing/2014/main" val="3807925579"/>
                    </a:ext>
                  </a:extLst>
                </a:gridCol>
                <a:gridCol w="732824">
                  <a:extLst>
                    <a:ext uri="{9D8B030D-6E8A-4147-A177-3AD203B41FA5}">
                      <a16:colId xmlns:a16="http://schemas.microsoft.com/office/drawing/2014/main" val="3582153275"/>
                    </a:ext>
                  </a:extLst>
                </a:gridCol>
                <a:gridCol w="1381508">
                  <a:extLst>
                    <a:ext uri="{9D8B030D-6E8A-4147-A177-3AD203B41FA5}">
                      <a16:colId xmlns:a16="http://schemas.microsoft.com/office/drawing/2014/main" val="3663593451"/>
                    </a:ext>
                  </a:extLst>
                </a:gridCol>
                <a:gridCol w="1422573">
                  <a:extLst>
                    <a:ext uri="{9D8B030D-6E8A-4147-A177-3AD203B41FA5}">
                      <a16:colId xmlns:a16="http://schemas.microsoft.com/office/drawing/2014/main" val="2867262548"/>
                    </a:ext>
                  </a:extLst>
                </a:gridCol>
                <a:gridCol w="1233538">
                  <a:extLst>
                    <a:ext uri="{9D8B030D-6E8A-4147-A177-3AD203B41FA5}">
                      <a16:colId xmlns:a16="http://schemas.microsoft.com/office/drawing/2014/main" val="309163157"/>
                    </a:ext>
                  </a:extLst>
                </a:gridCol>
              </a:tblGrid>
              <a:tr h="655214">
                <a:tc gridSpan="8">
                  <a:txBody>
                    <a:bodyPr/>
                    <a:lstStyle/>
                    <a:p>
                      <a:pPr algn="ctr" rtl="0" fontAlgn="b"/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highlight>
                            <a:srgbClr val="000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 Motorola Cutover Date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87361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06/25/24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BELLEVUE (SHRV)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700" b="1" dirty="0" smtClean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  <a:p>
                      <a:pPr algn="ctr" rtl="0" fontAlgn="b"/>
                      <a:endParaRPr lang="en-US" sz="500" b="1" dirty="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7556222"/>
                  </a:ext>
                </a:extLst>
              </a:tr>
              <a:tr h="105230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06/26/24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PAINCOURTVILLE (NO)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90%</a:t>
                      </a:r>
                    </a:p>
                    <a:p>
                      <a:endParaRPr lang="en-US" dirty="0"/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  <a:endParaRPr lang="en-US" sz="8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Activation Scheduled on </a:t>
                      </a:r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 5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78303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07/09/24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HORNBECK (PTP)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Pending</a:t>
                      </a:r>
                    </a:p>
                    <a:p>
                      <a:pPr algn="ctr" rtl="0" fontAlgn="ctr"/>
                      <a:endParaRPr lang="en-US" sz="800" b="1" dirty="0">
                        <a:solidFill>
                          <a:schemeClr val="bg1"/>
                        </a:solidFill>
                        <a:effectLst/>
                        <a:highlight>
                          <a:srgbClr val="00B050"/>
                        </a:highligh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542961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07/09/24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NOBLE (SHRV)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1983883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07/10/24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COUSHATTA (SHRV) - Tower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04177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07/10/24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KEACHI - Tower 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259892"/>
                  </a:ext>
                </a:extLst>
              </a:tr>
              <a:tr h="65521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07/11/24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LWIN - Union 911 - Console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98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100%</a:t>
                      </a:r>
                      <a:endParaRPr kumimoji="0" lang="en-US" sz="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b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00B05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Complete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  <a:endParaRPr lang="en-US" sz="8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Yes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270" marR="12270" marT="8180" marB="8180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3823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65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/>
          <a:lstStyle/>
          <a:p>
            <a:pPr lvl="0" algn="ctr" defTabSz="914400">
              <a:spcBef>
                <a:spcPts val="0"/>
              </a:spcBef>
            </a:pPr>
            <a:r>
              <a:rPr lang="en-US" sz="2025" b="1" kern="0" spc="0" dirty="0" smtClean="0">
                <a:latin typeface="Open Sans"/>
                <a:ea typeface="Open Sans"/>
                <a:cs typeface="Open Sans"/>
                <a:sym typeface="Open Sans"/>
              </a:rPr>
              <a:t>Completed Sites</a:t>
            </a:r>
            <a:endParaRPr lang="en-US" sz="2023" b="1" kern="0" spc="0" dirty="0">
              <a:latin typeface="Roboto Black"/>
              <a:sym typeface="Roboto Black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48CE5EF-D53B-BCBD-EBCF-C8674E14A89A}"/>
              </a:ext>
            </a:extLst>
          </p:cNvPr>
          <p:cNvSpPr txBox="1">
            <a:spLocks/>
          </p:cNvSpPr>
          <p:nvPr/>
        </p:nvSpPr>
        <p:spPr>
          <a:xfrm>
            <a:off x="80635" y="762000"/>
            <a:ext cx="9063365" cy="272654"/>
          </a:xfrm>
          <a:prstGeom prst="rect">
            <a:avLst/>
          </a:prstGeom>
          <a:solidFill>
            <a:srgbClr val="53565A"/>
          </a:solidFill>
          <a:ln>
            <a:solidFill>
              <a:schemeClr val="tx1"/>
            </a:solidFill>
          </a:ln>
        </p:spPr>
        <p:txBody>
          <a:bodyPr vert="horz" lIns="68580" tIns="34290" rIns="68580" bIns="34290" rtlCol="0">
            <a:normAutofit/>
          </a:bodyPr>
          <a:lstStyle>
            <a:lvl1pPr marL="233363" indent="-233363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Font typeface="Arial"/>
              <a:buChar char="•"/>
              <a:defRPr sz="1400" kern="1200" baseline="0">
                <a:solidFill>
                  <a:srgbClr val="53565A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-223838" algn="l" defTabSz="457200" rtl="0" eaLnBrk="1" latinLnBrk="0" hangingPunct="1">
              <a:spcBef>
                <a:spcPct val="20000"/>
              </a:spcBef>
              <a:buClr>
                <a:srgbClr val="48D597"/>
              </a:buClr>
              <a:buSzPct val="70000"/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2pPr>
            <a:lvl3pPr marL="6905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3pPr>
            <a:lvl4pPr marL="914400" indent="-223838" algn="l" defTabSz="457200" rtl="0" eaLnBrk="1" latinLnBrk="0" hangingPunct="1">
              <a:spcBef>
                <a:spcPct val="20000"/>
              </a:spcBef>
              <a:buClr>
                <a:schemeClr val="tx2"/>
              </a:buClr>
              <a:buFont typeface="Arial Narrow" panose="020B0606020202030204" pitchFamily="34" charset="0"/>
              <a:buChar char="–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4pPr>
            <a:lvl5pPr marL="1147763" indent="-233363" algn="l" defTabSz="457200" rtl="0" eaLnBrk="1" latinLnBrk="0" hangingPunct="1">
              <a:spcBef>
                <a:spcPct val="20000"/>
              </a:spcBef>
              <a:buClr>
                <a:srgbClr val="53565A"/>
              </a:buClr>
              <a:buFont typeface="Arial" panose="020B0604020202020204" pitchFamily="34" charset="0"/>
              <a:buChar char="•"/>
              <a:defRPr sz="1200" kern="1200">
                <a:solidFill>
                  <a:srgbClr val="53565A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48D597"/>
              </a:buClr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Deployment Status</a:t>
            </a:r>
            <a:r>
              <a:rPr kumimoji="0" lang="en-US" sz="1200" b="0" i="0" u="none" strike="noStrike" kern="120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/>
              </a:rPr>
              <a:t> Schedule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/>
          </p:nvPr>
        </p:nvGraphicFramePr>
        <p:xfrm>
          <a:off x="80634" y="1143000"/>
          <a:ext cx="8987167" cy="1758156"/>
        </p:xfrm>
        <a:graphic>
          <a:graphicData uri="http://schemas.openxmlformats.org/drawingml/2006/table">
            <a:tbl>
              <a:tblPr/>
              <a:tblGrid>
                <a:gridCol w="699150">
                  <a:extLst>
                    <a:ext uri="{9D8B030D-6E8A-4147-A177-3AD203B41FA5}">
                      <a16:colId xmlns:a16="http://schemas.microsoft.com/office/drawing/2014/main" val="2774266136"/>
                    </a:ext>
                  </a:extLst>
                </a:gridCol>
                <a:gridCol w="643182">
                  <a:extLst>
                    <a:ext uri="{9D8B030D-6E8A-4147-A177-3AD203B41FA5}">
                      <a16:colId xmlns:a16="http://schemas.microsoft.com/office/drawing/2014/main" val="228723947"/>
                    </a:ext>
                  </a:extLst>
                </a:gridCol>
                <a:gridCol w="1415631">
                  <a:extLst>
                    <a:ext uri="{9D8B030D-6E8A-4147-A177-3AD203B41FA5}">
                      <a16:colId xmlns:a16="http://schemas.microsoft.com/office/drawing/2014/main" val="442993236"/>
                    </a:ext>
                  </a:extLst>
                </a:gridCol>
                <a:gridCol w="687200">
                  <a:extLst>
                    <a:ext uri="{9D8B030D-6E8A-4147-A177-3AD203B41FA5}">
                      <a16:colId xmlns:a16="http://schemas.microsoft.com/office/drawing/2014/main" val="2402065200"/>
                    </a:ext>
                  </a:extLst>
                </a:gridCol>
                <a:gridCol w="806315">
                  <a:extLst>
                    <a:ext uri="{9D8B030D-6E8A-4147-A177-3AD203B41FA5}">
                      <a16:colId xmlns:a16="http://schemas.microsoft.com/office/drawing/2014/main" val="1330284802"/>
                    </a:ext>
                  </a:extLst>
                </a:gridCol>
                <a:gridCol w="1438538">
                  <a:extLst>
                    <a:ext uri="{9D8B030D-6E8A-4147-A177-3AD203B41FA5}">
                      <a16:colId xmlns:a16="http://schemas.microsoft.com/office/drawing/2014/main" val="120230214"/>
                    </a:ext>
                  </a:extLst>
                </a:gridCol>
                <a:gridCol w="714688">
                  <a:extLst>
                    <a:ext uri="{9D8B030D-6E8A-4147-A177-3AD203B41FA5}">
                      <a16:colId xmlns:a16="http://schemas.microsoft.com/office/drawing/2014/main" val="422324716"/>
                    </a:ext>
                  </a:extLst>
                </a:gridCol>
                <a:gridCol w="755920">
                  <a:extLst>
                    <a:ext uri="{9D8B030D-6E8A-4147-A177-3AD203B41FA5}">
                      <a16:colId xmlns:a16="http://schemas.microsoft.com/office/drawing/2014/main" val="1749146108"/>
                    </a:ext>
                  </a:extLst>
                </a:gridCol>
                <a:gridCol w="609318">
                  <a:extLst>
                    <a:ext uri="{9D8B030D-6E8A-4147-A177-3AD203B41FA5}">
                      <a16:colId xmlns:a16="http://schemas.microsoft.com/office/drawing/2014/main" val="3874802677"/>
                    </a:ext>
                  </a:extLst>
                </a:gridCol>
                <a:gridCol w="1217225">
                  <a:extLst>
                    <a:ext uri="{9D8B030D-6E8A-4147-A177-3AD203B41FA5}">
                      <a16:colId xmlns:a16="http://schemas.microsoft.com/office/drawing/2014/main" val="823116642"/>
                    </a:ext>
                  </a:extLst>
                </a:gridCol>
              </a:tblGrid>
              <a:tr h="376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 Date(s)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Phase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Progress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Risks, Issues, Dependences or Concerns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Motorola Cutover Completed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Cradlepoint Installed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Antenna Installed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Alternate Antenna Solution Needed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9265604"/>
                  </a:ext>
                </a:extLst>
              </a:tr>
              <a:tr h="52165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ST. James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FFC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On-Hold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** CP SHIPPED TO ATT/BLAINE FOR TESTING PURPOSES. PENDING CIRCUIT DELIVERY CONFIRMATION AND ANTENNA INSTALLATION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299113"/>
                  </a:ext>
                </a:extLst>
              </a:tr>
              <a:tr h="397693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TBD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Deployment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Troop E Dispatch - Console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0%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b="1" dirty="0">
                          <a:solidFill>
                            <a:schemeClr val="bg1"/>
                          </a:solidFill>
                          <a:effectLst/>
                          <a:highlight>
                            <a:srgbClr val="FFC000"/>
                          </a:highligh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On-Hold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 circuit released to the customer on 01/22/24, Zayo pending customer to advise when site will be ready to deploy.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8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ctr"/>
                      <a:endParaRPr lang="en-US" sz="8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819" marR="12819" marT="8546" marB="8546" anchor="ctr">
                    <a:lnL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521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461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3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443120" cy="4114800"/>
          </a:xfrm>
        </p:spPr>
        <p:txBody>
          <a:bodyPr>
            <a:norm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TROOP I DISPATCH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POINTE COUPEE SO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JEFFERSON DAVIS SO	CONSOLE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BERWICK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WINNFIELD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CHOPIN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HAGEWOOD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MINDEN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GREENWOOD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ASHLAND 		TOWER	</a:t>
            </a:r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NEWELLTON 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BELLEVUE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CALHOUN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WHEELING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CALVIN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ARCADIA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HICKS/LEESVILLE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HORNNBECK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OAKDALE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ROSELAND 		TOWER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38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142106" y="304800"/>
            <a:ext cx="6859787" cy="1371600"/>
          </a:xfrm>
        </p:spPr>
        <p:txBody>
          <a:bodyPr anchor="ctr"/>
          <a:lstStyle/>
          <a:p>
            <a:pPr algn="ctr"/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BATCH 4 SITES AND SITE TYPES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1128880" y="1905001"/>
            <a:ext cx="3443120" cy="4114800"/>
          </a:xfrm>
        </p:spPr>
        <p:txBody>
          <a:bodyPr>
            <a:normAutofit fontScale="92500" lnSpcReduction="20000"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 PD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 FD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UNION PARISH 911	CONSOLE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TANGIPAHOA EOC	TBD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POINTE COUPEE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MONROE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BOSSIER CITY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FARMERVILLE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BASTROP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VIVIAN 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NOBLE		TOWER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BERNICE 		TOWER	</a:t>
            </a:r>
          </a:p>
          <a:p>
            <a:r>
              <a:rPr lang="en-U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COLUMBIA		TOWER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HOMER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JONESBORO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MANSFIELD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MARION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OAK GROVE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PLAIN DEALING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RINGGOLD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WEST MONROE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CHASE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COUSHATTA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SHONGALOO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CHATHAM		TOWER</a:t>
            </a:r>
          </a:p>
          <a:p>
            <a:r>
              <a:rPr lang="en-US" sz="1300" dirty="0" smtClean="0">
                <a:latin typeface="Arial" panose="020B0604020202020204" pitchFamily="34" charset="0"/>
                <a:cs typeface="Arial" panose="020B0604020202020204" pitchFamily="34" charset="0"/>
              </a:rPr>
              <a:t>KEACHI		TOWER</a:t>
            </a:r>
          </a:p>
        </p:txBody>
      </p:sp>
    </p:spTree>
    <p:extLst>
      <p:ext uri="{BB962C8B-B14F-4D97-AF65-F5344CB8AC3E}">
        <p14:creationId xmlns:p14="http://schemas.microsoft.com/office/powerpoint/2010/main" val="4044843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19400"/>
            <a:ext cx="6859787" cy="1371600"/>
          </a:xfrm>
        </p:spPr>
        <p:txBody>
          <a:bodyPr/>
          <a:lstStyle/>
          <a:p>
            <a:pPr algn="ctr"/>
            <a:r>
              <a:rPr lang="en-US" sz="5400" b="1" cap="small" dirty="0">
                <a:solidFill>
                  <a:prstClr val="white"/>
                </a:solidFill>
                <a:cs typeface="Times New Roman" pitchFamily="18" charset="0"/>
              </a:rPr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349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381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Lafayette Parish LWIN Coverage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2112029"/>
              </p:ext>
            </p:extLst>
          </p:nvPr>
        </p:nvGraphicFramePr>
        <p:xfrm>
          <a:off x="1666102" y="762000"/>
          <a:ext cx="5496698" cy="53593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6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66102" y="762000"/>
                        <a:ext cx="5496698" cy="53593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67851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2108" y="381000"/>
            <a:ext cx="6859787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Lafayette Parish</a:t>
            </a:r>
            <a:endParaRPr lang="en-US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912441"/>
              </p:ext>
            </p:extLst>
          </p:nvPr>
        </p:nvGraphicFramePr>
        <p:xfrm>
          <a:off x="1752600" y="990600"/>
          <a:ext cx="5922963" cy="552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9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52600" y="990600"/>
                        <a:ext cx="5922963" cy="5529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11288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4648970"/>
              </p:ext>
            </p:extLst>
          </p:nvPr>
        </p:nvGraphicFramePr>
        <p:xfrm>
          <a:off x="1143000" y="685800"/>
          <a:ext cx="7010399" cy="548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2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3000" y="685800"/>
                        <a:ext cx="7010399" cy="548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371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5987755"/>
              </p:ext>
            </p:extLst>
          </p:nvPr>
        </p:nvGraphicFramePr>
        <p:xfrm>
          <a:off x="914400" y="762000"/>
          <a:ext cx="7162799" cy="55626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762000"/>
                        <a:ext cx="7162799" cy="55626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7972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448378"/>
              </p:ext>
            </p:extLst>
          </p:nvPr>
        </p:nvGraphicFramePr>
        <p:xfrm>
          <a:off x="990600" y="838200"/>
          <a:ext cx="6858000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40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0600" y="838200"/>
                        <a:ext cx="6858000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8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5914857"/>
              </p:ext>
            </p:extLst>
          </p:nvPr>
        </p:nvGraphicFramePr>
        <p:xfrm>
          <a:off x="1066800" y="381000"/>
          <a:ext cx="6934200" cy="59435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64" name="Acrobat Document" r:id="rId3" imgW="5829165" imgH="7543680" progId="AcroExch.Document.DC">
                  <p:embed/>
                </p:oleObj>
              </mc:Choice>
              <mc:Fallback>
                <p:oleObj name="Acrobat Document" r:id="rId3" imgW="5829165" imgH="754368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6800" y="381000"/>
                        <a:ext cx="6934200" cy="59435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22716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4.xml><?xml version="1.0" encoding="utf-8"?>
<a:theme xmlns:a="http://schemas.openxmlformats.org/drawingml/2006/main" name="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7.xml><?xml version="1.0" encoding="utf-8"?>
<a:theme xmlns:a="http://schemas.openxmlformats.org/drawingml/2006/main" name="1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2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0.xml><?xml version="1.0" encoding="utf-8"?>
<a:theme xmlns:a="http://schemas.openxmlformats.org/drawingml/2006/main" name="2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3.xml><?xml version="1.0" encoding="utf-8"?>
<a:theme xmlns:a="http://schemas.openxmlformats.org/drawingml/2006/main" name="3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_State of La P25 System July Report v5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4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17.xml><?xml version="1.0" encoding="utf-8"?>
<a:theme xmlns:a="http://schemas.openxmlformats.org/drawingml/2006/main" name="4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4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5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0.xml><?xml version="1.0" encoding="utf-8"?>
<a:theme xmlns:a="http://schemas.openxmlformats.org/drawingml/2006/main" name="5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5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6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3.xml><?xml version="1.0" encoding="utf-8"?>
<a:theme xmlns:a="http://schemas.openxmlformats.org/drawingml/2006/main" name="6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6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7_Theme SP">
  <a:themeElements>
    <a:clrScheme name="Custom 1">
      <a:dk1>
        <a:srgbClr val="1A006C"/>
      </a:dk1>
      <a:lt1>
        <a:srgbClr val="FFFFFF"/>
      </a:lt1>
      <a:dk2>
        <a:srgbClr val="00004C"/>
      </a:dk2>
      <a:lt2>
        <a:srgbClr val="CCCCFF"/>
      </a:lt2>
      <a:accent1>
        <a:srgbClr val="0099CC"/>
      </a:accent1>
      <a:accent2>
        <a:srgbClr val="000066"/>
      </a:accent2>
      <a:accent3>
        <a:srgbClr val="AAAAB8"/>
      </a:accent3>
      <a:accent4>
        <a:srgbClr val="DADADA"/>
      </a:accent4>
      <a:accent5>
        <a:srgbClr val="AACAE2"/>
      </a:accent5>
      <a:accent6>
        <a:srgbClr val="5C00B9"/>
      </a:accent6>
      <a:hlink>
        <a:srgbClr val="9999FF"/>
      </a:hlink>
      <a:folHlink>
        <a:srgbClr val="33CCCC"/>
      </a:folHlink>
    </a:clrScheme>
    <a:fontScheme name="1_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heme SP" id="{81E211B9-5278-420D-A4DD-8CAF8CAA897C}" vid="{A131486F-7601-45D5-878D-0B49DB2E85D0}"/>
    </a:ext>
  </a:extLst>
</a:theme>
</file>

<file path=ppt/theme/theme26.xml><?xml version="1.0" encoding="utf-8"?>
<a:theme xmlns:a="http://schemas.openxmlformats.org/drawingml/2006/main" name="7_Beam">
  <a:themeElements>
    <a:clrScheme name="Beam 2">
      <a:dk1>
        <a:srgbClr val="000080"/>
      </a:dk1>
      <a:lt1>
        <a:srgbClr val="FFFFFF"/>
      </a:lt1>
      <a:dk2>
        <a:srgbClr val="000099"/>
      </a:dk2>
      <a:lt2>
        <a:srgbClr val="FFFFFF"/>
      </a:lt2>
      <a:accent1>
        <a:srgbClr val="3366FF"/>
      </a:accent1>
      <a:accent2>
        <a:srgbClr val="7B46D0"/>
      </a:accent2>
      <a:accent3>
        <a:srgbClr val="AAAACA"/>
      </a:accent3>
      <a:accent4>
        <a:srgbClr val="DADADA"/>
      </a:accent4>
      <a:accent5>
        <a:srgbClr val="ADB8FF"/>
      </a:accent5>
      <a:accent6>
        <a:srgbClr val="6F3FBC"/>
      </a:accent6>
      <a:hlink>
        <a:srgbClr val="86D1EC"/>
      </a:hlink>
      <a:folHlink>
        <a:srgbClr val="45C984"/>
      </a:folHlink>
    </a:clrScheme>
    <a:fontScheme name="Beam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eam 1">
        <a:dk1>
          <a:srgbClr val="1A006C"/>
        </a:dk1>
        <a:lt1>
          <a:srgbClr val="FFFFFF"/>
        </a:lt1>
        <a:dk2>
          <a:srgbClr val="000066"/>
        </a:dk2>
        <a:lt2>
          <a:srgbClr val="CCCCFF"/>
        </a:lt2>
        <a:accent1>
          <a:srgbClr val="0099CC"/>
        </a:accent1>
        <a:accent2>
          <a:srgbClr val="6600CC"/>
        </a:accent2>
        <a:accent3>
          <a:srgbClr val="AAAAB8"/>
        </a:accent3>
        <a:accent4>
          <a:srgbClr val="DADADA"/>
        </a:accent4>
        <a:accent5>
          <a:srgbClr val="AACAE2"/>
        </a:accent5>
        <a:accent6>
          <a:srgbClr val="5C00B9"/>
        </a:accent6>
        <a:hlink>
          <a:srgbClr val="9999FF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2">
        <a:dk1>
          <a:srgbClr val="000080"/>
        </a:dk1>
        <a:lt1>
          <a:srgbClr val="FFFFFF"/>
        </a:lt1>
        <a:dk2>
          <a:srgbClr val="000099"/>
        </a:dk2>
        <a:lt2>
          <a:srgbClr val="FFFFFF"/>
        </a:lt2>
        <a:accent1>
          <a:srgbClr val="3366FF"/>
        </a:accent1>
        <a:accent2>
          <a:srgbClr val="7B46D0"/>
        </a:accent2>
        <a:accent3>
          <a:srgbClr val="AAAACA"/>
        </a:accent3>
        <a:accent4>
          <a:srgbClr val="DADADA"/>
        </a:accent4>
        <a:accent5>
          <a:srgbClr val="ADB8FF"/>
        </a:accent5>
        <a:accent6>
          <a:srgbClr val="6F3FBC"/>
        </a:accent6>
        <a:hlink>
          <a:srgbClr val="86D1EC"/>
        </a:hlink>
        <a:folHlink>
          <a:srgbClr val="45C98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3">
        <a:dk1>
          <a:srgbClr val="3F4873"/>
        </a:dk1>
        <a:lt1>
          <a:srgbClr val="FFFFFF"/>
        </a:lt1>
        <a:dk2>
          <a:srgbClr val="4F598D"/>
        </a:dk2>
        <a:lt2>
          <a:srgbClr val="CCECFF"/>
        </a:lt2>
        <a:accent1>
          <a:srgbClr val="0099CC"/>
        </a:accent1>
        <a:accent2>
          <a:srgbClr val="4C8470"/>
        </a:accent2>
        <a:accent3>
          <a:srgbClr val="B2B5C5"/>
        </a:accent3>
        <a:accent4>
          <a:srgbClr val="DADADA"/>
        </a:accent4>
        <a:accent5>
          <a:srgbClr val="AACAE2"/>
        </a:accent5>
        <a:accent6>
          <a:srgbClr val="447765"/>
        </a:accent6>
        <a:hlink>
          <a:srgbClr val="99CC00"/>
        </a:hlink>
        <a:folHlink>
          <a:srgbClr val="96A4C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4">
        <a:dk1>
          <a:srgbClr val="006E6B"/>
        </a:dk1>
        <a:lt1>
          <a:srgbClr val="FFFFFF"/>
        </a:lt1>
        <a:dk2>
          <a:srgbClr val="008080"/>
        </a:dk2>
        <a:lt2>
          <a:srgbClr val="E2EFCD"/>
        </a:lt2>
        <a:accent1>
          <a:srgbClr val="33CCCC"/>
        </a:accent1>
        <a:accent2>
          <a:srgbClr val="6352B8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5949A6"/>
        </a:accent6>
        <a:hlink>
          <a:srgbClr val="CCFFFF"/>
        </a:hlink>
        <a:folHlink>
          <a:srgbClr val="99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5">
        <a:dk1>
          <a:srgbClr val="48562C"/>
        </a:dk1>
        <a:lt1>
          <a:srgbClr val="FFFFFF"/>
        </a:lt1>
        <a:dk2>
          <a:srgbClr val="546434"/>
        </a:dk2>
        <a:lt2>
          <a:srgbClr val="FFFFCC"/>
        </a:lt2>
        <a:accent1>
          <a:srgbClr val="7B8A6E"/>
        </a:accent1>
        <a:accent2>
          <a:srgbClr val="527C3A"/>
        </a:accent2>
        <a:accent3>
          <a:srgbClr val="B3B8AE"/>
        </a:accent3>
        <a:accent4>
          <a:srgbClr val="DADADA"/>
        </a:accent4>
        <a:accent5>
          <a:srgbClr val="BFC4BA"/>
        </a:accent5>
        <a:accent6>
          <a:srgbClr val="497034"/>
        </a:accent6>
        <a:hlink>
          <a:srgbClr val="55B55E"/>
        </a:hlink>
        <a:folHlink>
          <a:srgbClr val="85B3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6">
        <a:dk1>
          <a:srgbClr val="96B29E"/>
        </a:dk1>
        <a:lt1>
          <a:srgbClr val="FFFFFF"/>
        </a:lt1>
        <a:dk2>
          <a:srgbClr val="A5BDAC"/>
        </a:dk2>
        <a:lt2>
          <a:srgbClr val="FFFFCC"/>
        </a:lt2>
        <a:accent1>
          <a:srgbClr val="4E8880"/>
        </a:accent1>
        <a:accent2>
          <a:srgbClr val="2F71B9"/>
        </a:accent2>
        <a:accent3>
          <a:srgbClr val="CFDBD2"/>
        </a:accent3>
        <a:accent4>
          <a:srgbClr val="DADADA"/>
        </a:accent4>
        <a:accent5>
          <a:srgbClr val="B2C3C0"/>
        </a:accent5>
        <a:accent6>
          <a:srgbClr val="2A66A7"/>
        </a:accent6>
        <a:hlink>
          <a:srgbClr val="9DC0E7"/>
        </a:hlink>
        <a:folHlink>
          <a:srgbClr val="54CA8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7">
        <a:dk1>
          <a:srgbClr val="D49C00"/>
        </a:dk1>
        <a:lt1>
          <a:srgbClr val="FFFFFF"/>
        </a:lt1>
        <a:dk2>
          <a:srgbClr val="CC9900"/>
        </a:dk2>
        <a:lt2>
          <a:srgbClr val="CEBD40"/>
        </a:lt2>
        <a:accent1>
          <a:srgbClr val="CC6600"/>
        </a:accent1>
        <a:accent2>
          <a:srgbClr val="808000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737300"/>
        </a:accent6>
        <a:hlink>
          <a:srgbClr val="FF99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8">
        <a:dk1>
          <a:srgbClr val="881700"/>
        </a:dk1>
        <a:lt1>
          <a:srgbClr val="FAF9E6"/>
        </a:lt1>
        <a:dk2>
          <a:srgbClr val="990000"/>
        </a:dk2>
        <a:lt2>
          <a:srgbClr val="EADC78"/>
        </a:lt2>
        <a:accent1>
          <a:srgbClr val="FF6600"/>
        </a:accent1>
        <a:accent2>
          <a:srgbClr val="B86D52"/>
        </a:accent2>
        <a:accent3>
          <a:srgbClr val="CAAAAA"/>
        </a:accent3>
        <a:accent4>
          <a:srgbClr val="D6D5C4"/>
        </a:accent4>
        <a:accent5>
          <a:srgbClr val="FFB8AA"/>
        </a:accent5>
        <a:accent6>
          <a:srgbClr val="A66249"/>
        </a:accent6>
        <a:hlink>
          <a:srgbClr val="D78D15"/>
        </a:hlink>
        <a:folHlink>
          <a:srgbClr val="C6B37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m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E6F5F6"/>
        </a:accent1>
        <a:accent2>
          <a:srgbClr val="A5E1A8"/>
        </a:accent2>
        <a:accent3>
          <a:srgbClr val="FFFFFF"/>
        </a:accent3>
        <a:accent4>
          <a:srgbClr val="000000"/>
        </a:accent4>
        <a:accent5>
          <a:srgbClr val="F0F9FA"/>
        </a:accent5>
        <a:accent6>
          <a:srgbClr val="95CC98"/>
        </a:accent6>
        <a:hlink>
          <a:srgbClr val="5B00B6"/>
        </a:hlink>
        <a:folHlink>
          <a:srgbClr val="34988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7_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B05BDDF2-4CE4-4C1B-A72F-4D58A77FE0F9}" vid="{6E715E98-67CC-47E1-82B6-F70FFD8F9674}"/>
    </a:ext>
  </a:extLst>
</a:theme>
</file>

<file path=ppt/theme/theme2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38681</TotalTime>
  <Words>1499</Words>
  <Application>Microsoft Office PowerPoint</Application>
  <PresentationFormat>On-screen Show (4:3)</PresentationFormat>
  <Paragraphs>749</Paragraphs>
  <Slides>43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28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43</vt:i4>
      </vt:variant>
    </vt:vector>
  </HeadingPairs>
  <TitlesOfParts>
    <vt:vector size="84" baseType="lpstr">
      <vt:lpstr>Arial</vt:lpstr>
      <vt:lpstr>Arial Black</vt:lpstr>
      <vt:lpstr>Calibri</vt:lpstr>
      <vt:lpstr>Corbel</vt:lpstr>
      <vt:lpstr>Open Sans</vt:lpstr>
      <vt:lpstr>Perpetua</vt:lpstr>
      <vt:lpstr>Roboto Black</vt:lpstr>
      <vt:lpstr>Tahoma</vt:lpstr>
      <vt:lpstr>Times New Roman</vt:lpstr>
      <vt:lpstr>Wingdings</vt:lpstr>
      <vt:lpstr>State of La P25 System July Report v5</vt:lpstr>
      <vt:lpstr>1_State of La P25 System July Report v5</vt:lpstr>
      <vt:lpstr>Theme SP</vt:lpstr>
      <vt:lpstr>Beam</vt:lpstr>
      <vt:lpstr>Shimmer</vt:lpstr>
      <vt:lpstr>1_Theme SP</vt:lpstr>
      <vt:lpstr>1_Beam</vt:lpstr>
      <vt:lpstr>1_Shimmer</vt:lpstr>
      <vt:lpstr>2_Theme SP</vt:lpstr>
      <vt:lpstr>2_Beam</vt:lpstr>
      <vt:lpstr>2_Shimmer</vt:lpstr>
      <vt:lpstr>3_Theme SP</vt:lpstr>
      <vt:lpstr>3_Beam</vt:lpstr>
      <vt:lpstr>3_Shimmer</vt:lpstr>
      <vt:lpstr>2_State of La P25 System July Report v5</vt:lpstr>
      <vt:lpstr>4_Theme SP</vt:lpstr>
      <vt:lpstr>4_Beam</vt:lpstr>
      <vt:lpstr>4_Shimmer</vt:lpstr>
      <vt:lpstr>5_Theme SP</vt:lpstr>
      <vt:lpstr>5_Beam</vt:lpstr>
      <vt:lpstr>5_Shimmer</vt:lpstr>
      <vt:lpstr>6_Theme SP</vt:lpstr>
      <vt:lpstr>6_Beam</vt:lpstr>
      <vt:lpstr>6_Shimmer</vt:lpstr>
      <vt:lpstr>7_Theme SP</vt:lpstr>
      <vt:lpstr>7_Beam</vt:lpstr>
      <vt:lpstr>7_Shimmer</vt:lpstr>
      <vt:lpstr>Theme1</vt:lpstr>
      <vt:lpstr>Bitmap Image</vt:lpstr>
      <vt:lpstr>Acrobat Document</vt:lpstr>
      <vt:lpstr>Worksheet</vt:lpstr>
      <vt:lpstr>L.W.I.N.</vt:lpstr>
      <vt:lpstr>Infrastructure Update</vt:lpstr>
      <vt:lpstr>SYSTEM SUMMARY</vt:lpstr>
      <vt:lpstr>PowerPoint Presentation</vt:lpstr>
      <vt:lpstr>Zone 2:  18 Sites in Full Operation</vt:lpstr>
      <vt:lpstr>Zone 3: 55 Sites in Full Operation</vt:lpstr>
      <vt:lpstr>Zone 4: 34 Sites in Full Operation</vt:lpstr>
      <vt:lpstr>New Thibodeaux Site Building</vt:lpstr>
      <vt:lpstr>New Thibodeaux Tower</vt:lpstr>
      <vt:lpstr>New Thibodeaux Tower-INBOUND Coverage</vt:lpstr>
      <vt:lpstr>New Thibodeaux Tower-OUTBOUND Coverage</vt:lpstr>
      <vt:lpstr>Channel Summary</vt:lpstr>
      <vt:lpstr>System   Statistics</vt:lpstr>
      <vt:lpstr>PowerPoint Presentation</vt:lpstr>
      <vt:lpstr>PUSH TO TALK</vt:lpstr>
      <vt:lpstr>PUSH TO TALK PER DAY</vt:lpstr>
      <vt:lpstr> BUSIES</vt:lpstr>
      <vt:lpstr>Top Busy Sites</vt:lpstr>
      <vt:lpstr>PowerPoint Presentation</vt:lpstr>
      <vt:lpstr>PowerPoint Presentation</vt:lpstr>
      <vt:lpstr>PowerPoint Presentation</vt:lpstr>
      <vt:lpstr>SYSTEM STATISTICS</vt:lpstr>
      <vt:lpstr>Subscriber Statistics</vt:lpstr>
      <vt:lpstr>Agencies Added Last 3 Months</vt:lpstr>
      <vt:lpstr>System Coverage</vt:lpstr>
      <vt:lpstr>PowerPoint Presentation</vt:lpstr>
      <vt:lpstr>Questions?</vt:lpstr>
      <vt:lpstr>Ethernet Update</vt:lpstr>
      <vt:lpstr>Existing Network</vt:lpstr>
      <vt:lpstr> New LWIN Network </vt:lpstr>
      <vt:lpstr>Completed Sites</vt:lpstr>
      <vt:lpstr>Completed Sites</vt:lpstr>
      <vt:lpstr>Completed Sites</vt:lpstr>
      <vt:lpstr>Completed Sites</vt:lpstr>
      <vt:lpstr>BATCH 3 SITES AND SITE TYPES</vt:lpstr>
      <vt:lpstr>BATCH 4 SITES AND SITE TYPES</vt:lpstr>
      <vt:lpstr>Thank You!</vt:lpstr>
      <vt:lpstr>Lafayette Parish LWIN Coverage</vt:lpstr>
      <vt:lpstr>Lafayette Parish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LWIN</dc:title>
  <dc:creator>sarah</dc:creator>
  <cp:lastModifiedBy>Jacob Chatfield</cp:lastModifiedBy>
  <cp:revision>706</cp:revision>
  <cp:lastPrinted>2021-10-22T22:51:24Z</cp:lastPrinted>
  <dcterms:created xsi:type="dcterms:W3CDTF">2020-06-23T14:44:16Z</dcterms:created>
  <dcterms:modified xsi:type="dcterms:W3CDTF">2024-07-31T16:52:43Z</dcterms:modified>
  <cp:contentStatus/>
</cp:coreProperties>
</file>