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33141-F117-4FB9-B653-A2B2B5BC0DF0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16BD438-E644-4F80-B2B5-69DC2A9A2AD4}">
      <dgm:prSet phldrT="[Text]" custT="1"/>
      <dgm:spPr>
        <a:xfrm>
          <a:off x="3779060" y="417930"/>
          <a:ext cx="1301393" cy="395565"/>
        </a:xfrm>
        <a:solidFill>
          <a:srgbClr val="92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US" sz="10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Kevin Davis</a:t>
          </a:r>
        </a:p>
        <a:p>
          <a:pPr>
            <a:lnSpc>
              <a:spcPts val="1100"/>
            </a:lnSpc>
            <a:spcAft>
              <a:spcPts val="0"/>
            </a:spcAft>
          </a:pPr>
          <a:r>
            <a:rPr lang="en-US" sz="10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Director</a:t>
          </a:r>
          <a:endParaRPr lang="en-US" sz="10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BF3A2BF-D614-4E58-A0E6-347C8A9025C5}" type="parTrans" cxnId="{F2601507-D8DD-4F07-8604-829ABA6BB9AF}">
      <dgm:prSet/>
      <dgm:spPr/>
      <dgm:t>
        <a:bodyPr/>
        <a:lstStyle/>
        <a:p>
          <a:endParaRPr lang="en-US"/>
        </a:p>
      </dgm:t>
    </dgm:pt>
    <dgm:pt modelId="{9543529A-C20B-4B0D-A16F-5E252A548F4F}" type="sibTrans" cxnId="{F2601507-D8DD-4F07-8604-829ABA6BB9AF}">
      <dgm:prSet/>
      <dgm:spPr/>
      <dgm:t>
        <a:bodyPr/>
        <a:lstStyle/>
        <a:p>
          <a:endParaRPr lang="en-US"/>
        </a:p>
      </dgm:t>
    </dgm:pt>
    <dgm:pt modelId="{449B9522-C2CF-4748-A673-5068061E0D2E}">
      <dgm:prSet phldrT="[Text]" custT="1"/>
      <dgm:spPr>
        <a:xfrm>
          <a:off x="3673825" y="2067858"/>
          <a:ext cx="1425323" cy="569015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Chris Guilbeaux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Deputy Director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Preparedness, Response</a:t>
          </a:r>
          <a:b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&amp; Interoperability</a:t>
          </a:r>
          <a:endParaRPr lang="en-US" sz="850" b="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3113496-9E22-4DB4-9443-50040CDD6B45}" type="parTrans" cxnId="{34276801-C077-485E-9583-39F0D8054852}">
      <dgm:prSet/>
      <dgm:spPr>
        <a:xfrm>
          <a:off x="4340767" y="813496"/>
          <a:ext cx="91440" cy="1254362"/>
        </a:xfrm>
        <a:noFill/>
        <a:ln w="127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A0208F0A-C17D-48E8-9E08-ED2C3320C756}" type="sibTrans" cxnId="{34276801-C077-485E-9583-39F0D8054852}">
      <dgm:prSet/>
      <dgm:spPr/>
      <dgm:t>
        <a:bodyPr/>
        <a:lstStyle/>
        <a:p>
          <a:endParaRPr lang="en-US"/>
        </a:p>
      </dgm:t>
    </dgm:pt>
    <dgm:pt modelId="{17BE5310-3006-4BBD-83D8-827E3A3D5604}">
      <dgm:prSet phldrT="[Text]" custT="1"/>
      <dgm:spPr>
        <a:xfrm>
          <a:off x="888626" y="2067858"/>
          <a:ext cx="1449558" cy="569015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Christina Dayries</a:t>
          </a:r>
        </a:p>
        <a:p>
          <a:pPr>
            <a:lnSpc>
              <a:spcPts val="1200"/>
            </a:lnSpc>
            <a:spcAft>
              <a:spcPts val="30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Chief of Staff/Deputy Director</a:t>
          </a:r>
        </a:p>
        <a:p>
          <a:pPr>
            <a:lnSpc>
              <a:spcPts val="14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Grants &amp; Administration</a:t>
          </a:r>
        </a:p>
      </dgm:t>
    </dgm:pt>
    <dgm:pt modelId="{D534615E-0071-4E63-88F0-AAE9C06B8DDF}" type="parTrans" cxnId="{B6D32930-3982-4D70-B844-D04FBBF35B4A}">
      <dgm:prSet/>
      <dgm:spPr>
        <a:xfrm>
          <a:off x="1613405" y="813496"/>
          <a:ext cx="2816351" cy="1254362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D4AB2619-85DD-4562-8F23-A0BC618E5DA4}" type="sibTrans" cxnId="{B6D32930-3982-4D70-B844-D04FBBF35B4A}">
      <dgm:prSet/>
      <dgm:spPr/>
      <dgm:t>
        <a:bodyPr/>
        <a:lstStyle/>
        <a:p>
          <a:endParaRPr lang="en-US"/>
        </a:p>
      </dgm:t>
    </dgm:pt>
    <dgm:pt modelId="{448E2B28-79F2-4E2E-8379-852BB89FFB55}">
      <dgm:prSet custT="1"/>
      <dgm:spPr>
        <a:xfrm>
          <a:off x="6474401" y="2073287"/>
          <a:ext cx="1384058" cy="569015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Mark Riley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30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Deputy Director</a:t>
          </a:r>
        </a:p>
        <a:p>
          <a:pPr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Disaster Recovery</a:t>
          </a:r>
          <a:endParaRPr lang="en-US" sz="850" b="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60A323A-0A6D-42F2-820B-6440D177B160}" type="parTrans" cxnId="{1752150D-4F04-4A53-9F32-E0FAD2159E6A}">
      <dgm:prSet/>
      <dgm:spPr>
        <a:xfrm>
          <a:off x="4429757" y="813496"/>
          <a:ext cx="2736673" cy="1259791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7BCDD1EB-5AA4-4C62-83D2-6F7A8A23D7F1}" type="sibTrans" cxnId="{1752150D-4F04-4A53-9F32-E0FAD2159E6A}">
      <dgm:prSet/>
      <dgm:spPr/>
      <dgm:t>
        <a:bodyPr/>
        <a:lstStyle/>
        <a:p>
          <a:endParaRPr lang="en-US"/>
        </a:p>
      </dgm:t>
    </dgm:pt>
    <dgm:pt modelId="{069E71F7-1FA7-4806-9E1E-4A37A628008E}">
      <dgm:prSet custT="1"/>
      <dgm:spPr>
        <a:xfrm>
          <a:off x="3084659" y="3854103"/>
          <a:ext cx="1180087" cy="1022698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tIns="54864"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D. Schultz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Section Chief</a:t>
          </a:r>
        </a:p>
        <a:p>
          <a:pPr marL="0" algn="ctr">
            <a:lnSpc>
              <a:spcPct val="100000"/>
            </a:lnSpc>
            <a:spcAft>
              <a:spcPts val="4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Preparedness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Training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Exercise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CI/KR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Planning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028D54F-9EF9-413E-A537-E5DDBCF0F7BE}" type="parTrans" cxnId="{BEF25449-FC31-4C0F-A4BF-7BA4B5D3A789}">
      <dgm:prSet/>
      <dgm:spPr>
        <a:xfrm>
          <a:off x="4264746" y="2636873"/>
          <a:ext cx="121740" cy="1728578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57EBB4EA-B432-45C7-8AB4-59086B3FAFE3}" type="sibTrans" cxnId="{BEF25449-FC31-4C0F-A4BF-7BA4B5D3A789}">
      <dgm:prSet/>
      <dgm:spPr/>
      <dgm:t>
        <a:bodyPr/>
        <a:lstStyle/>
        <a:p>
          <a:endParaRPr lang="en-US"/>
        </a:p>
      </dgm:t>
    </dgm:pt>
    <dgm:pt modelId="{2187D602-27BA-43A6-8B67-4DE864D7402D}">
      <dgm:prSet custT="1"/>
      <dgm:spPr>
        <a:xfrm>
          <a:off x="457196" y="3293699"/>
          <a:ext cx="1035799" cy="381172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Administrative Services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FCE07BE-9532-4BB6-9FDC-363B8F60C204}" type="parTrans" cxnId="{912D459D-3FA7-428E-80A1-CAA96A6722C0}">
      <dgm:prSet/>
      <dgm:spPr>
        <a:xfrm>
          <a:off x="1492996" y="2636873"/>
          <a:ext cx="120409" cy="847411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6908C7A9-1907-4297-A5AE-FBD2AE52EDFA}" type="sibTrans" cxnId="{912D459D-3FA7-428E-80A1-CAA96A6722C0}">
      <dgm:prSet/>
      <dgm:spPr/>
      <dgm:t>
        <a:bodyPr/>
        <a:lstStyle/>
        <a:p>
          <a:endParaRPr lang="en-US"/>
        </a:p>
      </dgm:t>
    </dgm:pt>
    <dgm:pt modelId="{1A44CC5E-439C-4075-AF3C-0B2CABFB4897}">
      <dgm:prSet custT="1"/>
      <dgm:spPr>
        <a:xfrm>
          <a:off x="470367" y="3779215"/>
          <a:ext cx="1035799" cy="533570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D. McLaughlin</a:t>
          </a:r>
        </a:p>
        <a:p>
          <a:pPr>
            <a:lnSpc>
              <a:spcPts val="1100"/>
            </a:lnSpc>
            <a:spcAft>
              <a:spcPct val="350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Facility Mgr.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Facility Management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ABBB059-3E8E-4863-BFA6-43EC023EF637}" type="parTrans" cxnId="{A21E1E34-31C9-41F3-A5E5-DD151153571D}">
      <dgm:prSet/>
      <dgm:spPr>
        <a:xfrm>
          <a:off x="1506166" y="2636873"/>
          <a:ext cx="107239" cy="1409127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3DF66B88-5BE3-487E-9FBB-791F30303097}" type="sibTrans" cxnId="{A21E1E34-31C9-41F3-A5E5-DD151153571D}">
      <dgm:prSet/>
      <dgm:spPr/>
      <dgm:t>
        <a:bodyPr/>
        <a:lstStyle/>
        <a:p>
          <a:endParaRPr lang="en-US"/>
        </a:p>
      </dgm:t>
    </dgm:pt>
    <dgm:pt modelId="{24D7CACD-0688-47AC-8E19-FD594DE54026}">
      <dgm:prSet custT="1"/>
      <dgm:spPr>
        <a:xfrm>
          <a:off x="5990085" y="3763327"/>
          <a:ext cx="1080613" cy="430470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90000"/>
            </a:lnSpc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Casey Tingle</a:t>
          </a:r>
        </a:p>
        <a:p>
          <a:pPr>
            <a:lnSpc>
              <a:spcPts val="700"/>
            </a:lnSpc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>
            <a:lnSpc>
              <a:spcPts val="700"/>
            </a:lnSpc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Hazard Mitigation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9F489E9-D356-4629-858F-614BA18BAB8A}" type="parTrans" cxnId="{5C8D8528-6FC8-4B41-B5D2-284B78701E8A}">
      <dgm:prSet/>
      <dgm:spPr>
        <a:xfrm>
          <a:off x="7070698" y="2642303"/>
          <a:ext cx="95731" cy="1336260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1B9E2CA1-0042-4250-A4BC-604D17B52D52}" type="sibTrans" cxnId="{5C8D8528-6FC8-4B41-B5D2-284B78701E8A}">
      <dgm:prSet/>
      <dgm:spPr/>
      <dgm:t>
        <a:bodyPr/>
        <a:lstStyle/>
        <a:p>
          <a:endParaRPr lang="en-US"/>
        </a:p>
      </dgm:t>
    </dgm:pt>
    <dgm:pt modelId="{AEB63043-4AFA-4A6F-BDD8-D0353B043AC0}">
      <dgm:prSet custT="1"/>
      <dgm:spPr>
        <a:xfrm>
          <a:off x="7271555" y="3766780"/>
          <a:ext cx="1080613" cy="430470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Mark </a:t>
          </a:r>
          <a:r>
            <a:rPr lang="en-US" sz="850" b="0" dirty="0" err="1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DeBosier</a:t>
          </a:r>
          <a:endParaRPr lang="en-US" sz="850" b="0" dirty="0" smtClean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Public Assistance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049B3A3-2093-424F-A71E-58D5C8EF1F0E}" type="parTrans" cxnId="{609877C0-05F7-4CA3-BA2C-8C3262E7BE29}">
      <dgm:prSet/>
      <dgm:spPr>
        <a:xfrm>
          <a:off x="7166430" y="2642303"/>
          <a:ext cx="105124" cy="1339712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E7C82B44-4756-474E-A80C-823F18FD5FFA}" type="sibTrans" cxnId="{609877C0-05F7-4CA3-BA2C-8C3262E7BE29}">
      <dgm:prSet/>
      <dgm:spPr/>
      <dgm:t>
        <a:bodyPr/>
        <a:lstStyle/>
        <a:p>
          <a:endParaRPr lang="en-US"/>
        </a:p>
      </dgm:t>
    </dgm:pt>
    <dgm:pt modelId="{AA12BC52-996C-43A3-A468-5D89510130E3}">
      <dgm:prSet custT="1"/>
      <dgm:spPr>
        <a:xfrm>
          <a:off x="459780" y="4845006"/>
          <a:ext cx="1035799" cy="565191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T. Broussard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Compliance Mgr.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Sub Recipient Monitoring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4F38B6F-3B6D-4601-A02D-40CFE8D00573}" type="parTrans" cxnId="{53ABF16D-1B93-4B63-A03D-5174EA773775}">
      <dgm:prSet/>
      <dgm:spPr>
        <a:xfrm>
          <a:off x="1495580" y="2636873"/>
          <a:ext cx="117825" cy="2490729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AB1010B2-8D48-4376-A1A8-19DC29C18603}" type="sibTrans" cxnId="{53ABF16D-1B93-4B63-A03D-5174EA773775}">
      <dgm:prSet/>
      <dgm:spPr/>
      <dgm:t>
        <a:bodyPr/>
        <a:lstStyle/>
        <a:p>
          <a:endParaRPr lang="en-US"/>
        </a:p>
      </dgm:t>
    </dgm:pt>
    <dgm:pt modelId="{B2EF507A-83D7-4ADA-AC2D-CD09012C127E}" type="asst">
      <dgm:prSet custT="1"/>
      <dgm:spPr>
        <a:xfrm>
          <a:off x="3120185" y="936700"/>
          <a:ext cx="1165023" cy="345544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James Smith</a:t>
          </a:r>
        </a:p>
        <a:p>
          <a:pPr>
            <a:lnSpc>
              <a:spcPct val="90000"/>
            </a:lnSpc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Executive Officer</a:t>
          </a:r>
          <a:endParaRPr lang="en-US" sz="850" b="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A7190DA-D9D9-4E4C-935C-ADCD37005F70}" type="parTrans" cxnId="{D46AD5B9-4231-4196-8E19-AF240E5334D3}">
      <dgm:prSet/>
      <dgm:spPr>
        <a:xfrm>
          <a:off x="4285209" y="813496"/>
          <a:ext cx="144547" cy="295976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B14A261F-F46C-4EC1-81FA-D85DDF02FE73}" type="sibTrans" cxnId="{D46AD5B9-4231-4196-8E19-AF240E5334D3}">
      <dgm:prSet/>
      <dgm:spPr/>
      <dgm:t>
        <a:bodyPr/>
        <a:lstStyle/>
        <a:p>
          <a:endParaRPr lang="en-US"/>
        </a:p>
      </dgm:t>
    </dgm:pt>
    <dgm:pt modelId="{49E733B6-44C0-41A5-826D-5BB9EC5A3B0B}">
      <dgm:prSet custT="1"/>
      <dgm:spPr>
        <a:xfrm>
          <a:off x="4470705" y="3854103"/>
          <a:ext cx="1091896" cy="1022698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tIns="54864" bIns="9144"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S. Wyatt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Section Chief</a:t>
          </a:r>
          <a:b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Operations</a:t>
          </a:r>
        </a:p>
        <a:p>
          <a:pPr marL="0"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EOC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Logistics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Mapping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Interoperability</a:t>
          </a:r>
        </a:p>
      </dgm:t>
    </dgm:pt>
    <dgm:pt modelId="{66BBB9AF-D7AE-48D7-B16A-C9502467F0BC}" type="parTrans" cxnId="{F282A0F2-9815-46F1-BEB4-D80DD2CC8BB4}">
      <dgm:prSet/>
      <dgm:spPr>
        <a:xfrm>
          <a:off x="4340767" y="2636873"/>
          <a:ext cx="91440" cy="1728578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7ECA3ECC-6037-4780-9FA9-2A92C762C303}" type="sibTrans" cxnId="{F282A0F2-9815-46F1-BEB4-D80DD2CC8BB4}">
      <dgm:prSet/>
      <dgm:spPr/>
      <dgm:t>
        <a:bodyPr/>
        <a:lstStyle/>
        <a:p>
          <a:endParaRPr lang="en-US"/>
        </a:p>
      </dgm:t>
    </dgm:pt>
    <dgm:pt modelId="{CE31FA89-2FC2-486B-9EF8-2F210348805C}" type="asst">
      <dgm:prSet custT="1"/>
      <dgm:spPr>
        <a:xfrm>
          <a:off x="4548971" y="936700"/>
          <a:ext cx="1091452" cy="344281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850" b="0" dirty="0" err="1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Vernie</a:t>
          </a: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McNamee</a:t>
          </a:r>
        </a:p>
        <a:p>
          <a:pPr>
            <a:lnSpc>
              <a:spcPct val="90000"/>
            </a:lnSpc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Executive Assistant</a:t>
          </a:r>
          <a:endParaRPr lang="en-US" sz="850" b="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2EEC021-ED19-4D28-A6A3-15D53A58BA00}" type="parTrans" cxnId="{9856E681-5534-411D-A043-6A8D77028C2F}">
      <dgm:prSet/>
      <dgm:spPr>
        <a:xfrm>
          <a:off x="4429757" y="813496"/>
          <a:ext cx="119214" cy="295344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A522E628-0C2D-478F-97DA-D0B4A3D770D1}" type="sibTrans" cxnId="{9856E681-5534-411D-A043-6A8D77028C2F}">
      <dgm:prSet/>
      <dgm:spPr/>
      <dgm:t>
        <a:bodyPr/>
        <a:lstStyle/>
        <a:p>
          <a:endParaRPr lang="en-US"/>
        </a:p>
      </dgm:t>
    </dgm:pt>
    <dgm:pt modelId="{6FD14181-3510-4A22-83BC-EDCF926ABF67}" type="asst">
      <dgm:prSet custT="1"/>
      <dgm:spPr>
        <a:xfrm>
          <a:off x="3099105" y="2743199"/>
          <a:ext cx="1171504" cy="961500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t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Kevin Breaux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>
            <a:lnSpc>
              <a:spcPct val="90000"/>
            </a:lnSpc>
            <a:spcAft>
              <a:spcPts val="300"/>
            </a:spcAft>
          </a:pPr>
          <a:endParaRPr lang="en-US" sz="850" b="0" dirty="0" smtClean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Regional Support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Fusion Center Support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Fixed Nuclear Facilities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7BE9A55-3EE9-46EA-988D-933464AE9641}" type="parTrans" cxnId="{0384A56E-FF64-4617-BA0E-C5E0AE63C7AE}">
      <dgm:prSet/>
      <dgm:spPr>
        <a:xfrm>
          <a:off x="4270610" y="2636873"/>
          <a:ext cx="115877" cy="587075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5D4C94C5-E470-4FDA-9944-1C4DF0E99465}" type="sibTrans" cxnId="{0384A56E-FF64-4617-BA0E-C5E0AE63C7AE}">
      <dgm:prSet/>
      <dgm:spPr/>
      <dgm:t>
        <a:bodyPr/>
        <a:lstStyle/>
        <a:p>
          <a:endParaRPr lang="en-US"/>
        </a:p>
      </dgm:t>
    </dgm:pt>
    <dgm:pt modelId="{F2B092E6-92A3-45EE-8175-3BD90D766EB8}" type="asst">
      <dgm:prSet custT="1"/>
      <dgm:spPr>
        <a:xfrm>
          <a:off x="5953449" y="2749944"/>
          <a:ext cx="1142110" cy="781261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DR Management</a:t>
          </a:r>
        </a:p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Legal, Appeals, Doc Services, CAP, Closeout, Process Services</a:t>
          </a:r>
          <a:endParaRPr lang="en-US" sz="850" b="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953E8F8-5CA2-4FE1-A95D-B38CD5FB98B0}" type="parTrans" cxnId="{50395E76-3B15-4293-9EB8-7BFF3A106F38}">
      <dgm:prSet/>
      <dgm:spPr>
        <a:xfrm>
          <a:off x="7049839" y="2642303"/>
          <a:ext cx="91440" cy="498272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905E99FF-E671-4C97-B6C8-002876E5EA33}" type="sibTrans" cxnId="{50395E76-3B15-4293-9EB8-7BFF3A106F38}">
      <dgm:prSet/>
      <dgm:spPr/>
      <dgm:t>
        <a:bodyPr/>
        <a:lstStyle/>
        <a:p>
          <a:endParaRPr lang="en-US"/>
        </a:p>
      </dgm:t>
    </dgm:pt>
    <dgm:pt modelId="{053BF233-5764-440F-8024-A8B90923502D}">
      <dgm:prSet custT="1"/>
      <dgm:spPr>
        <a:xfrm>
          <a:off x="459527" y="4388985"/>
          <a:ext cx="1035799" cy="381172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85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Homeland Security Grants Admin.</a:t>
          </a:r>
          <a:endParaRPr lang="en-US" sz="85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92CE741-B0C8-4AAF-B24C-BAB6F3079268}" type="sibTrans" cxnId="{DD032E02-874B-4354-AD21-04923EF4CDF0}">
      <dgm:prSet/>
      <dgm:spPr/>
      <dgm:t>
        <a:bodyPr/>
        <a:lstStyle/>
        <a:p>
          <a:endParaRPr lang="en-US"/>
        </a:p>
      </dgm:t>
    </dgm:pt>
    <dgm:pt modelId="{EA3D535B-D767-48C7-83A0-DBBE90892DF6}" type="parTrans" cxnId="{DD032E02-874B-4354-AD21-04923EF4CDF0}">
      <dgm:prSet/>
      <dgm:spPr>
        <a:xfrm>
          <a:off x="1495327" y="2636873"/>
          <a:ext cx="118078" cy="1942697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71459874-8D22-440B-A3EE-3EE06B868200}">
      <dgm:prSet custT="1"/>
      <dgm:spPr>
        <a:xfrm>
          <a:off x="1714169" y="2775862"/>
          <a:ext cx="1070256" cy="327969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James Clark</a:t>
          </a:r>
        </a:p>
        <a:p>
          <a:pPr>
            <a:lnSpc>
              <a:spcPts val="12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</dgm:t>
    </dgm:pt>
    <dgm:pt modelId="{A855C716-DB9A-4E03-90FA-2C4A0CDC475E}" type="parTrans" cxnId="{86814BE5-0086-4764-83F5-FB87B939610B}">
      <dgm:prSet/>
      <dgm:spPr>
        <a:xfrm>
          <a:off x="1613405" y="2636873"/>
          <a:ext cx="100763" cy="302972"/>
        </a:xfr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gm:spPr>
      <dgm:t>
        <a:bodyPr/>
        <a:lstStyle/>
        <a:p>
          <a:endParaRPr lang="en-US" dirty="0"/>
        </a:p>
      </dgm:t>
    </dgm:pt>
    <dgm:pt modelId="{DB5BA665-2525-4EE0-B205-3C8FD13367F7}" type="sibTrans" cxnId="{86814BE5-0086-4764-83F5-FB87B939610B}">
      <dgm:prSet/>
      <dgm:spPr/>
      <dgm:t>
        <a:bodyPr/>
        <a:lstStyle/>
        <a:p>
          <a:endParaRPr lang="en-US"/>
        </a:p>
      </dgm:t>
    </dgm:pt>
    <dgm:pt modelId="{DF6E7690-F68C-4F11-8860-F1C968F6220D}" type="asst">
      <dgm:prSet custT="1"/>
      <dgm:spPr>
        <a:xfrm>
          <a:off x="3127456" y="1341075"/>
          <a:ext cx="1165023" cy="411526"/>
        </a:xfr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800"/>
            </a:lnSpc>
            <a:spcAft>
              <a:spcPct val="3500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Mike Steele</a:t>
          </a:r>
        </a:p>
        <a:p>
          <a:pPr>
            <a:lnSpc>
              <a:spcPts val="800"/>
            </a:lnSpc>
            <a:spcAft>
              <a:spcPts val="0"/>
            </a:spcAft>
          </a:pPr>
          <a:r>
            <a:rPr lang="en-US" sz="850" b="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Communications Director</a:t>
          </a:r>
          <a:endParaRPr lang="en-US" sz="850" b="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BBA9957-1848-4CAD-81CD-6638E00DF376}" type="parTrans" cxnId="{04B48FA5-69E1-46E2-B615-36ECC8A709FF}">
      <dgm:prSet/>
      <dgm:spPr>
        <a:xfrm>
          <a:off x="4292480" y="813496"/>
          <a:ext cx="137276" cy="733342"/>
        </a:xfrm>
        <a:noFill/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B1E27B7-AB93-48F6-8F6B-E7D06738CBB7}" type="sibTrans" cxnId="{04B48FA5-69E1-46E2-B615-36ECC8A709FF}">
      <dgm:prSet/>
      <dgm:spPr/>
      <dgm:t>
        <a:bodyPr/>
        <a:lstStyle/>
        <a:p>
          <a:endParaRPr lang="en-US"/>
        </a:p>
      </dgm:t>
    </dgm:pt>
    <dgm:pt modelId="{E8349CC1-F5AE-442C-913D-CEE9E6896811}">
      <dgm:prSet custT="1"/>
      <dgm:spPr>
        <a:xfrm>
          <a:off x="1894391" y="3810002"/>
          <a:ext cx="882013" cy="578109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Joseph</a:t>
          </a:r>
        </a:p>
        <a:p>
          <a:pPr>
            <a:lnSpc>
              <a:spcPts val="900"/>
            </a:lnSpc>
            <a:spcAft>
              <a:spcPts val="0"/>
            </a:spcAft>
          </a:pPr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pPr>
            <a:lnSpc>
              <a:spcPts val="900"/>
            </a:lnSpc>
            <a:spcAft>
              <a:spcPts val="0"/>
            </a:spcAft>
          </a:pPr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Recovery Grants Administration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35B4D8-CF89-4A1C-B71A-E46134E4EC6A}" type="parTrans" cxnId="{5EDC551A-5780-4D6B-AD8C-AE710328C701}">
      <dgm:prSet/>
      <dgm:spPr>
        <a:xfrm>
          <a:off x="1775475" y="3103831"/>
          <a:ext cx="91440" cy="995226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E6C2D50-9ADD-44FD-9984-35F0E29D3EB7}" type="sibTrans" cxnId="{5EDC551A-5780-4D6B-AD8C-AE710328C701}">
      <dgm:prSet/>
      <dgm:spPr/>
      <dgm:t>
        <a:bodyPr/>
        <a:lstStyle/>
        <a:p>
          <a:endParaRPr lang="en-US"/>
        </a:p>
      </dgm:t>
    </dgm:pt>
    <dgm:pt modelId="{EE24CFCC-BB40-475F-9F11-A144DCE95C6F}">
      <dgm:prSet custT="1"/>
      <dgm:spPr>
        <a:xfrm>
          <a:off x="5985429" y="4887525"/>
          <a:ext cx="874182" cy="426719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T. Wilson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HM Grants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7C18D8D-A579-461A-9F92-D337F3E1D92D}" type="parTrans" cxnId="{298D9401-2327-4368-8904-5DA117F18FBD}">
      <dgm:prSet/>
      <dgm:spPr>
        <a:xfrm>
          <a:off x="6859612" y="4193798"/>
          <a:ext cx="103024" cy="907086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1B14F0A-BF63-4423-81C8-2E7EBF7434D6}" type="sibTrans" cxnId="{298D9401-2327-4368-8904-5DA117F18FBD}">
      <dgm:prSet/>
      <dgm:spPr/>
      <dgm:t>
        <a:bodyPr/>
        <a:lstStyle/>
        <a:p>
          <a:endParaRPr lang="en-US"/>
        </a:p>
      </dgm:t>
    </dgm:pt>
    <dgm:pt modelId="{651D0B90-1DAF-4250-9534-1D8F96FC1E97}">
      <dgm:prSet custT="1"/>
      <dgm:spPr>
        <a:xfrm>
          <a:off x="5985429" y="5395526"/>
          <a:ext cx="874182" cy="426719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</a:t>
          </a:r>
          <a:r>
            <a:rPr lang="en-US" sz="85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Giering</a:t>
          </a:r>
          <a:endParaRPr lang="en-US" sz="85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SHMO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HM SALS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1461E1-E4DB-4BBB-9B94-57C01D0880EA}" type="parTrans" cxnId="{46AFD2AA-BDA4-4129-95AA-7C955B38A6E9}">
      <dgm:prSet/>
      <dgm:spPr>
        <a:xfrm>
          <a:off x="6859612" y="4193798"/>
          <a:ext cx="103024" cy="1415087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6177E37-B27A-47B4-9B17-ECDDA4B25E71}" type="sibTrans" cxnId="{46AFD2AA-BDA4-4129-95AA-7C955B38A6E9}">
      <dgm:prSet/>
      <dgm:spPr/>
      <dgm:t>
        <a:bodyPr/>
        <a:lstStyle/>
        <a:p>
          <a:endParaRPr lang="en-US"/>
        </a:p>
      </dgm:t>
    </dgm:pt>
    <dgm:pt modelId="{2781232A-E8B2-4DF4-9669-97B4BD49D687}">
      <dgm:prSet custT="1"/>
      <dgm:spPr>
        <a:xfrm>
          <a:off x="7536886" y="4366303"/>
          <a:ext cx="866351" cy="335278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L. Browning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 Officer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088EEF-0CA2-43BB-A187-96B2298C5234}" type="parTrans" cxnId="{F9967B29-80C2-407F-8A24-EEE9B3648E71}">
      <dgm:prSet/>
      <dgm:spPr>
        <a:xfrm>
          <a:off x="7379616" y="4197251"/>
          <a:ext cx="157270" cy="336691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E77369A-7FF2-4B48-B095-C6E5F80848C7}" type="sibTrans" cxnId="{F9967B29-80C2-407F-8A24-EEE9B3648E71}">
      <dgm:prSet/>
      <dgm:spPr/>
      <dgm:t>
        <a:bodyPr/>
        <a:lstStyle/>
        <a:p>
          <a:endParaRPr lang="en-US"/>
        </a:p>
      </dgm:t>
    </dgm:pt>
    <dgm:pt modelId="{8B9B630E-164E-4D36-925D-1B38790731EC}">
      <dgm:prSet custT="1"/>
      <dgm:spPr>
        <a:xfrm>
          <a:off x="7541959" y="5760579"/>
          <a:ext cx="906015" cy="640223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Gonzales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Technical Services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932C7A6-1539-4147-A0A5-209B1B2ED0A4}" type="parTrans" cxnId="{3CBA7C7C-AEE7-49A3-90AB-50B1F0EE7980}">
      <dgm:prSet/>
      <dgm:spPr>
        <a:xfrm>
          <a:off x="7379616" y="4197251"/>
          <a:ext cx="162342" cy="1883440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56FF08F-A086-4D44-B8E8-3B3E8CE6E1AB}" type="sibTrans" cxnId="{3CBA7C7C-AEE7-49A3-90AB-50B1F0EE7980}">
      <dgm:prSet/>
      <dgm:spPr/>
      <dgm:t>
        <a:bodyPr/>
        <a:lstStyle/>
        <a:p>
          <a:endParaRPr lang="en-US"/>
        </a:p>
      </dgm:t>
    </dgm:pt>
    <dgm:pt modelId="{10881DBB-E3F0-4BB2-A627-E75AE41C20CD}">
      <dgm:prSet custT="1"/>
      <dgm:spPr>
        <a:xfrm>
          <a:off x="7527995" y="5221550"/>
          <a:ext cx="906015" cy="417254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M. Smith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SALs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414DC7-1875-438F-97B9-B2063C319961}" type="parTrans" cxnId="{39FC22D2-99FC-4071-83CF-19A0A87604FD}">
      <dgm:prSet/>
      <dgm:spPr>
        <a:xfrm>
          <a:off x="7379616" y="4197251"/>
          <a:ext cx="148378" cy="1232926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CD74567-3ED0-44DB-83E0-DACE1DBF4377}" type="sibTrans" cxnId="{39FC22D2-99FC-4071-83CF-19A0A87604FD}">
      <dgm:prSet/>
      <dgm:spPr/>
      <dgm:t>
        <a:bodyPr/>
        <a:lstStyle/>
        <a:p>
          <a:endParaRPr lang="en-US"/>
        </a:p>
      </dgm:t>
    </dgm:pt>
    <dgm:pt modelId="{65F60C60-F4CE-4C1D-A1EB-BE5BF2255576}">
      <dgm:prSet custT="1"/>
      <dgm:spPr>
        <a:xfrm>
          <a:off x="5943595" y="4347773"/>
          <a:ext cx="849475" cy="359315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Oiler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 Officer 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09773B-62F4-45D5-8500-019A8A3A5D6F}" type="parTrans" cxnId="{67B481F9-E136-4F30-8ABC-065A49A25764}">
      <dgm:prSet/>
      <dgm:spPr>
        <a:xfrm>
          <a:off x="6793071" y="4193798"/>
          <a:ext cx="169565" cy="333632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C90AA6C-AEF6-41CE-8D8A-C94497606B95}" type="sibTrans" cxnId="{67B481F9-E136-4F30-8ABC-065A49A25764}">
      <dgm:prSet/>
      <dgm:spPr/>
      <dgm:t>
        <a:bodyPr/>
        <a:lstStyle/>
        <a:p>
          <a:endParaRPr lang="en-US"/>
        </a:p>
      </dgm:t>
    </dgm:pt>
    <dgm:pt modelId="{716590D3-68AF-4397-B0DE-CB3BDECDCC4B}">
      <dgm:prSet custT="1"/>
      <dgm:spPr>
        <a:xfrm>
          <a:off x="7796350" y="4742567"/>
          <a:ext cx="860951" cy="340298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Closeout</a:t>
          </a:r>
        </a:p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Grants </a:t>
          </a:r>
          <a:r>
            <a:rPr lang="en-US" sz="85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Mgmt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1A7A875-ADF5-44B4-9D8A-8423D85B3FDB}" type="parTrans" cxnId="{BCA39925-F225-4A12-9931-90D8607C7DFA}">
      <dgm:prSet/>
      <dgm:spPr>
        <a:xfrm>
          <a:off x="7623522" y="4701582"/>
          <a:ext cx="172828" cy="211134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F13B14-BB87-4BA4-9F46-927BEF4C0449}" type="sibTrans" cxnId="{BCA39925-F225-4A12-9931-90D8607C7DFA}">
      <dgm:prSet/>
      <dgm:spPr/>
      <dgm:t>
        <a:bodyPr/>
        <a:lstStyle/>
        <a:p>
          <a:endParaRPr lang="en-US"/>
        </a:p>
      </dgm:t>
    </dgm:pt>
    <dgm:pt modelId="{54D4CB74-48F4-4230-B1E2-1473E86A1426}">
      <dgm:prSet custT="1"/>
      <dgm:spPr>
        <a:xfrm>
          <a:off x="1894642" y="3352799"/>
          <a:ext cx="881762" cy="385136"/>
        </a:xfr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5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Management Cost</a:t>
          </a:r>
          <a:endParaRPr lang="en-US" sz="85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9FF346-62C8-4C3A-A45F-539ABB25220D}" type="sibTrans" cxnId="{9E707753-8FE1-4FDE-907F-0616EC63BD15}">
      <dgm:prSet/>
      <dgm:spPr/>
      <dgm:t>
        <a:bodyPr/>
        <a:lstStyle/>
        <a:p>
          <a:endParaRPr lang="en-US"/>
        </a:p>
      </dgm:t>
    </dgm:pt>
    <dgm:pt modelId="{4A7558C9-63DB-4DD3-9EFA-30F7C7995808}" type="parTrans" cxnId="{9E707753-8FE1-4FDE-907F-0616EC63BD15}">
      <dgm:prSet/>
      <dgm:spPr>
        <a:xfrm>
          <a:off x="1775475" y="3103831"/>
          <a:ext cx="91440" cy="441536"/>
        </a:xfr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42B0657-3F3C-4D50-BE7D-2EA2779B3ADB}" type="pres">
      <dgm:prSet presAssocID="{75A33141-F117-4FB9-B653-A2B2B5BC0D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DFB038-FD66-46E3-9CB2-623B748CAC64}" type="pres">
      <dgm:prSet presAssocID="{916BD438-E644-4F80-B2B5-69DC2A9A2AD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818608-657E-44B4-96B0-F12C54DDC56F}" type="pres">
      <dgm:prSet presAssocID="{916BD438-E644-4F80-B2B5-69DC2A9A2AD4}" presName="rootComposite1" presStyleCnt="0"/>
      <dgm:spPr/>
      <dgm:t>
        <a:bodyPr/>
        <a:lstStyle/>
        <a:p>
          <a:endParaRPr lang="en-US"/>
        </a:p>
      </dgm:t>
    </dgm:pt>
    <dgm:pt modelId="{F8B23BC1-6DCD-4FD3-8779-BF4ED32BE71B}" type="pres">
      <dgm:prSet presAssocID="{916BD438-E644-4F80-B2B5-69DC2A9A2AD4}" presName="rootText1" presStyleLbl="node0" presStyleIdx="0" presStyleCnt="1" custScaleX="134949" custScaleY="82037" custLinFactNeighborX="9952" custLinFactNeighborY="882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3A5769-982F-47D0-AE4F-5E35C371B876}" type="pres">
      <dgm:prSet presAssocID="{916BD438-E644-4F80-B2B5-69DC2A9A2A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AFE458-7EF2-4EAD-8EDB-F29FC42587C0}" type="pres">
      <dgm:prSet presAssocID="{916BD438-E644-4F80-B2B5-69DC2A9A2AD4}" presName="hierChild2" presStyleCnt="0"/>
      <dgm:spPr/>
      <dgm:t>
        <a:bodyPr/>
        <a:lstStyle/>
        <a:p>
          <a:endParaRPr lang="en-US"/>
        </a:p>
      </dgm:t>
    </dgm:pt>
    <dgm:pt modelId="{CFF49FB8-43E8-4815-9B44-FF0D73454AD8}" type="pres">
      <dgm:prSet presAssocID="{43113496-9E22-4DB4-9443-50040CDD6B45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88989" y="0"/>
              </a:moveTo>
              <a:lnTo>
                <a:pt x="88989" y="1153104"/>
              </a:lnTo>
              <a:lnTo>
                <a:pt x="45720" y="1153104"/>
              </a:lnTo>
              <a:lnTo>
                <a:pt x="45720" y="12543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47FB831-AF1E-4C41-A244-4B22C735C3FF}" type="pres">
      <dgm:prSet presAssocID="{449B9522-C2CF-4748-A673-5068061E0D2E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8AFA4A5E-EB46-44EF-A5FF-F9CAC80A82FC}" type="pres">
      <dgm:prSet presAssocID="{449B9522-C2CF-4748-A673-5068061E0D2E}" presName="rootComposite" presStyleCnt="0"/>
      <dgm:spPr/>
      <dgm:t>
        <a:bodyPr/>
        <a:lstStyle/>
        <a:p>
          <a:endParaRPr lang="en-US"/>
        </a:p>
      </dgm:t>
    </dgm:pt>
    <dgm:pt modelId="{654CCCE2-7EF8-4558-9E9B-B1C7958002CD}" type="pres">
      <dgm:prSet presAssocID="{449B9522-C2CF-4748-A673-5068061E0D2E}" presName="rootText" presStyleLbl="node2" presStyleIdx="0" presStyleCnt="3" custScaleX="165736" custScaleY="118009" custLinFactX="100000" custLinFactNeighborX="176392" custLinFactNeighborY="150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8B6075-CD20-4977-8601-8B0BAE6A9695}" type="pres">
      <dgm:prSet presAssocID="{449B9522-C2CF-4748-A673-5068061E0D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E60940-1046-4D3A-B83A-F2A5D8CA76F1}" type="pres">
      <dgm:prSet presAssocID="{449B9522-C2CF-4748-A673-5068061E0D2E}" presName="hierChild4" presStyleCnt="0"/>
      <dgm:spPr/>
      <dgm:t>
        <a:bodyPr/>
        <a:lstStyle/>
        <a:p>
          <a:endParaRPr lang="en-US"/>
        </a:p>
      </dgm:t>
    </dgm:pt>
    <dgm:pt modelId="{A1F48CAB-967D-4572-8E77-C6002F5CD147}" type="pres">
      <dgm:prSet presAssocID="{D028D54F-9EF9-413E-A537-E5DDBCF0F7BE}" presName="Name48" presStyleLbl="parChTrans1D3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121740" y="0"/>
              </a:moveTo>
              <a:lnTo>
                <a:pt x="121740" y="1728578"/>
              </a:lnTo>
              <a:lnTo>
                <a:pt x="0" y="172857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535F45C-2A74-4ABD-A5B7-DABDC7067D7F}" type="pres">
      <dgm:prSet presAssocID="{069E71F7-1FA7-4806-9E1E-4A37A62800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ECB50-8F34-4C51-BA9E-A267EC6B3498}" type="pres">
      <dgm:prSet presAssocID="{069E71F7-1FA7-4806-9E1E-4A37A628008E}" presName="rootComposite" presStyleCnt="0"/>
      <dgm:spPr/>
      <dgm:t>
        <a:bodyPr/>
        <a:lstStyle/>
        <a:p>
          <a:endParaRPr lang="en-US"/>
        </a:p>
      </dgm:t>
    </dgm:pt>
    <dgm:pt modelId="{1339406C-8992-4392-AA94-D188189CE30E}" type="pres">
      <dgm:prSet presAssocID="{069E71F7-1FA7-4806-9E1E-4A37A628008E}" presName="rootText" presStyleLbl="node3" presStyleIdx="0" presStyleCnt="9" custScaleX="122370" custScaleY="212099" custLinFactX="100000" custLinFactNeighborX="174268" custLinFactNeighborY="-1110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A8EA9C-8325-40DC-A5F1-FB328197DBE2}" type="pres">
      <dgm:prSet presAssocID="{069E71F7-1FA7-4806-9E1E-4A37A628008E}" presName="rootConnector" presStyleLbl="node3" presStyleIdx="0" presStyleCnt="9"/>
      <dgm:spPr/>
      <dgm:t>
        <a:bodyPr/>
        <a:lstStyle/>
        <a:p>
          <a:endParaRPr lang="en-US"/>
        </a:p>
      </dgm:t>
    </dgm:pt>
    <dgm:pt modelId="{4C8C62CC-3E37-4474-A6E2-1A385247BF8C}" type="pres">
      <dgm:prSet presAssocID="{069E71F7-1FA7-4806-9E1E-4A37A628008E}" presName="hierChild4" presStyleCnt="0"/>
      <dgm:spPr/>
      <dgm:t>
        <a:bodyPr/>
        <a:lstStyle/>
        <a:p>
          <a:endParaRPr lang="en-US"/>
        </a:p>
      </dgm:t>
    </dgm:pt>
    <dgm:pt modelId="{3E4FCD98-AA68-4EA1-B66C-BDA248574BA6}" type="pres">
      <dgm:prSet presAssocID="{069E71F7-1FA7-4806-9E1E-4A37A628008E}" presName="hierChild5" presStyleCnt="0"/>
      <dgm:spPr/>
      <dgm:t>
        <a:bodyPr/>
        <a:lstStyle/>
        <a:p>
          <a:endParaRPr lang="en-US"/>
        </a:p>
      </dgm:t>
    </dgm:pt>
    <dgm:pt modelId="{EB78B3D4-C012-48ED-9370-628983A964D5}" type="pres">
      <dgm:prSet presAssocID="{66BBB9AF-D7AE-48D7-B16A-C9502467F0BC}" presName="Name48" presStyleLbl="parChTrans1D3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578"/>
              </a:lnTo>
              <a:lnTo>
                <a:pt x="129937" y="172857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5A164E9-CC4D-46D5-9234-F7B3C1D6FFE8}" type="pres">
      <dgm:prSet presAssocID="{49E733B6-44C0-41A5-826D-5BB9EC5A3B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9611232-BDFB-4655-836B-6F0BD4441C91}" type="pres">
      <dgm:prSet presAssocID="{49E733B6-44C0-41A5-826D-5BB9EC5A3B0B}" presName="rootComposite" presStyleCnt="0"/>
      <dgm:spPr/>
      <dgm:t>
        <a:bodyPr/>
        <a:lstStyle/>
        <a:p>
          <a:endParaRPr lang="en-US"/>
        </a:p>
      </dgm:t>
    </dgm:pt>
    <dgm:pt modelId="{AB32D4E6-A1A0-4435-ABCB-47C0B96A45A8}" type="pres">
      <dgm:prSet presAssocID="{49E733B6-44C0-41A5-826D-5BB9EC5A3B0B}" presName="rootText" presStyleLbl="node3" presStyleIdx="1" presStyleCnt="9" custScaleX="113225" custScaleY="212099" custLinFactX="100000" custLinFactNeighborX="174625" custLinFactNeighborY="-1110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EB42F35-8FCF-4AD2-8AAD-458681B653FD}" type="pres">
      <dgm:prSet presAssocID="{49E733B6-44C0-41A5-826D-5BB9EC5A3B0B}" presName="rootConnector" presStyleLbl="node3" presStyleIdx="1" presStyleCnt="9"/>
      <dgm:spPr/>
      <dgm:t>
        <a:bodyPr/>
        <a:lstStyle/>
        <a:p>
          <a:endParaRPr lang="en-US"/>
        </a:p>
      </dgm:t>
    </dgm:pt>
    <dgm:pt modelId="{3F8A0E21-18B1-4672-92F6-43C8DD39B3A4}" type="pres">
      <dgm:prSet presAssocID="{49E733B6-44C0-41A5-826D-5BB9EC5A3B0B}" presName="hierChild4" presStyleCnt="0"/>
      <dgm:spPr/>
      <dgm:t>
        <a:bodyPr/>
        <a:lstStyle/>
        <a:p>
          <a:endParaRPr lang="en-US"/>
        </a:p>
      </dgm:t>
    </dgm:pt>
    <dgm:pt modelId="{6C4DCE50-364A-4969-A922-DDC8DA0B826C}" type="pres">
      <dgm:prSet presAssocID="{49E733B6-44C0-41A5-826D-5BB9EC5A3B0B}" presName="hierChild5" presStyleCnt="0"/>
      <dgm:spPr/>
      <dgm:t>
        <a:bodyPr/>
        <a:lstStyle/>
        <a:p>
          <a:endParaRPr lang="en-US"/>
        </a:p>
      </dgm:t>
    </dgm:pt>
    <dgm:pt modelId="{5A9A709E-4DAF-4B08-BCED-12B8B71A07C8}" type="pres">
      <dgm:prSet presAssocID="{449B9522-C2CF-4748-A673-5068061E0D2E}" presName="hierChild5" presStyleCnt="0"/>
      <dgm:spPr/>
      <dgm:t>
        <a:bodyPr/>
        <a:lstStyle/>
        <a:p>
          <a:endParaRPr lang="en-US"/>
        </a:p>
      </dgm:t>
    </dgm:pt>
    <dgm:pt modelId="{6DC80008-3EEA-4FB4-9D8F-083922FD9A4E}" type="pres">
      <dgm:prSet presAssocID="{A7BE9A55-3EE9-46EA-988D-933464AE9641}" presName="Name111" presStyleLbl="parChTrans1D3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115877" y="0"/>
              </a:moveTo>
              <a:lnTo>
                <a:pt x="115877" y="587075"/>
              </a:lnTo>
              <a:lnTo>
                <a:pt x="0" y="58707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49B81DE-8DD3-482D-8F29-C749268AEAD5}" type="pres">
      <dgm:prSet presAssocID="{6FD14181-3510-4A22-83BC-EDCF926ABF6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6924C6-4810-4AAA-99E2-6AF32C30C002}" type="pres">
      <dgm:prSet presAssocID="{6FD14181-3510-4A22-83BC-EDCF926ABF67}" presName="rootComposite3" presStyleCnt="0"/>
      <dgm:spPr/>
      <dgm:t>
        <a:bodyPr/>
        <a:lstStyle/>
        <a:p>
          <a:endParaRPr lang="en-US"/>
        </a:p>
      </dgm:t>
    </dgm:pt>
    <dgm:pt modelId="{5A235AF1-8AD6-4163-B70C-9D94B5B7DE2E}" type="pres">
      <dgm:prSet presAssocID="{6FD14181-3510-4A22-83BC-EDCF926ABF67}" presName="rootText3" presStyleLbl="asst2" presStyleIdx="0" presStyleCnt="2" custScaleX="121480" custScaleY="199407" custLinFactX="100000" custLinFactNeighborX="174876" custLinFactNeighborY="-8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BBCCCB-C981-4D14-8266-00D0D884C43D}" type="pres">
      <dgm:prSet presAssocID="{6FD14181-3510-4A22-83BC-EDCF926ABF67}" presName="rootConnector3" presStyleLbl="asst2" presStyleIdx="0" presStyleCnt="2"/>
      <dgm:spPr/>
      <dgm:t>
        <a:bodyPr/>
        <a:lstStyle/>
        <a:p>
          <a:endParaRPr lang="en-US"/>
        </a:p>
      </dgm:t>
    </dgm:pt>
    <dgm:pt modelId="{10127674-EF7C-40CC-A457-A385BADD4355}" type="pres">
      <dgm:prSet presAssocID="{6FD14181-3510-4A22-83BC-EDCF926ABF67}" presName="hierChild6" presStyleCnt="0"/>
      <dgm:spPr/>
      <dgm:t>
        <a:bodyPr/>
        <a:lstStyle/>
        <a:p>
          <a:endParaRPr lang="en-US"/>
        </a:p>
      </dgm:t>
    </dgm:pt>
    <dgm:pt modelId="{20B9BAD7-4A3F-4DD1-B601-449C52106868}" type="pres">
      <dgm:prSet presAssocID="{6FD14181-3510-4A22-83BC-EDCF926ABF67}" presName="hierChild7" presStyleCnt="0"/>
      <dgm:spPr/>
      <dgm:t>
        <a:bodyPr/>
        <a:lstStyle/>
        <a:p>
          <a:endParaRPr lang="en-US"/>
        </a:p>
      </dgm:t>
    </dgm:pt>
    <dgm:pt modelId="{A0EF76B4-2235-4B9A-A034-9A5825ABD318}" type="pres">
      <dgm:prSet presAssocID="{D534615E-0071-4E63-88F0-AAE9C06B8DDF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816351" y="0"/>
              </a:moveTo>
              <a:lnTo>
                <a:pt x="2816351" y="1153104"/>
              </a:lnTo>
              <a:lnTo>
                <a:pt x="0" y="1153104"/>
              </a:lnTo>
              <a:lnTo>
                <a:pt x="0" y="12543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18F714D-D302-4298-A4F7-D4DD809886A9}" type="pres">
      <dgm:prSet presAssocID="{17BE5310-3006-4BBD-83D8-827E3A3D560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6AA2FC0C-1E43-49A6-9226-CA2EAA879D27}" type="pres">
      <dgm:prSet presAssocID="{17BE5310-3006-4BBD-83D8-827E3A3D5604}" presName="rootComposite" presStyleCnt="0"/>
      <dgm:spPr/>
      <dgm:t>
        <a:bodyPr/>
        <a:lstStyle/>
        <a:p>
          <a:endParaRPr lang="en-US"/>
        </a:p>
      </dgm:t>
    </dgm:pt>
    <dgm:pt modelId="{D5EB61E7-79BB-4311-BFAF-BBDBB2511EF8}" type="pres">
      <dgm:prSet presAssocID="{17BE5310-3006-4BBD-83D8-827E3A3D5604}" presName="rootText" presStyleLbl="node2" presStyleIdx="1" presStyleCnt="3" custScaleX="168554" custScaleY="118009" custLinFactX="-100000" custLinFactNeighborX="-185596" custLinFactNeighborY="150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902EF9F-E09A-4592-9385-7DCD3A9EA3FB}" type="pres">
      <dgm:prSet presAssocID="{17BE5310-3006-4BBD-83D8-827E3A3D5604}" presName="rootConnector" presStyleLbl="node2" presStyleIdx="1" presStyleCnt="3"/>
      <dgm:spPr/>
      <dgm:t>
        <a:bodyPr/>
        <a:lstStyle/>
        <a:p>
          <a:endParaRPr lang="en-US"/>
        </a:p>
      </dgm:t>
    </dgm:pt>
    <dgm:pt modelId="{6B284EB6-D551-4746-B7ED-578FF76E7B7A}" type="pres">
      <dgm:prSet presAssocID="{17BE5310-3006-4BBD-83D8-827E3A3D5604}" presName="hierChild4" presStyleCnt="0"/>
      <dgm:spPr/>
      <dgm:t>
        <a:bodyPr/>
        <a:lstStyle/>
        <a:p>
          <a:endParaRPr lang="en-US"/>
        </a:p>
      </dgm:t>
    </dgm:pt>
    <dgm:pt modelId="{C1DA4029-7A46-4F58-A405-734A199B1A5E}" type="pres">
      <dgm:prSet presAssocID="{EA3D535B-D767-48C7-83A0-DBBE90892DF6}" presName="Name48" presStyleLbl="parChTrans1D3" presStyleIdx="3" presStyleCnt="11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118078" y="0"/>
              </a:moveTo>
              <a:lnTo>
                <a:pt x="118078" y="1942697"/>
              </a:lnTo>
              <a:lnTo>
                <a:pt x="0" y="194269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EDF178C-43CC-4E38-BB7E-6E803D54E253}" type="pres">
      <dgm:prSet presAssocID="{053BF233-5764-440F-8024-A8B909235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7A5C8B-F057-4817-9F25-B078ADBB2045}" type="pres">
      <dgm:prSet presAssocID="{053BF233-5764-440F-8024-A8B90923502D}" presName="rootComposite" presStyleCnt="0"/>
      <dgm:spPr/>
      <dgm:t>
        <a:bodyPr/>
        <a:lstStyle/>
        <a:p>
          <a:endParaRPr lang="en-US"/>
        </a:p>
      </dgm:t>
    </dgm:pt>
    <dgm:pt modelId="{12958E58-29F0-4522-B415-ABC83DCD5637}" type="pres">
      <dgm:prSet presAssocID="{053BF233-5764-440F-8024-A8B90923502D}" presName="rootText" presStyleLbl="node3" presStyleIdx="2" presStyleCnt="9" custScaleX="107408" custScaleY="79052" custLinFactX="-100000" custLinFactY="141235" custLinFactNeighborX="-175542" custLinFactNeighborY="2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9E3900-0920-4151-9408-D358E924ED23}" type="pres">
      <dgm:prSet presAssocID="{053BF233-5764-440F-8024-A8B90923502D}" presName="rootConnector" presStyleLbl="node3" presStyleIdx="2" presStyleCnt="9"/>
      <dgm:spPr/>
      <dgm:t>
        <a:bodyPr/>
        <a:lstStyle/>
        <a:p>
          <a:endParaRPr lang="en-US"/>
        </a:p>
      </dgm:t>
    </dgm:pt>
    <dgm:pt modelId="{47C4E41A-AE9B-4F88-AE2B-A3F49B9A1C0F}" type="pres">
      <dgm:prSet presAssocID="{053BF233-5764-440F-8024-A8B90923502D}" presName="hierChild4" presStyleCnt="0"/>
      <dgm:spPr/>
      <dgm:t>
        <a:bodyPr/>
        <a:lstStyle/>
        <a:p>
          <a:endParaRPr lang="en-US"/>
        </a:p>
      </dgm:t>
    </dgm:pt>
    <dgm:pt modelId="{FC0EBD11-F9AD-47FB-99DC-2786562D7BD1}" type="pres">
      <dgm:prSet presAssocID="{053BF233-5764-440F-8024-A8B90923502D}" presName="hierChild5" presStyleCnt="0"/>
      <dgm:spPr/>
      <dgm:t>
        <a:bodyPr/>
        <a:lstStyle/>
        <a:p>
          <a:endParaRPr lang="en-US"/>
        </a:p>
      </dgm:t>
    </dgm:pt>
    <dgm:pt modelId="{958876D8-C698-422B-BE0E-9C0D5F84C098}" type="pres">
      <dgm:prSet presAssocID="{4FCE07BE-9532-4BB6-9FDC-363B8F60C204}" presName="Name48" presStyleLbl="parChTrans1D3" presStyleIdx="4" presStyleCnt="11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120409" y="0"/>
              </a:moveTo>
              <a:lnTo>
                <a:pt x="120409" y="847411"/>
              </a:lnTo>
              <a:lnTo>
                <a:pt x="0" y="84741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BDEDDB5-1783-4173-8053-3863FBE74B75}" type="pres">
      <dgm:prSet presAssocID="{2187D602-27BA-43A6-8B67-4DE864D74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15AD55C-117D-4B8D-8E8B-0288906F00FE}" type="pres">
      <dgm:prSet presAssocID="{2187D602-27BA-43A6-8B67-4DE864D7402D}" presName="rootComposite" presStyleCnt="0"/>
      <dgm:spPr/>
      <dgm:t>
        <a:bodyPr/>
        <a:lstStyle/>
        <a:p>
          <a:endParaRPr lang="en-US"/>
        </a:p>
      </dgm:t>
    </dgm:pt>
    <dgm:pt modelId="{88BFDDF7-B3A9-4ACE-BB38-A7201EDBF523}" type="pres">
      <dgm:prSet presAssocID="{2187D602-27BA-43A6-8B67-4DE864D7402D}" presName="rootText" presStyleLbl="node3" presStyleIdx="3" presStyleCnt="9" custScaleX="107408" custScaleY="79052" custLinFactX="-200000" custLinFactY="14082" custLinFactNeighborX="-215990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38DFD3-12DF-4BC0-8CC7-2AB00A74A53E}" type="pres">
      <dgm:prSet presAssocID="{2187D602-27BA-43A6-8B67-4DE864D7402D}" presName="rootConnector" presStyleLbl="node3" presStyleIdx="3" presStyleCnt="9"/>
      <dgm:spPr/>
      <dgm:t>
        <a:bodyPr/>
        <a:lstStyle/>
        <a:p>
          <a:endParaRPr lang="en-US"/>
        </a:p>
      </dgm:t>
    </dgm:pt>
    <dgm:pt modelId="{621D0F6A-B5A8-4FED-AD42-CC2DB5FEB4BA}" type="pres">
      <dgm:prSet presAssocID="{2187D602-27BA-43A6-8B67-4DE864D7402D}" presName="hierChild4" presStyleCnt="0"/>
      <dgm:spPr/>
      <dgm:t>
        <a:bodyPr/>
        <a:lstStyle/>
        <a:p>
          <a:endParaRPr lang="en-US"/>
        </a:p>
      </dgm:t>
    </dgm:pt>
    <dgm:pt modelId="{3389A54D-EA61-4652-9909-F581CFAE268D}" type="pres">
      <dgm:prSet presAssocID="{2187D602-27BA-43A6-8B67-4DE864D7402D}" presName="hierChild5" presStyleCnt="0"/>
      <dgm:spPr/>
      <dgm:t>
        <a:bodyPr/>
        <a:lstStyle/>
        <a:p>
          <a:endParaRPr lang="en-US"/>
        </a:p>
      </dgm:t>
    </dgm:pt>
    <dgm:pt modelId="{7804378E-BE8E-44C3-998D-7EDEDC656E82}" type="pres">
      <dgm:prSet presAssocID="{4ABBB059-3E8E-4863-BFA6-43EC023EF637}" presName="Name48" presStyleLbl="parChTrans1D3" presStyleIdx="5" presStyleCnt="11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107239" y="0"/>
              </a:moveTo>
              <a:lnTo>
                <a:pt x="107239" y="1409127"/>
              </a:lnTo>
              <a:lnTo>
                <a:pt x="0" y="140912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F79839E-8821-4A4F-A235-966B4DFBBD16}" type="pres">
      <dgm:prSet presAssocID="{1A44CC5E-439C-4075-AF3C-0B2CABFB48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929CD5-9514-4575-A1AE-D4389F2C8C6D}" type="pres">
      <dgm:prSet presAssocID="{1A44CC5E-439C-4075-AF3C-0B2CABFB4897}" presName="rootComposite" presStyleCnt="0"/>
      <dgm:spPr/>
      <dgm:t>
        <a:bodyPr/>
        <a:lstStyle/>
        <a:p>
          <a:endParaRPr lang="en-US"/>
        </a:p>
      </dgm:t>
    </dgm:pt>
    <dgm:pt modelId="{6EB7AE96-7406-41B3-94EE-5269BDDAD83C}" type="pres">
      <dgm:prSet presAssocID="{1A44CC5E-439C-4075-AF3C-0B2CABFB4897}" presName="rootText" presStyleLbl="node3" presStyleIdx="4" presStyleCnt="9" custScaleX="107408" custScaleY="110658" custLinFactX="-100000" custLinFactNeighborX="-174418" custLinFactNeighborY="937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63D794-1594-4196-B6D6-153F411BB2D8}" type="pres">
      <dgm:prSet presAssocID="{1A44CC5E-439C-4075-AF3C-0B2CABFB4897}" presName="rootConnector" presStyleLbl="node3" presStyleIdx="4" presStyleCnt="9"/>
      <dgm:spPr/>
      <dgm:t>
        <a:bodyPr/>
        <a:lstStyle/>
        <a:p>
          <a:endParaRPr lang="en-US"/>
        </a:p>
      </dgm:t>
    </dgm:pt>
    <dgm:pt modelId="{65904FFA-DB93-4001-B58E-4732F1F1AB88}" type="pres">
      <dgm:prSet presAssocID="{1A44CC5E-439C-4075-AF3C-0B2CABFB4897}" presName="hierChild4" presStyleCnt="0"/>
      <dgm:spPr/>
      <dgm:t>
        <a:bodyPr/>
        <a:lstStyle/>
        <a:p>
          <a:endParaRPr lang="en-US"/>
        </a:p>
      </dgm:t>
    </dgm:pt>
    <dgm:pt modelId="{E14101BB-8E26-4681-B02D-31FE3F273F3E}" type="pres">
      <dgm:prSet presAssocID="{1A44CC5E-439C-4075-AF3C-0B2CABFB4897}" presName="hierChild5" presStyleCnt="0"/>
      <dgm:spPr/>
      <dgm:t>
        <a:bodyPr/>
        <a:lstStyle/>
        <a:p>
          <a:endParaRPr lang="en-US"/>
        </a:p>
      </dgm:t>
    </dgm:pt>
    <dgm:pt modelId="{54B6156A-9AE1-464A-A39F-63B7070E5B44}" type="pres">
      <dgm:prSet presAssocID="{C4F38B6F-3B6D-4601-A02D-40CFE8D00573}" presName="Name48" presStyleLbl="parChTrans1D3" presStyleIdx="6" presStyleCnt="11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117825" y="0"/>
              </a:moveTo>
              <a:lnTo>
                <a:pt x="117825" y="2490729"/>
              </a:lnTo>
              <a:lnTo>
                <a:pt x="0" y="249072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498A3B5-8DAA-46E9-BD8E-751BF4800E7A}" type="pres">
      <dgm:prSet presAssocID="{AA12BC52-996C-43A3-A468-5D8951013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90BA34-FD71-4EB6-B1B6-F3B157C7192A}" type="pres">
      <dgm:prSet presAssocID="{AA12BC52-996C-43A3-A468-5D89510130E3}" presName="rootComposite" presStyleCnt="0"/>
      <dgm:spPr/>
      <dgm:t>
        <a:bodyPr/>
        <a:lstStyle/>
        <a:p>
          <a:endParaRPr lang="en-US"/>
        </a:p>
      </dgm:t>
    </dgm:pt>
    <dgm:pt modelId="{A833AB11-D2CE-4617-BBEE-EADE9D720D49}" type="pres">
      <dgm:prSet presAssocID="{AA12BC52-996C-43A3-A468-5D89510130E3}" presName="rootText" presStyleLbl="node3" presStyleIdx="5" presStyleCnt="9" custScaleX="107408" custScaleY="117216" custLinFactX="-200000" custLinFactY="114758" custLinFactNeighborX="-215722" custLinFactNeighborY="2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8F6263-AC4D-4D25-8A01-8BED794ED386}" type="pres">
      <dgm:prSet presAssocID="{AA12BC52-996C-43A3-A468-5D89510130E3}" presName="rootConnector" presStyleLbl="node3" presStyleIdx="5" presStyleCnt="9"/>
      <dgm:spPr/>
      <dgm:t>
        <a:bodyPr/>
        <a:lstStyle/>
        <a:p>
          <a:endParaRPr lang="en-US"/>
        </a:p>
      </dgm:t>
    </dgm:pt>
    <dgm:pt modelId="{D3BE6417-9FB2-49AC-ABE2-5B82408D0E3B}" type="pres">
      <dgm:prSet presAssocID="{AA12BC52-996C-43A3-A468-5D89510130E3}" presName="hierChild4" presStyleCnt="0"/>
      <dgm:spPr/>
      <dgm:t>
        <a:bodyPr/>
        <a:lstStyle/>
        <a:p>
          <a:endParaRPr lang="en-US"/>
        </a:p>
      </dgm:t>
    </dgm:pt>
    <dgm:pt modelId="{8FCEFA1F-E82B-4F95-B0EA-36389BD9816A}" type="pres">
      <dgm:prSet presAssocID="{AA12BC52-996C-43A3-A468-5D89510130E3}" presName="hierChild5" presStyleCnt="0"/>
      <dgm:spPr/>
      <dgm:t>
        <a:bodyPr/>
        <a:lstStyle/>
        <a:p>
          <a:endParaRPr lang="en-US"/>
        </a:p>
      </dgm:t>
    </dgm:pt>
    <dgm:pt modelId="{7C3EE3AC-7CDA-4277-B08D-53CD7C1072E7}" type="pres">
      <dgm:prSet presAssocID="{A855C716-DB9A-4E03-90FA-2C4A0CDC475E}" presName="Name48" presStyleLbl="parChTrans1D3" presStyleIdx="7" presStyleCnt="11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72"/>
              </a:lnTo>
              <a:lnTo>
                <a:pt x="100763" y="3029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445189B-F45D-42AF-8090-C8994235A679}" type="pres">
      <dgm:prSet presAssocID="{71459874-8D22-440B-A3EE-3EE06B8682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2D6E14-42D9-4AA6-9641-715E5F15657D}" type="pres">
      <dgm:prSet presAssocID="{71459874-8D22-440B-A3EE-3EE06B868200}" presName="rootComposite" presStyleCnt="0"/>
      <dgm:spPr/>
      <dgm:t>
        <a:bodyPr/>
        <a:lstStyle/>
        <a:p>
          <a:endParaRPr lang="en-US"/>
        </a:p>
      </dgm:t>
    </dgm:pt>
    <dgm:pt modelId="{67CEB114-B097-46CA-BB7C-AEFF06B63CB5}" type="pres">
      <dgm:prSet presAssocID="{71459874-8D22-440B-A3EE-3EE06B868200}" presName="rootText" presStyleLbl="node3" presStyleIdx="6" presStyleCnt="9" custScaleX="110981" custScaleY="68018" custLinFactX="-45441" custLinFactY="-100000" custLinFactNeighborX="-100000" custLinFactNeighborY="-1735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581465-B83F-4017-B066-53D726756CE7}" type="pres">
      <dgm:prSet presAssocID="{71459874-8D22-440B-A3EE-3EE06B868200}" presName="rootConnector" presStyleLbl="node3" presStyleIdx="6" presStyleCnt="9"/>
      <dgm:spPr/>
      <dgm:t>
        <a:bodyPr/>
        <a:lstStyle/>
        <a:p>
          <a:endParaRPr lang="en-US"/>
        </a:p>
      </dgm:t>
    </dgm:pt>
    <dgm:pt modelId="{06F90DA4-11F5-4769-9A65-6261460D74F1}" type="pres">
      <dgm:prSet presAssocID="{71459874-8D22-440B-A3EE-3EE06B868200}" presName="hierChild4" presStyleCnt="0"/>
      <dgm:spPr/>
      <dgm:t>
        <a:bodyPr/>
        <a:lstStyle/>
        <a:p>
          <a:endParaRPr lang="en-US"/>
        </a:p>
      </dgm:t>
    </dgm:pt>
    <dgm:pt modelId="{D83BF0AF-4899-4EC1-A360-F24F72D52ED3}" type="pres">
      <dgm:prSet presAssocID="{4A7558C9-63DB-4DD3-9EFA-30F7C7995808}" presName="Name37" presStyleLbl="parChTrans1D4" presStyleIdx="0" presStyleCnt="9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536"/>
              </a:lnTo>
              <a:lnTo>
                <a:pt x="119167" y="44153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0ABE96C-B677-429C-BB07-AE598D65D06C}" type="pres">
      <dgm:prSet presAssocID="{54D4CB74-48F4-4230-B1E2-1473E86A1426}" presName="hierRoot2" presStyleCnt="0">
        <dgm:presLayoutVars>
          <dgm:hierBranch val="init"/>
        </dgm:presLayoutVars>
      </dgm:prSet>
      <dgm:spPr/>
    </dgm:pt>
    <dgm:pt modelId="{91E2CAF0-F459-4421-AF43-4A2ED90325FC}" type="pres">
      <dgm:prSet presAssocID="{54D4CB74-48F4-4230-B1E2-1473E86A1426}" presName="rootComposite" presStyleCnt="0"/>
      <dgm:spPr/>
    </dgm:pt>
    <dgm:pt modelId="{2B18F91E-CA4D-4272-8E7E-D7718A9442AD}" type="pres">
      <dgm:prSet presAssocID="{54D4CB74-48F4-4230-B1E2-1473E86A1426}" presName="rootText" presStyleLbl="node4" presStyleIdx="0" presStyleCnt="9" custScaleX="91435" custScaleY="79874" custLinFactX="-54472" custLinFactY="-100000" custLinFactNeighborX="-100000" custLinFactNeighborY="-1726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E454C7-5130-421F-AF24-60CD53B8EAF9}" type="pres">
      <dgm:prSet presAssocID="{54D4CB74-48F4-4230-B1E2-1473E86A1426}" presName="rootConnector" presStyleLbl="node4" presStyleIdx="0" presStyleCnt="9"/>
      <dgm:spPr/>
      <dgm:t>
        <a:bodyPr/>
        <a:lstStyle/>
        <a:p>
          <a:endParaRPr lang="en-US"/>
        </a:p>
      </dgm:t>
    </dgm:pt>
    <dgm:pt modelId="{A06AAE61-7854-48B0-819F-531B39F7AE38}" type="pres">
      <dgm:prSet presAssocID="{54D4CB74-48F4-4230-B1E2-1473E86A1426}" presName="hierChild4" presStyleCnt="0"/>
      <dgm:spPr/>
    </dgm:pt>
    <dgm:pt modelId="{C01E249E-D7DE-4451-A4C0-5EBA62990EBF}" type="pres">
      <dgm:prSet presAssocID="{54D4CB74-48F4-4230-B1E2-1473E86A1426}" presName="hierChild5" presStyleCnt="0"/>
      <dgm:spPr/>
    </dgm:pt>
    <dgm:pt modelId="{2B12270B-FB6A-4A8B-8D2E-B67EAF3C0480}" type="pres">
      <dgm:prSet presAssocID="{F635B4D8-CF89-4A1C-B71A-E46134E4EC6A}" presName="Name37" presStyleLbl="parChTrans1D4" presStyleIdx="1" presStyleCnt="9" custSzX="109810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226"/>
              </a:lnTo>
              <a:lnTo>
                <a:pt x="118916" y="9952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BE99FE5-199A-43EB-82B5-F36C60DCE28F}" type="pres">
      <dgm:prSet presAssocID="{E8349CC1-F5AE-442C-913D-CEE9E6896811}" presName="hierRoot2" presStyleCnt="0">
        <dgm:presLayoutVars>
          <dgm:hierBranch val="init"/>
        </dgm:presLayoutVars>
      </dgm:prSet>
      <dgm:spPr/>
    </dgm:pt>
    <dgm:pt modelId="{73F29FB5-783B-47C1-A359-79AD6E56822A}" type="pres">
      <dgm:prSet presAssocID="{E8349CC1-F5AE-442C-913D-CEE9E6896811}" presName="rootComposite" presStyleCnt="0"/>
      <dgm:spPr/>
    </dgm:pt>
    <dgm:pt modelId="{1792B716-633C-4679-8E55-10D810CA8F65}" type="pres">
      <dgm:prSet presAssocID="{E8349CC1-F5AE-442C-913D-CEE9E6896811}" presName="rootText" presStyleLbl="node4" presStyleIdx="1" presStyleCnt="9" custScaleX="91461" custScaleY="119895" custLinFactX="-54498" custLinFactY="-100000" custLinFactNeighborX="-100000" custLinFactNeighborY="-19833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7D22FF-99B1-4A2D-BA13-38B0E351B36A}" type="pres">
      <dgm:prSet presAssocID="{E8349CC1-F5AE-442C-913D-CEE9E6896811}" presName="rootConnector" presStyleLbl="node4" presStyleIdx="1" presStyleCnt="9"/>
      <dgm:spPr/>
      <dgm:t>
        <a:bodyPr/>
        <a:lstStyle/>
        <a:p>
          <a:endParaRPr lang="en-US"/>
        </a:p>
      </dgm:t>
    </dgm:pt>
    <dgm:pt modelId="{0035B86F-94AA-415B-B29F-03F8E3118A9B}" type="pres">
      <dgm:prSet presAssocID="{E8349CC1-F5AE-442C-913D-CEE9E6896811}" presName="hierChild4" presStyleCnt="0"/>
      <dgm:spPr/>
    </dgm:pt>
    <dgm:pt modelId="{3BE0D4E0-F6A7-4B7A-869C-9A6C95F093A2}" type="pres">
      <dgm:prSet presAssocID="{E8349CC1-F5AE-442C-913D-CEE9E6896811}" presName="hierChild5" presStyleCnt="0"/>
      <dgm:spPr/>
    </dgm:pt>
    <dgm:pt modelId="{FDC9957A-CE8B-4E01-A63D-CCD4240852CF}" type="pres">
      <dgm:prSet presAssocID="{71459874-8D22-440B-A3EE-3EE06B868200}" presName="hierChild5" presStyleCnt="0"/>
      <dgm:spPr/>
      <dgm:t>
        <a:bodyPr/>
        <a:lstStyle/>
        <a:p>
          <a:endParaRPr lang="en-US"/>
        </a:p>
      </dgm:t>
    </dgm:pt>
    <dgm:pt modelId="{3DD238DC-A08A-42AD-8633-7F136C7FB781}" type="pres">
      <dgm:prSet presAssocID="{17BE5310-3006-4BBD-83D8-827E3A3D5604}" presName="hierChild5" presStyleCnt="0"/>
      <dgm:spPr/>
      <dgm:t>
        <a:bodyPr/>
        <a:lstStyle/>
        <a:p>
          <a:endParaRPr lang="en-US"/>
        </a:p>
      </dgm:t>
    </dgm:pt>
    <dgm:pt modelId="{C77400AD-5D54-47A0-BB44-6E0546EA0DD6}" type="pres">
      <dgm:prSet presAssocID="{B60A323A-0A6D-42F2-820B-6440D177B160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33"/>
              </a:lnTo>
              <a:lnTo>
                <a:pt x="2736673" y="1158533"/>
              </a:lnTo>
              <a:lnTo>
                <a:pt x="2736673" y="125979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BD76071-AE3B-4719-A09A-AC1AE07ED781}" type="pres">
      <dgm:prSet presAssocID="{448E2B28-79F2-4E2E-8379-852BB89FFB55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16D6D3DF-089C-4D88-9AB0-9511A79F6B5A}" type="pres">
      <dgm:prSet presAssocID="{448E2B28-79F2-4E2E-8379-852BB89FFB55}" presName="rootComposite" presStyleCnt="0"/>
      <dgm:spPr/>
      <dgm:t>
        <a:bodyPr/>
        <a:lstStyle/>
        <a:p>
          <a:endParaRPr lang="en-US"/>
        </a:p>
      </dgm:t>
    </dgm:pt>
    <dgm:pt modelId="{94760E4F-DDFB-4051-85AC-0B7ADA3982D4}" type="pres">
      <dgm:prSet presAssocID="{448E2B28-79F2-4E2E-8379-852BB89FFB55}" presName="rootText" presStyleLbl="node2" presStyleIdx="2" presStyleCnt="3" custScaleX="160937" custScaleY="118009" custLinFactNeighborX="22389" custLinFactNeighborY="161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25CD0C-7A7A-42C4-8E5F-36C7CA211FEB}" type="pres">
      <dgm:prSet presAssocID="{448E2B28-79F2-4E2E-8379-852BB89FFB55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F3AFAC-4CCE-4549-85EF-69DC4F1CEA5F}" type="pres">
      <dgm:prSet presAssocID="{448E2B28-79F2-4E2E-8379-852BB89FFB55}" presName="hierChild4" presStyleCnt="0"/>
      <dgm:spPr/>
      <dgm:t>
        <a:bodyPr/>
        <a:lstStyle/>
        <a:p>
          <a:endParaRPr lang="en-US"/>
        </a:p>
      </dgm:t>
    </dgm:pt>
    <dgm:pt modelId="{4D1DFB37-1D71-4D55-BB68-80DA7393E210}" type="pres">
      <dgm:prSet presAssocID="{F9F489E9-D356-4629-858F-614BA18BAB8A}" presName="Name48" presStyleLbl="parChTrans1D3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95731" y="0"/>
              </a:moveTo>
              <a:lnTo>
                <a:pt x="95731" y="1336260"/>
              </a:lnTo>
              <a:lnTo>
                <a:pt x="0" y="13362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23873A3-8368-47F6-B125-A87ADEDBB751}" type="pres">
      <dgm:prSet presAssocID="{24D7CACD-0688-47AC-8E19-FD594DE54026}" presName="hierRoot2" presStyleCnt="0">
        <dgm:presLayoutVars>
          <dgm:hierBranch val="l"/>
        </dgm:presLayoutVars>
      </dgm:prSet>
      <dgm:spPr/>
      <dgm:t>
        <a:bodyPr/>
        <a:lstStyle/>
        <a:p>
          <a:endParaRPr lang="en-US"/>
        </a:p>
      </dgm:t>
    </dgm:pt>
    <dgm:pt modelId="{477FF131-1852-449B-9D37-1DAA31E7673A}" type="pres">
      <dgm:prSet presAssocID="{24D7CACD-0688-47AC-8E19-FD594DE54026}" presName="rootComposite" presStyleCnt="0"/>
      <dgm:spPr/>
      <dgm:t>
        <a:bodyPr/>
        <a:lstStyle/>
        <a:p>
          <a:endParaRPr lang="en-US"/>
        </a:p>
      </dgm:t>
    </dgm:pt>
    <dgm:pt modelId="{45AC60CA-4C68-4717-B4E6-BE098E7053CB}" type="pres">
      <dgm:prSet presAssocID="{24D7CACD-0688-47AC-8E19-FD594DE54026}" presName="rootText" presStyleLbl="node3" presStyleIdx="7" presStyleCnt="9" custScaleX="112055" custScaleY="89276" custLinFactNeighborX="22962" custLinFactNeighborY="-651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22E7DEF-31D5-4FB7-841D-A2F2D32F1158}" type="pres">
      <dgm:prSet presAssocID="{24D7CACD-0688-47AC-8E19-FD594DE54026}" presName="rootConnector" presStyleLbl="node3" presStyleIdx="7" presStyleCnt="9"/>
      <dgm:spPr/>
      <dgm:t>
        <a:bodyPr/>
        <a:lstStyle/>
        <a:p>
          <a:endParaRPr lang="en-US"/>
        </a:p>
      </dgm:t>
    </dgm:pt>
    <dgm:pt modelId="{F5378ECF-9981-41F8-AAF1-611F0999481F}" type="pres">
      <dgm:prSet presAssocID="{24D7CACD-0688-47AC-8E19-FD594DE54026}" presName="hierChild4" presStyleCnt="0"/>
      <dgm:spPr/>
      <dgm:t>
        <a:bodyPr/>
        <a:lstStyle/>
        <a:p>
          <a:endParaRPr lang="en-US"/>
        </a:p>
      </dgm:t>
    </dgm:pt>
    <dgm:pt modelId="{3A1AC6ED-B7ED-4C39-84AE-CF55AD8C2E85}" type="pres">
      <dgm:prSet presAssocID="{D7C18D8D-A579-461A-9F92-D337F3E1D92D}" presName="Name50" presStyleLbl="parChTrans1D4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103024" y="0"/>
              </a:moveTo>
              <a:lnTo>
                <a:pt x="103024" y="907086"/>
              </a:lnTo>
              <a:lnTo>
                <a:pt x="0" y="90708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731EBE0-6506-4359-8F50-9BAA34232C09}" type="pres">
      <dgm:prSet presAssocID="{EE24CFCC-BB40-475F-9F11-A144DCE95C6F}" presName="hierRoot2" presStyleCnt="0">
        <dgm:presLayoutVars>
          <dgm:hierBranch val="init"/>
        </dgm:presLayoutVars>
      </dgm:prSet>
      <dgm:spPr/>
    </dgm:pt>
    <dgm:pt modelId="{98AF2F86-88F5-41D5-9DB8-B18B96B1A18E}" type="pres">
      <dgm:prSet presAssocID="{EE24CFCC-BB40-475F-9F11-A144DCE95C6F}" presName="rootComposite" presStyleCnt="0"/>
      <dgm:spPr/>
    </dgm:pt>
    <dgm:pt modelId="{FC59EDC0-BB3F-45DD-BB4E-23DC5EB45675}" type="pres">
      <dgm:prSet presAssocID="{EE24CFCC-BB40-475F-9F11-A144DCE95C6F}" presName="rootText" presStyleLbl="node4" presStyleIdx="2" presStyleCnt="9" custScaleX="94819" custScaleY="88498" custLinFactNeighborX="29087" custLinFactNeighborY="986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C7C16B-9571-418C-86C5-3F0C55A44BCC}" type="pres">
      <dgm:prSet presAssocID="{EE24CFCC-BB40-475F-9F11-A144DCE95C6F}" presName="rootConnector" presStyleLbl="node4" presStyleIdx="2" presStyleCnt="9"/>
      <dgm:spPr/>
      <dgm:t>
        <a:bodyPr/>
        <a:lstStyle/>
        <a:p>
          <a:endParaRPr lang="en-US"/>
        </a:p>
      </dgm:t>
    </dgm:pt>
    <dgm:pt modelId="{FC75B349-04AE-4B81-83AF-0AE9FBC56012}" type="pres">
      <dgm:prSet presAssocID="{EE24CFCC-BB40-475F-9F11-A144DCE95C6F}" presName="hierChild4" presStyleCnt="0"/>
      <dgm:spPr/>
    </dgm:pt>
    <dgm:pt modelId="{92D751A6-0F9E-455A-A28D-927CD7C457BD}" type="pres">
      <dgm:prSet presAssocID="{EE24CFCC-BB40-475F-9F11-A144DCE95C6F}" presName="hierChild5" presStyleCnt="0"/>
      <dgm:spPr/>
    </dgm:pt>
    <dgm:pt modelId="{8A955CCD-AC55-439E-8938-04148793B9E2}" type="pres">
      <dgm:prSet presAssocID="{5A1461E1-E4DB-4BBB-9B94-57C01D0880EA}" presName="Name50" presStyleLbl="parChTrans1D4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103024" y="0"/>
              </a:moveTo>
              <a:lnTo>
                <a:pt x="103024" y="1415087"/>
              </a:lnTo>
              <a:lnTo>
                <a:pt x="0" y="141508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ABFD4B6-CE9E-4813-946D-E7988A393B24}" type="pres">
      <dgm:prSet presAssocID="{651D0B90-1DAF-4250-9534-1D8F96FC1E97}" presName="hierRoot2" presStyleCnt="0">
        <dgm:presLayoutVars>
          <dgm:hierBranch val="init"/>
        </dgm:presLayoutVars>
      </dgm:prSet>
      <dgm:spPr/>
    </dgm:pt>
    <dgm:pt modelId="{0E4F413C-1F36-47BC-A44B-EF9CF4F6045A}" type="pres">
      <dgm:prSet presAssocID="{651D0B90-1DAF-4250-9534-1D8F96FC1E97}" presName="rootComposite" presStyleCnt="0"/>
      <dgm:spPr/>
    </dgm:pt>
    <dgm:pt modelId="{001645D3-5836-40AF-93F2-0C414202F18C}" type="pres">
      <dgm:prSet presAssocID="{651D0B90-1DAF-4250-9534-1D8F96FC1E97}" presName="rootText" presStyleLbl="node4" presStyleIdx="3" presStyleCnt="9" custScaleX="94819" custScaleY="88498" custLinFactNeighborX="29087" custLinFactNeighborY="735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F718A9A-BE7D-4237-A672-578C751A3707}" type="pres">
      <dgm:prSet presAssocID="{651D0B90-1DAF-4250-9534-1D8F96FC1E97}" presName="rootConnector" presStyleLbl="node4" presStyleIdx="3" presStyleCnt="9"/>
      <dgm:spPr/>
      <dgm:t>
        <a:bodyPr/>
        <a:lstStyle/>
        <a:p>
          <a:endParaRPr lang="en-US"/>
        </a:p>
      </dgm:t>
    </dgm:pt>
    <dgm:pt modelId="{46566052-8E0B-4A0D-BE58-B1149A9F5A71}" type="pres">
      <dgm:prSet presAssocID="{651D0B90-1DAF-4250-9534-1D8F96FC1E97}" presName="hierChild4" presStyleCnt="0"/>
      <dgm:spPr/>
    </dgm:pt>
    <dgm:pt modelId="{5FDDA161-B5AF-430F-864A-73356806C435}" type="pres">
      <dgm:prSet presAssocID="{651D0B90-1DAF-4250-9534-1D8F96FC1E97}" presName="hierChild5" presStyleCnt="0"/>
      <dgm:spPr/>
    </dgm:pt>
    <dgm:pt modelId="{EDD0F1F2-C418-4715-B5E3-50979C5D6F47}" type="pres">
      <dgm:prSet presAssocID="{3209773B-62F4-45D5-8500-019A8A3A5D6F}" presName="Name50" presStyleLbl="parChTrans1D4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169565" y="0"/>
              </a:moveTo>
              <a:lnTo>
                <a:pt x="169565" y="333632"/>
              </a:lnTo>
              <a:lnTo>
                <a:pt x="0" y="33363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7B9C620-B9E1-4FBB-BFFA-1565AD362337}" type="pres">
      <dgm:prSet presAssocID="{65F60C60-F4CE-4C1D-A1EB-BE5BF2255576}" presName="hierRoot2" presStyleCnt="0">
        <dgm:presLayoutVars>
          <dgm:hierBranch val="init"/>
        </dgm:presLayoutVars>
      </dgm:prSet>
      <dgm:spPr/>
    </dgm:pt>
    <dgm:pt modelId="{EAF80347-80CF-4024-9333-9F481627C4EA}" type="pres">
      <dgm:prSet presAssocID="{65F60C60-F4CE-4C1D-A1EB-BE5BF2255576}" presName="rootComposite" presStyleCnt="0"/>
      <dgm:spPr/>
    </dgm:pt>
    <dgm:pt modelId="{7D6D2C1A-1982-4418-A3D4-47E08FB25B9D}" type="pres">
      <dgm:prSet presAssocID="{65F60C60-F4CE-4C1D-A1EB-BE5BF2255576}" presName="rootText" presStyleLbl="node4" presStyleIdx="4" presStyleCnt="9" custScaleX="88087" custScaleY="74519" custLinFactY="-100000" custLinFactNeighborX="22187" custLinFactNeighborY="-17647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F4049F-899A-470E-B295-7921B7E70C71}" type="pres">
      <dgm:prSet presAssocID="{65F60C60-F4CE-4C1D-A1EB-BE5BF2255576}" presName="rootConnector" presStyleLbl="node4" presStyleIdx="4" presStyleCnt="9"/>
      <dgm:spPr/>
      <dgm:t>
        <a:bodyPr/>
        <a:lstStyle/>
        <a:p>
          <a:endParaRPr lang="en-US"/>
        </a:p>
      </dgm:t>
    </dgm:pt>
    <dgm:pt modelId="{204EAD93-9274-46E9-B6A8-A86D1757D2B8}" type="pres">
      <dgm:prSet presAssocID="{65F60C60-F4CE-4C1D-A1EB-BE5BF2255576}" presName="hierChild4" presStyleCnt="0"/>
      <dgm:spPr/>
    </dgm:pt>
    <dgm:pt modelId="{0ECA9911-83E4-4EB9-9C6B-6EF9FADFDDE7}" type="pres">
      <dgm:prSet presAssocID="{65F60C60-F4CE-4C1D-A1EB-BE5BF2255576}" presName="hierChild5" presStyleCnt="0"/>
      <dgm:spPr/>
    </dgm:pt>
    <dgm:pt modelId="{7AFD1895-6016-43C4-82F1-DD2F613E8357}" type="pres">
      <dgm:prSet presAssocID="{24D7CACD-0688-47AC-8E19-FD594DE54026}" presName="hierChild5" presStyleCnt="0"/>
      <dgm:spPr/>
      <dgm:t>
        <a:bodyPr/>
        <a:lstStyle/>
        <a:p>
          <a:endParaRPr lang="en-US"/>
        </a:p>
      </dgm:t>
    </dgm:pt>
    <dgm:pt modelId="{A5EC7589-950A-4A48-A345-3F99522604AD}" type="pres">
      <dgm:prSet presAssocID="{3049B3A3-2093-424F-A71E-58D5C8EF1F0E}" presName="Name48" presStyleLbl="parChTrans1D3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712"/>
              </a:lnTo>
              <a:lnTo>
                <a:pt x="105124" y="13397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84BDB3E-4828-494D-AEDA-21AEF43AD695}" type="pres">
      <dgm:prSet presAssocID="{AEB63043-4AFA-4A6F-BDD8-D0353B043AC0}" presName="hierRoot2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508BC6A1-9E4E-4FAB-ADFE-7F51860DCF97}" type="pres">
      <dgm:prSet presAssocID="{AEB63043-4AFA-4A6F-BDD8-D0353B043AC0}" presName="rootComposite" presStyleCnt="0"/>
      <dgm:spPr/>
      <dgm:t>
        <a:bodyPr/>
        <a:lstStyle/>
        <a:p>
          <a:endParaRPr lang="en-US"/>
        </a:p>
      </dgm:t>
    </dgm:pt>
    <dgm:pt modelId="{FF70DC77-AF9E-46A8-8BEE-9791067AFF58}" type="pres">
      <dgm:prSet presAssocID="{AEB63043-4AFA-4A6F-BDD8-D0353B043AC0}" presName="rootText" presStyleLbl="node3" presStyleIdx="8" presStyleCnt="9" custScaleX="112055" custScaleY="89276" custLinFactNeighborX="22790" custLinFactNeighborY="-579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DF5126-4AEF-4B9E-B4D5-BDB5F3EBEE75}" type="pres">
      <dgm:prSet presAssocID="{AEB63043-4AFA-4A6F-BDD8-D0353B043AC0}" presName="rootConnector" presStyleLbl="node3" presStyleIdx="8" presStyleCnt="9"/>
      <dgm:spPr/>
      <dgm:t>
        <a:bodyPr/>
        <a:lstStyle/>
        <a:p>
          <a:endParaRPr lang="en-US"/>
        </a:p>
      </dgm:t>
    </dgm:pt>
    <dgm:pt modelId="{0E5E9477-47C0-4B14-9CAF-788E400094CC}" type="pres">
      <dgm:prSet presAssocID="{AEB63043-4AFA-4A6F-BDD8-D0353B043AC0}" presName="hierChild4" presStyleCnt="0"/>
      <dgm:spPr/>
      <dgm:t>
        <a:bodyPr/>
        <a:lstStyle/>
        <a:p>
          <a:endParaRPr lang="en-US"/>
        </a:p>
      </dgm:t>
    </dgm:pt>
    <dgm:pt modelId="{1971DF83-68F5-48AB-BD94-3FC378E041EC}" type="pres">
      <dgm:prSet presAssocID="{29088EEF-0CA2-43BB-A187-96B2298C5234}" presName="Name50" presStyleLbl="parChTrans1D4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91"/>
              </a:lnTo>
              <a:lnTo>
                <a:pt x="157270" y="33669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758322B-CD9D-4AD0-B35E-8BC7B13DEF83}" type="pres">
      <dgm:prSet presAssocID="{2781232A-E8B2-4DF4-9669-97B4BD49D687}" presName="hierRoot2" presStyleCnt="0">
        <dgm:presLayoutVars>
          <dgm:hierBranch val="r"/>
        </dgm:presLayoutVars>
      </dgm:prSet>
      <dgm:spPr/>
    </dgm:pt>
    <dgm:pt modelId="{C7C74B59-7FAC-4D8C-95A0-4DF230DC5A09}" type="pres">
      <dgm:prSet presAssocID="{2781232A-E8B2-4DF4-9669-97B4BD49D687}" presName="rootComposite" presStyleCnt="0"/>
      <dgm:spPr/>
    </dgm:pt>
    <dgm:pt modelId="{49B810BC-D8C0-4C7F-95BE-FAD29DE3AC93}" type="pres">
      <dgm:prSet presAssocID="{2781232A-E8B2-4DF4-9669-97B4BD49D687}" presName="rootText" presStyleLbl="node4" presStyleIdx="5" presStyleCnt="9" custScaleX="89837" custScaleY="69534" custLinFactNeighborX="22290" custLinFactNeighborY="-116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C9E6F6-0843-4C63-A1E1-5BE109FF9DB2}" type="pres">
      <dgm:prSet presAssocID="{2781232A-E8B2-4DF4-9669-97B4BD49D687}" presName="rootConnector" presStyleLbl="node4" presStyleIdx="5" presStyleCnt="9"/>
      <dgm:spPr/>
      <dgm:t>
        <a:bodyPr/>
        <a:lstStyle/>
        <a:p>
          <a:endParaRPr lang="en-US"/>
        </a:p>
      </dgm:t>
    </dgm:pt>
    <dgm:pt modelId="{9FDBDB8C-2A45-403E-BDFB-184D0E3194A8}" type="pres">
      <dgm:prSet presAssocID="{2781232A-E8B2-4DF4-9669-97B4BD49D687}" presName="hierChild4" presStyleCnt="0"/>
      <dgm:spPr/>
    </dgm:pt>
    <dgm:pt modelId="{0453A77D-E3A6-4142-B11A-A015743A5517}" type="pres">
      <dgm:prSet presAssocID="{51A7A875-ADF5-44B4-9D8A-8423D85B3FDB}" presName="Name50" presStyleLbl="parChTrans1D4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4"/>
              </a:lnTo>
              <a:lnTo>
                <a:pt x="172828" y="21113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7002924-AB42-43DE-AA52-A88CE9020156}" type="pres">
      <dgm:prSet presAssocID="{716590D3-68AF-4397-B0DE-CB3BDECDCC4B}" presName="hierRoot2" presStyleCnt="0">
        <dgm:presLayoutVars>
          <dgm:hierBranch val="init"/>
        </dgm:presLayoutVars>
      </dgm:prSet>
      <dgm:spPr/>
    </dgm:pt>
    <dgm:pt modelId="{231C3472-EB26-49F1-A1A7-6B38D04DE72B}" type="pres">
      <dgm:prSet presAssocID="{716590D3-68AF-4397-B0DE-CB3BDECDCC4B}" presName="rootComposite" presStyleCnt="0"/>
      <dgm:spPr/>
    </dgm:pt>
    <dgm:pt modelId="{6D3803F4-E6B8-42BB-B8A8-6221F2B431E0}" type="pres">
      <dgm:prSet presAssocID="{716590D3-68AF-4397-B0DE-CB3BDECDCC4B}" presName="rootText" presStyleLbl="node4" presStyleIdx="6" presStyleCnt="9" custScaleX="89277" custScaleY="70575" custLinFactNeighborX="26736" custLinFactNeighborY="-3919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B6F167D-1E6A-4AC5-9471-25266132E24A}" type="pres">
      <dgm:prSet presAssocID="{716590D3-68AF-4397-B0DE-CB3BDECDCC4B}" presName="rootConnector" presStyleLbl="node4" presStyleIdx="6" presStyleCnt="9"/>
      <dgm:spPr/>
      <dgm:t>
        <a:bodyPr/>
        <a:lstStyle/>
        <a:p>
          <a:endParaRPr lang="en-US"/>
        </a:p>
      </dgm:t>
    </dgm:pt>
    <dgm:pt modelId="{B6E1561E-D3E5-4284-9DB0-E23D66B61496}" type="pres">
      <dgm:prSet presAssocID="{716590D3-68AF-4397-B0DE-CB3BDECDCC4B}" presName="hierChild4" presStyleCnt="0"/>
      <dgm:spPr/>
    </dgm:pt>
    <dgm:pt modelId="{60CAEA44-2226-4A23-A1CE-DC65498181EC}" type="pres">
      <dgm:prSet presAssocID="{716590D3-68AF-4397-B0DE-CB3BDECDCC4B}" presName="hierChild5" presStyleCnt="0"/>
      <dgm:spPr/>
    </dgm:pt>
    <dgm:pt modelId="{3A37E3FB-5B89-4F05-B2FB-877B9D7AF195}" type="pres">
      <dgm:prSet presAssocID="{2781232A-E8B2-4DF4-9669-97B4BD49D687}" presName="hierChild5" presStyleCnt="0"/>
      <dgm:spPr/>
    </dgm:pt>
    <dgm:pt modelId="{BA384156-A50E-44B8-9A9F-0D902137C864}" type="pres">
      <dgm:prSet presAssocID="{8932C7A6-1539-4147-A0A5-209B1B2ED0A4}" presName="Name50" presStyleLbl="parChTrans1D4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440"/>
              </a:lnTo>
              <a:lnTo>
                <a:pt x="162342" y="188344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5EEFC74-1776-49C5-89FB-82DE411032E8}" type="pres">
      <dgm:prSet presAssocID="{8B9B630E-164E-4D36-925D-1B38790731EC}" presName="hierRoot2" presStyleCnt="0">
        <dgm:presLayoutVars>
          <dgm:hierBranch val="init"/>
        </dgm:presLayoutVars>
      </dgm:prSet>
      <dgm:spPr/>
    </dgm:pt>
    <dgm:pt modelId="{1143058D-FC47-4587-9757-67339B781F16}" type="pres">
      <dgm:prSet presAssocID="{8B9B630E-164E-4D36-925D-1B38790731EC}" presName="rootComposite" presStyleCnt="0"/>
      <dgm:spPr/>
    </dgm:pt>
    <dgm:pt modelId="{230FDEE5-4EC6-4062-B564-0551483BC6F5}" type="pres">
      <dgm:prSet presAssocID="{8B9B630E-164E-4D36-925D-1B38790731EC}" presName="rootText" presStyleLbl="node4" presStyleIdx="7" presStyleCnt="9" custScaleX="93950" custScaleY="132777" custLinFactNeighborX="19495" custLinFactNeighborY="351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9814EA-CE07-47D7-8EBC-81CF810CAE3C}" type="pres">
      <dgm:prSet presAssocID="{8B9B630E-164E-4D36-925D-1B38790731EC}" presName="rootConnector" presStyleLbl="node4" presStyleIdx="7" presStyleCnt="9"/>
      <dgm:spPr/>
      <dgm:t>
        <a:bodyPr/>
        <a:lstStyle/>
        <a:p>
          <a:endParaRPr lang="en-US"/>
        </a:p>
      </dgm:t>
    </dgm:pt>
    <dgm:pt modelId="{2B121F92-5AB6-492D-8AC1-D81A667C7208}" type="pres">
      <dgm:prSet presAssocID="{8B9B630E-164E-4D36-925D-1B38790731EC}" presName="hierChild4" presStyleCnt="0"/>
      <dgm:spPr/>
    </dgm:pt>
    <dgm:pt modelId="{964D8933-B356-4B6E-BF58-9D19C7E433EE}" type="pres">
      <dgm:prSet presAssocID="{8B9B630E-164E-4D36-925D-1B38790731EC}" presName="hierChild5" presStyleCnt="0"/>
      <dgm:spPr/>
    </dgm:pt>
    <dgm:pt modelId="{39902B8C-00FB-42DE-B555-D4FED5E46A17}" type="pres">
      <dgm:prSet presAssocID="{C6414DC7-1875-438F-97B9-B2063C319961}" presName="Name50" presStyleLbl="parChTrans1D4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926"/>
              </a:lnTo>
              <a:lnTo>
                <a:pt x="148378" y="123292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8E1AE90-5CD1-4595-92E5-32D7A0500A0D}" type="pres">
      <dgm:prSet presAssocID="{10881DBB-E3F0-4BB2-A627-E75AE41C20CD}" presName="hierRoot2" presStyleCnt="0">
        <dgm:presLayoutVars>
          <dgm:hierBranch val="init"/>
        </dgm:presLayoutVars>
      </dgm:prSet>
      <dgm:spPr/>
    </dgm:pt>
    <dgm:pt modelId="{E6DD8361-B4C5-4237-A89A-745A7C52A805}" type="pres">
      <dgm:prSet presAssocID="{10881DBB-E3F0-4BB2-A627-E75AE41C20CD}" presName="rootComposite" presStyleCnt="0"/>
      <dgm:spPr/>
    </dgm:pt>
    <dgm:pt modelId="{DF453B12-7F59-46B1-9E40-89640D64DE8C}" type="pres">
      <dgm:prSet presAssocID="{10881DBB-E3F0-4BB2-A627-E75AE41C20CD}" presName="rootText" presStyleLbl="node4" presStyleIdx="8" presStyleCnt="9" custScaleX="93950" custScaleY="86535" custLinFactY="-100000" custLinFactNeighborX="21368" custLinFactNeighborY="-1374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49D9D0-1981-4EB5-88A3-1B97F695032C}" type="pres">
      <dgm:prSet presAssocID="{10881DBB-E3F0-4BB2-A627-E75AE41C20CD}" presName="rootConnector" presStyleLbl="node4" presStyleIdx="8" presStyleCnt="9"/>
      <dgm:spPr/>
      <dgm:t>
        <a:bodyPr/>
        <a:lstStyle/>
        <a:p>
          <a:endParaRPr lang="en-US"/>
        </a:p>
      </dgm:t>
    </dgm:pt>
    <dgm:pt modelId="{6B1FF694-F09D-4718-B08A-CF7EDCED11CB}" type="pres">
      <dgm:prSet presAssocID="{10881DBB-E3F0-4BB2-A627-E75AE41C20CD}" presName="hierChild4" presStyleCnt="0"/>
      <dgm:spPr/>
    </dgm:pt>
    <dgm:pt modelId="{473DD800-2775-48D2-9593-D9AE71FA1365}" type="pres">
      <dgm:prSet presAssocID="{10881DBB-E3F0-4BB2-A627-E75AE41C20CD}" presName="hierChild5" presStyleCnt="0"/>
      <dgm:spPr/>
    </dgm:pt>
    <dgm:pt modelId="{4275CC58-475D-4D54-9857-BA1AA7C45559}" type="pres">
      <dgm:prSet presAssocID="{AEB63043-4AFA-4A6F-BDD8-D0353B043AC0}" presName="hierChild5" presStyleCnt="0"/>
      <dgm:spPr/>
      <dgm:t>
        <a:bodyPr/>
        <a:lstStyle/>
        <a:p>
          <a:endParaRPr lang="en-US"/>
        </a:p>
      </dgm:t>
    </dgm:pt>
    <dgm:pt modelId="{A4D48AF9-7E5A-40C2-A030-DC6562C5CD37}" type="pres">
      <dgm:prSet presAssocID="{448E2B28-79F2-4E2E-8379-852BB89FFB55}" presName="hierChild5" presStyleCnt="0"/>
      <dgm:spPr/>
      <dgm:t>
        <a:bodyPr/>
        <a:lstStyle/>
        <a:p>
          <a:endParaRPr lang="en-US"/>
        </a:p>
      </dgm:t>
    </dgm:pt>
    <dgm:pt modelId="{A179AE70-1656-4D2F-B973-7A0613CA0044}" type="pres">
      <dgm:prSet presAssocID="{0953E8F8-5CA2-4FE1-A95D-B38CD5FB98B0}" presName="Name111" presStyleLbl="parChTrans1D3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116590" y="0"/>
              </a:moveTo>
              <a:lnTo>
                <a:pt x="116590" y="498272"/>
              </a:lnTo>
              <a:lnTo>
                <a:pt x="45720" y="49827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F78550-2CA1-47F9-88CC-D3E99C10A971}" type="pres">
      <dgm:prSet presAssocID="{F2B092E6-92A3-45EE-8175-3BD90D766EB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7A03E2-182B-4241-83AC-849208C07A86}" type="pres">
      <dgm:prSet presAssocID="{F2B092E6-92A3-45EE-8175-3BD90D766EB8}" presName="rootComposite3" presStyleCnt="0"/>
      <dgm:spPr/>
      <dgm:t>
        <a:bodyPr/>
        <a:lstStyle/>
        <a:p>
          <a:endParaRPr lang="en-US"/>
        </a:p>
      </dgm:t>
    </dgm:pt>
    <dgm:pt modelId="{CB55557C-83A4-4AC2-8AFD-C1FA00DCA2AF}" type="pres">
      <dgm:prSet presAssocID="{F2B092E6-92A3-45EE-8175-3BD90D766EB8}" presName="rootText3" presStyleLbl="asst2" presStyleIdx="1" presStyleCnt="2" custScaleX="118432" custScaleY="162027" custLinFactNeighborX="25540" custLinFactNeighborY="13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A91838D-A898-45D4-BBB7-626A93ED4710}" type="pres">
      <dgm:prSet presAssocID="{F2B092E6-92A3-45EE-8175-3BD90D766EB8}" presName="rootConnector3" presStyleLbl="asst2" presStyleIdx="1" presStyleCnt="2"/>
      <dgm:spPr/>
      <dgm:t>
        <a:bodyPr/>
        <a:lstStyle/>
        <a:p>
          <a:endParaRPr lang="en-US"/>
        </a:p>
      </dgm:t>
    </dgm:pt>
    <dgm:pt modelId="{1D8D159C-CF81-4510-8F86-CB213B70A8CA}" type="pres">
      <dgm:prSet presAssocID="{F2B092E6-92A3-45EE-8175-3BD90D766EB8}" presName="hierChild6" presStyleCnt="0"/>
      <dgm:spPr/>
      <dgm:t>
        <a:bodyPr/>
        <a:lstStyle/>
        <a:p>
          <a:endParaRPr lang="en-US"/>
        </a:p>
      </dgm:t>
    </dgm:pt>
    <dgm:pt modelId="{4ABE89A0-89B5-4CC5-B0B7-0EFB5132EF4B}" type="pres">
      <dgm:prSet presAssocID="{F2B092E6-92A3-45EE-8175-3BD90D766EB8}" presName="hierChild7" presStyleCnt="0"/>
      <dgm:spPr/>
      <dgm:t>
        <a:bodyPr/>
        <a:lstStyle/>
        <a:p>
          <a:endParaRPr lang="en-US"/>
        </a:p>
      </dgm:t>
    </dgm:pt>
    <dgm:pt modelId="{B8EA7618-F1C4-459B-BDAA-5E57166AEC95}" type="pres">
      <dgm:prSet presAssocID="{916BD438-E644-4F80-B2B5-69DC2A9A2AD4}" presName="hierChild3" presStyleCnt="0"/>
      <dgm:spPr/>
      <dgm:t>
        <a:bodyPr/>
        <a:lstStyle/>
        <a:p>
          <a:endParaRPr lang="en-US"/>
        </a:p>
      </dgm:t>
    </dgm:pt>
    <dgm:pt modelId="{41548CEB-E4CD-4E50-8C25-1A910DB14E9C}" type="pres">
      <dgm:prSet presAssocID="{BA7190DA-D9D9-4E4C-935C-ADCD37005F70}" presName="Name111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44547" y="0"/>
              </a:moveTo>
              <a:lnTo>
                <a:pt x="144547" y="295976"/>
              </a:lnTo>
              <a:lnTo>
                <a:pt x="0" y="29597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8D253FC-FAF7-4CC8-94A4-B2DCFE212E17}" type="pres">
      <dgm:prSet presAssocID="{B2EF507A-83D7-4ADA-AC2D-CD09012C12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8BD48E0-DC0F-4D6E-B48F-26F5C842B0C3}" type="pres">
      <dgm:prSet presAssocID="{B2EF507A-83D7-4ADA-AC2D-CD09012C127E}" presName="rootComposite3" presStyleCnt="0"/>
      <dgm:spPr/>
      <dgm:t>
        <a:bodyPr/>
        <a:lstStyle/>
        <a:p>
          <a:endParaRPr lang="en-US"/>
        </a:p>
      </dgm:t>
    </dgm:pt>
    <dgm:pt modelId="{D2314ECF-C0BB-4221-B19E-6647F33740A3}" type="pres">
      <dgm:prSet presAssocID="{B2EF507A-83D7-4ADA-AC2D-CD09012C127E}" presName="rootText3" presStyleLbl="asst1" presStyleIdx="0" presStyleCnt="3" custScaleX="120808" custScaleY="71663" custLinFactNeighborX="6324" custLinFactNeighborY="551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F80EE8-8068-4892-B8CE-B9BFA6D9AFCD}" type="pres">
      <dgm:prSet presAssocID="{B2EF507A-83D7-4ADA-AC2D-CD09012C127E}" presName="rootConnector3" presStyleLbl="asst1" presStyleIdx="0" presStyleCnt="3"/>
      <dgm:spPr/>
      <dgm:t>
        <a:bodyPr/>
        <a:lstStyle/>
        <a:p>
          <a:endParaRPr lang="en-US"/>
        </a:p>
      </dgm:t>
    </dgm:pt>
    <dgm:pt modelId="{569E92AE-BA07-4235-9367-D8460931AF19}" type="pres">
      <dgm:prSet presAssocID="{B2EF507A-83D7-4ADA-AC2D-CD09012C127E}" presName="hierChild6" presStyleCnt="0"/>
      <dgm:spPr/>
      <dgm:t>
        <a:bodyPr/>
        <a:lstStyle/>
        <a:p>
          <a:endParaRPr lang="en-US"/>
        </a:p>
      </dgm:t>
    </dgm:pt>
    <dgm:pt modelId="{9C8CBA50-751A-43A4-851B-F4C870B8ED8B}" type="pres">
      <dgm:prSet presAssocID="{B2EF507A-83D7-4ADA-AC2D-CD09012C127E}" presName="hierChild7" presStyleCnt="0"/>
      <dgm:spPr/>
      <dgm:t>
        <a:bodyPr/>
        <a:lstStyle/>
        <a:p>
          <a:endParaRPr lang="en-US"/>
        </a:p>
      </dgm:t>
    </dgm:pt>
    <dgm:pt modelId="{9829F159-FD0B-470F-AD0D-5DF70D022E0F}" type="pres">
      <dgm:prSet presAssocID="{1BBA9957-1848-4CAD-81CD-6638E00DF376}" presName="Name111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37276" y="0"/>
              </a:moveTo>
              <a:lnTo>
                <a:pt x="137276" y="733342"/>
              </a:lnTo>
              <a:lnTo>
                <a:pt x="0" y="73334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461077F-9318-4929-9C9A-C62BDC1410BD}" type="pres">
      <dgm:prSet presAssocID="{DF6E7690-F68C-4F11-8860-F1C968F6220D}" presName="hierRoot3" presStyleCnt="0">
        <dgm:presLayoutVars>
          <dgm:hierBranch val="init"/>
        </dgm:presLayoutVars>
      </dgm:prSet>
      <dgm:spPr/>
    </dgm:pt>
    <dgm:pt modelId="{CA715796-23EA-4534-84E2-2444F2570BF7}" type="pres">
      <dgm:prSet presAssocID="{DF6E7690-F68C-4F11-8860-F1C968F6220D}" presName="rootComposite3" presStyleCnt="0"/>
      <dgm:spPr/>
    </dgm:pt>
    <dgm:pt modelId="{D28E1148-57A1-4C15-B766-95ACCA38A904}" type="pres">
      <dgm:prSet presAssocID="{DF6E7690-F68C-4F11-8860-F1C968F6220D}" presName="rootText3" presStyleLbl="asst1" presStyleIdx="1" presStyleCnt="3" custScaleX="120808" custScaleY="85347" custLinFactX="-34730" custLinFactY="49282" custLinFactNeighborX="-100000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128FB34-8F78-4A85-8DCB-958ED575CCA2}" type="pres">
      <dgm:prSet presAssocID="{DF6E7690-F68C-4F11-8860-F1C968F6220D}" presName="rootConnector3" presStyleLbl="asst1" presStyleIdx="1" presStyleCnt="3"/>
      <dgm:spPr/>
      <dgm:t>
        <a:bodyPr/>
        <a:lstStyle/>
        <a:p>
          <a:endParaRPr lang="en-US"/>
        </a:p>
      </dgm:t>
    </dgm:pt>
    <dgm:pt modelId="{2006FB70-166C-44EA-A902-7B279C0D7596}" type="pres">
      <dgm:prSet presAssocID="{DF6E7690-F68C-4F11-8860-F1C968F6220D}" presName="hierChild6" presStyleCnt="0"/>
      <dgm:spPr/>
    </dgm:pt>
    <dgm:pt modelId="{F94169BB-72C1-4A2E-B038-50F1BB049B76}" type="pres">
      <dgm:prSet presAssocID="{DF6E7690-F68C-4F11-8860-F1C968F6220D}" presName="hierChild7" presStyleCnt="0"/>
      <dgm:spPr/>
    </dgm:pt>
    <dgm:pt modelId="{9E47C9DD-6693-4649-A6AE-F6DFC5DB8B82}" type="pres">
      <dgm:prSet presAssocID="{D2EEC021-ED19-4D28-A6A3-15D53A58BA00}" presName="Name11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4"/>
              </a:lnTo>
              <a:lnTo>
                <a:pt x="119214" y="2953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EAC9A23-58D8-4F76-B3A9-D23E92F0779F}" type="pres">
      <dgm:prSet presAssocID="{CE31FA89-2FC2-486B-9EF8-2F210348805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7E3897-66BB-4F5C-B446-B77DA192E78F}" type="pres">
      <dgm:prSet presAssocID="{CE31FA89-2FC2-486B-9EF8-2F210348805C}" presName="rootComposite3" presStyleCnt="0"/>
      <dgm:spPr/>
      <dgm:t>
        <a:bodyPr/>
        <a:lstStyle/>
        <a:p>
          <a:endParaRPr lang="en-US"/>
        </a:p>
      </dgm:t>
    </dgm:pt>
    <dgm:pt modelId="{6C3A4A4E-CC66-46FF-9E87-B4A09B591D52}" type="pres">
      <dgm:prSet presAssocID="{CE31FA89-2FC2-486B-9EF8-2F210348805C}" presName="rootText3" presStyleLbl="asst1" presStyleIdx="2" presStyleCnt="3" custScaleX="113179" custScaleY="71401" custLinFactX="54483" custLinFactNeighborX="100000" custLinFactNeighborY="-8703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CFB580A-2232-4274-8044-9230ADE9296B}" type="pres">
      <dgm:prSet presAssocID="{CE31FA89-2FC2-486B-9EF8-2F210348805C}" presName="rootConnector3" presStyleLbl="asst1" presStyleIdx="2" presStyleCnt="3"/>
      <dgm:spPr/>
      <dgm:t>
        <a:bodyPr/>
        <a:lstStyle/>
        <a:p>
          <a:endParaRPr lang="en-US"/>
        </a:p>
      </dgm:t>
    </dgm:pt>
    <dgm:pt modelId="{5053D934-F6BD-4E99-A5B4-A23E2470D4C2}" type="pres">
      <dgm:prSet presAssocID="{CE31FA89-2FC2-486B-9EF8-2F210348805C}" presName="hierChild6" presStyleCnt="0"/>
      <dgm:spPr/>
      <dgm:t>
        <a:bodyPr/>
        <a:lstStyle/>
        <a:p>
          <a:endParaRPr lang="en-US"/>
        </a:p>
      </dgm:t>
    </dgm:pt>
    <dgm:pt modelId="{060E2425-2820-4AE3-BA15-370B11606B94}" type="pres">
      <dgm:prSet presAssocID="{CE31FA89-2FC2-486B-9EF8-2F210348805C}" presName="hierChild7" presStyleCnt="0"/>
      <dgm:spPr/>
      <dgm:t>
        <a:bodyPr/>
        <a:lstStyle/>
        <a:p>
          <a:endParaRPr lang="en-US"/>
        </a:p>
      </dgm:t>
    </dgm:pt>
  </dgm:ptLst>
  <dgm:cxnLst>
    <dgm:cxn modelId="{98D4EDDA-CA80-4E4E-8E1C-BBF6778E0A2D}" type="presOf" srcId="{2187D602-27BA-43A6-8B67-4DE864D7402D}" destId="{88BFDDF7-B3A9-4ACE-BB38-A7201EDBF523}" srcOrd="0" destOrd="0" presId="urn:microsoft.com/office/officeart/2005/8/layout/orgChart1"/>
    <dgm:cxn modelId="{FDBA7994-01D1-4EFC-A639-D1BCF50D1BCC}" type="presOf" srcId="{49E733B6-44C0-41A5-826D-5BB9EC5A3B0B}" destId="{AB32D4E6-A1A0-4435-ABCB-47C0B96A45A8}" srcOrd="0" destOrd="0" presId="urn:microsoft.com/office/officeart/2005/8/layout/orgChart1"/>
    <dgm:cxn modelId="{D549A331-89F1-44B4-A23D-05DEEDDDFAAE}" type="presOf" srcId="{17BE5310-3006-4BBD-83D8-827E3A3D5604}" destId="{6902EF9F-E09A-4592-9385-7DCD3A9EA3FB}" srcOrd="1" destOrd="0" presId="urn:microsoft.com/office/officeart/2005/8/layout/orgChart1"/>
    <dgm:cxn modelId="{23535A3B-66C3-403D-A19D-4FC3553FC135}" type="presOf" srcId="{448E2B28-79F2-4E2E-8379-852BB89FFB55}" destId="{B625CD0C-7A7A-42C4-8E5F-36C7CA211FEB}" srcOrd="1" destOrd="0" presId="urn:microsoft.com/office/officeart/2005/8/layout/orgChart1"/>
    <dgm:cxn modelId="{A0273F9E-879D-4363-AB02-352EDDB09D81}" type="presOf" srcId="{E8349CC1-F5AE-442C-913D-CEE9E6896811}" destId="{1792B716-633C-4679-8E55-10D810CA8F65}" srcOrd="0" destOrd="0" presId="urn:microsoft.com/office/officeart/2005/8/layout/orgChart1"/>
    <dgm:cxn modelId="{AFB946B0-3BEC-4214-90CB-FF524689D999}" type="presOf" srcId="{F635B4D8-CF89-4A1C-B71A-E46134E4EC6A}" destId="{2B12270B-FB6A-4A8B-8D2E-B67EAF3C0480}" srcOrd="0" destOrd="0" presId="urn:microsoft.com/office/officeart/2005/8/layout/orgChart1"/>
    <dgm:cxn modelId="{62E48618-C4DF-42D4-966D-C4AE4F5902A7}" type="presOf" srcId="{8B9B630E-164E-4D36-925D-1B38790731EC}" destId="{0B9814EA-CE07-47D7-8EBC-81CF810CAE3C}" srcOrd="1" destOrd="0" presId="urn:microsoft.com/office/officeart/2005/8/layout/orgChart1"/>
    <dgm:cxn modelId="{609877C0-05F7-4CA3-BA2C-8C3262E7BE29}" srcId="{448E2B28-79F2-4E2E-8379-852BB89FFB55}" destId="{AEB63043-4AFA-4A6F-BDD8-D0353B043AC0}" srcOrd="1" destOrd="0" parTransId="{3049B3A3-2093-424F-A71E-58D5C8EF1F0E}" sibTransId="{E7C82B44-4756-474E-A80C-823F18FD5FFA}"/>
    <dgm:cxn modelId="{72BC5626-5E5A-4CB2-A539-823BAD93A6C6}" type="presOf" srcId="{B2EF507A-83D7-4ADA-AC2D-CD09012C127E}" destId="{23F80EE8-8068-4892-B8CE-B9BFA6D9AFCD}" srcOrd="1" destOrd="0" presId="urn:microsoft.com/office/officeart/2005/8/layout/orgChart1"/>
    <dgm:cxn modelId="{CFBE4856-A522-4F5E-B636-8C757F8C0E20}" type="presOf" srcId="{E8349CC1-F5AE-442C-913D-CEE9E6896811}" destId="{C47D22FF-99B1-4A2D-BA13-38B0E351B36A}" srcOrd="1" destOrd="0" presId="urn:microsoft.com/office/officeart/2005/8/layout/orgChart1"/>
    <dgm:cxn modelId="{FD7BA47D-C5E3-48BE-8140-DFA1BF81EC1A}" type="presOf" srcId="{AEB63043-4AFA-4A6F-BDD8-D0353B043AC0}" destId="{23DF5126-4AEF-4B9E-B4D5-BDB5F3EBEE75}" srcOrd="1" destOrd="0" presId="urn:microsoft.com/office/officeart/2005/8/layout/orgChart1"/>
    <dgm:cxn modelId="{1F662706-95E6-4B06-BAD0-0DB16F21BFD4}" type="presOf" srcId="{C6414DC7-1875-438F-97B9-B2063C319961}" destId="{39902B8C-00FB-42DE-B555-D4FED5E46A17}" srcOrd="0" destOrd="0" presId="urn:microsoft.com/office/officeart/2005/8/layout/orgChart1"/>
    <dgm:cxn modelId="{46AFD2AA-BDA4-4129-95AA-7C955B38A6E9}" srcId="{24D7CACD-0688-47AC-8E19-FD594DE54026}" destId="{651D0B90-1DAF-4250-9534-1D8F96FC1E97}" srcOrd="1" destOrd="0" parTransId="{5A1461E1-E4DB-4BBB-9B94-57C01D0880EA}" sibTransId="{96177E37-B27A-47B4-9B17-ECDDA4B25E71}"/>
    <dgm:cxn modelId="{74966F5F-D77E-4390-9BB8-79224CF53D43}" type="presOf" srcId="{916BD438-E644-4F80-B2B5-69DC2A9A2AD4}" destId="{473A5769-982F-47D0-AE4F-5E35C371B876}" srcOrd="1" destOrd="0" presId="urn:microsoft.com/office/officeart/2005/8/layout/orgChart1"/>
    <dgm:cxn modelId="{F9A57568-767A-407B-8E29-CBEC378B968D}" type="presOf" srcId="{71459874-8D22-440B-A3EE-3EE06B868200}" destId="{67CEB114-B097-46CA-BB7C-AEFF06B63CB5}" srcOrd="0" destOrd="0" presId="urn:microsoft.com/office/officeart/2005/8/layout/orgChart1"/>
    <dgm:cxn modelId="{BD1FA4F1-36F1-4C6F-A8F7-0DF6B0CAD06E}" type="presOf" srcId="{54D4CB74-48F4-4230-B1E2-1473E86A1426}" destId="{2B18F91E-CA4D-4272-8E7E-D7718A9442AD}" srcOrd="0" destOrd="0" presId="urn:microsoft.com/office/officeart/2005/8/layout/orgChart1"/>
    <dgm:cxn modelId="{773BF297-5A49-4E18-9343-032AD92F63BE}" type="presOf" srcId="{069E71F7-1FA7-4806-9E1E-4A37A628008E}" destId="{1339406C-8992-4392-AA94-D188189CE30E}" srcOrd="0" destOrd="0" presId="urn:microsoft.com/office/officeart/2005/8/layout/orgChart1"/>
    <dgm:cxn modelId="{5FF26645-208F-409E-AF2D-E04906612BA0}" type="presOf" srcId="{651D0B90-1DAF-4250-9534-1D8F96FC1E97}" destId="{7F718A9A-BE7D-4237-A672-578C751A3707}" srcOrd="1" destOrd="0" presId="urn:microsoft.com/office/officeart/2005/8/layout/orgChart1"/>
    <dgm:cxn modelId="{5EDC551A-5780-4D6B-AD8C-AE710328C701}" srcId="{71459874-8D22-440B-A3EE-3EE06B868200}" destId="{E8349CC1-F5AE-442C-913D-CEE9E6896811}" srcOrd="1" destOrd="0" parTransId="{F635B4D8-CF89-4A1C-B71A-E46134E4EC6A}" sibTransId="{8E6C2D50-9ADD-44FD-9984-35F0E29D3EB7}"/>
    <dgm:cxn modelId="{9951410B-F985-4AD8-A424-733612D55123}" type="presOf" srcId="{1A44CC5E-439C-4075-AF3C-0B2CABFB4897}" destId="{6EB7AE96-7406-41B3-94EE-5269BDDAD83C}" srcOrd="0" destOrd="0" presId="urn:microsoft.com/office/officeart/2005/8/layout/orgChart1"/>
    <dgm:cxn modelId="{A21E1E34-31C9-41F3-A5E5-DD151153571D}" srcId="{17BE5310-3006-4BBD-83D8-827E3A3D5604}" destId="{1A44CC5E-439C-4075-AF3C-0B2CABFB4897}" srcOrd="2" destOrd="0" parTransId="{4ABBB059-3E8E-4863-BFA6-43EC023EF637}" sibTransId="{3DF66B88-5BE3-487E-9FBB-791F30303097}"/>
    <dgm:cxn modelId="{B6727551-45AE-43F8-A17C-16307B62B3DD}" type="presOf" srcId="{F9F489E9-D356-4629-858F-614BA18BAB8A}" destId="{4D1DFB37-1D71-4D55-BB68-80DA7393E210}" srcOrd="0" destOrd="0" presId="urn:microsoft.com/office/officeart/2005/8/layout/orgChart1"/>
    <dgm:cxn modelId="{F9967B29-80C2-407F-8A24-EEE9B3648E71}" srcId="{AEB63043-4AFA-4A6F-BDD8-D0353B043AC0}" destId="{2781232A-E8B2-4DF4-9669-97B4BD49D687}" srcOrd="0" destOrd="0" parTransId="{29088EEF-0CA2-43BB-A187-96B2298C5234}" sibTransId="{FE77369A-7FF2-4B48-B095-C6E5F80848C7}"/>
    <dgm:cxn modelId="{87C8488B-919E-4EC9-8964-840E4FF24FF3}" type="presOf" srcId="{54D4CB74-48F4-4230-B1E2-1473E86A1426}" destId="{99E454C7-5130-421F-AF24-60CD53B8EAF9}" srcOrd="1" destOrd="0" presId="urn:microsoft.com/office/officeart/2005/8/layout/orgChart1"/>
    <dgm:cxn modelId="{1C1A9C0A-4C3F-4EC7-AA42-95C94BC27D5D}" type="presOf" srcId="{916BD438-E644-4F80-B2B5-69DC2A9A2AD4}" destId="{F8B23BC1-6DCD-4FD3-8779-BF4ED32BE71B}" srcOrd="0" destOrd="0" presId="urn:microsoft.com/office/officeart/2005/8/layout/orgChart1"/>
    <dgm:cxn modelId="{9987A7E7-A411-4C6D-BC9F-13306FBCE213}" type="presOf" srcId="{8932C7A6-1539-4147-A0A5-209B1B2ED0A4}" destId="{BA384156-A50E-44B8-9A9F-0D902137C864}" srcOrd="0" destOrd="0" presId="urn:microsoft.com/office/officeart/2005/8/layout/orgChart1"/>
    <dgm:cxn modelId="{913CF9E2-B78F-4067-A414-187201097C95}" type="presOf" srcId="{BA7190DA-D9D9-4E4C-935C-ADCD37005F70}" destId="{41548CEB-E4CD-4E50-8C25-1A910DB14E9C}" srcOrd="0" destOrd="0" presId="urn:microsoft.com/office/officeart/2005/8/layout/orgChart1"/>
    <dgm:cxn modelId="{C62CD21F-9CCF-42A4-933A-1A12DA47399E}" type="presOf" srcId="{8B9B630E-164E-4D36-925D-1B38790731EC}" destId="{230FDEE5-4EC6-4062-B564-0551483BC6F5}" srcOrd="0" destOrd="0" presId="urn:microsoft.com/office/officeart/2005/8/layout/orgChart1"/>
    <dgm:cxn modelId="{BEF25449-FC31-4C0F-A4BF-7BA4B5D3A789}" srcId="{449B9522-C2CF-4748-A673-5068061E0D2E}" destId="{069E71F7-1FA7-4806-9E1E-4A37A628008E}" srcOrd="0" destOrd="0" parTransId="{D028D54F-9EF9-413E-A537-E5DDBCF0F7BE}" sibTransId="{57EBB4EA-B432-45C7-8AB4-59086B3FAFE3}"/>
    <dgm:cxn modelId="{309A9C6F-0045-438A-BAEC-7AC61E292662}" type="presOf" srcId="{DF6E7690-F68C-4F11-8860-F1C968F6220D}" destId="{D28E1148-57A1-4C15-B766-95ACCA38A904}" srcOrd="0" destOrd="0" presId="urn:microsoft.com/office/officeart/2005/8/layout/orgChart1"/>
    <dgm:cxn modelId="{A4766684-B2EB-4575-865B-8EE9A63EA7C9}" type="presOf" srcId="{AA12BC52-996C-43A3-A468-5D89510130E3}" destId="{A833AB11-D2CE-4617-BBEE-EADE9D720D49}" srcOrd="0" destOrd="0" presId="urn:microsoft.com/office/officeart/2005/8/layout/orgChart1"/>
    <dgm:cxn modelId="{D46AD5B9-4231-4196-8E19-AF240E5334D3}" srcId="{916BD438-E644-4F80-B2B5-69DC2A9A2AD4}" destId="{B2EF507A-83D7-4ADA-AC2D-CD09012C127E}" srcOrd="3" destOrd="0" parTransId="{BA7190DA-D9D9-4E4C-935C-ADCD37005F70}" sibTransId="{B14A261F-F46C-4EC1-81FA-D85DDF02FE73}"/>
    <dgm:cxn modelId="{57B7728F-9263-426E-91BF-075BCC5951F0}" type="presOf" srcId="{F2B092E6-92A3-45EE-8175-3BD90D766EB8}" destId="{7A91838D-A898-45D4-BBB7-626A93ED4710}" srcOrd="1" destOrd="0" presId="urn:microsoft.com/office/officeart/2005/8/layout/orgChart1"/>
    <dgm:cxn modelId="{4084BC0E-01D4-48CB-AA98-2D3F67DDC6CA}" type="presOf" srcId="{29088EEF-0CA2-43BB-A187-96B2298C5234}" destId="{1971DF83-68F5-48AB-BD94-3FC378E041EC}" srcOrd="0" destOrd="0" presId="urn:microsoft.com/office/officeart/2005/8/layout/orgChart1"/>
    <dgm:cxn modelId="{B6D32930-3982-4D70-B844-D04FBBF35B4A}" srcId="{916BD438-E644-4F80-B2B5-69DC2A9A2AD4}" destId="{17BE5310-3006-4BBD-83D8-827E3A3D5604}" srcOrd="1" destOrd="0" parTransId="{D534615E-0071-4E63-88F0-AAE9C06B8DDF}" sibTransId="{D4AB2619-85DD-4562-8F23-A0BC618E5DA4}"/>
    <dgm:cxn modelId="{55C13D96-6DDD-4F7A-8FD4-F7E53AAFB0FA}" type="presOf" srcId="{D2EEC021-ED19-4D28-A6A3-15D53A58BA00}" destId="{9E47C9DD-6693-4649-A6AE-F6DFC5DB8B82}" srcOrd="0" destOrd="0" presId="urn:microsoft.com/office/officeart/2005/8/layout/orgChart1"/>
    <dgm:cxn modelId="{298D9401-2327-4368-8904-5DA117F18FBD}" srcId="{24D7CACD-0688-47AC-8E19-FD594DE54026}" destId="{EE24CFCC-BB40-475F-9F11-A144DCE95C6F}" srcOrd="0" destOrd="0" parTransId="{D7C18D8D-A579-461A-9F92-D337F3E1D92D}" sibTransId="{41B14F0A-BF63-4423-81C8-2E7EBF7434D6}"/>
    <dgm:cxn modelId="{A64E3701-0E66-4172-9480-952CAAC558EA}" type="presOf" srcId="{449B9522-C2CF-4748-A673-5068061E0D2E}" destId="{654CCCE2-7EF8-4558-9E9B-B1C7958002CD}" srcOrd="0" destOrd="0" presId="urn:microsoft.com/office/officeart/2005/8/layout/orgChart1"/>
    <dgm:cxn modelId="{1EC314AD-48F6-40CE-B73F-65CDC6AAFDF6}" type="presOf" srcId="{448E2B28-79F2-4E2E-8379-852BB89FFB55}" destId="{94760E4F-DDFB-4051-85AC-0B7ADA3982D4}" srcOrd="0" destOrd="0" presId="urn:microsoft.com/office/officeart/2005/8/layout/orgChart1"/>
    <dgm:cxn modelId="{87D02F5F-D07F-4F31-8DC6-236D35C61C41}" type="presOf" srcId="{F2B092E6-92A3-45EE-8175-3BD90D766EB8}" destId="{CB55557C-83A4-4AC2-8AFD-C1FA00DCA2AF}" srcOrd="0" destOrd="0" presId="urn:microsoft.com/office/officeart/2005/8/layout/orgChart1"/>
    <dgm:cxn modelId="{56993488-C8F9-4862-AE96-315685A59584}" type="presOf" srcId="{EA3D535B-D767-48C7-83A0-DBBE90892DF6}" destId="{C1DA4029-7A46-4F58-A405-734A199B1A5E}" srcOrd="0" destOrd="0" presId="urn:microsoft.com/office/officeart/2005/8/layout/orgChart1"/>
    <dgm:cxn modelId="{5EFF1B8B-1F85-4078-9B25-7E69A564DD6C}" type="presOf" srcId="{4ABBB059-3E8E-4863-BFA6-43EC023EF637}" destId="{7804378E-BE8E-44C3-998D-7EDEDC656E82}" srcOrd="0" destOrd="0" presId="urn:microsoft.com/office/officeart/2005/8/layout/orgChart1"/>
    <dgm:cxn modelId="{40E9FC86-B802-4709-99DA-DBDA9099137F}" type="presOf" srcId="{4A7558C9-63DB-4DD3-9EFA-30F7C7995808}" destId="{D83BF0AF-4899-4EC1-A360-F24F72D52ED3}" srcOrd="0" destOrd="0" presId="urn:microsoft.com/office/officeart/2005/8/layout/orgChart1"/>
    <dgm:cxn modelId="{3BE17871-F63E-4BDD-8232-E1A6839616B9}" type="presOf" srcId="{71459874-8D22-440B-A3EE-3EE06B868200}" destId="{9D581465-B83F-4017-B066-53D726756CE7}" srcOrd="1" destOrd="0" presId="urn:microsoft.com/office/officeart/2005/8/layout/orgChart1"/>
    <dgm:cxn modelId="{B6EE0D9A-42CA-4473-9806-FB5A9CC0967F}" type="presOf" srcId="{053BF233-5764-440F-8024-A8B90923502D}" destId="{12958E58-29F0-4522-B415-ABC83DCD5637}" srcOrd="0" destOrd="0" presId="urn:microsoft.com/office/officeart/2005/8/layout/orgChart1"/>
    <dgm:cxn modelId="{DF31FE81-3FC3-44C1-BE6C-A5188141EC70}" type="presOf" srcId="{DF6E7690-F68C-4F11-8860-F1C968F6220D}" destId="{6128FB34-8F78-4A85-8DCB-958ED575CCA2}" srcOrd="1" destOrd="0" presId="urn:microsoft.com/office/officeart/2005/8/layout/orgChart1"/>
    <dgm:cxn modelId="{F6D19F51-673F-40DE-AECF-5B405FACB01E}" type="presOf" srcId="{EE24CFCC-BB40-475F-9F11-A144DCE95C6F}" destId="{C0C7C16B-9571-418C-86C5-3F0C55A44BCC}" srcOrd="1" destOrd="0" presId="urn:microsoft.com/office/officeart/2005/8/layout/orgChart1"/>
    <dgm:cxn modelId="{A59AD286-762D-4783-A5D3-3CA3A5F28CA6}" type="presOf" srcId="{0953E8F8-5CA2-4FE1-A95D-B38CD5FB98B0}" destId="{A179AE70-1656-4D2F-B973-7A0613CA0044}" srcOrd="0" destOrd="0" presId="urn:microsoft.com/office/officeart/2005/8/layout/orgChart1"/>
    <dgm:cxn modelId="{1752150D-4F04-4A53-9F32-E0FAD2159E6A}" srcId="{916BD438-E644-4F80-B2B5-69DC2A9A2AD4}" destId="{448E2B28-79F2-4E2E-8379-852BB89FFB55}" srcOrd="2" destOrd="0" parTransId="{B60A323A-0A6D-42F2-820B-6440D177B160}" sibTransId="{7BCDD1EB-5AA4-4C62-83D2-6F7A8A23D7F1}"/>
    <dgm:cxn modelId="{EAB5E043-F5EB-4A44-B294-E85E4E0892CD}" type="presOf" srcId="{A855C716-DB9A-4E03-90FA-2C4A0CDC475E}" destId="{7C3EE3AC-7CDA-4277-B08D-53CD7C1072E7}" srcOrd="0" destOrd="0" presId="urn:microsoft.com/office/officeart/2005/8/layout/orgChart1"/>
    <dgm:cxn modelId="{04B48FA5-69E1-46E2-B615-36ECC8A709FF}" srcId="{916BD438-E644-4F80-B2B5-69DC2A9A2AD4}" destId="{DF6E7690-F68C-4F11-8860-F1C968F6220D}" srcOrd="4" destOrd="0" parTransId="{1BBA9957-1848-4CAD-81CD-6638E00DF376}" sibTransId="{7B1E27B7-AB93-48F6-8F6B-E7D06738CBB7}"/>
    <dgm:cxn modelId="{CD1C714E-7FD6-48AE-9928-77F9E7292E39}" type="presOf" srcId="{4FCE07BE-9532-4BB6-9FDC-363B8F60C204}" destId="{958876D8-C698-422B-BE0E-9C0D5F84C098}" srcOrd="0" destOrd="0" presId="urn:microsoft.com/office/officeart/2005/8/layout/orgChart1"/>
    <dgm:cxn modelId="{5C8D8528-6FC8-4B41-B5D2-284B78701E8A}" srcId="{448E2B28-79F2-4E2E-8379-852BB89FFB55}" destId="{24D7CACD-0688-47AC-8E19-FD594DE54026}" srcOrd="0" destOrd="0" parTransId="{F9F489E9-D356-4629-858F-614BA18BAB8A}" sibTransId="{1B9E2CA1-0042-4250-A4BC-604D17B52D52}"/>
    <dgm:cxn modelId="{50395E76-3B15-4293-9EB8-7BFF3A106F38}" srcId="{448E2B28-79F2-4E2E-8379-852BB89FFB55}" destId="{F2B092E6-92A3-45EE-8175-3BD90D766EB8}" srcOrd="2" destOrd="0" parTransId="{0953E8F8-5CA2-4FE1-A95D-B38CD5FB98B0}" sibTransId="{905E99FF-E671-4C97-B6C8-002876E5EA33}"/>
    <dgm:cxn modelId="{F282A0F2-9815-46F1-BEB4-D80DD2CC8BB4}" srcId="{449B9522-C2CF-4748-A673-5068061E0D2E}" destId="{49E733B6-44C0-41A5-826D-5BB9EC5A3B0B}" srcOrd="1" destOrd="0" parTransId="{66BBB9AF-D7AE-48D7-B16A-C9502467F0BC}" sibTransId="{7ECA3ECC-6037-4780-9FA9-2A92C762C303}"/>
    <dgm:cxn modelId="{53ABF16D-1B93-4B63-A03D-5174EA773775}" srcId="{17BE5310-3006-4BBD-83D8-827E3A3D5604}" destId="{AA12BC52-996C-43A3-A468-5D89510130E3}" srcOrd="3" destOrd="0" parTransId="{C4F38B6F-3B6D-4601-A02D-40CFE8D00573}" sibTransId="{AB1010B2-8D48-4376-A1A8-19DC29C18603}"/>
    <dgm:cxn modelId="{DB57AC56-6715-40CA-92D9-FAA333541E40}" type="presOf" srcId="{AA12BC52-996C-43A3-A468-5D89510130E3}" destId="{0B8F6263-AC4D-4D25-8A01-8BED794ED386}" srcOrd="1" destOrd="0" presId="urn:microsoft.com/office/officeart/2005/8/layout/orgChart1"/>
    <dgm:cxn modelId="{253A25DC-6B5B-44F7-BC23-96507A1A5BB3}" type="presOf" srcId="{651D0B90-1DAF-4250-9534-1D8F96FC1E97}" destId="{001645D3-5836-40AF-93F2-0C414202F18C}" srcOrd="0" destOrd="0" presId="urn:microsoft.com/office/officeart/2005/8/layout/orgChart1"/>
    <dgm:cxn modelId="{0FBDB45C-F727-4BB9-AF45-5BD0C659427F}" type="presOf" srcId="{66BBB9AF-D7AE-48D7-B16A-C9502467F0BC}" destId="{EB78B3D4-C012-48ED-9370-628983A964D5}" srcOrd="0" destOrd="0" presId="urn:microsoft.com/office/officeart/2005/8/layout/orgChart1"/>
    <dgm:cxn modelId="{86814BE5-0086-4764-83F5-FB87B939610B}" srcId="{17BE5310-3006-4BBD-83D8-827E3A3D5604}" destId="{71459874-8D22-440B-A3EE-3EE06B868200}" srcOrd="4" destOrd="0" parTransId="{A855C716-DB9A-4E03-90FA-2C4A0CDC475E}" sibTransId="{DB5BA665-2525-4EE0-B205-3C8FD13367F7}"/>
    <dgm:cxn modelId="{D16BDE38-FBEE-42A3-8B3B-E071F7FA9969}" type="presOf" srcId="{65F60C60-F4CE-4C1D-A1EB-BE5BF2255576}" destId="{7D6D2C1A-1982-4418-A3D4-47E08FB25B9D}" srcOrd="0" destOrd="0" presId="urn:microsoft.com/office/officeart/2005/8/layout/orgChart1"/>
    <dgm:cxn modelId="{9EA06818-709C-4ECB-A83F-22E1934E4CB9}" type="presOf" srcId="{1BBA9957-1848-4CAD-81CD-6638E00DF376}" destId="{9829F159-FD0B-470F-AD0D-5DF70D022E0F}" srcOrd="0" destOrd="0" presId="urn:microsoft.com/office/officeart/2005/8/layout/orgChart1"/>
    <dgm:cxn modelId="{78AA64ED-B1CB-4C12-8BB7-B2893D974C91}" type="presOf" srcId="{2187D602-27BA-43A6-8B67-4DE864D7402D}" destId="{9838DFD3-12DF-4BC0-8CC7-2AB00A74A53E}" srcOrd="1" destOrd="0" presId="urn:microsoft.com/office/officeart/2005/8/layout/orgChart1"/>
    <dgm:cxn modelId="{C8ACFBED-E078-4884-BDC3-2194BC0CA27D}" type="presOf" srcId="{43113496-9E22-4DB4-9443-50040CDD6B45}" destId="{CFF49FB8-43E8-4815-9B44-FF0D73454AD8}" srcOrd="0" destOrd="0" presId="urn:microsoft.com/office/officeart/2005/8/layout/orgChart1"/>
    <dgm:cxn modelId="{BCA39925-F225-4A12-9931-90D8607C7DFA}" srcId="{2781232A-E8B2-4DF4-9669-97B4BD49D687}" destId="{716590D3-68AF-4397-B0DE-CB3BDECDCC4B}" srcOrd="0" destOrd="0" parTransId="{51A7A875-ADF5-44B4-9D8A-8423D85B3FDB}" sibTransId="{88F13B14-BB87-4BA4-9F46-927BEF4C0449}"/>
    <dgm:cxn modelId="{939CB4B5-3155-4123-A6A0-E6307DBB3453}" type="presOf" srcId="{AEB63043-4AFA-4A6F-BDD8-D0353B043AC0}" destId="{FF70DC77-AF9E-46A8-8BEE-9791067AFF58}" srcOrd="0" destOrd="0" presId="urn:microsoft.com/office/officeart/2005/8/layout/orgChart1"/>
    <dgm:cxn modelId="{67B481F9-E136-4F30-8ABC-065A49A25764}" srcId="{24D7CACD-0688-47AC-8E19-FD594DE54026}" destId="{65F60C60-F4CE-4C1D-A1EB-BE5BF2255576}" srcOrd="2" destOrd="0" parTransId="{3209773B-62F4-45D5-8500-019A8A3A5D6F}" sibTransId="{CC90AA6C-AEF6-41CE-8D8A-C94497606B95}"/>
    <dgm:cxn modelId="{8946AE71-9199-4885-9AAC-013D5A888443}" type="presOf" srcId="{C4F38B6F-3B6D-4601-A02D-40CFE8D00573}" destId="{54B6156A-9AE1-464A-A39F-63B7070E5B44}" srcOrd="0" destOrd="0" presId="urn:microsoft.com/office/officeart/2005/8/layout/orgChart1"/>
    <dgm:cxn modelId="{C0C0BF44-D1F3-4A5F-BEEC-BAEE2852C43B}" type="presOf" srcId="{2781232A-E8B2-4DF4-9669-97B4BD49D687}" destId="{1DC9E6F6-0843-4C63-A1E1-5BE109FF9DB2}" srcOrd="1" destOrd="0" presId="urn:microsoft.com/office/officeart/2005/8/layout/orgChart1"/>
    <dgm:cxn modelId="{380BA80B-C089-4F65-86DF-BF60A6D05477}" type="presOf" srcId="{51A7A875-ADF5-44B4-9D8A-8423D85B3FDB}" destId="{0453A77D-E3A6-4142-B11A-A015743A5517}" srcOrd="0" destOrd="0" presId="urn:microsoft.com/office/officeart/2005/8/layout/orgChart1"/>
    <dgm:cxn modelId="{0221A432-7FC6-4F4B-BB83-624B23C6A4F4}" type="presOf" srcId="{449B9522-C2CF-4748-A673-5068061E0D2E}" destId="{2A8B6075-CD20-4977-8601-8B0BAE6A9695}" srcOrd="1" destOrd="0" presId="urn:microsoft.com/office/officeart/2005/8/layout/orgChart1"/>
    <dgm:cxn modelId="{C7E2E97D-D71E-41D9-8825-4145A6CA4C54}" type="presOf" srcId="{3049B3A3-2093-424F-A71E-58D5C8EF1F0E}" destId="{A5EC7589-950A-4A48-A345-3F99522604AD}" srcOrd="0" destOrd="0" presId="urn:microsoft.com/office/officeart/2005/8/layout/orgChart1"/>
    <dgm:cxn modelId="{668978BE-E272-4285-8A6C-A2211BFD8090}" type="presOf" srcId="{17BE5310-3006-4BBD-83D8-827E3A3D5604}" destId="{D5EB61E7-79BB-4311-BFAF-BBDBB2511EF8}" srcOrd="0" destOrd="0" presId="urn:microsoft.com/office/officeart/2005/8/layout/orgChart1"/>
    <dgm:cxn modelId="{9933E689-00E2-4D7E-BEB8-234A5FA28070}" type="presOf" srcId="{716590D3-68AF-4397-B0DE-CB3BDECDCC4B}" destId="{6D3803F4-E6B8-42BB-B8A8-6221F2B431E0}" srcOrd="0" destOrd="0" presId="urn:microsoft.com/office/officeart/2005/8/layout/orgChart1"/>
    <dgm:cxn modelId="{D3D111BF-5837-4F50-B5E6-68EB2FDE5B79}" type="presOf" srcId="{716590D3-68AF-4397-B0DE-CB3BDECDCC4B}" destId="{2B6F167D-1E6A-4AC5-9471-25266132E24A}" srcOrd="1" destOrd="0" presId="urn:microsoft.com/office/officeart/2005/8/layout/orgChart1"/>
    <dgm:cxn modelId="{C1AF3438-71B5-4B25-BC94-D9D0694B2046}" type="presOf" srcId="{B2EF507A-83D7-4ADA-AC2D-CD09012C127E}" destId="{D2314ECF-C0BB-4221-B19E-6647F33740A3}" srcOrd="0" destOrd="0" presId="urn:microsoft.com/office/officeart/2005/8/layout/orgChart1"/>
    <dgm:cxn modelId="{FDB084E3-486D-4B52-A6CC-0C29E230E979}" type="presOf" srcId="{75A33141-F117-4FB9-B653-A2B2B5BC0DF0}" destId="{E42B0657-3F3C-4D50-BE7D-2EA2779B3ADB}" srcOrd="0" destOrd="0" presId="urn:microsoft.com/office/officeart/2005/8/layout/orgChart1"/>
    <dgm:cxn modelId="{1CD1836C-554B-4E78-90B0-8B331A41E684}" type="presOf" srcId="{1A44CC5E-439C-4075-AF3C-0B2CABFB4897}" destId="{0863D794-1594-4196-B6D6-153F411BB2D8}" srcOrd="1" destOrd="0" presId="urn:microsoft.com/office/officeart/2005/8/layout/orgChart1"/>
    <dgm:cxn modelId="{6CD3FDA2-B051-465E-9B91-6B2F02E297E7}" type="presOf" srcId="{D534615E-0071-4E63-88F0-AAE9C06B8DDF}" destId="{A0EF76B4-2235-4B9A-A034-9A5825ABD318}" srcOrd="0" destOrd="0" presId="urn:microsoft.com/office/officeart/2005/8/layout/orgChart1"/>
    <dgm:cxn modelId="{0384A56E-FF64-4617-BA0E-C5E0AE63C7AE}" srcId="{449B9522-C2CF-4748-A673-5068061E0D2E}" destId="{6FD14181-3510-4A22-83BC-EDCF926ABF67}" srcOrd="2" destOrd="0" parTransId="{A7BE9A55-3EE9-46EA-988D-933464AE9641}" sibTransId="{5D4C94C5-E470-4FDA-9944-1C4DF0E99465}"/>
    <dgm:cxn modelId="{0020EE8C-2FB3-4670-81F8-D767A5EC372A}" type="presOf" srcId="{24D7CACD-0688-47AC-8E19-FD594DE54026}" destId="{522E7DEF-31D5-4FB7-841D-A2F2D32F1158}" srcOrd="1" destOrd="0" presId="urn:microsoft.com/office/officeart/2005/8/layout/orgChart1"/>
    <dgm:cxn modelId="{34276801-C077-485E-9583-39F0D8054852}" srcId="{916BD438-E644-4F80-B2B5-69DC2A9A2AD4}" destId="{449B9522-C2CF-4748-A673-5068061E0D2E}" srcOrd="0" destOrd="0" parTransId="{43113496-9E22-4DB4-9443-50040CDD6B45}" sibTransId="{A0208F0A-C17D-48E8-9E08-ED2C3320C756}"/>
    <dgm:cxn modelId="{E03EC89B-A73F-4FE5-A011-8DC57EAF51AC}" type="presOf" srcId="{10881DBB-E3F0-4BB2-A627-E75AE41C20CD}" destId="{3B49D9D0-1981-4EB5-88A3-1B97F695032C}" srcOrd="1" destOrd="0" presId="urn:microsoft.com/office/officeart/2005/8/layout/orgChart1"/>
    <dgm:cxn modelId="{D44F8D9D-7C16-4EFE-9CBC-C6BC24567A1B}" type="presOf" srcId="{6FD14181-3510-4A22-83BC-EDCF926ABF67}" destId="{5A235AF1-8AD6-4163-B70C-9D94B5B7DE2E}" srcOrd="0" destOrd="0" presId="urn:microsoft.com/office/officeart/2005/8/layout/orgChart1"/>
    <dgm:cxn modelId="{9856E681-5534-411D-A043-6A8D77028C2F}" srcId="{916BD438-E644-4F80-B2B5-69DC2A9A2AD4}" destId="{CE31FA89-2FC2-486B-9EF8-2F210348805C}" srcOrd="5" destOrd="0" parTransId="{D2EEC021-ED19-4D28-A6A3-15D53A58BA00}" sibTransId="{A522E628-0C2D-478F-97DA-D0B4A3D770D1}"/>
    <dgm:cxn modelId="{3CBA7C7C-AEE7-49A3-90AB-50B1F0EE7980}" srcId="{AEB63043-4AFA-4A6F-BDD8-D0353B043AC0}" destId="{8B9B630E-164E-4D36-925D-1B38790731EC}" srcOrd="1" destOrd="0" parTransId="{8932C7A6-1539-4147-A0A5-209B1B2ED0A4}" sibTransId="{A56FF08F-A086-4D44-B8E8-3B3E8CE6E1AB}"/>
    <dgm:cxn modelId="{291F9954-A2D4-474D-AD4C-6BC9F95854A9}" type="presOf" srcId="{D028D54F-9EF9-413E-A537-E5DDBCF0F7BE}" destId="{A1F48CAB-967D-4572-8E77-C6002F5CD147}" srcOrd="0" destOrd="0" presId="urn:microsoft.com/office/officeart/2005/8/layout/orgChart1"/>
    <dgm:cxn modelId="{42AE9821-815E-46EC-9D81-56D5D676DE51}" type="presOf" srcId="{EE24CFCC-BB40-475F-9F11-A144DCE95C6F}" destId="{FC59EDC0-BB3F-45DD-BB4E-23DC5EB45675}" srcOrd="0" destOrd="0" presId="urn:microsoft.com/office/officeart/2005/8/layout/orgChart1"/>
    <dgm:cxn modelId="{9E707753-8FE1-4FDE-907F-0616EC63BD15}" srcId="{71459874-8D22-440B-A3EE-3EE06B868200}" destId="{54D4CB74-48F4-4230-B1E2-1473E86A1426}" srcOrd="0" destOrd="0" parTransId="{4A7558C9-63DB-4DD3-9EFA-30F7C7995808}" sibTransId="{5A9FF346-62C8-4C3A-A45F-539ABB25220D}"/>
    <dgm:cxn modelId="{371A3B08-A81F-4406-BE14-F0136C28BBDD}" type="presOf" srcId="{3209773B-62F4-45D5-8500-019A8A3A5D6F}" destId="{EDD0F1F2-C418-4715-B5E3-50979C5D6F47}" srcOrd="0" destOrd="0" presId="urn:microsoft.com/office/officeart/2005/8/layout/orgChart1"/>
    <dgm:cxn modelId="{BD3A35C1-A163-4EEA-AE0C-8A6395E76FCD}" type="presOf" srcId="{24D7CACD-0688-47AC-8E19-FD594DE54026}" destId="{45AC60CA-4C68-4717-B4E6-BE098E7053CB}" srcOrd="0" destOrd="0" presId="urn:microsoft.com/office/officeart/2005/8/layout/orgChart1"/>
    <dgm:cxn modelId="{AAE5D7F9-DF36-4E29-A9BE-4838BC8831A2}" type="presOf" srcId="{B60A323A-0A6D-42F2-820B-6440D177B160}" destId="{C77400AD-5D54-47A0-BB44-6E0546EA0DD6}" srcOrd="0" destOrd="0" presId="urn:microsoft.com/office/officeart/2005/8/layout/orgChart1"/>
    <dgm:cxn modelId="{27FC3ED0-CF00-427A-B49C-32E717D6E1E2}" type="presOf" srcId="{CE31FA89-2FC2-486B-9EF8-2F210348805C}" destId="{ECFB580A-2232-4274-8044-9230ADE9296B}" srcOrd="1" destOrd="0" presId="urn:microsoft.com/office/officeart/2005/8/layout/orgChart1"/>
    <dgm:cxn modelId="{912D459D-3FA7-428E-80A1-CAA96A6722C0}" srcId="{17BE5310-3006-4BBD-83D8-827E3A3D5604}" destId="{2187D602-27BA-43A6-8B67-4DE864D7402D}" srcOrd="1" destOrd="0" parTransId="{4FCE07BE-9532-4BB6-9FDC-363B8F60C204}" sibTransId="{6908C7A9-1907-4297-A5AE-FBD2AE52EDFA}"/>
    <dgm:cxn modelId="{365E3675-4811-4244-8F82-C9B32D83AA6F}" type="presOf" srcId="{49E733B6-44C0-41A5-826D-5BB9EC5A3B0B}" destId="{2EB42F35-8FCF-4AD2-8AAD-458681B653FD}" srcOrd="1" destOrd="0" presId="urn:microsoft.com/office/officeart/2005/8/layout/orgChart1"/>
    <dgm:cxn modelId="{6E1292FC-8C61-412B-B350-117AB63AE53E}" type="presOf" srcId="{65F60C60-F4CE-4C1D-A1EB-BE5BF2255576}" destId="{1FF4049F-899A-470E-B295-7921B7E70C71}" srcOrd="1" destOrd="0" presId="urn:microsoft.com/office/officeart/2005/8/layout/orgChart1"/>
    <dgm:cxn modelId="{500200A3-B5E8-41BD-BA2D-DF208AE6182A}" type="presOf" srcId="{069E71F7-1FA7-4806-9E1E-4A37A628008E}" destId="{32A8EA9C-8325-40DC-A5F1-FB328197DBE2}" srcOrd="1" destOrd="0" presId="urn:microsoft.com/office/officeart/2005/8/layout/orgChart1"/>
    <dgm:cxn modelId="{AFB2B287-191E-4AC0-8672-C5AFD942680B}" type="presOf" srcId="{CE31FA89-2FC2-486B-9EF8-2F210348805C}" destId="{6C3A4A4E-CC66-46FF-9E87-B4A09B591D52}" srcOrd="0" destOrd="0" presId="urn:microsoft.com/office/officeart/2005/8/layout/orgChart1"/>
    <dgm:cxn modelId="{5905BAD2-8E00-4518-BF1E-BFD612F6199A}" type="presOf" srcId="{5A1461E1-E4DB-4BBB-9B94-57C01D0880EA}" destId="{8A955CCD-AC55-439E-8938-04148793B9E2}" srcOrd="0" destOrd="0" presId="urn:microsoft.com/office/officeart/2005/8/layout/orgChart1"/>
    <dgm:cxn modelId="{50DC252A-50AC-4DAF-BBD8-F9F5B65E02A0}" type="presOf" srcId="{D7C18D8D-A579-461A-9F92-D337F3E1D92D}" destId="{3A1AC6ED-B7ED-4C39-84AE-CF55AD8C2E85}" srcOrd="0" destOrd="0" presId="urn:microsoft.com/office/officeart/2005/8/layout/orgChart1"/>
    <dgm:cxn modelId="{B05EDB81-9999-4EA6-9529-C23D986B4168}" type="presOf" srcId="{A7BE9A55-3EE9-46EA-988D-933464AE9641}" destId="{6DC80008-3EEA-4FB4-9D8F-083922FD9A4E}" srcOrd="0" destOrd="0" presId="urn:microsoft.com/office/officeart/2005/8/layout/orgChart1"/>
    <dgm:cxn modelId="{CCA936D7-6136-4B0B-B73E-09209A492BF7}" type="presOf" srcId="{2781232A-E8B2-4DF4-9669-97B4BD49D687}" destId="{49B810BC-D8C0-4C7F-95BE-FAD29DE3AC93}" srcOrd="0" destOrd="0" presId="urn:microsoft.com/office/officeart/2005/8/layout/orgChart1"/>
    <dgm:cxn modelId="{DD032E02-874B-4354-AD21-04923EF4CDF0}" srcId="{17BE5310-3006-4BBD-83D8-827E3A3D5604}" destId="{053BF233-5764-440F-8024-A8B90923502D}" srcOrd="0" destOrd="0" parTransId="{EA3D535B-D767-48C7-83A0-DBBE90892DF6}" sibTransId="{F92CE741-B0C8-4AAF-B24C-BAB6F3079268}"/>
    <dgm:cxn modelId="{39FC22D2-99FC-4071-83CF-19A0A87604FD}" srcId="{AEB63043-4AFA-4A6F-BDD8-D0353B043AC0}" destId="{10881DBB-E3F0-4BB2-A627-E75AE41C20CD}" srcOrd="2" destOrd="0" parTransId="{C6414DC7-1875-438F-97B9-B2063C319961}" sibTransId="{ECD74567-3ED0-44DB-83E0-DACE1DBF4377}"/>
    <dgm:cxn modelId="{88483346-6131-4DD3-B070-E3FBDDB87CBF}" type="presOf" srcId="{10881DBB-E3F0-4BB2-A627-E75AE41C20CD}" destId="{DF453B12-7F59-46B1-9E40-89640D64DE8C}" srcOrd="0" destOrd="0" presId="urn:microsoft.com/office/officeart/2005/8/layout/orgChart1"/>
    <dgm:cxn modelId="{6F10E6C6-74EE-4B34-8B19-50D2D47A7BDF}" type="presOf" srcId="{6FD14181-3510-4A22-83BC-EDCF926ABF67}" destId="{60BBCCCB-C981-4D14-8266-00D0D884C43D}" srcOrd="1" destOrd="0" presId="urn:microsoft.com/office/officeart/2005/8/layout/orgChart1"/>
    <dgm:cxn modelId="{368889DF-DDCB-46E0-B7C1-8BB269AF34B8}" type="presOf" srcId="{053BF233-5764-440F-8024-A8B90923502D}" destId="{AB9E3900-0920-4151-9408-D358E924ED23}" srcOrd="1" destOrd="0" presId="urn:microsoft.com/office/officeart/2005/8/layout/orgChart1"/>
    <dgm:cxn modelId="{F2601507-D8DD-4F07-8604-829ABA6BB9AF}" srcId="{75A33141-F117-4FB9-B653-A2B2B5BC0DF0}" destId="{916BD438-E644-4F80-B2B5-69DC2A9A2AD4}" srcOrd="0" destOrd="0" parTransId="{4BF3A2BF-D614-4E58-A0E6-347C8A9025C5}" sibTransId="{9543529A-C20B-4B0D-A16F-5E252A548F4F}"/>
    <dgm:cxn modelId="{284A16E3-A007-4613-A8B7-91F1DBA64B17}" type="presParOf" srcId="{E42B0657-3F3C-4D50-BE7D-2EA2779B3ADB}" destId="{DCDFB038-FD66-46E3-9CB2-623B748CAC64}" srcOrd="0" destOrd="0" presId="urn:microsoft.com/office/officeart/2005/8/layout/orgChart1"/>
    <dgm:cxn modelId="{42C76BFD-BF0E-43C1-967A-DFBADB635F13}" type="presParOf" srcId="{DCDFB038-FD66-46E3-9CB2-623B748CAC64}" destId="{DD818608-657E-44B4-96B0-F12C54DDC56F}" srcOrd="0" destOrd="0" presId="urn:microsoft.com/office/officeart/2005/8/layout/orgChart1"/>
    <dgm:cxn modelId="{71E6E0D2-1226-4765-A423-F43D80F8960F}" type="presParOf" srcId="{DD818608-657E-44B4-96B0-F12C54DDC56F}" destId="{F8B23BC1-6DCD-4FD3-8779-BF4ED32BE71B}" srcOrd="0" destOrd="0" presId="urn:microsoft.com/office/officeart/2005/8/layout/orgChart1"/>
    <dgm:cxn modelId="{F3CB7D9F-E8F8-4A1F-9F3A-4731943EDBA9}" type="presParOf" srcId="{DD818608-657E-44B4-96B0-F12C54DDC56F}" destId="{473A5769-982F-47D0-AE4F-5E35C371B876}" srcOrd="1" destOrd="0" presId="urn:microsoft.com/office/officeart/2005/8/layout/orgChart1"/>
    <dgm:cxn modelId="{579A0AE5-CC5C-49DA-95BD-7BD5160539B9}" type="presParOf" srcId="{DCDFB038-FD66-46E3-9CB2-623B748CAC64}" destId="{8CAFE458-7EF2-4EAD-8EDB-F29FC42587C0}" srcOrd="1" destOrd="0" presId="urn:microsoft.com/office/officeart/2005/8/layout/orgChart1"/>
    <dgm:cxn modelId="{26344FD2-7E68-41C5-AFCC-B040081AE03E}" type="presParOf" srcId="{8CAFE458-7EF2-4EAD-8EDB-F29FC42587C0}" destId="{CFF49FB8-43E8-4815-9B44-FF0D73454AD8}" srcOrd="0" destOrd="0" presId="urn:microsoft.com/office/officeart/2005/8/layout/orgChart1"/>
    <dgm:cxn modelId="{777268A5-5137-4FF6-BF55-90E635E00FC8}" type="presParOf" srcId="{8CAFE458-7EF2-4EAD-8EDB-F29FC42587C0}" destId="{047FB831-AF1E-4C41-A244-4B22C735C3FF}" srcOrd="1" destOrd="0" presId="urn:microsoft.com/office/officeart/2005/8/layout/orgChart1"/>
    <dgm:cxn modelId="{39D0011D-79EB-407E-A2B8-2AB07CEDAB3F}" type="presParOf" srcId="{047FB831-AF1E-4C41-A244-4B22C735C3FF}" destId="{8AFA4A5E-EB46-44EF-A5FF-F9CAC80A82FC}" srcOrd="0" destOrd="0" presId="urn:microsoft.com/office/officeart/2005/8/layout/orgChart1"/>
    <dgm:cxn modelId="{F48C1D1F-3B93-4AAE-895A-84F79A65DACD}" type="presParOf" srcId="{8AFA4A5E-EB46-44EF-A5FF-F9CAC80A82FC}" destId="{654CCCE2-7EF8-4558-9E9B-B1C7958002CD}" srcOrd="0" destOrd="0" presId="urn:microsoft.com/office/officeart/2005/8/layout/orgChart1"/>
    <dgm:cxn modelId="{C9F9EC97-B34B-4661-AE5C-4A683AF323F6}" type="presParOf" srcId="{8AFA4A5E-EB46-44EF-A5FF-F9CAC80A82FC}" destId="{2A8B6075-CD20-4977-8601-8B0BAE6A9695}" srcOrd="1" destOrd="0" presId="urn:microsoft.com/office/officeart/2005/8/layout/orgChart1"/>
    <dgm:cxn modelId="{202DA9D6-C993-4C69-8587-8727984F193B}" type="presParOf" srcId="{047FB831-AF1E-4C41-A244-4B22C735C3FF}" destId="{E3E60940-1046-4D3A-B83A-F2A5D8CA76F1}" srcOrd="1" destOrd="0" presId="urn:microsoft.com/office/officeart/2005/8/layout/orgChart1"/>
    <dgm:cxn modelId="{00A30361-595B-4119-AFC2-E243219ECD01}" type="presParOf" srcId="{E3E60940-1046-4D3A-B83A-F2A5D8CA76F1}" destId="{A1F48CAB-967D-4572-8E77-C6002F5CD147}" srcOrd="0" destOrd="0" presId="urn:microsoft.com/office/officeart/2005/8/layout/orgChart1"/>
    <dgm:cxn modelId="{A1DC7B90-EFB6-4086-89C4-73EE380D67AB}" type="presParOf" srcId="{E3E60940-1046-4D3A-B83A-F2A5D8CA76F1}" destId="{E535F45C-2A74-4ABD-A5B7-DABDC7067D7F}" srcOrd="1" destOrd="0" presId="urn:microsoft.com/office/officeart/2005/8/layout/orgChart1"/>
    <dgm:cxn modelId="{495A8440-4599-4B20-8398-238F8B914D36}" type="presParOf" srcId="{E535F45C-2A74-4ABD-A5B7-DABDC7067D7F}" destId="{B8FECB50-8F34-4C51-BA9E-A267EC6B3498}" srcOrd="0" destOrd="0" presId="urn:microsoft.com/office/officeart/2005/8/layout/orgChart1"/>
    <dgm:cxn modelId="{ECC4EE4C-5B12-40B1-9089-BF4A4DB18FC3}" type="presParOf" srcId="{B8FECB50-8F34-4C51-BA9E-A267EC6B3498}" destId="{1339406C-8992-4392-AA94-D188189CE30E}" srcOrd="0" destOrd="0" presId="urn:microsoft.com/office/officeart/2005/8/layout/orgChart1"/>
    <dgm:cxn modelId="{9BEE78AA-4F98-44B9-A174-C1CD4674C67F}" type="presParOf" srcId="{B8FECB50-8F34-4C51-BA9E-A267EC6B3498}" destId="{32A8EA9C-8325-40DC-A5F1-FB328197DBE2}" srcOrd="1" destOrd="0" presId="urn:microsoft.com/office/officeart/2005/8/layout/orgChart1"/>
    <dgm:cxn modelId="{2B935060-F43B-4A80-8D61-3BB8DB0AD7BB}" type="presParOf" srcId="{E535F45C-2A74-4ABD-A5B7-DABDC7067D7F}" destId="{4C8C62CC-3E37-4474-A6E2-1A385247BF8C}" srcOrd="1" destOrd="0" presId="urn:microsoft.com/office/officeart/2005/8/layout/orgChart1"/>
    <dgm:cxn modelId="{4627EBA8-540D-45CF-A86A-A184FF700002}" type="presParOf" srcId="{E535F45C-2A74-4ABD-A5B7-DABDC7067D7F}" destId="{3E4FCD98-AA68-4EA1-B66C-BDA248574BA6}" srcOrd="2" destOrd="0" presId="urn:microsoft.com/office/officeart/2005/8/layout/orgChart1"/>
    <dgm:cxn modelId="{F5D1FA0F-F412-410F-BC28-DE51F030854D}" type="presParOf" srcId="{E3E60940-1046-4D3A-B83A-F2A5D8CA76F1}" destId="{EB78B3D4-C012-48ED-9370-628983A964D5}" srcOrd="2" destOrd="0" presId="urn:microsoft.com/office/officeart/2005/8/layout/orgChart1"/>
    <dgm:cxn modelId="{0AB93706-7AC1-4D97-A3A3-4A1CB50D01AD}" type="presParOf" srcId="{E3E60940-1046-4D3A-B83A-F2A5D8CA76F1}" destId="{45A164E9-CC4D-46D5-9234-F7B3C1D6FFE8}" srcOrd="3" destOrd="0" presId="urn:microsoft.com/office/officeart/2005/8/layout/orgChart1"/>
    <dgm:cxn modelId="{FE9750A2-DA9D-4E1E-A66D-50E36D5FB785}" type="presParOf" srcId="{45A164E9-CC4D-46D5-9234-F7B3C1D6FFE8}" destId="{99611232-BDFB-4655-836B-6F0BD4441C91}" srcOrd="0" destOrd="0" presId="urn:microsoft.com/office/officeart/2005/8/layout/orgChart1"/>
    <dgm:cxn modelId="{E586474C-2E36-4522-AD2B-3801FA500A9A}" type="presParOf" srcId="{99611232-BDFB-4655-836B-6F0BD4441C91}" destId="{AB32D4E6-A1A0-4435-ABCB-47C0B96A45A8}" srcOrd="0" destOrd="0" presId="urn:microsoft.com/office/officeart/2005/8/layout/orgChart1"/>
    <dgm:cxn modelId="{EBFA1218-85FE-4B73-9044-A8F422AA6DE9}" type="presParOf" srcId="{99611232-BDFB-4655-836B-6F0BD4441C91}" destId="{2EB42F35-8FCF-4AD2-8AAD-458681B653FD}" srcOrd="1" destOrd="0" presId="urn:microsoft.com/office/officeart/2005/8/layout/orgChart1"/>
    <dgm:cxn modelId="{A2158870-796C-4CC1-893D-E59A48F70DE2}" type="presParOf" srcId="{45A164E9-CC4D-46D5-9234-F7B3C1D6FFE8}" destId="{3F8A0E21-18B1-4672-92F6-43C8DD39B3A4}" srcOrd="1" destOrd="0" presId="urn:microsoft.com/office/officeart/2005/8/layout/orgChart1"/>
    <dgm:cxn modelId="{CF165A4A-DC75-49BF-AADB-8540449EDCAB}" type="presParOf" srcId="{45A164E9-CC4D-46D5-9234-F7B3C1D6FFE8}" destId="{6C4DCE50-364A-4969-A922-DDC8DA0B826C}" srcOrd="2" destOrd="0" presId="urn:microsoft.com/office/officeart/2005/8/layout/orgChart1"/>
    <dgm:cxn modelId="{F09D3CD5-75D0-40C6-BAA5-F9F8455082DE}" type="presParOf" srcId="{047FB831-AF1E-4C41-A244-4B22C735C3FF}" destId="{5A9A709E-4DAF-4B08-BCED-12B8B71A07C8}" srcOrd="2" destOrd="0" presId="urn:microsoft.com/office/officeart/2005/8/layout/orgChart1"/>
    <dgm:cxn modelId="{9C7BA331-8F59-43DB-B186-8EB091B853BC}" type="presParOf" srcId="{5A9A709E-4DAF-4B08-BCED-12B8B71A07C8}" destId="{6DC80008-3EEA-4FB4-9D8F-083922FD9A4E}" srcOrd="0" destOrd="0" presId="urn:microsoft.com/office/officeart/2005/8/layout/orgChart1"/>
    <dgm:cxn modelId="{C6870935-C348-49BE-9E85-DA06B166D35B}" type="presParOf" srcId="{5A9A709E-4DAF-4B08-BCED-12B8B71A07C8}" destId="{349B81DE-8DD3-482D-8F29-C749268AEAD5}" srcOrd="1" destOrd="0" presId="urn:microsoft.com/office/officeart/2005/8/layout/orgChart1"/>
    <dgm:cxn modelId="{20594E22-89B3-4756-9979-E99FB6A922B8}" type="presParOf" srcId="{349B81DE-8DD3-482D-8F29-C749268AEAD5}" destId="{CF6924C6-4810-4AAA-99E2-6AF32C30C002}" srcOrd="0" destOrd="0" presId="urn:microsoft.com/office/officeart/2005/8/layout/orgChart1"/>
    <dgm:cxn modelId="{3E7314AB-2DD1-4027-A7C8-D14DBCD4FC51}" type="presParOf" srcId="{CF6924C6-4810-4AAA-99E2-6AF32C30C002}" destId="{5A235AF1-8AD6-4163-B70C-9D94B5B7DE2E}" srcOrd="0" destOrd="0" presId="urn:microsoft.com/office/officeart/2005/8/layout/orgChart1"/>
    <dgm:cxn modelId="{0572975D-CB0F-46FF-841D-5A9593944BA6}" type="presParOf" srcId="{CF6924C6-4810-4AAA-99E2-6AF32C30C002}" destId="{60BBCCCB-C981-4D14-8266-00D0D884C43D}" srcOrd="1" destOrd="0" presId="urn:microsoft.com/office/officeart/2005/8/layout/orgChart1"/>
    <dgm:cxn modelId="{AFE17E98-8478-4054-BDB6-8D36BB2B8227}" type="presParOf" srcId="{349B81DE-8DD3-482D-8F29-C749268AEAD5}" destId="{10127674-EF7C-40CC-A457-A385BADD4355}" srcOrd="1" destOrd="0" presId="urn:microsoft.com/office/officeart/2005/8/layout/orgChart1"/>
    <dgm:cxn modelId="{9600CD85-701B-4182-8F07-CEBF4EEE15A0}" type="presParOf" srcId="{349B81DE-8DD3-482D-8F29-C749268AEAD5}" destId="{20B9BAD7-4A3F-4DD1-B601-449C52106868}" srcOrd="2" destOrd="0" presId="urn:microsoft.com/office/officeart/2005/8/layout/orgChart1"/>
    <dgm:cxn modelId="{F8BA09AC-062B-4030-963C-A5364B14A4A7}" type="presParOf" srcId="{8CAFE458-7EF2-4EAD-8EDB-F29FC42587C0}" destId="{A0EF76B4-2235-4B9A-A034-9A5825ABD318}" srcOrd="2" destOrd="0" presId="urn:microsoft.com/office/officeart/2005/8/layout/orgChart1"/>
    <dgm:cxn modelId="{653AEA30-C80F-4274-99A0-6713A65D549E}" type="presParOf" srcId="{8CAFE458-7EF2-4EAD-8EDB-F29FC42587C0}" destId="{318F714D-D302-4298-A4F7-D4DD809886A9}" srcOrd="3" destOrd="0" presId="urn:microsoft.com/office/officeart/2005/8/layout/orgChart1"/>
    <dgm:cxn modelId="{18437BFD-F50D-43D3-B437-80B184EAE460}" type="presParOf" srcId="{318F714D-D302-4298-A4F7-D4DD809886A9}" destId="{6AA2FC0C-1E43-49A6-9226-CA2EAA879D27}" srcOrd="0" destOrd="0" presId="urn:microsoft.com/office/officeart/2005/8/layout/orgChart1"/>
    <dgm:cxn modelId="{D4CB454B-84C5-40CD-8D5D-14D0B5D3B232}" type="presParOf" srcId="{6AA2FC0C-1E43-49A6-9226-CA2EAA879D27}" destId="{D5EB61E7-79BB-4311-BFAF-BBDBB2511EF8}" srcOrd="0" destOrd="0" presId="urn:microsoft.com/office/officeart/2005/8/layout/orgChart1"/>
    <dgm:cxn modelId="{1619EC99-CA7E-4A93-895F-3B37A95D36EE}" type="presParOf" srcId="{6AA2FC0C-1E43-49A6-9226-CA2EAA879D27}" destId="{6902EF9F-E09A-4592-9385-7DCD3A9EA3FB}" srcOrd="1" destOrd="0" presId="urn:microsoft.com/office/officeart/2005/8/layout/orgChart1"/>
    <dgm:cxn modelId="{230E4AC9-056F-49A9-BCB1-B95B05B14FD7}" type="presParOf" srcId="{318F714D-D302-4298-A4F7-D4DD809886A9}" destId="{6B284EB6-D551-4746-B7ED-578FF76E7B7A}" srcOrd="1" destOrd="0" presId="urn:microsoft.com/office/officeart/2005/8/layout/orgChart1"/>
    <dgm:cxn modelId="{99A16059-7768-4412-AA8F-7CB1FA7A09F9}" type="presParOf" srcId="{6B284EB6-D551-4746-B7ED-578FF76E7B7A}" destId="{C1DA4029-7A46-4F58-A405-734A199B1A5E}" srcOrd="0" destOrd="0" presId="urn:microsoft.com/office/officeart/2005/8/layout/orgChart1"/>
    <dgm:cxn modelId="{3B37B99B-1A5E-490D-9EE6-EB4CA2081E54}" type="presParOf" srcId="{6B284EB6-D551-4746-B7ED-578FF76E7B7A}" destId="{0EDF178C-43CC-4E38-BB7E-6E803D54E253}" srcOrd="1" destOrd="0" presId="urn:microsoft.com/office/officeart/2005/8/layout/orgChart1"/>
    <dgm:cxn modelId="{883EC685-0B4D-44B4-A93C-B4F5D9864974}" type="presParOf" srcId="{0EDF178C-43CC-4E38-BB7E-6E803D54E253}" destId="{817A5C8B-F057-4817-9F25-B078ADBB2045}" srcOrd="0" destOrd="0" presId="urn:microsoft.com/office/officeart/2005/8/layout/orgChart1"/>
    <dgm:cxn modelId="{B6F82E83-08D8-446C-A63D-201FF53F0913}" type="presParOf" srcId="{817A5C8B-F057-4817-9F25-B078ADBB2045}" destId="{12958E58-29F0-4522-B415-ABC83DCD5637}" srcOrd="0" destOrd="0" presId="urn:microsoft.com/office/officeart/2005/8/layout/orgChart1"/>
    <dgm:cxn modelId="{A229D895-A93D-4407-820A-82FDD01D1C9B}" type="presParOf" srcId="{817A5C8B-F057-4817-9F25-B078ADBB2045}" destId="{AB9E3900-0920-4151-9408-D358E924ED23}" srcOrd="1" destOrd="0" presId="urn:microsoft.com/office/officeart/2005/8/layout/orgChart1"/>
    <dgm:cxn modelId="{665C923B-9720-4EA6-AF5C-17E4B29F7C80}" type="presParOf" srcId="{0EDF178C-43CC-4E38-BB7E-6E803D54E253}" destId="{47C4E41A-AE9B-4F88-AE2B-A3F49B9A1C0F}" srcOrd="1" destOrd="0" presId="urn:microsoft.com/office/officeart/2005/8/layout/orgChart1"/>
    <dgm:cxn modelId="{DCFD6F5C-B02E-4BBE-9928-D1DAAD26D8FB}" type="presParOf" srcId="{0EDF178C-43CC-4E38-BB7E-6E803D54E253}" destId="{FC0EBD11-F9AD-47FB-99DC-2786562D7BD1}" srcOrd="2" destOrd="0" presId="urn:microsoft.com/office/officeart/2005/8/layout/orgChart1"/>
    <dgm:cxn modelId="{87A9CD71-8A69-4DB8-A185-AEEEA8612295}" type="presParOf" srcId="{6B284EB6-D551-4746-B7ED-578FF76E7B7A}" destId="{958876D8-C698-422B-BE0E-9C0D5F84C098}" srcOrd="2" destOrd="0" presId="urn:microsoft.com/office/officeart/2005/8/layout/orgChart1"/>
    <dgm:cxn modelId="{4BA7C4E4-8EB4-4DD8-A642-0A9588DE9E12}" type="presParOf" srcId="{6B284EB6-D551-4746-B7ED-578FF76E7B7A}" destId="{3BDEDDB5-1783-4173-8053-3863FBE74B75}" srcOrd="3" destOrd="0" presId="urn:microsoft.com/office/officeart/2005/8/layout/orgChart1"/>
    <dgm:cxn modelId="{1AEA818C-C9D1-4E4C-A11A-799C0E40B5D9}" type="presParOf" srcId="{3BDEDDB5-1783-4173-8053-3863FBE74B75}" destId="{C15AD55C-117D-4B8D-8E8B-0288906F00FE}" srcOrd="0" destOrd="0" presId="urn:microsoft.com/office/officeart/2005/8/layout/orgChart1"/>
    <dgm:cxn modelId="{A1334628-F3A0-40E6-81F8-29095E6087C5}" type="presParOf" srcId="{C15AD55C-117D-4B8D-8E8B-0288906F00FE}" destId="{88BFDDF7-B3A9-4ACE-BB38-A7201EDBF523}" srcOrd="0" destOrd="0" presId="urn:microsoft.com/office/officeart/2005/8/layout/orgChart1"/>
    <dgm:cxn modelId="{6E536729-E273-4D3C-A5FB-E12C0F76E04E}" type="presParOf" srcId="{C15AD55C-117D-4B8D-8E8B-0288906F00FE}" destId="{9838DFD3-12DF-4BC0-8CC7-2AB00A74A53E}" srcOrd="1" destOrd="0" presId="urn:microsoft.com/office/officeart/2005/8/layout/orgChart1"/>
    <dgm:cxn modelId="{1A704B7F-E526-4750-9FBF-9319167D52A9}" type="presParOf" srcId="{3BDEDDB5-1783-4173-8053-3863FBE74B75}" destId="{621D0F6A-B5A8-4FED-AD42-CC2DB5FEB4BA}" srcOrd="1" destOrd="0" presId="urn:microsoft.com/office/officeart/2005/8/layout/orgChart1"/>
    <dgm:cxn modelId="{F6EC03FE-2E58-4366-A66B-F40C54B86FB5}" type="presParOf" srcId="{3BDEDDB5-1783-4173-8053-3863FBE74B75}" destId="{3389A54D-EA61-4652-9909-F581CFAE268D}" srcOrd="2" destOrd="0" presId="urn:microsoft.com/office/officeart/2005/8/layout/orgChart1"/>
    <dgm:cxn modelId="{418FFE32-3E6A-4E3D-A0A2-7AFCA923B979}" type="presParOf" srcId="{6B284EB6-D551-4746-B7ED-578FF76E7B7A}" destId="{7804378E-BE8E-44C3-998D-7EDEDC656E82}" srcOrd="4" destOrd="0" presId="urn:microsoft.com/office/officeart/2005/8/layout/orgChart1"/>
    <dgm:cxn modelId="{BB657262-7D43-4DB0-86A9-A98B71EA194E}" type="presParOf" srcId="{6B284EB6-D551-4746-B7ED-578FF76E7B7A}" destId="{3F79839E-8821-4A4F-A235-966B4DFBBD16}" srcOrd="5" destOrd="0" presId="urn:microsoft.com/office/officeart/2005/8/layout/orgChart1"/>
    <dgm:cxn modelId="{8F0BF13D-DC7F-43AF-BB2D-CCA7C4C21D1D}" type="presParOf" srcId="{3F79839E-8821-4A4F-A235-966B4DFBBD16}" destId="{0E929CD5-9514-4575-A1AE-D4389F2C8C6D}" srcOrd="0" destOrd="0" presId="urn:microsoft.com/office/officeart/2005/8/layout/orgChart1"/>
    <dgm:cxn modelId="{EA5510F3-F054-4EA9-A0E9-3B90A366297A}" type="presParOf" srcId="{0E929CD5-9514-4575-A1AE-D4389F2C8C6D}" destId="{6EB7AE96-7406-41B3-94EE-5269BDDAD83C}" srcOrd="0" destOrd="0" presId="urn:microsoft.com/office/officeart/2005/8/layout/orgChart1"/>
    <dgm:cxn modelId="{679852B1-B88D-42F2-8F31-AB4694011276}" type="presParOf" srcId="{0E929CD5-9514-4575-A1AE-D4389F2C8C6D}" destId="{0863D794-1594-4196-B6D6-153F411BB2D8}" srcOrd="1" destOrd="0" presId="urn:microsoft.com/office/officeart/2005/8/layout/orgChart1"/>
    <dgm:cxn modelId="{3966AFED-1D12-4EF9-B3A6-5859B75FA998}" type="presParOf" srcId="{3F79839E-8821-4A4F-A235-966B4DFBBD16}" destId="{65904FFA-DB93-4001-B58E-4732F1F1AB88}" srcOrd="1" destOrd="0" presId="urn:microsoft.com/office/officeart/2005/8/layout/orgChart1"/>
    <dgm:cxn modelId="{93B9B30F-EB16-497E-B1E2-81E67698735B}" type="presParOf" srcId="{3F79839E-8821-4A4F-A235-966B4DFBBD16}" destId="{E14101BB-8E26-4681-B02D-31FE3F273F3E}" srcOrd="2" destOrd="0" presId="urn:microsoft.com/office/officeart/2005/8/layout/orgChart1"/>
    <dgm:cxn modelId="{5850C4C9-EFAC-48BB-BB51-FD72990C70C0}" type="presParOf" srcId="{6B284EB6-D551-4746-B7ED-578FF76E7B7A}" destId="{54B6156A-9AE1-464A-A39F-63B7070E5B44}" srcOrd="6" destOrd="0" presId="urn:microsoft.com/office/officeart/2005/8/layout/orgChart1"/>
    <dgm:cxn modelId="{E02C1BA5-BD1B-49A5-B486-4A2B27A54D5D}" type="presParOf" srcId="{6B284EB6-D551-4746-B7ED-578FF76E7B7A}" destId="{9498A3B5-8DAA-46E9-BD8E-751BF4800E7A}" srcOrd="7" destOrd="0" presId="urn:microsoft.com/office/officeart/2005/8/layout/orgChart1"/>
    <dgm:cxn modelId="{4967EC90-B86B-4CB9-8C56-C8FCBD103C6C}" type="presParOf" srcId="{9498A3B5-8DAA-46E9-BD8E-751BF4800E7A}" destId="{E890BA34-FD71-4EB6-B1B6-F3B157C7192A}" srcOrd="0" destOrd="0" presId="urn:microsoft.com/office/officeart/2005/8/layout/orgChart1"/>
    <dgm:cxn modelId="{880A0621-D41B-43FE-86A2-C951ADD3EDD8}" type="presParOf" srcId="{E890BA34-FD71-4EB6-B1B6-F3B157C7192A}" destId="{A833AB11-D2CE-4617-BBEE-EADE9D720D49}" srcOrd="0" destOrd="0" presId="urn:microsoft.com/office/officeart/2005/8/layout/orgChart1"/>
    <dgm:cxn modelId="{8B83A4B7-DE13-419A-A378-813FC6F6E053}" type="presParOf" srcId="{E890BA34-FD71-4EB6-B1B6-F3B157C7192A}" destId="{0B8F6263-AC4D-4D25-8A01-8BED794ED386}" srcOrd="1" destOrd="0" presId="urn:microsoft.com/office/officeart/2005/8/layout/orgChart1"/>
    <dgm:cxn modelId="{A69F3D08-B795-4252-AFE3-A93211C84889}" type="presParOf" srcId="{9498A3B5-8DAA-46E9-BD8E-751BF4800E7A}" destId="{D3BE6417-9FB2-49AC-ABE2-5B82408D0E3B}" srcOrd="1" destOrd="0" presId="urn:microsoft.com/office/officeart/2005/8/layout/orgChart1"/>
    <dgm:cxn modelId="{15656BA7-B96E-47FD-890C-A37B76AABCDC}" type="presParOf" srcId="{9498A3B5-8DAA-46E9-BD8E-751BF4800E7A}" destId="{8FCEFA1F-E82B-4F95-B0EA-36389BD9816A}" srcOrd="2" destOrd="0" presId="urn:microsoft.com/office/officeart/2005/8/layout/orgChart1"/>
    <dgm:cxn modelId="{C0CEDB6F-5B01-4E63-A9AF-EE34B1DC5030}" type="presParOf" srcId="{6B284EB6-D551-4746-B7ED-578FF76E7B7A}" destId="{7C3EE3AC-7CDA-4277-B08D-53CD7C1072E7}" srcOrd="8" destOrd="0" presId="urn:microsoft.com/office/officeart/2005/8/layout/orgChart1"/>
    <dgm:cxn modelId="{2DE7C95C-80B4-4967-9C99-0B66311C3137}" type="presParOf" srcId="{6B284EB6-D551-4746-B7ED-578FF76E7B7A}" destId="{2445189B-F45D-42AF-8090-C8994235A679}" srcOrd="9" destOrd="0" presId="urn:microsoft.com/office/officeart/2005/8/layout/orgChart1"/>
    <dgm:cxn modelId="{E5B38F1E-08F2-4631-B262-A17884763517}" type="presParOf" srcId="{2445189B-F45D-42AF-8090-C8994235A679}" destId="{EC2D6E14-42D9-4AA6-9641-715E5F15657D}" srcOrd="0" destOrd="0" presId="urn:microsoft.com/office/officeart/2005/8/layout/orgChart1"/>
    <dgm:cxn modelId="{AF793796-050C-49BF-8272-7C3C418DB960}" type="presParOf" srcId="{EC2D6E14-42D9-4AA6-9641-715E5F15657D}" destId="{67CEB114-B097-46CA-BB7C-AEFF06B63CB5}" srcOrd="0" destOrd="0" presId="urn:microsoft.com/office/officeart/2005/8/layout/orgChart1"/>
    <dgm:cxn modelId="{77B3EBD6-E230-4AB1-B678-38F2CE2DF62B}" type="presParOf" srcId="{EC2D6E14-42D9-4AA6-9641-715E5F15657D}" destId="{9D581465-B83F-4017-B066-53D726756CE7}" srcOrd="1" destOrd="0" presId="urn:microsoft.com/office/officeart/2005/8/layout/orgChart1"/>
    <dgm:cxn modelId="{AADC8A5C-1658-48CC-8C3C-7C8AD88C7232}" type="presParOf" srcId="{2445189B-F45D-42AF-8090-C8994235A679}" destId="{06F90DA4-11F5-4769-9A65-6261460D74F1}" srcOrd="1" destOrd="0" presId="urn:microsoft.com/office/officeart/2005/8/layout/orgChart1"/>
    <dgm:cxn modelId="{66B193FB-2656-4227-B77F-5AEFEAB96B22}" type="presParOf" srcId="{06F90DA4-11F5-4769-9A65-6261460D74F1}" destId="{D83BF0AF-4899-4EC1-A360-F24F72D52ED3}" srcOrd="0" destOrd="0" presId="urn:microsoft.com/office/officeart/2005/8/layout/orgChart1"/>
    <dgm:cxn modelId="{60F2B6B7-ED91-44BF-A931-56AABCB67774}" type="presParOf" srcId="{06F90DA4-11F5-4769-9A65-6261460D74F1}" destId="{80ABE96C-B677-429C-BB07-AE598D65D06C}" srcOrd="1" destOrd="0" presId="urn:microsoft.com/office/officeart/2005/8/layout/orgChart1"/>
    <dgm:cxn modelId="{5C99F9D1-EA52-4481-9C5D-C074D5097055}" type="presParOf" srcId="{80ABE96C-B677-429C-BB07-AE598D65D06C}" destId="{91E2CAF0-F459-4421-AF43-4A2ED90325FC}" srcOrd="0" destOrd="0" presId="urn:microsoft.com/office/officeart/2005/8/layout/orgChart1"/>
    <dgm:cxn modelId="{2D093AA9-9EB2-4A8A-9E2C-E3E482646630}" type="presParOf" srcId="{91E2CAF0-F459-4421-AF43-4A2ED90325FC}" destId="{2B18F91E-CA4D-4272-8E7E-D7718A9442AD}" srcOrd="0" destOrd="0" presId="urn:microsoft.com/office/officeart/2005/8/layout/orgChart1"/>
    <dgm:cxn modelId="{2AEF9096-983F-4E12-9772-9A70F19D5F39}" type="presParOf" srcId="{91E2CAF0-F459-4421-AF43-4A2ED90325FC}" destId="{99E454C7-5130-421F-AF24-60CD53B8EAF9}" srcOrd="1" destOrd="0" presId="urn:microsoft.com/office/officeart/2005/8/layout/orgChart1"/>
    <dgm:cxn modelId="{5C63FC38-973E-4A4F-88E4-AC90EBD37DB5}" type="presParOf" srcId="{80ABE96C-B677-429C-BB07-AE598D65D06C}" destId="{A06AAE61-7854-48B0-819F-531B39F7AE38}" srcOrd="1" destOrd="0" presId="urn:microsoft.com/office/officeart/2005/8/layout/orgChart1"/>
    <dgm:cxn modelId="{B87110CD-1CDD-440A-9F5E-60B4E8D5C354}" type="presParOf" srcId="{80ABE96C-B677-429C-BB07-AE598D65D06C}" destId="{C01E249E-D7DE-4451-A4C0-5EBA62990EBF}" srcOrd="2" destOrd="0" presId="urn:microsoft.com/office/officeart/2005/8/layout/orgChart1"/>
    <dgm:cxn modelId="{665211B4-AB4C-4875-9EF5-85360AF9368B}" type="presParOf" srcId="{06F90DA4-11F5-4769-9A65-6261460D74F1}" destId="{2B12270B-FB6A-4A8B-8D2E-B67EAF3C0480}" srcOrd="2" destOrd="0" presId="urn:microsoft.com/office/officeart/2005/8/layout/orgChart1"/>
    <dgm:cxn modelId="{1D454B8C-F956-475A-9E78-EDCED574CF29}" type="presParOf" srcId="{06F90DA4-11F5-4769-9A65-6261460D74F1}" destId="{7BE99FE5-199A-43EB-82B5-F36C60DCE28F}" srcOrd="3" destOrd="0" presId="urn:microsoft.com/office/officeart/2005/8/layout/orgChart1"/>
    <dgm:cxn modelId="{B3F76782-8EB7-4E9F-B4F6-CE2CD7E22288}" type="presParOf" srcId="{7BE99FE5-199A-43EB-82B5-F36C60DCE28F}" destId="{73F29FB5-783B-47C1-A359-79AD6E56822A}" srcOrd="0" destOrd="0" presId="urn:microsoft.com/office/officeart/2005/8/layout/orgChart1"/>
    <dgm:cxn modelId="{8283708A-C90B-4F0A-B589-228C26822D1E}" type="presParOf" srcId="{73F29FB5-783B-47C1-A359-79AD6E56822A}" destId="{1792B716-633C-4679-8E55-10D810CA8F65}" srcOrd="0" destOrd="0" presId="urn:microsoft.com/office/officeart/2005/8/layout/orgChart1"/>
    <dgm:cxn modelId="{DDA2DB68-D916-407C-8284-1C923DEE3561}" type="presParOf" srcId="{73F29FB5-783B-47C1-A359-79AD6E56822A}" destId="{C47D22FF-99B1-4A2D-BA13-38B0E351B36A}" srcOrd="1" destOrd="0" presId="urn:microsoft.com/office/officeart/2005/8/layout/orgChart1"/>
    <dgm:cxn modelId="{EFA78ED2-7790-4523-AB8F-465A88F0FAE9}" type="presParOf" srcId="{7BE99FE5-199A-43EB-82B5-F36C60DCE28F}" destId="{0035B86F-94AA-415B-B29F-03F8E3118A9B}" srcOrd="1" destOrd="0" presId="urn:microsoft.com/office/officeart/2005/8/layout/orgChart1"/>
    <dgm:cxn modelId="{4F6C9ECF-23F2-4C6E-B737-4BC9096C74E3}" type="presParOf" srcId="{7BE99FE5-199A-43EB-82B5-F36C60DCE28F}" destId="{3BE0D4E0-F6A7-4B7A-869C-9A6C95F093A2}" srcOrd="2" destOrd="0" presId="urn:microsoft.com/office/officeart/2005/8/layout/orgChart1"/>
    <dgm:cxn modelId="{2EF4AC47-881F-46FC-B1D8-74246AE2E8F9}" type="presParOf" srcId="{2445189B-F45D-42AF-8090-C8994235A679}" destId="{FDC9957A-CE8B-4E01-A63D-CCD4240852CF}" srcOrd="2" destOrd="0" presId="urn:microsoft.com/office/officeart/2005/8/layout/orgChart1"/>
    <dgm:cxn modelId="{C4332D26-FB47-4309-AEA2-5AD1C961C9B7}" type="presParOf" srcId="{318F714D-D302-4298-A4F7-D4DD809886A9}" destId="{3DD238DC-A08A-42AD-8633-7F136C7FB781}" srcOrd="2" destOrd="0" presId="urn:microsoft.com/office/officeart/2005/8/layout/orgChart1"/>
    <dgm:cxn modelId="{8EC290B6-D6BF-449E-8EA6-24076E508210}" type="presParOf" srcId="{8CAFE458-7EF2-4EAD-8EDB-F29FC42587C0}" destId="{C77400AD-5D54-47A0-BB44-6E0546EA0DD6}" srcOrd="4" destOrd="0" presId="urn:microsoft.com/office/officeart/2005/8/layout/orgChart1"/>
    <dgm:cxn modelId="{17299217-DBC1-450F-9A83-32F54CDAB905}" type="presParOf" srcId="{8CAFE458-7EF2-4EAD-8EDB-F29FC42587C0}" destId="{1BD76071-AE3B-4719-A09A-AC1AE07ED781}" srcOrd="5" destOrd="0" presId="urn:microsoft.com/office/officeart/2005/8/layout/orgChart1"/>
    <dgm:cxn modelId="{F7819476-222C-40D0-B6A3-22E21EE0D2C9}" type="presParOf" srcId="{1BD76071-AE3B-4719-A09A-AC1AE07ED781}" destId="{16D6D3DF-089C-4D88-9AB0-9511A79F6B5A}" srcOrd="0" destOrd="0" presId="urn:microsoft.com/office/officeart/2005/8/layout/orgChart1"/>
    <dgm:cxn modelId="{6DF78896-DEDC-44D8-9BEF-49C72685B694}" type="presParOf" srcId="{16D6D3DF-089C-4D88-9AB0-9511A79F6B5A}" destId="{94760E4F-DDFB-4051-85AC-0B7ADA3982D4}" srcOrd="0" destOrd="0" presId="urn:microsoft.com/office/officeart/2005/8/layout/orgChart1"/>
    <dgm:cxn modelId="{072496E5-AB34-4F7B-BE16-CE466D0D47CE}" type="presParOf" srcId="{16D6D3DF-089C-4D88-9AB0-9511A79F6B5A}" destId="{B625CD0C-7A7A-42C4-8E5F-36C7CA211FEB}" srcOrd="1" destOrd="0" presId="urn:microsoft.com/office/officeart/2005/8/layout/orgChart1"/>
    <dgm:cxn modelId="{27F7194B-7005-4855-8F39-64A5D4B27112}" type="presParOf" srcId="{1BD76071-AE3B-4719-A09A-AC1AE07ED781}" destId="{A0F3AFAC-4CCE-4549-85EF-69DC4F1CEA5F}" srcOrd="1" destOrd="0" presId="urn:microsoft.com/office/officeart/2005/8/layout/orgChart1"/>
    <dgm:cxn modelId="{00B4733B-B0E9-48BB-A74A-C4BC0D19B28A}" type="presParOf" srcId="{A0F3AFAC-4CCE-4549-85EF-69DC4F1CEA5F}" destId="{4D1DFB37-1D71-4D55-BB68-80DA7393E210}" srcOrd="0" destOrd="0" presId="urn:microsoft.com/office/officeart/2005/8/layout/orgChart1"/>
    <dgm:cxn modelId="{8AC37FDC-1846-49DD-99B5-D673E4561AF0}" type="presParOf" srcId="{A0F3AFAC-4CCE-4549-85EF-69DC4F1CEA5F}" destId="{923873A3-8368-47F6-B125-A87ADEDBB751}" srcOrd="1" destOrd="0" presId="urn:microsoft.com/office/officeart/2005/8/layout/orgChart1"/>
    <dgm:cxn modelId="{4BF892D3-9E1C-4950-AF7C-367FA348FDD1}" type="presParOf" srcId="{923873A3-8368-47F6-B125-A87ADEDBB751}" destId="{477FF131-1852-449B-9D37-1DAA31E7673A}" srcOrd="0" destOrd="0" presId="urn:microsoft.com/office/officeart/2005/8/layout/orgChart1"/>
    <dgm:cxn modelId="{D42250F3-307F-4CCC-AD6B-D1263545AB4F}" type="presParOf" srcId="{477FF131-1852-449B-9D37-1DAA31E7673A}" destId="{45AC60CA-4C68-4717-B4E6-BE098E7053CB}" srcOrd="0" destOrd="0" presId="urn:microsoft.com/office/officeart/2005/8/layout/orgChart1"/>
    <dgm:cxn modelId="{A4E6BBB6-5CCF-4264-915D-62591431B4F8}" type="presParOf" srcId="{477FF131-1852-449B-9D37-1DAA31E7673A}" destId="{522E7DEF-31D5-4FB7-841D-A2F2D32F1158}" srcOrd="1" destOrd="0" presId="urn:microsoft.com/office/officeart/2005/8/layout/orgChart1"/>
    <dgm:cxn modelId="{B2253509-0754-4DE2-9613-688D6E98E531}" type="presParOf" srcId="{923873A3-8368-47F6-B125-A87ADEDBB751}" destId="{F5378ECF-9981-41F8-AAF1-611F0999481F}" srcOrd="1" destOrd="0" presId="urn:microsoft.com/office/officeart/2005/8/layout/orgChart1"/>
    <dgm:cxn modelId="{98DF70FD-11AF-4567-B680-DAD90EC2267D}" type="presParOf" srcId="{F5378ECF-9981-41F8-AAF1-611F0999481F}" destId="{3A1AC6ED-B7ED-4C39-84AE-CF55AD8C2E85}" srcOrd="0" destOrd="0" presId="urn:microsoft.com/office/officeart/2005/8/layout/orgChart1"/>
    <dgm:cxn modelId="{B59E7B37-FA43-4488-BB12-C373DB771F97}" type="presParOf" srcId="{F5378ECF-9981-41F8-AAF1-611F0999481F}" destId="{0731EBE0-6506-4359-8F50-9BAA34232C09}" srcOrd="1" destOrd="0" presId="urn:microsoft.com/office/officeart/2005/8/layout/orgChart1"/>
    <dgm:cxn modelId="{3FCCE093-36EB-4B60-A698-AB329DAEFB35}" type="presParOf" srcId="{0731EBE0-6506-4359-8F50-9BAA34232C09}" destId="{98AF2F86-88F5-41D5-9DB8-B18B96B1A18E}" srcOrd="0" destOrd="0" presId="urn:microsoft.com/office/officeart/2005/8/layout/orgChart1"/>
    <dgm:cxn modelId="{FDB7C02A-891E-44E7-A834-568A113EE8B2}" type="presParOf" srcId="{98AF2F86-88F5-41D5-9DB8-B18B96B1A18E}" destId="{FC59EDC0-BB3F-45DD-BB4E-23DC5EB45675}" srcOrd="0" destOrd="0" presId="urn:microsoft.com/office/officeart/2005/8/layout/orgChart1"/>
    <dgm:cxn modelId="{6C09134F-C4AB-4542-ABEE-B9337AC38CC8}" type="presParOf" srcId="{98AF2F86-88F5-41D5-9DB8-B18B96B1A18E}" destId="{C0C7C16B-9571-418C-86C5-3F0C55A44BCC}" srcOrd="1" destOrd="0" presId="urn:microsoft.com/office/officeart/2005/8/layout/orgChart1"/>
    <dgm:cxn modelId="{131F63E6-551A-4608-8151-FFDA0A9B761E}" type="presParOf" srcId="{0731EBE0-6506-4359-8F50-9BAA34232C09}" destId="{FC75B349-04AE-4B81-83AF-0AE9FBC56012}" srcOrd="1" destOrd="0" presId="urn:microsoft.com/office/officeart/2005/8/layout/orgChart1"/>
    <dgm:cxn modelId="{13BCE1EA-DBB7-4686-83A0-D644B6BD4EA6}" type="presParOf" srcId="{0731EBE0-6506-4359-8F50-9BAA34232C09}" destId="{92D751A6-0F9E-455A-A28D-927CD7C457BD}" srcOrd="2" destOrd="0" presId="urn:microsoft.com/office/officeart/2005/8/layout/orgChart1"/>
    <dgm:cxn modelId="{EE290E39-B7CE-4519-B8D4-FD2A39C1DFEC}" type="presParOf" srcId="{F5378ECF-9981-41F8-AAF1-611F0999481F}" destId="{8A955CCD-AC55-439E-8938-04148793B9E2}" srcOrd="2" destOrd="0" presId="urn:microsoft.com/office/officeart/2005/8/layout/orgChart1"/>
    <dgm:cxn modelId="{3F671E47-1BC0-43CD-BEE0-1EA1D110B43E}" type="presParOf" srcId="{F5378ECF-9981-41F8-AAF1-611F0999481F}" destId="{CABFD4B6-CE9E-4813-946D-E7988A393B24}" srcOrd="3" destOrd="0" presId="urn:microsoft.com/office/officeart/2005/8/layout/orgChart1"/>
    <dgm:cxn modelId="{7D895B7C-0257-4E26-8A99-34880BEDB009}" type="presParOf" srcId="{CABFD4B6-CE9E-4813-946D-E7988A393B24}" destId="{0E4F413C-1F36-47BC-A44B-EF9CF4F6045A}" srcOrd="0" destOrd="0" presId="urn:microsoft.com/office/officeart/2005/8/layout/orgChart1"/>
    <dgm:cxn modelId="{0C02CC2D-C477-407B-8D2B-07FBBCB87E02}" type="presParOf" srcId="{0E4F413C-1F36-47BC-A44B-EF9CF4F6045A}" destId="{001645D3-5836-40AF-93F2-0C414202F18C}" srcOrd="0" destOrd="0" presId="urn:microsoft.com/office/officeart/2005/8/layout/orgChart1"/>
    <dgm:cxn modelId="{9CEE68EA-FB47-4063-88CF-F629B743BEFB}" type="presParOf" srcId="{0E4F413C-1F36-47BC-A44B-EF9CF4F6045A}" destId="{7F718A9A-BE7D-4237-A672-578C751A3707}" srcOrd="1" destOrd="0" presId="urn:microsoft.com/office/officeart/2005/8/layout/orgChart1"/>
    <dgm:cxn modelId="{3BB9F9D5-3B3B-4006-97C6-3625237DD757}" type="presParOf" srcId="{CABFD4B6-CE9E-4813-946D-E7988A393B24}" destId="{46566052-8E0B-4A0D-BE58-B1149A9F5A71}" srcOrd="1" destOrd="0" presId="urn:microsoft.com/office/officeart/2005/8/layout/orgChart1"/>
    <dgm:cxn modelId="{97FD6541-A016-45CC-B5F8-FE80740A21D4}" type="presParOf" srcId="{CABFD4B6-CE9E-4813-946D-E7988A393B24}" destId="{5FDDA161-B5AF-430F-864A-73356806C435}" srcOrd="2" destOrd="0" presId="urn:microsoft.com/office/officeart/2005/8/layout/orgChart1"/>
    <dgm:cxn modelId="{98A0F247-661C-466C-B9C5-5459C42DD26C}" type="presParOf" srcId="{F5378ECF-9981-41F8-AAF1-611F0999481F}" destId="{EDD0F1F2-C418-4715-B5E3-50979C5D6F47}" srcOrd="4" destOrd="0" presId="urn:microsoft.com/office/officeart/2005/8/layout/orgChart1"/>
    <dgm:cxn modelId="{DD0A9BE7-14EE-4051-868E-95945B287917}" type="presParOf" srcId="{F5378ECF-9981-41F8-AAF1-611F0999481F}" destId="{A7B9C620-B9E1-4FBB-BFFA-1565AD362337}" srcOrd="5" destOrd="0" presId="urn:microsoft.com/office/officeart/2005/8/layout/orgChart1"/>
    <dgm:cxn modelId="{D3600ABA-8B3F-491A-BE2F-F0085184B312}" type="presParOf" srcId="{A7B9C620-B9E1-4FBB-BFFA-1565AD362337}" destId="{EAF80347-80CF-4024-9333-9F481627C4EA}" srcOrd="0" destOrd="0" presId="urn:microsoft.com/office/officeart/2005/8/layout/orgChart1"/>
    <dgm:cxn modelId="{A734DA51-E706-409F-9157-00FADC38E30F}" type="presParOf" srcId="{EAF80347-80CF-4024-9333-9F481627C4EA}" destId="{7D6D2C1A-1982-4418-A3D4-47E08FB25B9D}" srcOrd="0" destOrd="0" presId="urn:microsoft.com/office/officeart/2005/8/layout/orgChart1"/>
    <dgm:cxn modelId="{2F9B9810-48A5-49CF-9F17-D5C793892AB0}" type="presParOf" srcId="{EAF80347-80CF-4024-9333-9F481627C4EA}" destId="{1FF4049F-899A-470E-B295-7921B7E70C71}" srcOrd="1" destOrd="0" presId="urn:microsoft.com/office/officeart/2005/8/layout/orgChart1"/>
    <dgm:cxn modelId="{0B89EB21-5D9C-4804-9ACE-C3C3B113C6B3}" type="presParOf" srcId="{A7B9C620-B9E1-4FBB-BFFA-1565AD362337}" destId="{204EAD93-9274-46E9-B6A8-A86D1757D2B8}" srcOrd="1" destOrd="0" presId="urn:microsoft.com/office/officeart/2005/8/layout/orgChart1"/>
    <dgm:cxn modelId="{685DA04F-8CBE-4639-BE5E-53781592991A}" type="presParOf" srcId="{A7B9C620-B9E1-4FBB-BFFA-1565AD362337}" destId="{0ECA9911-83E4-4EB9-9C6B-6EF9FADFDDE7}" srcOrd="2" destOrd="0" presId="urn:microsoft.com/office/officeart/2005/8/layout/orgChart1"/>
    <dgm:cxn modelId="{575ADFDF-9FAE-4446-B947-7D46DA58E8AB}" type="presParOf" srcId="{923873A3-8368-47F6-B125-A87ADEDBB751}" destId="{7AFD1895-6016-43C4-82F1-DD2F613E8357}" srcOrd="2" destOrd="0" presId="urn:microsoft.com/office/officeart/2005/8/layout/orgChart1"/>
    <dgm:cxn modelId="{A2FA38F7-6378-4AC7-A705-01545241A08B}" type="presParOf" srcId="{A0F3AFAC-4CCE-4549-85EF-69DC4F1CEA5F}" destId="{A5EC7589-950A-4A48-A345-3F99522604AD}" srcOrd="2" destOrd="0" presId="urn:microsoft.com/office/officeart/2005/8/layout/orgChart1"/>
    <dgm:cxn modelId="{CAA81A1A-6860-4924-B9E7-85C0036E94C1}" type="presParOf" srcId="{A0F3AFAC-4CCE-4549-85EF-69DC4F1CEA5F}" destId="{784BDB3E-4828-494D-AEDA-21AEF43AD695}" srcOrd="3" destOrd="0" presId="urn:microsoft.com/office/officeart/2005/8/layout/orgChart1"/>
    <dgm:cxn modelId="{0C1AD560-9B43-4494-A7C0-DD232C0DBDA5}" type="presParOf" srcId="{784BDB3E-4828-494D-AEDA-21AEF43AD695}" destId="{508BC6A1-9E4E-4FAB-ADFE-7F51860DCF97}" srcOrd="0" destOrd="0" presId="urn:microsoft.com/office/officeart/2005/8/layout/orgChart1"/>
    <dgm:cxn modelId="{7F1E9B83-BA60-4FC4-AA36-ECA907E9C91A}" type="presParOf" srcId="{508BC6A1-9E4E-4FAB-ADFE-7F51860DCF97}" destId="{FF70DC77-AF9E-46A8-8BEE-9791067AFF58}" srcOrd="0" destOrd="0" presId="urn:microsoft.com/office/officeart/2005/8/layout/orgChart1"/>
    <dgm:cxn modelId="{DB98C48E-DD96-4F98-BEE2-55ED5D32F63F}" type="presParOf" srcId="{508BC6A1-9E4E-4FAB-ADFE-7F51860DCF97}" destId="{23DF5126-4AEF-4B9E-B4D5-BDB5F3EBEE75}" srcOrd="1" destOrd="0" presId="urn:microsoft.com/office/officeart/2005/8/layout/orgChart1"/>
    <dgm:cxn modelId="{F717288E-B8AB-4025-BBF4-D2EC235A46FC}" type="presParOf" srcId="{784BDB3E-4828-494D-AEDA-21AEF43AD695}" destId="{0E5E9477-47C0-4B14-9CAF-788E400094CC}" srcOrd="1" destOrd="0" presId="urn:microsoft.com/office/officeart/2005/8/layout/orgChart1"/>
    <dgm:cxn modelId="{93805050-D2C0-445B-A92B-99D542119C74}" type="presParOf" srcId="{0E5E9477-47C0-4B14-9CAF-788E400094CC}" destId="{1971DF83-68F5-48AB-BD94-3FC378E041EC}" srcOrd="0" destOrd="0" presId="urn:microsoft.com/office/officeart/2005/8/layout/orgChart1"/>
    <dgm:cxn modelId="{E7DE488B-B72F-4F04-B1A3-8697AF2110A3}" type="presParOf" srcId="{0E5E9477-47C0-4B14-9CAF-788E400094CC}" destId="{F758322B-CD9D-4AD0-B35E-8BC7B13DEF83}" srcOrd="1" destOrd="0" presId="urn:microsoft.com/office/officeart/2005/8/layout/orgChart1"/>
    <dgm:cxn modelId="{2E711169-CA32-4AC6-A5E8-79FA608D1E3D}" type="presParOf" srcId="{F758322B-CD9D-4AD0-B35E-8BC7B13DEF83}" destId="{C7C74B59-7FAC-4D8C-95A0-4DF230DC5A09}" srcOrd="0" destOrd="0" presId="urn:microsoft.com/office/officeart/2005/8/layout/orgChart1"/>
    <dgm:cxn modelId="{FEBB627E-E56A-4CBE-8D4E-BC3A3E05FA9D}" type="presParOf" srcId="{C7C74B59-7FAC-4D8C-95A0-4DF230DC5A09}" destId="{49B810BC-D8C0-4C7F-95BE-FAD29DE3AC93}" srcOrd="0" destOrd="0" presId="urn:microsoft.com/office/officeart/2005/8/layout/orgChart1"/>
    <dgm:cxn modelId="{5270ADCD-56DD-4552-A38F-573C7AE628CC}" type="presParOf" srcId="{C7C74B59-7FAC-4D8C-95A0-4DF230DC5A09}" destId="{1DC9E6F6-0843-4C63-A1E1-5BE109FF9DB2}" srcOrd="1" destOrd="0" presId="urn:microsoft.com/office/officeart/2005/8/layout/orgChart1"/>
    <dgm:cxn modelId="{F656BEF5-943A-43EF-A6E4-D6B96943CB2F}" type="presParOf" srcId="{F758322B-CD9D-4AD0-B35E-8BC7B13DEF83}" destId="{9FDBDB8C-2A45-403E-BDFB-184D0E3194A8}" srcOrd="1" destOrd="0" presId="urn:microsoft.com/office/officeart/2005/8/layout/orgChart1"/>
    <dgm:cxn modelId="{29E9EEA5-9B1E-44D1-9379-2D83CD15DADD}" type="presParOf" srcId="{9FDBDB8C-2A45-403E-BDFB-184D0E3194A8}" destId="{0453A77D-E3A6-4142-B11A-A015743A5517}" srcOrd="0" destOrd="0" presId="urn:microsoft.com/office/officeart/2005/8/layout/orgChart1"/>
    <dgm:cxn modelId="{397820C3-9A7D-47A6-936C-47376514008D}" type="presParOf" srcId="{9FDBDB8C-2A45-403E-BDFB-184D0E3194A8}" destId="{47002924-AB42-43DE-AA52-A88CE9020156}" srcOrd="1" destOrd="0" presId="urn:microsoft.com/office/officeart/2005/8/layout/orgChart1"/>
    <dgm:cxn modelId="{407CA781-1EBE-4C16-AB63-F230638B61A9}" type="presParOf" srcId="{47002924-AB42-43DE-AA52-A88CE9020156}" destId="{231C3472-EB26-49F1-A1A7-6B38D04DE72B}" srcOrd="0" destOrd="0" presId="urn:microsoft.com/office/officeart/2005/8/layout/orgChart1"/>
    <dgm:cxn modelId="{80E7AA6C-F75D-4C57-A164-97EED7502E99}" type="presParOf" srcId="{231C3472-EB26-49F1-A1A7-6B38D04DE72B}" destId="{6D3803F4-E6B8-42BB-B8A8-6221F2B431E0}" srcOrd="0" destOrd="0" presId="urn:microsoft.com/office/officeart/2005/8/layout/orgChart1"/>
    <dgm:cxn modelId="{5CA5F1C6-071A-425E-BAC6-B10FBF5B7A32}" type="presParOf" srcId="{231C3472-EB26-49F1-A1A7-6B38D04DE72B}" destId="{2B6F167D-1E6A-4AC5-9471-25266132E24A}" srcOrd="1" destOrd="0" presId="urn:microsoft.com/office/officeart/2005/8/layout/orgChart1"/>
    <dgm:cxn modelId="{B6F43AB0-538C-45F4-893D-B4042D963088}" type="presParOf" srcId="{47002924-AB42-43DE-AA52-A88CE9020156}" destId="{B6E1561E-D3E5-4284-9DB0-E23D66B61496}" srcOrd="1" destOrd="0" presId="urn:microsoft.com/office/officeart/2005/8/layout/orgChart1"/>
    <dgm:cxn modelId="{494F9565-10C6-4A01-B02A-CCABC356D973}" type="presParOf" srcId="{47002924-AB42-43DE-AA52-A88CE9020156}" destId="{60CAEA44-2226-4A23-A1CE-DC65498181EC}" srcOrd="2" destOrd="0" presId="urn:microsoft.com/office/officeart/2005/8/layout/orgChart1"/>
    <dgm:cxn modelId="{82A0FBE0-4810-4CAC-A5CA-EE87A13B6DDC}" type="presParOf" srcId="{F758322B-CD9D-4AD0-B35E-8BC7B13DEF83}" destId="{3A37E3FB-5B89-4F05-B2FB-877B9D7AF195}" srcOrd="2" destOrd="0" presId="urn:microsoft.com/office/officeart/2005/8/layout/orgChart1"/>
    <dgm:cxn modelId="{0516356C-5868-4DCF-9D90-0D7618A4527B}" type="presParOf" srcId="{0E5E9477-47C0-4B14-9CAF-788E400094CC}" destId="{BA384156-A50E-44B8-9A9F-0D902137C864}" srcOrd="2" destOrd="0" presId="urn:microsoft.com/office/officeart/2005/8/layout/orgChart1"/>
    <dgm:cxn modelId="{1EBFDC77-BDB0-46C4-AD2B-01DA74CEDDCD}" type="presParOf" srcId="{0E5E9477-47C0-4B14-9CAF-788E400094CC}" destId="{65EEFC74-1776-49C5-89FB-82DE411032E8}" srcOrd="3" destOrd="0" presId="urn:microsoft.com/office/officeart/2005/8/layout/orgChart1"/>
    <dgm:cxn modelId="{AEC4B8CD-878A-4B05-9E23-6ADA5363D493}" type="presParOf" srcId="{65EEFC74-1776-49C5-89FB-82DE411032E8}" destId="{1143058D-FC47-4587-9757-67339B781F16}" srcOrd="0" destOrd="0" presId="urn:microsoft.com/office/officeart/2005/8/layout/orgChart1"/>
    <dgm:cxn modelId="{9BC5E458-D54B-4D43-A85D-B9B895987A6E}" type="presParOf" srcId="{1143058D-FC47-4587-9757-67339B781F16}" destId="{230FDEE5-4EC6-4062-B564-0551483BC6F5}" srcOrd="0" destOrd="0" presId="urn:microsoft.com/office/officeart/2005/8/layout/orgChart1"/>
    <dgm:cxn modelId="{2DD8601B-2973-47EA-93B1-920A813697F4}" type="presParOf" srcId="{1143058D-FC47-4587-9757-67339B781F16}" destId="{0B9814EA-CE07-47D7-8EBC-81CF810CAE3C}" srcOrd="1" destOrd="0" presId="urn:microsoft.com/office/officeart/2005/8/layout/orgChart1"/>
    <dgm:cxn modelId="{912839FA-B1F4-4086-BFF2-A1A514DD31F1}" type="presParOf" srcId="{65EEFC74-1776-49C5-89FB-82DE411032E8}" destId="{2B121F92-5AB6-492D-8AC1-D81A667C7208}" srcOrd="1" destOrd="0" presId="urn:microsoft.com/office/officeart/2005/8/layout/orgChart1"/>
    <dgm:cxn modelId="{7B194228-A488-4FDD-8D5A-624075F843B2}" type="presParOf" srcId="{65EEFC74-1776-49C5-89FB-82DE411032E8}" destId="{964D8933-B356-4B6E-BF58-9D19C7E433EE}" srcOrd="2" destOrd="0" presId="urn:microsoft.com/office/officeart/2005/8/layout/orgChart1"/>
    <dgm:cxn modelId="{D9BA6E65-8C96-4E3A-B092-79E3D6390BA8}" type="presParOf" srcId="{0E5E9477-47C0-4B14-9CAF-788E400094CC}" destId="{39902B8C-00FB-42DE-B555-D4FED5E46A17}" srcOrd="4" destOrd="0" presId="urn:microsoft.com/office/officeart/2005/8/layout/orgChart1"/>
    <dgm:cxn modelId="{AE5CD63A-4633-4FC6-AA6D-0B7903090747}" type="presParOf" srcId="{0E5E9477-47C0-4B14-9CAF-788E400094CC}" destId="{C8E1AE90-5CD1-4595-92E5-32D7A0500A0D}" srcOrd="5" destOrd="0" presId="urn:microsoft.com/office/officeart/2005/8/layout/orgChart1"/>
    <dgm:cxn modelId="{660EFE16-2906-4B7D-BB9B-8BD3337F0097}" type="presParOf" srcId="{C8E1AE90-5CD1-4595-92E5-32D7A0500A0D}" destId="{E6DD8361-B4C5-4237-A89A-745A7C52A805}" srcOrd="0" destOrd="0" presId="urn:microsoft.com/office/officeart/2005/8/layout/orgChart1"/>
    <dgm:cxn modelId="{B5F402DD-1A11-4AE1-91DB-FA31AD1A1E8B}" type="presParOf" srcId="{E6DD8361-B4C5-4237-A89A-745A7C52A805}" destId="{DF453B12-7F59-46B1-9E40-89640D64DE8C}" srcOrd="0" destOrd="0" presId="urn:microsoft.com/office/officeart/2005/8/layout/orgChart1"/>
    <dgm:cxn modelId="{BB97A1BF-8B24-4E94-9355-E19E437F2072}" type="presParOf" srcId="{E6DD8361-B4C5-4237-A89A-745A7C52A805}" destId="{3B49D9D0-1981-4EB5-88A3-1B97F695032C}" srcOrd="1" destOrd="0" presId="urn:microsoft.com/office/officeart/2005/8/layout/orgChart1"/>
    <dgm:cxn modelId="{0B9FD574-CBF3-4D2D-9220-18CCFE0C5425}" type="presParOf" srcId="{C8E1AE90-5CD1-4595-92E5-32D7A0500A0D}" destId="{6B1FF694-F09D-4718-B08A-CF7EDCED11CB}" srcOrd="1" destOrd="0" presId="urn:microsoft.com/office/officeart/2005/8/layout/orgChart1"/>
    <dgm:cxn modelId="{1CC8ACB9-F49E-46A9-8763-66C5368B6C7B}" type="presParOf" srcId="{C8E1AE90-5CD1-4595-92E5-32D7A0500A0D}" destId="{473DD800-2775-48D2-9593-D9AE71FA1365}" srcOrd="2" destOrd="0" presId="urn:microsoft.com/office/officeart/2005/8/layout/orgChart1"/>
    <dgm:cxn modelId="{736760F7-83A4-42D2-8004-113A9862F3C7}" type="presParOf" srcId="{784BDB3E-4828-494D-AEDA-21AEF43AD695}" destId="{4275CC58-475D-4D54-9857-BA1AA7C45559}" srcOrd="2" destOrd="0" presId="urn:microsoft.com/office/officeart/2005/8/layout/orgChart1"/>
    <dgm:cxn modelId="{377851EA-346C-49CF-948B-5E4623F934E5}" type="presParOf" srcId="{1BD76071-AE3B-4719-A09A-AC1AE07ED781}" destId="{A4D48AF9-7E5A-40C2-A030-DC6562C5CD37}" srcOrd="2" destOrd="0" presId="urn:microsoft.com/office/officeart/2005/8/layout/orgChart1"/>
    <dgm:cxn modelId="{466F87F2-B256-45DE-A949-A2CA66DD364E}" type="presParOf" srcId="{A4D48AF9-7E5A-40C2-A030-DC6562C5CD37}" destId="{A179AE70-1656-4D2F-B973-7A0613CA0044}" srcOrd="0" destOrd="0" presId="urn:microsoft.com/office/officeart/2005/8/layout/orgChart1"/>
    <dgm:cxn modelId="{CABE58CC-0AC1-4C58-A1BE-D8E337C95AAD}" type="presParOf" srcId="{A4D48AF9-7E5A-40C2-A030-DC6562C5CD37}" destId="{88F78550-2CA1-47F9-88CC-D3E99C10A971}" srcOrd="1" destOrd="0" presId="urn:microsoft.com/office/officeart/2005/8/layout/orgChart1"/>
    <dgm:cxn modelId="{DF8B2A7D-E976-4FD2-A514-8CBE0011704B}" type="presParOf" srcId="{88F78550-2CA1-47F9-88CC-D3E99C10A971}" destId="{777A03E2-182B-4241-83AC-849208C07A86}" srcOrd="0" destOrd="0" presId="urn:microsoft.com/office/officeart/2005/8/layout/orgChart1"/>
    <dgm:cxn modelId="{78C42450-DFFB-4FBC-A8B0-73B86C465AD5}" type="presParOf" srcId="{777A03E2-182B-4241-83AC-849208C07A86}" destId="{CB55557C-83A4-4AC2-8AFD-C1FA00DCA2AF}" srcOrd="0" destOrd="0" presId="urn:microsoft.com/office/officeart/2005/8/layout/orgChart1"/>
    <dgm:cxn modelId="{B0712763-8DB0-4886-AADA-497A70684FCA}" type="presParOf" srcId="{777A03E2-182B-4241-83AC-849208C07A86}" destId="{7A91838D-A898-45D4-BBB7-626A93ED4710}" srcOrd="1" destOrd="0" presId="urn:microsoft.com/office/officeart/2005/8/layout/orgChart1"/>
    <dgm:cxn modelId="{2DA5017B-08DA-4716-9492-2FEDF9FDE2EC}" type="presParOf" srcId="{88F78550-2CA1-47F9-88CC-D3E99C10A971}" destId="{1D8D159C-CF81-4510-8F86-CB213B70A8CA}" srcOrd="1" destOrd="0" presId="urn:microsoft.com/office/officeart/2005/8/layout/orgChart1"/>
    <dgm:cxn modelId="{8E3B5921-75DF-4C30-844C-DD903EDDB63E}" type="presParOf" srcId="{88F78550-2CA1-47F9-88CC-D3E99C10A971}" destId="{4ABE89A0-89B5-4CC5-B0B7-0EFB5132EF4B}" srcOrd="2" destOrd="0" presId="urn:microsoft.com/office/officeart/2005/8/layout/orgChart1"/>
    <dgm:cxn modelId="{E05FE4C4-A54B-4FC9-BEAC-9678B9DB79F3}" type="presParOf" srcId="{DCDFB038-FD66-46E3-9CB2-623B748CAC64}" destId="{B8EA7618-F1C4-459B-BDAA-5E57166AEC95}" srcOrd="2" destOrd="0" presId="urn:microsoft.com/office/officeart/2005/8/layout/orgChart1"/>
    <dgm:cxn modelId="{55E35283-4D39-465D-A915-098D9138258D}" type="presParOf" srcId="{B8EA7618-F1C4-459B-BDAA-5E57166AEC95}" destId="{41548CEB-E4CD-4E50-8C25-1A910DB14E9C}" srcOrd="0" destOrd="0" presId="urn:microsoft.com/office/officeart/2005/8/layout/orgChart1"/>
    <dgm:cxn modelId="{9E1D776C-7868-4E9D-81BB-B2F615DB5A59}" type="presParOf" srcId="{B8EA7618-F1C4-459B-BDAA-5E57166AEC95}" destId="{B8D253FC-FAF7-4CC8-94A4-B2DCFE212E17}" srcOrd="1" destOrd="0" presId="urn:microsoft.com/office/officeart/2005/8/layout/orgChart1"/>
    <dgm:cxn modelId="{8E253D8F-0B45-4231-BE4F-17CB706D08A1}" type="presParOf" srcId="{B8D253FC-FAF7-4CC8-94A4-B2DCFE212E17}" destId="{58BD48E0-DC0F-4D6E-B48F-26F5C842B0C3}" srcOrd="0" destOrd="0" presId="urn:microsoft.com/office/officeart/2005/8/layout/orgChart1"/>
    <dgm:cxn modelId="{3DC5E933-F266-49E8-9243-764FDF455AB7}" type="presParOf" srcId="{58BD48E0-DC0F-4D6E-B48F-26F5C842B0C3}" destId="{D2314ECF-C0BB-4221-B19E-6647F33740A3}" srcOrd="0" destOrd="0" presId="urn:microsoft.com/office/officeart/2005/8/layout/orgChart1"/>
    <dgm:cxn modelId="{13F8175D-18A8-4789-BE3F-F8635F7B8229}" type="presParOf" srcId="{58BD48E0-DC0F-4D6E-B48F-26F5C842B0C3}" destId="{23F80EE8-8068-4892-B8CE-B9BFA6D9AFCD}" srcOrd="1" destOrd="0" presId="urn:microsoft.com/office/officeart/2005/8/layout/orgChart1"/>
    <dgm:cxn modelId="{A70745CB-6F6B-4943-85BB-1B0708429412}" type="presParOf" srcId="{B8D253FC-FAF7-4CC8-94A4-B2DCFE212E17}" destId="{569E92AE-BA07-4235-9367-D8460931AF19}" srcOrd="1" destOrd="0" presId="urn:microsoft.com/office/officeart/2005/8/layout/orgChart1"/>
    <dgm:cxn modelId="{799329B0-D84F-42C1-BFF8-24808FE30525}" type="presParOf" srcId="{B8D253FC-FAF7-4CC8-94A4-B2DCFE212E17}" destId="{9C8CBA50-751A-43A4-851B-F4C870B8ED8B}" srcOrd="2" destOrd="0" presId="urn:microsoft.com/office/officeart/2005/8/layout/orgChart1"/>
    <dgm:cxn modelId="{F98728DE-5D9F-4DC2-84D7-E36CFE24EB0E}" type="presParOf" srcId="{B8EA7618-F1C4-459B-BDAA-5E57166AEC95}" destId="{9829F159-FD0B-470F-AD0D-5DF70D022E0F}" srcOrd="2" destOrd="0" presId="urn:microsoft.com/office/officeart/2005/8/layout/orgChart1"/>
    <dgm:cxn modelId="{E8C4C9AB-F371-4809-B009-4E5EA5896BAA}" type="presParOf" srcId="{B8EA7618-F1C4-459B-BDAA-5E57166AEC95}" destId="{1461077F-9318-4929-9C9A-C62BDC1410BD}" srcOrd="3" destOrd="0" presId="urn:microsoft.com/office/officeart/2005/8/layout/orgChart1"/>
    <dgm:cxn modelId="{E1B43864-898E-4B3D-BCB5-B6D1E9E8BB68}" type="presParOf" srcId="{1461077F-9318-4929-9C9A-C62BDC1410BD}" destId="{CA715796-23EA-4534-84E2-2444F2570BF7}" srcOrd="0" destOrd="0" presId="urn:microsoft.com/office/officeart/2005/8/layout/orgChart1"/>
    <dgm:cxn modelId="{4ECCB6A4-AF2B-4954-8289-5BCBB7D65798}" type="presParOf" srcId="{CA715796-23EA-4534-84E2-2444F2570BF7}" destId="{D28E1148-57A1-4C15-B766-95ACCA38A904}" srcOrd="0" destOrd="0" presId="urn:microsoft.com/office/officeart/2005/8/layout/orgChart1"/>
    <dgm:cxn modelId="{26F7C60E-9EAC-4296-9537-6E6682C9C1D9}" type="presParOf" srcId="{CA715796-23EA-4534-84E2-2444F2570BF7}" destId="{6128FB34-8F78-4A85-8DCB-958ED575CCA2}" srcOrd="1" destOrd="0" presId="urn:microsoft.com/office/officeart/2005/8/layout/orgChart1"/>
    <dgm:cxn modelId="{CB8547E0-26D9-438D-8A53-012094E985DE}" type="presParOf" srcId="{1461077F-9318-4929-9C9A-C62BDC1410BD}" destId="{2006FB70-166C-44EA-A902-7B279C0D7596}" srcOrd="1" destOrd="0" presId="urn:microsoft.com/office/officeart/2005/8/layout/orgChart1"/>
    <dgm:cxn modelId="{851462A0-BB73-4E3B-88AC-3ED9CE0EBE77}" type="presParOf" srcId="{1461077F-9318-4929-9C9A-C62BDC1410BD}" destId="{F94169BB-72C1-4A2E-B038-50F1BB049B76}" srcOrd="2" destOrd="0" presId="urn:microsoft.com/office/officeart/2005/8/layout/orgChart1"/>
    <dgm:cxn modelId="{7ED87B32-4668-4DD5-87B0-902A350EC92A}" type="presParOf" srcId="{B8EA7618-F1C4-459B-BDAA-5E57166AEC95}" destId="{9E47C9DD-6693-4649-A6AE-F6DFC5DB8B82}" srcOrd="4" destOrd="0" presId="urn:microsoft.com/office/officeart/2005/8/layout/orgChart1"/>
    <dgm:cxn modelId="{B401B8DE-9257-4465-8DC0-E163CEA593D0}" type="presParOf" srcId="{B8EA7618-F1C4-459B-BDAA-5E57166AEC95}" destId="{3EAC9A23-58D8-4F76-B3A9-D23E92F0779F}" srcOrd="5" destOrd="0" presId="urn:microsoft.com/office/officeart/2005/8/layout/orgChart1"/>
    <dgm:cxn modelId="{DC417F76-ED9B-48D4-91CC-2E9BE77D01F0}" type="presParOf" srcId="{3EAC9A23-58D8-4F76-B3A9-D23E92F0779F}" destId="{B97E3897-66BB-4F5C-B446-B77DA192E78F}" srcOrd="0" destOrd="0" presId="urn:microsoft.com/office/officeart/2005/8/layout/orgChart1"/>
    <dgm:cxn modelId="{FF587F91-2B0A-4450-914A-4D4C872D125F}" type="presParOf" srcId="{B97E3897-66BB-4F5C-B446-B77DA192E78F}" destId="{6C3A4A4E-CC66-46FF-9E87-B4A09B591D52}" srcOrd="0" destOrd="0" presId="urn:microsoft.com/office/officeart/2005/8/layout/orgChart1"/>
    <dgm:cxn modelId="{EDCFA608-3676-403F-88B5-54E2D884E5C0}" type="presParOf" srcId="{B97E3897-66BB-4F5C-B446-B77DA192E78F}" destId="{ECFB580A-2232-4274-8044-9230ADE9296B}" srcOrd="1" destOrd="0" presId="urn:microsoft.com/office/officeart/2005/8/layout/orgChart1"/>
    <dgm:cxn modelId="{84CA8007-BEBC-4509-B399-98C4F7E7D543}" type="presParOf" srcId="{3EAC9A23-58D8-4F76-B3A9-D23E92F0779F}" destId="{5053D934-F6BD-4E99-A5B4-A23E2470D4C2}" srcOrd="1" destOrd="0" presId="urn:microsoft.com/office/officeart/2005/8/layout/orgChart1"/>
    <dgm:cxn modelId="{2588D4D6-58AF-47DB-BBE5-12D7F794DA50}" type="presParOf" srcId="{3EAC9A23-58D8-4F76-B3A9-D23E92F0779F}" destId="{060E2425-2820-4AE3-BA15-370B11606B94}" srcOrd="2" destOrd="0" presId="urn:microsoft.com/office/officeart/2005/8/layout/orgChart1"/>
  </dgm:cxnLst>
  <dgm:bg/>
  <dgm:whole>
    <a:ln cmpd="thinThick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7C9DD-6693-4649-A6AE-F6DFC5DB8B82}">
      <dsp:nvSpPr>
        <dsp:cNvPr id="0" name=""/>
        <dsp:cNvSpPr/>
      </dsp:nvSpPr>
      <dsp:spPr>
        <a:xfrm>
          <a:off x="4420200" y="825700"/>
          <a:ext cx="127517" cy="28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4"/>
              </a:lnTo>
              <a:lnTo>
                <a:pt x="119214" y="295344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9F159-FD0B-470F-AD0D-5DF70D022E0F}">
      <dsp:nvSpPr>
        <dsp:cNvPr id="0" name=""/>
        <dsp:cNvSpPr/>
      </dsp:nvSpPr>
      <dsp:spPr>
        <a:xfrm>
          <a:off x="4291226" y="825700"/>
          <a:ext cx="128973" cy="737894"/>
        </a:xfrm>
        <a:custGeom>
          <a:avLst/>
          <a:gdLst/>
          <a:ahLst/>
          <a:cxnLst/>
          <a:rect l="0" t="0" r="0" b="0"/>
          <a:pathLst>
            <a:path>
              <a:moveTo>
                <a:pt x="137276" y="0"/>
              </a:moveTo>
              <a:lnTo>
                <a:pt x="137276" y="733342"/>
              </a:lnTo>
              <a:lnTo>
                <a:pt x="0" y="733342"/>
              </a:lnTo>
            </a:path>
          </a:pathLst>
        </a:custGeom>
        <a:noFill/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48CEB-E4CD-4E50-8C25-1A910DB14E9C}">
      <dsp:nvSpPr>
        <dsp:cNvPr id="0" name=""/>
        <dsp:cNvSpPr/>
      </dsp:nvSpPr>
      <dsp:spPr>
        <a:xfrm>
          <a:off x="4283955" y="825700"/>
          <a:ext cx="136244" cy="283772"/>
        </a:xfrm>
        <a:custGeom>
          <a:avLst/>
          <a:gdLst/>
          <a:ahLst/>
          <a:cxnLst/>
          <a:rect l="0" t="0" r="0" b="0"/>
          <a:pathLst>
            <a:path>
              <a:moveTo>
                <a:pt x="144547" y="0"/>
              </a:moveTo>
              <a:lnTo>
                <a:pt x="144547" y="295976"/>
              </a:lnTo>
              <a:lnTo>
                <a:pt x="0" y="295976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9AE70-1656-4D2F-B973-7A0613CA0044}">
      <dsp:nvSpPr>
        <dsp:cNvPr id="0" name=""/>
        <dsp:cNvSpPr/>
      </dsp:nvSpPr>
      <dsp:spPr>
        <a:xfrm>
          <a:off x="7049839" y="2619033"/>
          <a:ext cx="91440" cy="521542"/>
        </a:xfrm>
        <a:custGeom>
          <a:avLst/>
          <a:gdLst/>
          <a:ahLst/>
          <a:cxnLst/>
          <a:rect l="0" t="0" r="0" b="0"/>
          <a:pathLst>
            <a:path>
              <a:moveTo>
                <a:pt x="116590" y="0"/>
              </a:moveTo>
              <a:lnTo>
                <a:pt x="116590" y="498272"/>
              </a:lnTo>
              <a:lnTo>
                <a:pt x="45720" y="498272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02B8C-00FB-42DE-B555-D4FED5E46A17}">
      <dsp:nvSpPr>
        <dsp:cNvPr id="0" name=""/>
        <dsp:cNvSpPr/>
      </dsp:nvSpPr>
      <dsp:spPr>
        <a:xfrm>
          <a:off x="7379616" y="4129910"/>
          <a:ext cx="148378" cy="121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926"/>
              </a:lnTo>
              <a:lnTo>
                <a:pt x="148378" y="1232926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4156-A50E-44B8-9A9F-0D902137C864}">
      <dsp:nvSpPr>
        <dsp:cNvPr id="0" name=""/>
        <dsp:cNvSpPr/>
      </dsp:nvSpPr>
      <dsp:spPr>
        <a:xfrm>
          <a:off x="7379616" y="4129910"/>
          <a:ext cx="130316" cy="180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440"/>
              </a:lnTo>
              <a:lnTo>
                <a:pt x="162342" y="1883440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3A77D-E3A6-4142-B11A-A015743A5517}">
      <dsp:nvSpPr>
        <dsp:cNvPr id="0" name=""/>
        <dsp:cNvSpPr/>
      </dsp:nvSpPr>
      <dsp:spPr>
        <a:xfrm>
          <a:off x="7623522" y="4639578"/>
          <a:ext cx="172828" cy="239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4"/>
              </a:lnTo>
              <a:lnTo>
                <a:pt x="172828" y="211134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1DF83-68F5-48AB-BD94-3FC378E041EC}">
      <dsp:nvSpPr>
        <dsp:cNvPr id="0" name=""/>
        <dsp:cNvSpPr/>
      </dsp:nvSpPr>
      <dsp:spPr>
        <a:xfrm>
          <a:off x="7379616" y="4129910"/>
          <a:ext cx="157270" cy="34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91"/>
              </a:lnTo>
              <a:lnTo>
                <a:pt x="157270" y="336691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C7589-950A-4A48-A345-3F99522604AD}">
      <dsp:nvSpPr>
        <dsp:cNvPr id="0" name=""/>
        <dsp:cNvSpPr/>
      </dsp:nvSpPr>
      <dsp:spPr>
        <a:xfrm>
          <a:off x="7166430" y="2619033"/>
          <a:ext cx="105124" cy="129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712"/>
              </a:lnTo>
              <a:lnTo>
                <a:pt x="105124" y="1339712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0F1F2-C418-4715-B5E3-50979C5D6F47}">
      <dsp:nvSpPr>
        <dsp:cNvPr id="0" name=""/>
        <dsp:cNvSpPr/>
      </dsp:nvSpPr>
      <dsp:spPr>
        <a:xfrm>
          <a:off x="6793071" y="4126457"/>
          <a:ext cx="169565" cy="338970"/>
        </a:xfrm>
        <a:custGeom>
          <a:avLst/>
          <a:gdLst/>
          <a:ahLst/>
          <a:cxnLst/>
          <a:rect l="0" t="0" r="0" b="0"/>
          <a:pathLst>
            <a:path>
              <a:moveTo>
                <a:pt x="169565" y="0"/>
              </a:moveTo>
              <a:lnTo>
                <a:pt x="169565" y="333632"/>
              </a:lnTo>
              <a:lnTo>
                <a:pt x="0" y="333632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55CCD-AC55-439E-8938-04148793B9E2}">
      <dsp:nvSpPr>
        <dsp:cNvPr id="0" name=""/>
        <dsp:cNvSpPr/>
      </dsp:nvSpPr>
      <dsp:spPr>
        <a:xfrm>
          <a:off x="6859612" y="4126457"/>
          <a:ext cx="103024" cy="1431138"/>
        </a:xfrm>
        <a:custGeom>
          <a:avLst/>
          <a:gdLst/>
          <a:ahLst/>
          <a:cxnLst/>
          <a:rect l="0" t="0" r="0" b="0"/>
          <a:pathLst>
            <a:path>
              <a:moveTo>
                <a:pt x="103024" y="0"/>
              </a:moveTo>
              <a:lnTo>
                <a:pt x="103024" y="1415087"/>
              </a:lnTo>
              <a:lnTo>
                <a:pt x="0" y="1415087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AC6ED-B7ED-4C39-84AE-CF55AD8C2E85}">
      <dsp:nvSpPr>
        <dsp:cNvPr id="0" name=""/>
        <dsp:cNvSpPr/>
      </dsp:nvSpPr>
      <dsp:spPr>
        <a:xfrm>
          <a:off x="6859612" y="4126457"/>
          <a:ext cx="103024" cy="923138"/>
        </a:xfrm>
        <a:custGeom>
          <a:avLst/>
          <a:gdLst/>
          <a:ahLst/>
          <a:cxnLst/>
          <a:rect l="0" t="0" r="0" b="0"/>
          <a:pathLst>
            <a:path>
              <a:moveTo>
                <a:pt x="103024" y="0"/>
              </a:moveTo>
              <a:lnTo>
                <a:pt x="103024" y="907086"/>
              </a:lnTo>
              <a:lnTo>
                <a:pt x="0" y="907086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DFB37-1D71-4D55-BB68-80DA7393E210}">
      <dsp:nvSpPr>
        <dsp:cNvPr id="0" name=""/>
        <dsp:cNvSpPr/>
      </dsp:nvSpPr>
      <dsp:spPr>
        <a:xfrm>
          <a:off x="7070698" y="2619033"/>
          <a:ext cx="95731" cy="1292189"/>
        </a:xfrm>
        <a:custGeom>
          <a:avLst/>
          <a:gdLst/>
          <a:ahLst/>
          <a:cxnLst/>
          <a:rect l="0" t="0" r="0" b="0"/>
          <a:pathLst>
            <a:path>
              <a:moveTo>
                <a:pt x="95731" y="0"/>
              </a:moveTo>
              <a:lnTo>
                <a:pt x="95731" y="1336260"/>
              </a:lnTo>
              <a:lnTo>
                <a:pt x="0" y="1336260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400AD-5D54-47A0-BB44-6E0546EA0DD6}">
      <dsp:nvSpPr>
        <dsp:cNvPr id="0" name=""/>
        <dsp:cNvSpPr/>
      </dsp:nvSpPr>
      <dsp:spPr>
        <a:xfrm>
          <a:off x="4420200" y="825700"/>
          <a:ext cx="2746230" cy="122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33"/>
              </a:lnTo>
              <a:lnTo>
                <a:pt x="2736673" y="1158533"/>
              </a:lnTo>
              <a:lnTo>
                <a:pt x="2736673" y="1259791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2270B-FB6A-4A8B-8D2E-B67EAF3C0480}">
      <dsp:nvSpPr>
        <dsp:cNvPr id="0" name=""/>
        <dsp:cNvSpPr/>
      </dsp:nvSpPr>
      <dsp:spPr>
        <a:xfrm>
          <a:off x="1775475" y="3103831"/>
          <a:ext cx="91440" cy="959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226"/>
              </a:lnTo>
              <a:lnTo>
                <a:pt x="118916" y="995226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BF0AF-4899-4EC1-A360-F24F72D52ED3}">
      <dsp:nvSpPr>
        <dsp:cNvPr id="0" name=""/>
        <dsp:cNvSpPr/>
      </dsp:nvSpPr>
      <dsp:spPr>
        <a:xfrm>
          <a:off x="1775475" y="3103831"/>
          <a:ext cx="91440" cy="399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536"/>
              </a:lnTo>
              <a:lnTo>
                <a:pt x="119167" y="441536"/>
              </a:lnTo>
            </a:path>
          </a:pathLst>
        </a:custGeom>
        <a:noFill/>
        <a:ln w="25400" cap="flat" cmpd="sng" algn="ctr">
          <a:solidFill>
            <a:srgbClr val="80808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EE3AC-7CDA-4277-B08D-53CD7C1072E7}">
      <dsp:nvSpPr>
        <dsp:cNvPr id="0" name=""/>
        <dsp:cNvSpPr/>
      </dsp:nvSpPr>
      <dsp:spPr>
        <a:xfrm>
          <a:off x="1613405" y="2613603"/>
          <a:ext cx="100763" cy="32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72"/>
              </a:lnTo>
              <a:lnTo>
                <a:pt x="100763" y="302972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156A-9AE1-464A-A39F-63B7070E5B44}">
      <dsp:nvSpPr>
        <dsp:cNvPr id="0" name=""/>
        <dsp:cNvSpPr/>
      </dsp:nvSpPr>
      <dsp:spPr>
        <a:xfrm>
          <a:off x="1495580" y="2613603"/>
          <a:ext cx="117825" cy="2513999"/>
        </a:xfrm>
        <a:custGeom>
          <a:avLst/>
          <a:gdLst/>
          <a:ahLst/>
          <a:cxnLst/>
          <a:rect l="0" t="0" r="0" b="0"/>
          <a:pathLst>
            <a:path>
              <a:moveTo>
                <a:pt x="117825" y="0"/>
              </a:moveTo>
              <a:lnTo>
                <a:pt x="117825" y="2490729"/>
              </a:lnTo>
              <a:lnTo>
                <a:pt x="0" y="2490729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378E-BE8E-44C3-998D-7EDEDC656E82}">
      <dsp:nvSpPr>
        <dsp:cNvPr id="0" name=""/>
        <dsp:cNvSpPr/>
      </dsp:nvSpPr>
      <dsp:spPr>
        <a:xfrm>
          <a:off x="1506166" y="2613603"/>
          <a:ext cx="107239" cy="1432397"/>
        </a:xfrm>
        <a:custGeom>
          <a:avLst/>
          <a:gdLst/>
          <a:ahLst/>
          <a:cxnLst/>
          <a:rect l="0" t="0" r="0" b="0"/>
          <a:pathLst>
            <a:path>
              <a:moveTo>
                <a:pt x="107239" y="0"/>
              </a:moveTo>
              <a:lnTo>
                <a:pt x="107239" y="1409127"/>
              </a:lnTo>
              <a:lnTo>
                <a:pt x="0" y="1409127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876D8-C698-422B-BE0E-9C0D5F84C098}">
      <dsp:nvSpPr>
        <dsp:cNvPr id="0" name=""/>
        <dsp:cNvSpPr/>
      </dsp:nvSpPr>
      <dsp:spPr>
        <a:xfrm>
          <a:off x="1492996" y="2613603"/>
          <a:ext cx="120409" cy="870681"/>
        </a:xfrm>
        <a:custGeom>
          <a:avLst/>
          <a:gdLst/>
          <a:ahLst/>
          <a:cxnLst/>
          <a:rect l="0" t="0" r="0" b="0"/>
          <a:pathLst>
            <a:path>
              <a:moveTo>
                <a:pt x="120409" y="0"/>
              </a:moveTo>
              <a:lnTo>
                <a:pt x="120409" y="847411"/>
              </a:lnTo>
              <a:lnTo>
                <a:pt x="0" y="847411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A4029-7A46-4F58-A405-734A199B1A5E}">
      <dsp:nvSpPr>
        <dsp:cNvPr id="0" name=""/>
        <dsp:cNvSpPr/>
      </dsp:nvSpPr>
      <dsp:spPr>
        <a:xfrm>
          <a:off x="1495327" y="2613603"/>
          <a:ext cx="118078" cy="1965967"/>
        </a:xfrm>
        <a:custGeom>
          <a:avLst/>
          <a:gdLst/>
          <a:ahLst/>
          <a:cxnLst/>
          <a:rect l="0" t="0" r="0" b="0"/>
          <a:pathLst>
            <a:path>
              <a:moveTo>
                <a:pt x="118078" y="0"/>
              </a:moveTo>
              <a:lnTo>
                <a:pt x="118078" y="1942697"/>
              </a:lnTo>
              <a:lnTo>
                <a:pt x="0" y="1942697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F76B4-2235-4B9A-A034-9A5825ABD318}">
      <dsp:nvSpPr>
        <dsp:cNvPr id="0" name=""/>
        <dsp:cNvSpPr/>
      </dsp:nvSpPr>
      <dsp:spPr>
        <a:xfrm>
          <a:off x="1613405" y="825700"/>
          <a:ext cx="2806794" cy="1218888"/>
        </a:xfrm>
        <a:custGeom>
          <a:avLst/>
          <a:gdLst/>
          <a:ahLst/>
          <a:cxnLst/>
          <a:rect l="0" t="0" r="0" b="0"/>
          <a:pathLst>
            <a:path>
              <a:moveTo>
                <a:pt x="2816351" y="0"/>
              </a:moveTo>
              <a:lnTo>
                <a:pt x="2816351" y="1153104"/>
              </a:lnTo>
              <a:lnTo>
                <a:pt x="0" y="1153104"/>
              </a:lnTo>
              <a:lnTo>
                <a:pt x="0" y="1254362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80008-3EEA-4FB4-9D8F-083922FD9A4E}">
      <dsp:nvSpPr>
        <dsp:cNvPr id="0" name=""/>
        <dsp:cNvSpPr/>
      </dsp:nvSpPr>
      <dsp:spPr>
        <a:xfrm>
          <a:off x="4270610" y="2613603"/>
          <a:ext cx="115877" cy="610345"/>
        </a:xfrm>
        <a:custGeom>
          <a:avLst/>
          <a:gdLst/>
          <a:ahLst/>
          <a:cxnLst/>
          <a:rect l="0" t="0" r="0" b="0"/>
          <a:pathLst>
            <a:path>
              <a:moveTo>
                <a:pt x="115877" y="0"/>
              </a:moveTo>
              <a:lnTo>
                <a:pt x="115877" y="587075"/>
              </a:lnTo>
              <a:lnTo>
                <a:pt x="0" y="587075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B3D4-C012-48ED-9370-628983A964D5}">
      <dsp:nvSpPr>
        <dsp:cNvPr id="0" name=""/>
        <dsp:cNvSpPr/>
      </dsp:nvSpPr>
      <dsp:spPr>
        <a:xfrm>
          <a:off x="4340767" y="2613603"/>
          <a:ext cx="91440" cy="1751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578"/>
              </a:lnTo>
              <a:lnTo>
                <a:pt x="129937" y="1728578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48CAB-967D-4572-8E77-C6002F5CD147}">
      <dsp:nvSpPr>
        <dsp:cNvPr id="0" name=""/>
        <dsp:cNvSpPr/>
      </dsp:nvSpPr>
      <dsp:spPr>
        <a:xfrm>
          <a:off x="4264746" y="2613603"/>
          <a:ext cx="121740" cy="1751848"/>
        </a:xfrm>
        <a:custGeom>
          <a:avLst/>
          <a:gdLst/>
          <a:ahLst/>
          <a:cxnLst/>
          <a:rect l="0" t="0" r="0" b="0"/>
          <a:pathLst>
            <a:path>
              <a:moveTo>
                <a:pt x="121740" y="0"/>
              </a:moveTo>
              <a:lnTo>
                <a:pt x="121740" y="1728578"/>
              </a:lnTo>
              <a:lnTo>
                <a:pt x="0" y="1728578"/>
              </a:lnTo>
            </a:path>
          </a:pathLst>
        </a:custGeom>
        <a:noFill/>
        <a:ln w="1270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49FB8-43E8-4815-9B44-FF0D73454AD8}">
      <dsp:nvSpPr>
        <dsp:cNvPr id="0" name=""/>
        <dsp:cNvSpPr/>
      </dsp:nvSpPr>
      <dsp:spPr>
        <a:xfrm>
          <a:off x="4340767" y="825700"/>
          <a:ext cx="91440" cy="1218888"/>
        </a:xfrm>
        <a:custGeom>
          <a:avLst/>
          <a:gdLst/>
          <a:ahLst/>
          <a:cxnLst/>
          <a:rect l="0" t="0" r="0" b="0"/>
          <a:pathLst>
            <a:path>
              <a:moveTo>
                <a:pt x="88989" y="0"/>
              </a:moveTo>
              <a:lnTo>
                <a:pt x="88989" y="1153104"/>
              </a:lnTo>
              <a:lnTo>
                <a:pt x="45720" y="1153104"/>
              </a:lnTo>
              <a:lnTo>
                <a:pt x="45720" y="1254362"/>
              </a:lnTo>
            </a:path>
          </a:pathLst>
        </a:custGeom>
        <a:noFill/>
        <a:ln w="127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23BC1-6DCD-4FD3-8779-BF4ED32BE71B}">
      <dsp:nvSpPr>
        <dsp:cNvPr id="0" name=""/>
        <dsp:cNvSpPr/>
      </dsp:nvSpPr>
      <dsp:spPr>
        <a:xfrm>
          <a:off x="3769503" y="430134"/>
          <a:ext cx="1301393" cy="395565"/>
        </a:xfrm>
        <a:prstGeom prst="rect">
          <a:avLst/>
        </a:prstGeom>
        <a:solidFill>
          <a:srgbClr val="92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Kevin Davis</a:t>
          </a:r>
        </a:p>
        <a:p>
          <a:pPr lvl="0" algn="ctr" defTabSz="444500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Director</a:t>
          </a:r>
          <a:endParaRPr lang="en-US" sz="10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769503" y="430134"/>
        <a:ext cx="1301393" cy="395565"/>
      </dsp:txXfrm>
    </dsp:sp>
    <dsp:sp modelId="{654CCCE2-7EF8-4558-9E9B-B1C7958002CD}">
      <dsp:nvSpPr>
        <dsp:cNvPr id="0" name=""/>
        <dsp:cNvSpPr/>
      </dsp:nvSpPr>
      <dsp:spPr>
        <a:xfrm>
          <a:off x="3587341" y="2044588"/>
          <a:ext cx="1598291" cy="569015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Chris Guilbeaux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Deputy Director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Preparedness, Response</a:t>
          </a:r>
          <a:b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&amp; Interoperability</a:t>
          </a:r>
          <a:endParaRPr lang="en-US" sz="850" b="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587341" y="2044588"/>
        <a:ext cx="1598291" cy="569015"/>
      </dsp:txXfrm>
    </dsp:sp>
    <dsp:sp modelId="{1339406C-8992-4392-AA94-D188189CE30E}">
      <dsp:nvSpPr>
        <dsp:cNvPr id="0" name=""/>
        <dsp:cNvSpPr/>
      </dsp:nvSpPr>
      <dsp:spPr>
        <a:xfrm>
          <a:off x="3084659" y="3854103"/>
          <a:ext cx="1180087" cy="1022698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5715" numCol="1" spcCol="1270" anchor="t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D. Schultz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Section Chief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Preparedness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Training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Exercise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CI/KR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Planning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084659" y="3854103"/>
        <a:ext cx="1180087" cy="1022698"/>
      </dsp:txXfrm>
    </dsp:sp>
    <dsp:sp modelId="{AB32D4E6-A1A0-4435-ABCB-47C0B96A45A8}">
      <dsp:nvSpPr>
        <dsp:cNvPr id="0" name=""/>
        <dsp:cNvSpPr/>
      </dsp:nvSpPr>
      <dsp:spPr>
        <a:xfrm>
          <a:off x="4470705" y="3854103"/>
          <a:ext cx="1091896" cy="1022698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9144" numCol="1" spcCol="1270" anchor="t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S. Wyatt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Section Chief</a:t>
          </a:r>
          <a:b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Operations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EOC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Logistics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Mapping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Interoperability</a:t>
          </a:r>
        </a:p>
      </dsp:txBody>
      <dsp:txXfrm>
        <a:off x="4470705" y="3854103"/>
        <a:ext cx="1091896" cy="1022698"/>
      </dsp:txXfrm>
    </dsp:sp>
    <dsp:sp modelId="{5A235AF1-8AD6-4163-B70C-9D94B5B7DE2E}">
      <dsp:nvSpPr>
        <dsp:cNvPr id="0" name=""/>
        <dsp:cNvSpPr/>
      </dsp:nvSpPr>
      <dsp:spPr>
        <a:xfrm>
          <a:off x="3099105" y="2743199"/>
          <a:ext cx="1171504" cy="961500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0" rIns="5715" bIns="0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Kevin Breaux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endParaRPr lang="en-US" sz="850" b="0" kern="1200" dirty="0" smtClean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Regional Support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Fusion Center Support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Fixed Nuclear Facilities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099105" y="2743199"/>
        <a:ext cx="1171504" cy="961500"/>
      </dsp:txXfrm>
    </dsp:sp>
    <dsp:sp modelId="{D5EB61E7-79BB-4311-BFAF-BBDBB2511EF8}">
      <dsp:nvSpPr>
        <dsp:cNvPr id="0" name=""/>
        <dsp:cNvSpPr/>
      </dsp:nvSpPr>
      <dsp:spPr>
        <a:xfrm>
          <a:off x="800672" y="2044588"/>
          <a:ext cx="1625466" cy="569015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Christina Dayries</a:t>
          </a:r>
        </a:p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Chief of Staff/Deputy Director</a:t>
          </a:r>
        </a:p>
        <a:p>
          <a:pPr lvl="0" algn="ctr" defTabSz="377825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Grants &amp; Administration</a:t>
          </a:r>
        </a:p>
      </dsp:txBody>
      <dsp:txXfrm>
        <a:off x="800672" y="2044588"/>
        <a:ext cx="1625466" cy="569015"/>
      </dsp:txXfrm>
    </dsp:sp>
    <dsp:sp modelId="{12958E58-29F0-4522-B415-ABC83DCD5637}">
      <dsp:nvSpPr>
        <dsp:cNvPr id="0" name=""/>
        <dsp:cNvSpPr/>
      </dsp:nvSpPr>
      <dsp:spPr>
        <a:xfrm>
          <a:off x="459527" y="4388985"/>
          <a:ext cx="1035799" cy="381172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Homeland Security Grants Admin.</a:t>
          </a:r>
          <a:endParaRPr lang="en-US" sz="85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9527" y="4388985"/>
        <a:ext cx="1035799" cy="381172"/>
      </dsp:txXfrm>
    </dsp:sp>
    <dsp:sp modelId="{88BFDDF7-B3A9-4ACE-BB38-A7201EDBF523}">
      <dsp:nvSpPr>
        <dsp:cNvPr id="0" name=""/>
        <dsp:cNvSpPr/>
      </dsp:nvSpPr>
      <dsp:spPr>
        <a:xfrm>
          <a:off x="457196" y="3293699"/>
          <a:ext cx="1035799" cy="381172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Administrative Services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7196" y="3293699"/>
        <a:ext cx="1035799" cy="381172"/>
      </dsp:txXfrm>
    </dsp:sp>
    <dsp:sp modelId="{6EB7AE96-7406-41B3-94EE-5269BDDAD83C}">
      <dsp:nvSpPr>
        <dsp:cNvPr id="0" name=""/>
        <dsp:cNvSpPr/>
      </dsp:nvSpPr>
      <dsp:spPr>
        <a:xfrm>
          <a:off x="470367" y="3779215"/>
          <a:ext cx="1035799" cy="533570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D. McLaughlin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Facility Mgr.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Facility Management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70367" y="3779215"/>
        <a:ext cx="1035799" cy="533570"/>
      </dsp:txXfrm>
    </dsp:sp>
    <dsp:sp modelId="{A833AB11-D2CE-4617-BBEE-EADE9D720D49}">
      <dsp:nvSpPr>
        <dsp:cNvPr id="0" name=""/>
        <dsp:cNvSpPr/>
      </dsp:nvSpPr>
      <dsp:spPr>
        <a:xfrm>
          <a:off x="459780" y="4845006"/>
          <a:ext cx="1035799" cy="565191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T. Broussard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Compliance Mgr.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Sub Recipient Monitoring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9780" y="4845006"/>
        <a:ext cx="1035799" cy="565191"/>
      </dsp:txXfrm>
    </dsp:sp>
    <dsp:sp modelId="{67CEB114-B097-46CA-BB7C-AEFF06B63CB5}">
      <dsp:nvSpPr>
        <dsp:cNvPr id="0" name=""/>
        <dsp:cNvSpPr/>
      </dsp:nvSpPr>
      <dsp:spPr>
        <a:xfrm>
          <a:off x="1714169" y="2775862"/>
          <a:ext cx="1070256" cy="327969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James Clark</a:t>
          </a:r>
        </a:p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</dsp:txBody>
      <dsp:txXfrm>
        <a:off x="1714169" y="2775862"/>
        <a:ext cx="1070256" cy="327969"/>
      </dsp:txXfrm>
    </dsp:sp>
    <dsp:sp modelId="{2B18F91E-CA4D-4272-8E7E-D7718A9442AD}">
      <dsp:nvSpPr>
        <dsp:cNvPr id="0" name=""/>
        <dsp:cNvSpPr/>
      </dsp:nvSpPr>
      <dsp:spPr>
        <a:xfrm>
          <a:off x="1894642" y="3310850"/>
          <a:ext cx="881762" cy="385136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Management Cost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94642" y="3310850"/>
        <a:ext cx="881762" cy="385136"/>
      </dsp:txXfrm>
    </dsp:sp>
    <dsp:sp modelId="{1792B716-633C-4679-8E55-10D810CA8F65}">
      <dsp:nvSpPr>
        <dsp:cNvPr id="0" name=""/>
        <dsp:cNvSpPr/>
      </dsp:nvSpPr>
      <dsp:spPr>
        <a:xfrm>
          <a:off x="1894391" y="3774625"/>
          <a:ext cx="882013" cy="578109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Joseph</a:t>
          </a:r>
        </a:p>
        <a:p>
          <a:pPr lvl="0" algn="ctr" defTabSz="377825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pPr lvl="0" algn="ctr" defTabSz="377825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Recovery Grants Administration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94391" y="3774625"/>
        <a:ext cx="882013" cy="578109"/>
      </dsp:txXfrm>
    </dsp:sp>
    <dsp:sp modelId="{94760E4F-DDFB-4051-85AC-0B7ADA3982D4}">
      <dsp:nvSpPr>
        <dsp:cNvPr id="0" name=""/>
        <dsp:cNvSpPr/>
      </dsp:nvSpPr>
      <dsp:spPr>
        <a:xfrm>
          <a:off x="6390424" y="2050017"/>
          <a:ext cx="1552011" cy="569015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Mark Riley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Deputy Director</a:t>
          </a:r>
        </a:p>
        <a:p>
          <a:pPr lvl="0" algn="ctr" defTabSz="377825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Disaster Recovery</a:t>
          </a:r>
          <a:endParaRPr lang="en-US" sz="850" b="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390424" y="2050017"/>
        <a:ext cx="1552011" cy="569015"/>
      </dsp:txXfrm>
    </dsp:sp>
    <dsp:sp modelId="{45AC60CA-4C68-4717-B4E6-BE098E7053CB}">
      <dsp:nvSpPr>
        <dsp:cNvPr id="0" name=""/>
        <dsp:cNvSpPr/>
      </dsp:nvSpPr>
      <dsp:spPr>
        <a:xfrm>
          <a:off x="5990085" y="3695986"/>
          <a:ext cx="1080613" cy="430470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Casey Tingle</a:t>
          </a:r>
        </a:p>
        <a:p>
          <a:pPr lvl="0" algn="ctr" defTabSz="377825">
            <a:lnSpc>
              <a:spcPts val="7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 lvl="0" algn="ctr" defTabSz="377825">
            <a:lnSpc>
              <a:spcPts val="7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Hazard Mitigation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990085" y="3695986"/>
        <a:ext cx="1080613" cy="430470"/>
      </dsp:txXfrm>
    </dsp:sp>
    <dsp:sp modelId="{FC59EDC0-BB3F-45DD-BB4E-23DC5EB45675}">
      <dsp:nvSpPr>
        <dsp:cNvPr id="0" name=""/>
        <dsp:cNvSpPr/>
      </dsp:nvSpPr>
      <dsp:spPr>
        <a:xfrm>
          <a:off x="5945215" y="4836236"/>
          <a:ext cx="914396" cy="426719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T. Wilson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HM Grants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45215" y="4836236"/>
        <a:ext cx="914396" cy="426719"/>
      </dsp:txXfrm>
    </dsp:sp>
    <dsp:sp modelId="{001645D3-5836-40AF-93F2-0C414202F18C}">
      <dsp:nvSpPr>
        <dsp:cNvPr id="0" name=""/>
        <dsp:cNvSpPr/>
      </dsp:nvSpPr>
      <dsp:spPr>
        <a:xfrm>
          <a:off x="5945215" y="5344236"/>
          <a:ext cx="914396" cy="426719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</a:t>
          </a:r>
          <a:r>
            <a:rPr lang="en-US" sz="85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Giering</a:t>
          </a:r>
          <a:endParaRPr lang="en-US" sz="850" kern="1200" dirty="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SHMO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HM SALS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45215" y="5344236"/>
        <a:ext cx="914396" cy="426719"/>
      </dsp:txXfrm>
    </dsp:sp>
    <dsp:sp modelId="{7D6D2C1A-1982-4418-A3D4-47E08FB25B9D}">
      <dsp:nvSpPr>
        <dsp:cNvPr id="0" name=""/>
        <dsp:cNvSpPr/>
      </dsp:nvSpPr>
      <dsp:spPr>
        <a:xfrm>
          <a:off x="5943595" y="4285769"/>
          <a:ext cx="849475" cy="359315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Oiler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 Officer 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43595" y="4285769"/>
        <a:ext cx="849475" cy="359315"/>
      </dsp:txXfrm>
    </dsp:sp>
    <dsp:sp modelId="{FF70DC77-AF9E-46A8-8BEE-9791067AFF58}">
      <dsp:nvSpPr>
        <dsp:cNvPr id="0" name=""/>
        <dsp:cNvSpPr/>
      </dsp:nvSpPr>
      <dsp:spPr>
        <a:xfrm>
          <a:off x="7271555" y="3699439"/>
          <a:ext cx="1080613" cy="430470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Mark </a:t>
          </a:r>
          <a:r>
            <a:rPr lang="en-US" sz="850" b="0" kern="1200" dirty="0" err="1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DeBosier</a:t>
          </a:r>
          <a:endParaRPr lang="en-US" sz="850" b="0" kern="1200" dirty="0" smtClean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Asst. Deputy Director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Public Assistance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271555" y="3699439"/>
        <a:ext cx="1080613" cy="430470"/>
      </dsp:txXfrm>
    </dsp:sp>
    <dsp:sp modelId="{49B810BC-D8C0-4C7F-95BE-FAD29DE3AC93}">
      <dsp:nvSpPr>
        <dsp:cNvPr id="0" name=""/>
        <dsp:cNvSpPr/>
      </dsp:nvSpPr>
      <dsp:spPr>
        <a:xfrm>
          <a:off x="7536886" y="4304300"/>
          <a:ext cx="866351" cy="335278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L. Browning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 Officer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536886" y="4304300"/>
        <a:ext cx="866351" cy="335278"/>
      </dsp:txXfrm>
    </dsp:sp>
    <dsp:sp modelId="{6D3803F4-E6B8-42BB-B8A8-6221F2B431E0}">
      <dsp:nvSpPr>
        <dsp:cNvPr id="0" name=""/>
        <dsp:cNvSpPr/>
      </dsp:nvSpPr>
      <dsp:spPr>
        <a:xfrm>
          <a:off x="7796350" y="4709167"/>
          <a:ext cx="860951" cy="340298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Closeout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Grants </a:t>
          </a:r>
          <a:r>
            <a:rPr lang="en-US" sz="850" kern="1200" dirty="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Mgmt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96350" y="4709167"/>
        <a:ext cx="860951" cy="340298"/>
      </dsp:txXfrm>
    </dsp:sp>
    <dsp:sp modelId="{230FDEE5-4EC6-4062-B564-0551483BC6F5}">
      <dsp:nvSpPr>
        <dsp:cNvPr id="0" name=""/>
        <dsp:cNvSpPr/>
      </dsp:nvSpPr>
      <dsp:spPr>
        <a:xfrm>
          <a:off x="7509932" y="5610645"/>
          <a:ext cx="906015" cy="640223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Gonzales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Technical Services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509932" y="5610645"/>
        <a:ext cx="906015" cy="640223"/>
      </dsp:txXfrm>
    </dsp:sp>
    <dsp:sp modelId="{DF453B12-7F59-46B1-9E40-89640D64DE8C}">
      <dsp:nvSpPr>
        <dsp:cNvPr id="0" name=""/>
        <dsp:cNvSpPr/>
      </dsp:nvSpPr>
      <dsp:spPr>
        <a:xfrm>
          <a:off x="7527995" y="5138818"/>
          <a:ext cx="906015" cy="417254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M. Smith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Section Chief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 SALs</a:t>
          </a:r>
          <a:endParaRPr lang="en-US" sz="85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527995" y="5138818"/>
        <a:ext cx="906015" cy="417254"/>
      </dsp:txXfrm>
    </dsp:sp>
    <dsp:sp modelId="{CB55557C-83A4-4AC2-8AFD-C1FA00DCA2AF}">
      <dsp:nvSpPr>
        <dsp:cNvPr id="0" name=""/>
        <dsp:cNvSpPr/>
      </dsp:nvSpPr>
      <dsp:spPr>
        <a:xfrm>
          <a:off x="5953449" y="2749944"/>
          <a:ext cx="1142110" cy="781261"/>
        </a:xfrm>
        <a:prstGeom prst="rect">
          <a:avLst/>
        </a:prstGeom>
        <a:gradFill rotWithShape="0">
          <a:gsLst>
            <a:gs pos="0">
              <a:srgbClr val="80808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808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808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DR Management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Legal, Appeals, Doc Services, CAP, Closeout, Process Services</a:t>
          </a:r>
          <a:endParaRPr lang="en-US" sz="850" b="0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953449" y="2749944"/>
        <a:ext cx="1142110" cy="781261"/>
      </dsp:txXfrm>
    </dsp:sp>
    <dsp:sp modelId="{D2314ECF-C0BB-4221-B19E-6647F33740A3}">
      <dsp:nvSpPr>
        <dsp:cNvPr id="0" name=""/>
        <dsp:cNvSpPr/>
      </dsp:nvSpPr>
      <dsp:spPr>
        <a:xfrm>
          <a:off x="3118931" y="936700"/>
          <a:ext cx="1165023" cy="345544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James Smith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Executive Officer</a:t>
          </a:r>
          <a:endParaRPr lang="en-US" sz="850" b="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118931" y="936700"/>
        <a:ext cx="1165023" cy="345544"/>
      </dsp:txXfrm>
    </dsp:sp>
    <dsp:sp modelId="{D28E1148-57A1-4C15-B766-95ACCA38A904}">
      <dsp:nvSpPr>
        <dsp:cNvPr id="0" name=""/>
        <dsp:cNvSpPr/>
      </dsp:nvSpPr>
      <dsp:spPr>
        <a:xfrm>
          <a:off x="3126203" y="1357831"/>
          <a:ext cx="1165023" cy="411526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Mike Steele</a:t>
          </a:r>
        </a:p>
        <a:p>
          <a:pPr lvl="0" algn="ctr" defTabSz="377825">
            <a:lnSpc>
              <a:spcPts val="8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Communications Director</a:t>
          </a:r>
          <a:endParaRPr lang="en-US" sz="850" b="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126203" y="1357831"/>
        <a:ext cx="1165023" cy="411526"/>
      </dsp:txXfrm>
    </dsp:sp>
    <dsp:sp modelId="{6C3A4A4E-CC66-46FF-9E87-B4A09B591D52}">
      <dsp:nvSpPr>
        <dsp:cNvPr id="0" name=""/>
        <dsp:cNvSpPr/>
      </dsp:nvSpPr>
      <dsp:spPr>
        <a:xfrm>
          <a:off x="4547717" y="936700"/>
          <a:ext cx="1091452" cy="344281"/>
        </a:xfrm>
        <a:prstGeom prst="rect">
          <a:avLst/>
        </a:prstGeom>
        <a:solidFill>
          <a:srgbClr val="0075B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err="1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Vernie</a:t>
          </a: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McNamee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Executive Assistant</a:t>
          </a:r>
          <a:endParaRPr lang="en-US" sz="850" b="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47717" y="936700"/>
        <a:ext cx="1091452" cy="344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44D0-6DB8-46A5-8EA3-1EBA64F52311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F5A2-D670-4AB4-B852-A7B18B72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0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4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7C62-F491-48FC-8355-DBE935610E3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6905-EC12-4EFE-B6F0-44C106E8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365060"/>
            <a:ext cx="9176815" cy="4305123"/>
            <a:chOff x="0" y="1341310"/>
            <a:chExt cx="9176815" cy="430512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341310"/>
              <a:ext cx="9144000" cy="4256140"/>
              <a:chOff x="0" y="1266879"/>
              <a:chExt cx="9144000" cy="4256140"/>
            </a:xfrm>
          </p:grpSpPr>
          <p:pic>
            <p:nvPicPr>
              <p:cNvPr id="47" name="Picture 2" descr="L:\Graphics\__la_mer____11___by_figueline-d5hk4kv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61" b="19227"/>
              <a:stretch/>
            </p:blipFill>
            <p:spPr bwMode="auto">
              <a:xfrm>
                <a:off x="0" y="1276885"/>
                <a:ext cx="9144000" cy="4159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4"/>
              <p:cNvSpPr txBox="1">
                <a:spLocks noChangeArrowheads="1"/>
              </p:cNvSpPr>
              <p:nvPr/>
            </p:nvSpPr>
            <p:spPr>
              <a:xfrm>
                <a:off x="0" y="5009180"/>
                <a:ext cx="9144000" cy="5138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lIns="92075" tIns="46038" rIns="92075" bIns="46038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8" name="Rectangle 4"/>
              <p:cNvSpPr txBox="1">
                <a:spLocks noChangeArrowheads="1"/>
              </p:cNvSpPr>
              <p:nvPr/>
            </p:nvSpPr>
            <p:spPr>
              <a:xfrm>
                <a:off x="0" y="1266879"/>
                <a:ext cx="9144000" cy="98250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u="none" strike="noStrike" kern="0" cap="none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6910" y="1409889"/>
              <a:ext cx="7432589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Governor’s Office of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6910" y="1712050"/>
              <a:ext cx="8929905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Homeland Security &amp; Emergency Preparedness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246" y="4838520"/>
              <a:ext cx="3285460" cy="8079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February 25, 2014</a:t>
              </a:r>
              <a:endParaRPr lang="en-US" sz="3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5599" y="244602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cap="small" spc="-27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GOHSEP </a:t>
            </a:r>
            <a:r>
              <a:rPr lang="en-US" sz="6400" b="1" cap="small" spc="-27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Conference</a:t>
            </a:r>
            <a:endParaRPr lang="en-US" sz="6400" spc="-2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72" y="3429000"/>
            <a:ext cx="8414266" cy="13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sz="5600" b="1" cap="small" dirty="0">
                <a:solidFill>
                  <a:srgbClr val="D17209"/>
                </a:solidFill>
              </a:rPr>
              <a:t>OHSEP </a:t>
            </a:r>
            <a:r>
              <a:rPr lang="en-US" sz="5600" b="1" dirty="0">
                <a:solidFill>
                  <a:srgbClr val="D17209"/>
                </a:solidFill>
              </a:rPr>
              <a:t>Directors</a:t>
            </a:r>
            <a:r>
              <a:rPr lang="en-US" sz="5600" b="1" cap="small" dirty="0">
                <a:solidFill>
                  <a:srgbClr val="D17209"/>
                </a:solidFill>
              </a:rPr>
              <a:t> + LEPA </a:t>
            </a:r>
            <a:br>
              <a:rPr lang="en-US" sz="5600" b="1" cap="small" dirty="0">
                <a:solidFill>
                  <a:srgbClr val="D17209"/>
                </a:solidFill>
              </a:rPr>
            </a:br>
            <a:r>
              <a:rPr lang="en-US" sz="5600" b="1" cap="small" dirty="0">
                <a:solidFill>
                  <a:srgbClr val="D17209"/>
                </a:solidFill>
              </a:rPr>
              <a:t>+ LEPC </a:t>
            </a:r>
            <a:r>
              <a:rPr lang="en-US" sz="5600" b="1" cap="small" dirty="0" smtClean="0">
                <a:solidFill>
                  <a:srgbClr val="D17209"/>
                </a:solidFill>
              </a:rPr>
              <a:t>Members</a:t>
            </a:r>
            <a:endParaRPr lang="en-US" sz="5600" dirty="0">
              <a:solidFill>
                <a:srgbClr val="D1720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5031" y="4242645"/>
            <a:ext cx="3013421" cy="759115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888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 flipV="1">
            <a:off x="321431" y="5539015"/>
            <a:ext cx="8536340" cy="1035505"/>
          </a:xfrm>
          <a:prstGeom prst="round2SameRect">
            <a:avLst>
              <a:gd name="adj1" fmla="val 598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302793" y="316544"/>
            <a:ext cx="8532055" cy="6257976"/>
          </a:xfrm>
          <a:prstGeom prst="roundRect">
            <a:avLst>
              <a:gd name="adj" fmla="val 1385"/>
            </a:avLst>
          </a:prstGeom>
          <a:noFill/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300515" y="309588"/>
            <a:ext cx="8536340" cy="1035505"/>
          </a:xfrm>
          <a:prstGeom prst="round2SameRect">
            <a:avLst>
              <a:gd name="adj1" fmla="val 598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301925" y="1148498"/>
            <a:ext cx="8531352" cy="4300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4051" y="462698"/>
            <a:ext cx="8313551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lvl="0"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en-US" sz="4700" dirty="0" smtClean="0">
                <a:solidFill>
                  <a:schemeClr val="bg1">
                    <a:lumMod val="95000"/>
                  </a:schemeClr>
                </a:solidFill>
              </a:rPr>
              <a:t>GOHSEP State Wide Exercise</a:t>
            </a:r>
            <a:endParaRPr kumimoji="0" lang="en-US" sz="47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951903"/>
            <a:ext cx="8313551" cy="685800"/>
          </a:xfrm>
          <a:prstGeom prst="rect">
            <a:avLst/>
          </a:prstGeom>
          <a:effectLst/>
        </p:spPr>
        <p:txBody>
          <a:bodyPr vert="horz" anchor="b">
            <a:noAutofit/>
          </a:bodyPr>
          <a:lstStyle/>
          <a:p>
            <a:pPr lvl="0" algn="ctr" fontAlgn="auto">
              <a:lnSpc>
                <a:spcPts val="3700"/>
              </a:lnSpc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1-6, 2014</a:t>
            </a:r>
            <a:endParaRPr kumimoji="0" lang="en-US" sz="27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9634" y="1856240"/>
            <a:ext cx="8731435" cy="4139326"/>
          </a:xfrm>
        </p:spPr>
        <p:txBody>
          <a:bodyPr>
            <a:noAutofit/>
          </a:bodyPr>
          <a:lstStyle/>
          <a:p>
            <a:pPr marL="512763" indent="-223838"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will validate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State of Louisiana emergency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 plan 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 as a training opportunity for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personnel who work in the State EOC</a:t>
            </a:r>
          </a:p>
          <a:p>
            <a:pPr marL="512763" indent="-223838"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incorporate key state agencies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affiliated with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search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rescue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evacuation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</a:t>
            </a:r>
          </a:p>
          <a:p>
            <a:pPr marL="512763" indent="-223838"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will publicly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capabilities to synchronize emergency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functions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2763" indent="-223838"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Sites: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Lake Park, Bonnet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Carré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St. Charles Parish &amp; Belle Chase JRB, Plaquemines Parish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8308" y="5630864"/>
            <a:ext cx="280904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ctr">
              <a:lnSpc>
                <a:spcPts val="2100"/>
              </a:lnSpc>
              <a:spcBef>
                <a:spcPts val="130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Katie McCoy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(225) 925-1706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3960" y="5634570"/>
            <a:ext cx="3289008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ctr">
              <a:lnSpc>
                <a:spcPts val="2100"/>
              </a:lnSpc>
              <a:spcBef>
                <a:spcPts val="130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Colonel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Stuart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Burruss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(225) 358-5386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6" y="2013516"/>
            <a:ext cx="8186724" cy="4154394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14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State EOP updates completed by July</a:t>
            </a:r>
          </a:p>
          <a:p>
            <a:pPr>
              <a:lnSpc>
                <a:spcPts val="3300"/>
              </a:lnSpc>
              <a:spcBef>
                <a:spcPts val="14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 Data Call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beginning week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March 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300"/>
              </a:lnSpc>
              <a:spcBef>
                <a:spcPts val="14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Orleans International Air Evacuation Planning: May 28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- 29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ts val="3300"/>
              </a:lnSpc>
              <a:spcBef>
                <a:spcPts val="14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Threat &amp; Hazard Identification Risk Assessment (THIRA) Planning Workshops coming this summer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300"/>
              </a:lnSpc>
              <a:spcBef>
                <a:spcPts val="14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Parish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Guide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v.2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released this summer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634" y="144567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5400" dirty="0" smtClean="0"/>
              <a:t>Planning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3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85" y="4370941"/>
            <a:ext cx="2702767" cy="640110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22" y="3202551"/>
            <a:ext cx="9065363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8800" b="1" spc="-300" dirty="0" smtClean="0">
                <a:solidFill>
                  <a:srgbClr val="686868"/>
                </a:solidFill>
              </a:rPr>
              <a:t>Disaster Recovery</a:t>
            </a:r>
            <a:endParaRPr lang="en-US" sz="8800" b="1" spc="-300" dirty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5548" y="2127450"/>
            <a:ext cx="8317296" cy="432060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Recovery Initiative - FEMA &amp; the State are pushing hard to </a:t>
            </a:r>
            <a:r>
              <a:rPr lang="en-US" sz="2600" b="1" dirty="0" smtClean="0">
                <a:solidFill>
                  <a:srgbClr val="C00000"/>
                </a:solidFill>
              </a:rPr>
              <a:t>identify &amp; cost all unidentified damage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to Hurricanes Katrina/Rita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obligation is $12.4 billion; State predicts another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$1 - $1.5 billion left to obligate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- FEMA is pushing hard to show progress in recovery through </a:t>
            </a:r>
            <a:r>
              <a:rPr lang="en-US" sz="2600" b="1" dirty="0" smtClean="0">
                <a:solidFill>
                  <a:srgbClr val="C00000"/>
                </a:solidFill>
              </a:rPr>
              <a:t>closeout of PA projects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should expect to see more activity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documentation requirements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support the closeout effort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7591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41960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7" y="1974197"/>
            <a:ext cx="8369858" cy="4320605"/>
          </a:xfrm>
        </p:spPr>
        <p:txBody>
          <a:bodyPr>
            <a:noAutofit/>
          </a:bodyPr>
          <a:lstStyle/>
          <a:p>
            <a:pPr marL="512763" indent="-287338"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(HM):</a:t>
            </a: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4725" lvl="1">
              <a:spcBef>
                <a:spcPts val="6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is pushing to get all HM funding ($2.4 billion) “obligated” (i.e. all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approved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</a:p>
          <a:p>
            <a:pPr marL="974725" lvl="1">
              <a:spcBef>
                <a:spcPts val="6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will increase activity with Parishes to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getting projects to the </a:t>
            </a:r>
            <a:r>
              <a:rPr lang="en-US" sz="2300" b="1" dirty="0" smtClean="0">
                <a:solidFill>
                  <a:srgbClr val="C00000"/>
                </a:solidFill>
              </a:rPr>
              <a:t>obligation phase</a:t>
            </a:r>
            <a:endParaRPr lang="en-US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2763" indent="-287338">
              <a:spcBef>
                <a:spcPts val="900"/>
              </a:spcBef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Outreach:</a:t>
            </a:r>
          </a:p>
          <a:p>
            <a:pPr marL="974725" lvl="1">
              <a:spcBef>
                <a:spcPts val="6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this year will be the Hazard Mitigation program with </a:t>
            </a:r>
            <a:b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300" b="1" dirty="0" smtClean="0">
                <a:solidFill>
                  <a:srgbClr val="C00000"/>
                </a:solidFill>
              </a:rPr>
              <a:t>two day training program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elected officials &amp; local HM managers </a:t>
            </a:r>
          </a:p>
          <a:p>
            <a:pPr lvl="1">
              <a:spcBef>
                <a:spcPts val="6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training programs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be presented across the State in May &amp; June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40778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71" y="1981200"/>
            <a:ext cx="8610600" cy="411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7171" y="2736503"/>
            <a:ext cx="8610600" cy="1143000"/>
          </a:xfrm>
          <a:prstGeom prst="rect">
            <a:avLst/>
          </a:prstGeom>
          <a:solidFill>
            <a:srgbClr val="D1D1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7171" y="1738283"/>
            <a:ext cx="8610600" cy="1219200"/>
          </a:xfrm>
          <a:prstGeom prst="rect">
            <a:avLst/>
          </a:prstGeom>
          <a:solidFill>
            <a:srgbClr val="004F8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05" y="1934878"/>
            <a:ext cx="8229600" cy="903004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en-US" sz="4000" dirty="0">
                <a:solidFill>
                  <a:schemeClr val="bg1"/>
                </a:solidFill>
              </a:rPr>
              <a:t>Hazard Mitigation </a:t>
            </a:r>
            <a:r>
              <a:rPr lang="en-US" sz="4000" dirty="0" smtClean="0">
                <a:solidFill>
                  <a:schemeClr val="bg1"/>
                </a:solidFill>
              </a:rPr>
              <a:t>Grants +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Grants </a:t>
            </a:r>
            <a:r>
              <a:rPr lang="en-US" sz="4000" dirty="0">
                <a:solidFill>
                  <a:schemeClr val="bg1"/>
                </a:solidFill>
              </a:rPr>
              <a:t>Management Workshops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7171" y="4599574"/>
            <a:ext cx="8610600" cy="1143000"/>
          </a:xfrm>
          <a:prstGeom prst="rect">
            <a:avLst/>
          </a:prstGeom>
          <a:solidFill>
            <a:srgbClr val="D1D1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7171" y="5342520"/>
            <a:ext cx="8610600" cy="883158"/>
          </a:xfrm>
          <a:prstGeom prst="rect">
            <a:avLst/>
          </a:prstGeom>
          <a:solidFill>
            <a:srgbClr val="FFDF9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13939" y="5473588"/>
            <a:ext cx="2809323" cy="707700"/>
            <a:chOff x="5436757" y="5427882"/>
            <a:chExt cx="3146926" cy="792746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37" name="Picture 13" descr="GOHSEP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Subtitle 5"/>
          <p:cNvSpPr>
            <a:spLocks noGrp="1"/>
          </p:cNvSpPr>
          <p:nvPr>
            <p:ph idx="1"/>
          </p:nvPr>
        </p:nvSpPr>
        <p:spPr>
          <a:xfrm>
            <a:off x="115780" y="3276600"/>
            <a:ext cx="3149600" cy="2645949"/>
          </a:xfrm>
        </p:spPr>
        <p:txBody>
          <a:bodyPr>
            <a:noAutofit/>
          </a:bodyPr>
          <a:lstStyle/>
          <a:p>
            <a:pPr marL="463550" indent="-238125">
              <a:spcBef>
                <a:spcPts val="1200"/>
              </a:spcBef>
            </a:pPr>
            <a:r>
              <a:rPr lang="en-US" sz="3200" dirty="0" smtClean="0"/>
              <a:t>Shreveport:</a:t>
            </a:r>
            <a:endParaRPr lang="en-US" sz="3200" dirty="0"/>
          </a:p>
          <a:p>
            <a:pPr marL="463550" indent="-238125">
              <a:spcBef>
                <a:spcPts val="1200"/>
              </a:spcBef>
            </a:pPr>
            <a:r>
              <a:rPr lang="en-US" sz="3200" dirty="0" smtClean="0"/>
              <a:t>Monroe:</a:t>
            </a:r>
          </a:p>
          <a:p>
            <a:pPr marL="463550" indent="-238125">
              <a:spcBef>
                <a:spcPts val="1200"/>
              </a:spcBef>
            </a:pPr>
            <a:r>
              <a:rPr lang="en-US" sz="3200" dirty="0" smtClean="0"/>
              <a:t>Hammond</a:t>
            </a:r>
            <a:r>
              <a:rPr lang="en-US" dirty="0" smtClean="0"/>
              <a:t>: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2405636" y="3276600"/>
            <a:ext cx="3149600" cy="264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800000"/>
                </a:solidFill>
              </a:rPr>
              <a:t>May 28-29</a:t>
            </a:r>
          </a:p>
          <a:p>
            <a:pPr marL="225425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800000"/>
                </a:solidFill>
              </a:rPr>
              <a:t>June 16-17</a:t>
            </a:r>
          </a:p>
          <a:p>
            <a:pPr marL="225425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800000"/>
                </a:solidFill>
              </a:rPr>
              <a:t>June 19-20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4572000" y="3276600"/>
            <a:ext cx="3149600" cy="264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38125" defTabSz="512763">
              <a:spcBef>
                <a:spcPts val="1200"/>
              </a:spcBef>
            </a:pPr>
            <a:r>
              <a:rPr lang="en-US" dirty="0" smtClean="0"/>
              <a:t>Lafayette:</a:t>
            </a:r>
          </a:p>
          <a:p>
            <a:pPr marL="463550" indent="-238125" defTabSz="512763">
              <a:spcBef>
                <a:spcPts val="1200"/>
              </a:spcBef>
            </a:pPr>
            <a:r>
              <a:rPr lang="en-US" dirty="0" err="1" smtClean="0"/>
              <a:t>Luling</a:t>
            </a:r>
            <a:r>
              <a:rPr lang="en-US" dirty="0" smtClean="0"/>
              <a:t>: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6553200" y="3276600"/>
            <a:ext cx="3149600" cy="264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spcBef>
                <a:spcPts val="1100"/>
              </a:spcBef>
              <a:buNone/>
            </a:pPr>
            <a:r>
              <a:rPr lang="en-US" dirty="0" smtClean="0">
                <a:solidFill>
                  <a:srgbClr val="800000"/>
                </a:solidFill>
              </a:rPr>
              <a:t>June 24-25</a:t>
            </a:r>
          </a:p>
          <a:p>
            <a:pPr marL="225425" indent="0">
              <a:spcBef>
                <a:spcPts val="1100"/>
              </a:spcBef>
              <a:buNone/>
            </a:pPr>
            <a:r>
              <a:rPr lang="en-US" dirty="0" smtClean="0">
                <a:solidFill>
                  <a:srgbClr val="800000"/>
                </a:solidFill>
              </a:rPr>
              <a:t>June 26-27</a:t>
            </a:r>
          </a:p>
        </p:txBody>
      </p:sp>
    </p:spTree>
    <p:extLst>
      <p:ext uri="{BB962C8B-B14F-4D97-AF65-F5344CB8AC3E}">
        <p14:creationId xmlns:p14="http://schemas.microsoft.com/office/powerpoint/2010/main" val="41638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65445" y="4335359"/>
            <a:ext cx="2853007" cy="675692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Other Events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7136"/>
            <a:ext cx="9144000" cy="5319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537" y="1404857"/>
            <a:ext cx="8312465" cy="751132"/>
          </a:xfrm>
          <a:prstGeom prst="rect">
            <a:avLst/>
          </a:prstGeom>
          <a:solidFill>
            <a:schemeClr val="tx1">
              <a:lumMod val="75000"/>
              <a:lumOff val="2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135" y="1491117"/>
            <a:ext cx="354488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 smtClean="0">
                <a:cs typeface="Arial" pitchFamily="34" charset="0"/>
              </a:rPr>
              <a:t>Orlando, Florida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440994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April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2014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12852" y="3700162"/>
            <a:ext cx="8312465" cy="751132"/>
          </a:xfrm>
          <a:prstGeom prst="rect">
            <a:avLst/>
          </a:prstGeom>
          <a:solidFill>
            <a:schemeClr val="tx1">
              <a:lumMod val="75000"/>
              <a:lumOff val="2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3135" y="3786422"/>
            <a:ext cx="2773003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 smtClean="0">
                <a:cs typeface="Arial" pitchFamily="34" charset="0"/>
              </a:rPr>
              <a:t>Lake Charles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0177" y="3736299"/>
            <a:ext cx="3606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May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2014</a:t>
            </a:r>
            <a:endParaRPr lang="en-US" sz="3600" dirty="0"/>
          </a:p>
        </p:txBody>
      </p:sp>
      <p:pic>
        <p:nvPicPr>
          <p:cNvPr id="11" name="Picture 7" descr="http://business.lsu.edu/news/PublishingImages/ArticleImages/2010/04/LEP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3326" y="5465368"/>
            <a:ext cx="3472543" cy="10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45369" y="4562211"/>
            <a:ext cx="4019948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LEPA Conference</a:t>
            </a:r>
          </a:p>
          <a:p>
            <a:pPr algn="ctr">
              <a:lnSpc>
                <a:spcPts val="35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www.lepa.org</a:t>
            </a:r>
          </a:p>
        </p:txBody>
      </p:sp>
      <p:pic>
        <p:nvPicPr>
          <p:cNvPr id="13" name="Picture 2" descr="2014 National Hurricane Con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17" y="2210111"/>
            <a:ext cx="4476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7136"/>
            <a:ext cx="9144000" cy="5319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1325" y="1305774"/>
            <a:ext cx="8437808" cy="629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1785" y="1345093"/>
            <a:ext cx="34797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 20</a:t>
            </a:r>
            <a:r>
              <a:rPr lang="en-US" sz="3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- 22</a:t>
            </a:r>
            <a:r>
              <a:rPr lang="en-US" sz="3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2014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315" y="1329584"/>
            <a:ext cx="4304961" cy="578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Philadelphia, Pennsylvania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65" y="2635028"/>
            <a:ext cx="6342761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 smtClean="0">
                <a:solidFill>
                  <a:srgbClr val="920000"/>
                </a:solidFill>
                <a:cs typeface="Arial" pitchFamily="34" charset="0"/>
              </a:rPr>
              <a:t>Track include</a:t>
            </a:r>
            <a:r>
              <a:rPr lang="en-US" sz="2500" dirty="0">
                <a:solidFill>
                  <a:srgbClr val="920000"/>
                </a:solidFill>
                <a:cs typeface="Arial" pitchFamily="34" charset="0"/>
              </a:rPr>
              <a:t>: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Responding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Unplanned Events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CBRNE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Preparedness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&amp; Sustainment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State Administrative Agent </a:t>
            </a:r>
          </a:p>
          <a:p>
            <a:pPr marL="396875" indent="-396875">
              <a:lnSpc>
                <a:spcPts val="22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Response Community </a:t>
            </a:r>
            <a:endParaRPr lang="en-US" sz="19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 startAt="7"/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&amp; Transit Security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7"/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Enhancing Emergency Capabilities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7"/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Intelligence &amp; Information Sharing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 startAt="7"/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Preparedness Partnerships for the Whole Community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4355" y="1974197"/>
            <a:ext cx="8394170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spc="-10" dirty="0" smtClean="0">
                <a:solidFill>
                  <a:srgbClr val="920000"/>
                </a:solidFill>
                <a:cs typeface="Arial" pitchFamily="34" charset="0"/>
              </a:rPr>
              <a:t>National Homeland Security Conference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79742" y="2727817"/>
            <a:ext cx="3486791" cy="2887003"/>
            <a:chOff x="4710046" y="2709094"/>
            <a:chExt cx="3930282" cy="2887003"/>
          </a:xfrm>
        </p:grpSpPr>
        <p:pic>
          <p:nvPicPr>
            <p:cNvPr id="1026" name="Picture 2" descr="Philly Banner (770 pixels width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552" y="3225451"/>
              <a:ext cx="3745312" cy="128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886552" y="4519264"/>
              <a:ext cx="3745769" cy="5233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86552" y="2709094"/>
              <a:ext cx="3745769" cy="5233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10046" y="4990803"/>
              <a:ext cx="3930282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4000"/>
                </a:lnSpc>
              </a:pPr>
              <a:r>
                <a:rPr lang="en-US" sz="2800" spc="-30" dirty="0" smtClean="0">
                  <a:solidFill>
                    <a:srgbClr val="920000"/>
                  </a:solidFill>
                  <a:cs typeface="Arial" pitchFamily="34" charset="0"/>
                </a:rPr>
                <a:t>www.nationaluasi.com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0889" y="4294018"/>
            <a:ext cx="3027563" cy="717033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Questions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106961" y="2406706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cap="small" spc="-27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Welcome</a:t>
            </a:r>
            <a:endParaRPr lang="en-US" sz="6400" spc="-2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76602" y="4374181"/>
            <a:ext cx="2741850" cy="666897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2692"/>
            <a:ext cx="9143999" cy="5980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3337" y="1592888"/>
            <a:ext cx="2615607" cy="4471820"/>
          </a:xfrm>
          <a:prstGeom prst="rect">
            <a:avLst/>
          </a:prstGeom>
          <a:solidFill>
            <a:srgbClr val="FFDF9F"/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337" y="1592888"/>
            <a:ext cx="2615184" cy="4471820"/>
          </a:xfrm>
          <a:prstGeom prst="rect">
            <a:avLst/>
          </a:prstGeom>
          <a:solidFill>
            <a:srgbClr val="FFDF9F"/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4302" y="1592888"/>
            <a:ext cx="2931042" cy="4471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4302" y="1592887"/>
            <a:ext cx="2935224" cy="4467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6668" y="1592887"/>
            <a:ext cx="2798064" cy="4471820"/>
          </a:xfrm>
          <a:prstGeom prst="rect">
            <a:avLst/>
          </a:prstGeom>
          <a:solidFill>
            <a:srgbClr val="FFDF9F"/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6668" y="1592887"/>
            <a:ext cx="2798064" cy="4471820"/>
          </a:xfrm>
          <a:prstGeom prst="rect">
            <a:avLst/>
          </a:prstGeom>
          <a:solidFill>
            <a:srgbClr val="FFDF9F"/>
          </a:solidFill>
          <a:ln w="9525" cap="flat" cmpd="sng" algn="ctr">
            <a:solidFill>
              <a:srgbClr val="DDDDD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754993"/>
              </p:ext>
            </p:extLst>
          </p:nvPr>
        </p:nvGraphicFramePr>
        <p:xfrm>
          <a:off x="50315" y="-266986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355375" y="1730036"/>
            <a:ext cx="8379967" cy="67667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69979" y="2406706"/>
            <a:ext cx="7269547" cy="1512434"/>
            <a:chOff x="1491681" y="2752328"/>
            <a:chExt cx="7269547" cy="1512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5830187" y="3656667"/>
              <a:ext cx="2931041" cy="60809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1491681" y="2752328"/>
              <a:ext cx="2915721" cy="1100935"/>
            </a:xfrm>
            <a:prstGeom prst="corner">
              <a:avLst>
                <a:gd name="adj1" fmla="val 54044"/>
                <a:gd name="adj2" fmla="val 120724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755079" y="625472"/>
            <a:ext cx="3429000" cy="95553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5"/>
          <p:cNvSpPr txBox="1">
            <a:spLocks/>
          </p:cNvSpPr>
          <p:nvPr/>
        </p:nvSpPr>
        <p:spPr>
          <a:xfrm>
            <a:off x="353337" y="5906097"/>
            <a:ext cx="8386189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spc="300" dirty="0" smtClean="0">
                <a:solidFill>
                  <a:schemeClr val="bg1"/>
                </a:solidFill>
                <a:latin typeface="Calibri"/>
              </a:rPr>
              <a:t>GOHSEP Organization</a:t>
            </a:r>
            <a:endParaRPr kumimoji="0" lang="en-US" sz="43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10996" y="2974119"/>
            <a:ext cx="9144000" cy="134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10600" b="1" cap="small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Look Forward</a:t>
            </a:r>
            <a:endParaRPr lang="en-US" sz="10600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48165" y="4322750"/>
            <a:ext cx="2791648" cy="679009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65609" y="4400969"/>
            <a:ext cx="2492162" cy="640110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236" y="2707138"/>
            <a:ext cx="9065363" cy="18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spc="-300" dirty="0">
                <a:solidFill>
                  <a:srgbClr val="686868"/>
                </a:solidFill>
              </a:rPr>
              <a:t>Preparedness, Response &amp;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1763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17296" cy="38862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Initiative is underway to consolidate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Executive Branch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Technology (IT)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will create a new Office of Technology Services (OTS) under the Division of Administration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GOHSEP’s IT functions, in most part, has been consolidated with the Department of Public Safety Services (DPS)</a:t>
            </a:r>
          </a:p>
          <a:p>
            <a:pPr>
              <a:spcBef>
                <a:spcPts val="1200"/>
              </a:spcBef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DPS’ IT functions will also be consolidated with OTS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includes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Radio Communications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LWIN services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484992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dirty="0" smtClean="0"/>
              <a:t>Consolidation of</a:t>
            </a:r>
          </a:p>
          <a:p>
            <a:pPr>
              <a:lnSpc>
                <a:spcPts val="3900"/>
              </a:lnSpc>
            </a:pPr>
            <a:r>
              <a:rPr lang="en-US" dirty="0" smtClean="0"/>
              <a:t>Information Technology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6229" y="2452406"/>
            <a:ext cx="8465289" cy="3886200"/>
          </a:xfrm>
        </p:spPr>
        <p:txBody>
          <a:bodyPr>
            <a:noAutofit/>
          </a:bodyPr>
          <a:lstStyle/>
          <a:p>
            <a:pPr marL="463550" indent="-238125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 Communications/LWIN Staff</a:t>
            </a:r>
          </a:p>
          <a:p>
            <a:pPr marL="914400" lvl="1">
              <a:spcBef>
                <a:spcPts val="1000"/>
              </a:spcBef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Intent is to </a:t>
            </a: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 staff delegated to DPS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(employees of OTS)</a:t>
            </a:r>
          </a:p>
          <a:p>
            <a:pPr marL="914400" lvl="1">
              <a:spcBef>
                <a:spcPts val="1000"/>
              </a:spcBef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Staff will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current functions/services</a:t>
            </a:r>
          </a:p>
          <a:p>
            <a:pPr marL="914400" lvl="1">
              <a:spcBef>
                <a:spcPts val="10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Support for LWIN will continue at no cost to users</a:t>
            </a:r>
          </a:p>
          <a:p>
            <a:pPr marL="914400" lvl="1">
              <a:spcBef>
                <a:spcPts val="1000"/>
              </a:spcBef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Revenue to fund LWIN expenditures will come from DPS’ Riverboat Gaming Fund &amp; not the previous Statutory Dedicated Fund </a:t>
            </a:r>
          </a:p>
          <a:p>
            <a:pPr marL="914400" lvl="1">
              <a:spcBef>
                <a:spcPts val="1000"/>
              </a:spcBef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cuts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proposed in FY14/15 executive budget</a:t>
            </a:r>
          </a:p>
          <a:p>
            <a:pPr marL="914400" lvl="1">
              <a:spcBef>
                <a:spcPts val="1000"/>
              </a:spcBef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Expenditures will be within the DOA/OTS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DPS</a:t>
            </a:r>
          </a:p>
          <a:p>
            <a:pPr marL="914400" lvl="1">
              <a:spcBef>
                <a:spcPts val="1000"/>
              </a:spcBef>
            </a:pP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change to Governance or Statute</a:t>
            </a: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591" y="14478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3900" dirty="0" smtClean="0"/>
              <a:t>Consolidation of</a:t>
            </a:r>
          </a:p>
          <a:p>
            <a:pPr>
              <a:lnSpc>
                <a:spcPts val="3800"/>
              </a:lnSpc>
            </a:pPr>
            <a:r>
              <a:rPr lang="en-US" sz="3900" dirty="0" smtClean="0"/>
              <a:t>Information Technology Services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0026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265573"/>
          </a:xfrm>
        </p:spPr>
        <p:txBody>
          <a:bodyPr>
            <a:noAutofit/>
          </a:bodyPr>
          <a:lstStyle/>
          <a:p>
            <a:pPr>
              <a:spcBef>
                <a:spcPts val="170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Bomb Making Materials Awareness Program (BMAP); Houma, LA March 19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7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ICS 300 &amp; ICS 400 Training, Region 2, 8, &amp; 9  April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May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7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Media for Disaster Response &amp; Recovery    Region 3, April 30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Region 8, May 1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7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EMDAC Table Top Exercise, 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 March 18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7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Wide Exercise with LANG, April 1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- 6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7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Hurricane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ROC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Drill, April 23</a:t>
            </a:r>
            <a:r>
              <a:rPr lang="en-US" sz="2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500" dirty="0" smtClean="0"/>
              <a:t>Training &amp; Exercises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411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33714"/>
            <a:ext cx="8223013" cy="4186935"/>
          </a:xfrm>
        </p:spPr>
        <p:txBody>
          <a:bodyPr>
            <a:noAutofit/>
          </a:bodyPr>
          <a:lstStyle/>
          <a:p>
            <a:pPr marL="517525" indent="-292100">
              <a:lnSpc>
                <a:spcPts val="3200"/>
              </a:lnSpc>
              <a:spcBef>
                <a:spcPts val="1200"/>
              </a:spcBef>
              <a:tabLst>
                <a:tab pos="5661025" algn="l"/>
                <a:tab pos="5773738" algn="l"/>
              </a:tabLst>
            </a:pPr>
            <a:r>
              <a:rPr lang="en-US" dirty="0" smtClean="0"/>
              <a:t>Liaison Officer (LNO) </a:t>
            </a:r>
            <a:r>
              <a:rPr lang="en-US" dirty="0"/>
              <a:t>Train the Trainer </a:t>
            </a:r>
            <a:r>
              <a:rPr lang="en-US" dirty="0" smtClean="0"/>
              <a:t>instruction - </a:t>
            </a:r>
            <a:r>
              <a:rPr lang="en-US" dirty="0"/>
              <a:t>April 10, 2014 </a:t>
            </a:r>
            <a:r>
              <a:rPr lang="en-US" dirty="0" smtClean="0"/>
              <a:t> </a:t>
            </a:r>
          </a:p>
          <a:p>
            <a:pPr marL="912813" lvl="1">
              <a:spcBef>
                <a:spcPts val="600"/>
              </a:spcBef>
              <a:tabLst>
                <a:tab pos="5661025" algn="l"/>
                <a:tab pos="5773738" algn="l"/>
              </a:tabLst>
            </a:pPr>
            <a:r>
              <a:rPr lang="en-US" dirty="0" smtClean="0"/>
              <a:t>For designated Agency personnel that work with Parish </a:t>
            </a:r>
            <a:r>
              <a:rPr lang="en-US" dirty="0"/>
              <a:t>EOC’s during </a:t>
            </a:r>
            <a:r>
              <a:rPr lang="en-US" dirty="0" smtClean="0"/>
              <a:t>emergencies</a:t>
            </a:r>
          </a:p>
          <a:p>
            <a:pPr marL="912813" lvl="1">
              <a:spcBef>
                <a:spcPts val="600"/>
              </a:spcBef>
              <a:tabLst>
                <a:tab pos="5661025" algn="l"/>
                <a:tab pos="5773738" algn="l"/>
              </a:tabLst>
            </a:pPr>
            <a:r>
              <a:rPr lang="en-US" dirty="0" smtClean="0"/>
              <a:t>Will provide a cadre of trained LNO’s for each Agency that are qualified to provide related training internally</a:t>
            </a:r>
          </a:p>
          <a:p>
            <a:pPr marL="457200">
              <a:lnSpc>
                <a:spcPts val="3200"/>
              </a:lnSpc>
              <a:spcBef>
                <a:spcPts val="1800"/>
              </a:spcBef>
              <a:tabLst>
                <a:tab pos="5661025" algn="l"/>
                <a:tab pos="5773738" algn="l"/>
              </a:tabLst>
            </a:pPr>
            <a:r>
              <a:rPr lang="en-US" dirty="0" smtClean="0"/>
              <a:t>Did You Know</a:t>
            </a:r>
            <a:r>
              <a:rPr lang="en-US" b="1" dirty="0" smtClean="0"/>
              <a:t>: </a:t>
            </a:r>
          </a:p>
          <a:p>
            <a:pPr marL="912813" lvl="1">
              <a:lnSpc>
                <a:spcPts val="2900"/>
              </a:lnSpc>
              <a:spcBef>
                <a:spcPts val="600"/>
              </a:spcBef>
              <a:tabLst>
                <a:tab pos="5661025" algn="l"/>
                <a:tab pos="5773738" algn="l"/>
              </a:tabLst>
            </a:pPr>
            <a:r>
              <a:rPr lang="en-US" dirty="0" smtClean="0"/>
              <a:t>GOHSEP has </a:t>
            </a:r>
            <a:r>
              <a:rPr lang="en-US" dirty="0"/>
              <a:t>a </a:t>
            </a:r>
            <a:r>
              <a:rPr lang="en-US" dirty="0" smtClean="0"/>
              <a:t>designated </a:t>
            </a:r>
            <a:r>
              <a:rPr lang="en-US" dirty="0"/>
              <a:t>Parish Liaison Officer’s (PLO) </a:t>
            </a:r>
            <a:r>
              <a:rPr lang="en-US" dirty="0" smtClean="0"/>
              <a:t>team that can provide direct </a:t>
            </a:r>
            <a:r>
              <a:rPr lang="en-US" dirty="0"/>
              <a:t>assistance to Parish EOC’s during emergencies</a:t>
            </a:r>
          </a:p>
          <a:p>
            <a:pPr marL="912813" lvl="1">
              <a:lnSpc>
                <a:spcPts val="2900"/>
              </a:lnSpc>
              <a:spcBef>
                <a:spcPts val="1200"/>
              </a:spcBef>
              <a:tabLst>
                <a:tab pos="5661025" algn="l"/>
                <a:tab pos="5773738" algn="l"/>
              </a:tabLst>
            </a:pPr>
            <a:endParaRPr lang="en-US" dirty="0"/>
          </a:p>
          <a:p>
            <a:pPr marL="457200">
              <a:spcBef>
                <a:spcPts val="1200"/>
              </a:spcBef>
              <a:tabLst>
                <a:tab pos="5661025" algn="l"/>
                <a:tab pos="5773738" algn="l"/>
              </a:tabLst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8272" y="132771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900" dirty="0" smtClean="0"/>
              <a:t>Operations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2351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913</Words>
  <Application>Microsoft Office PowerPoint</Application>
  <PresentationFormat>On-screen Show (4:3)</PresentationFormat>
  <Paragraphs>195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Hazard Mitigation Grants + Grants Management Workshops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pparvatha</dc:creator>
  <cp:lastModifiedBy>pparvatha</cp:lastModifiedBy>
  <cp:revision>2</cp:revision>
  <dcterms:created xsi:type="dcterms:W3CDTF">2014-02-28T18:00:33Z</dcterms:created>
  <dcterms:modified xsi:type="dcterms:W3CDTF">2014-02-28T20:45:22Z</dcterms:modified>
</cp:coreProperties>
</file>