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0" r:id="rId1"/>
  </p:sldMasterIdLst>
  <p:notesMasterIdLst>
    <p:notesMasterId r:id="rId10"/>
  </p:notesMasterIdLst>
  <p:handoutMasterIdLst>
    <p:handoutMasterId r:id="rId11"/>
  </p:handoutMasterIdLst>
  <p:sldIdLst>
    <p:sldId id="256" r:id="rId2"/>
    <p:sldId id="274" r:id="rId3"/>
    <p:sldId id="269" r:id="rId4"/>
    <p:sldId id="271" r:id="rId5"/>
    <p:sldId id="273" r:id="rId6"/>
    <p:sldId id="275" r:id="rId7"/>
    <p:sldId id="270"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86" autoAdjust="0"/>
    <p:restoredTop sz="92943" autoAdjust="0"/>
  </p:normalViewPr>
  <p:slideViewPr>
    <p:cSldViewPr snapToGrid="0" snapToObjects="1">
      <p:cViewPr varScale="1">
        <p:scale>
          <a:sx n="73" d="100"/>
          <a:sy n="73" d="100"/>
        </p:scale>
        <p:origin x="1416" y="72"/>
      </p:cViewPr>
      <p:guideLst>
        <p:guide orient="horz" pos="2136"/>
        <p:guide pos="288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30" d="100"/>
          <a:sy n="130" d="100"/>
        </p:scale>
        <p:origin x="559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B0B896-4371-764A-9476-5DF4865BA172}" type="datetimeFigureOut">
              <a:rPr lang="en-US" smtClean="0"/>
              <a:t>3/29/2018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816774-34D6-7246-B71D-2CD3698AFABF}" type="slidenum">
              <a:rPr lang="en-US" smtClean="0"/>
              <a:t>‹#›</a:t>
            </a:fld>
            <a:endParaRPr lang="en-US"/>
          </a:p>
        </p:txBody>
      </p:sp>
    </p:spTree>
    <p:extLst>
      <p:ext uri="{BB962C8B-B14F-4D97-AF65-F5344CB8AC3E}">
        <p14:creationId xmlns:p14="http://schemas.microsoft.com/office/powerpoint/2010/main" val="9703021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B2BB0-05A4-1A44-B332-94F944A3E6B0}" type="datetimeFigureOut">
              <a:rPr lang="en-US" smtClean="0"/>
              <a:t>3/29/2018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ED8CD-B894-DF48-9FBA-5DC1B702128D}" type="slidenum">
              <a:rPr lang="en-US" smtClean="0"/>
              <a:t>‹#›</a:t>
            </a:fld>
            <a:endParaRPr lang="en-US"/>
          </a:p>
        </p:txBody>
      </p:sp>
    </p:spTree>
    <p:extLst>
      <p:ext uri="{BB962C8B-B14F-4D97-AF65-F5344CB8AC3E}">
        <p14:creationId xmlns:p14="http://schemas.microsoft.com/office/powerpoint/2010/main" val="1622682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ED8CD-B894-DF48-9FBA-5DC1B702128D}" type="slidenum">
              <a:rPr lang="en-US" smtClean="0"/>
              <a:t>3</a:t>
            </a:fld>
            <a:endParaRPr lang="en-US"/>
          </a:p>
        </p:txBody>
      </p:sp>
    </p:spTree>
    <p:extLst>
      <p:ext uri="{BB962C8B-B14F-4D97-AF65-F5344CB8AC3E}">
        <p14:creationId xmlns:p14="http://schemas.microsoft.com/office/powerpoint/2010/main" val="1388131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ED8CD-B894-DF48-9FBA-5DC1B702128D}" type="slidenum">
              <a:rPr lang="en-US" smtClean="0"/>
              <a:t>4</a:t>
            </a:fld>
            <a:endParaRPr lang="en-US"/>
          </a:p>
        </p:txBody>
      </p:sp>
    </p:spTree>
    <p:extLst>
      <p:ext uri="{BB962C8B-B14F-4D97-AF65-F5344CB8AC3E}">
        <p14:creationId xmlns:p14="http://schemas.microsoft.com/office/powerpoint/2010/main" val="341808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Income is only a factor in the first two phases. We know there are lots of folks who emptied their savings or retirement accounts to rebuild and are waiting on our reimbursement. It’s important to remember that saving neighborhoods is critical. Getting people back into their homes first helps not only those people we help rebuild, but to their neighbors who have already rebuilt, to protect their neighborhoods and their property values. </a:t>
            </a:r>
          </a:p>
        </p:txBody>
      </p:sp>
      <p:sp>
        <p:nvSpPr>
          <p:cNvPr id="4" name="Slide Number Placeholder 3"/>
          <p:cNvSpPr>
            <a:spLocks noGrp="1"/>
          </p:cNvSpPr>
          <p:nvPr>
            <p:ph type="sldNum" sz="quarter" idx="10"/>
          </p:nvPr>
        </p:nvSpPr>
        <p:spPr/>
        <p:txBody>
          <a:bodyPr/>
          <a:lstStyle/>
          <a:p>
            <a:fld id="{01FED8CD-B894-DF48-9FBA-5DC1B702128D}" type="slidenum">
              <a:rPr lang="en-US" smtClean="0"/>
              <a:t>5</a:t>
            </a:fld>
            <a:endParaRPr lang="en-US"/>
          </a:p>
        </p:txBody>
      </p:sp>
    </p:spTree>
    <p:extLst>
      <p:ext uri="{BB962C8B-B14F-4D97-AF65-F5344CB8AC3E}">
        <p14:creationId xmlns:p14="http://schemas.microsoft.com/office/powerpoint/2010/main" val="2807295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grpSp>
        <p:nvGrpSpPr>
          <p:cNvPr id="4" name="Group 3"/>
          <p:cNvGrpSpPr/>
          <p:nvPr userDrawn="1"/>
        </p:nvGrpSpPr>
        <p:grpSpPr>
          <a:xfrm>
            <a:off x="0" y="0"/>
            <a:ext cx="9144001" cy="6865188"/>
            <a:chOff x="0" y="0"/>
            <a:chExt cx="9144001" cy="6865188"/>
          </a:xfrm>
        </p:grpSpPr>
        <p:sp>
          <p:nvSpPr>
            <p:cNvPr id="9" name="Rectangle 8"/>
            <p:cNvSpPr/>
            <p:nvPr userDrawn="1"/>
          </p:nvSpPr>
          <p:spPr>
            <a:xfrm>
              <a:off x="0" y="3626689"/>
              <a:ext cx="9144001" cy="32384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617976"/>
            </a:xfrm>
            <a:prstGeom prst="rect">
              <a:avLst/>
            </a:prstGeom>
          </p:spPr>
        </p:pic>
        <p:pic>
          <p:nvPicPr>
            <p:cNvPr id="3" name="Picture 2"/>
            <p:cNvPicPr>
              <a:picLocks noChangeAspect="1"/>
            </p:cNvPicPr>
            <p:nvPr userDrawn="1"/>
          </p:nvPicPr>
          <p:blipFill>
            <a:blip r:embed="rId3">
              <a:alphaModFix amt="7000"/>
              <a:extLst>
                <a:ext uri="{28A0092B-C50C-407E-A947-70E740481C1C}">
                  <a14:useLocalDpi xmlns:a14="http://schemas.microsoft.com/office/drawing/2010/main" val="0"/>
                </a:ext>
              </a:extLst>
            </a:blip>
            <a:stretch>
              <a:fillRect/>
            </a:stretch>
          </p:blipFill>
          <p:spPr>
            <a:xfrm>
              <a:off x="591602" y="437388"/>
              <a:ext cx="7960795" cy="2743200"/>
            </a:xfrm>
            <a:prstGeom prst="rect">
              <a:avLst/>
            </a:prstGeom>
          </p:spPr>
        </p:pic>
      </p:grpSp>
      <p:sp>
        <p:nvSpPr>
          <p:cNvPr id="7" name="Text Placeholder 9"/>
          <p:cNvSpPr>
            <a:spLocks noGrp="1"/>
          </p:cNvSpPr>
          <p:nvPr userDrawn="1">
            <p:ph type="body" sz="quarter" idx="12" hasCustomPrompt="1"/>
          </p:nvPr>
        </p:nvSpPr>
        <p:spPr>
          <a:xfrm>
            <a:off x="7374467" y="6409267"/>
            <a:ext cx="1769533" cy="228600"/>
          </a:xfrm>
          <a:solidFill>
            <a:schemeClr val="accent1"/>
          </a:solidFill>
        </p:spPr>
        <p:txBody>
          <a:bodyPr lIns="91440" tIns="45720" rIns="45720" bIns="45720" anchor="ctr" anchorCtr="0">
            <a:normAutofit/>
          </a:bodyPr>
          <a:lstStyle>
            <a:lvl1pPr marL="0" indent="0" algn="l">
              <a:buNone/>
              <a:defRPr sz="1000" b="1" spc="300">
                <a:solidFill>
                  <a:schemeClr val="bg1"/>
                </a:solidFill>
                <a:latin typeface="+mj-lt"/>
                <a:cs typeface="Calibri"/>
              </a:defRPr>
            </a:lvl1pPr>
          </a:lstStyle>
          <a:p>
            <a:pPr lvl="0"/>
            <a:r>
              <a:rPr lang="en-US" dirty="0"/>
              <a:t>DATE</a:t>
            </a:r>
          </a:p>
        </p:txBody>
      </p:sp>
      <p:sp>
        <p:nvSpPr>
          <p:cNvPr id="11" name="Title 1"/>
          <p:cNvSpPr>
            <a:spLocks noGrp="1"/>
          </p:cNvSpPr>
          <p:nvPr userDrawn="1">
            <p:ph type="title" hasCustomPrompt="1"/>
          </p:nvPr>
        </p:nvSpPr>
        <p:spPr>
          <a:xfrm>
            <a:off x="228600" y="4189245"/>
            <a:ext cx="8686800" cy="1716255"/>
          </a:xfrm>
        </p:spPr>
        <p:txBody>
          <a:bodyPr lIns="45720" rIns="45720" anchor="t">
            <a:normAutofit/>
          </a:bodyPr>
          <a:lstStyle>
            <a:lvl1pPr algn="l">
              <a:lnSpc>
                <a:spcPts val="6000"/>
              </a:lnSpc>
              <a:defRPr sz="6000" b="0" i="0" cap="all">
                <a:solidFill>
                  <a:schemeClr val="tx2"/>
                </a:solidFill>
                <a:latin typeface="Arial" charset="0"/>
                <a:ea typeface="Arial" charset="0"/>
                <a:cs typeface="Arial" charset="0"/>
              </a:defRPr>
            </a:lvl1pPr>
          </a:lstStyle>
          <a:p>
            <a:r>
              <a:rPr lang="en-US" dirty="0"/>
              <a:t>Slideshow Title</a:t>
            </a:r>
          </a:p>
        </p:txBody>
      </p:sp>
      <p:sp>
        <p:nvSpPr>
          <p:cNvPr id="12" name="Text Placeholder 9"/>
          <p:cNvSpPr>
            <a:spLocks noGrp="1"/>
          </p:cNvSpPr>
          <p:nvPr userDrawn="1">
            <p:ph type="body" sz="quarter" idx="11" hasCustomPrompt="1"/>
          </p:nvPr>
        </p:nvSpPr>
        <p:spPr>
          <a:xfrm>
            <a:off x="228600" y="3717467"/>
            <a:ext cx="8686801" cy="471778"/>
          </a:xfrm>
        </p:spPr>
        <p:txBody>
          <a:bodyPr anchor="ctr" anchorCtr="0">
            <a:normAutofit/>
          </a:bodyPr>
          <a:lstStyle>
            <a:lvl1pPr marL="0" indent="0" algn="l">
              <a:buNone/>
              <a:defRPr sz="1100" b="1" spc="300">
                <a:solidFill>
                  <a:schemeClr val="tx1"/>
                </a:solidFill>
                <a:latin typeface="+mj-lt"/>
                <a:cs typeface="Calibri"/>
              </a:defRPr>
            </a:lvl1pPr>
          </a:lstStyle>
          <a:p>
            <a:pPr lvl="0"/>
            <a:r>
              <a:rPr lang="en-US" dirty="0"/>
              <a:t>PRESENTER NAME | DATE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717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228600" y="2706624"/>
            <a:ext cx="8686800" cy="1444752"/>
          </a:xfrm>
        </p:spPr>
        <p:txBody>
          <a:bodyPr anchor="ctr" anchorCtr="0">
            <a:noAutofit/>
          </a:bodyPr>
          <a:lstStyle>
            <a:lvl1pPr algn="ctr">
              <a:lnSpc>
                <a:spcPts val="5500"/>
              </a:lnSpc>
              <a:defRPr sz="4000" b="1" cap="all" spc="600">
                <a:solidFill>
                  <a:schemeClr val="accent1"/>
                </a:solidFill>
              </a:defRPr>
            </a:lvl1pPr>
          </a:lstStyle>
          <a:p>
            <a:r>
              <a:rPr lang="en-US" dirty="0"/>
              <a:t>SECTION Title</a:t>
            </a:r>
          </a:p>
        </p:txBody>
      </p:sp>
    </p:spTree>
    <p:extLst>
      <p:ext uri="{BB962C8B-B14F-4D97-AF65-F5344CB8AC3E}">
        <p14:creationId xmlns:p14="http://schemas.microsoft.com/office/powerpoint/2010/main" val="83839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4114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Bleed Vertical Content Option 1">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4267200" cy="1181101"/>
          </a:xfrm>
        </p:spPr>
        <p:txBody>
          <a:bodyPr/>
          <a:lstStyle/>
          <a:p>
            <a:r>
              <a:rPr lang="en-US" dirty="0"/>
              <a:t>Click to edit</a:t>
            </a:r>
          </a:p>
        </p:txBody>
      </p:sp>
      <p:sp>
        <p:nvSpPr>
          <p:cNvPr id="5" name="Content Placeholder 4"/>
          <p:cNvSpPr>
            <a:spLocks noGrp="1"/>
          </p:cNvSpPr>
          <p:nvPr>
            <p:ph sz="quarter" idx="13"/>
          </p:nvPr>
        </p:nvSpPr>
        <p:spPr>
          <a:xfrm>
            <a:off x="228600" y="1409701"/>
            <a:ext cx="42672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11"/>
          <p:cNvSpPr>
            <a:spLocks noGrp="1"/>
          </p:cNvSpPr>
          <p:nvPr>
            <p:ph type="pic" sz="quarter" idx="14"/>
          </p:nvPr>
        </p:nvSpPr>
        <p:spPr>
          <a:xfrm>
            <a:off x="4645152" y="123444"/>
            <a:ext cx="4498848" cy="5791201"/>
          </a:xfrm>
          <a:solidFill>
            <a:schemeClr val="bg1">
              <a:lumMod val="85000"/>
            </a:schemeClr>
          </a:solidFill>
        </p:spPr>
        <p:txBody>
          <a:bodyPr/>
          <a:lstStyle>
            <a:lvl1pPr>
              <a:defRPr/>
            </a:lvl1pPr>
          </a:lstStyle>
          <a:p>
            <a:endParaRPr lang="en-US" dirty="0"/>
          </a:p>
          <a:p>
            <a:endParaRPr lang="en-US" dirty="0"/>
          </a:p>
          <a:p>
            <a:r>
              <a:rPr lang="en-US" dirty="0"/>
              <a:t>Click icon to add picture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Picture Placeholder 11"/>
          <p:cNvSpPr>
            <a:spLocks noGrp="1"/>
          </p:cNvSpPr>
          <p:nvPr>
            <p:ph type="pic" sz="quarter" idx="13" hasCustomPrompt="1"/>
          </p:nvPr>
        </p:nvSpPr>
        <p:spPr>
          <a:xfrm>
            <a:off x="6817800" y="4364392"/>
            <a:ext cx="2097597" cy="1550478"/>
          </a:xfrm>
          <a:solidFill>
            <a:schemeClr val="bg1">
              <a:lumMod val="85000"/>
            </a:schemeClr>
          </a:solidFill>
        </p:spPr>
        <p:txBody>
          <a:bodyPr/>
          <a:lstStyle/>
          <a:p>
            <a:r>
              <a:rPr lang="en-US" dirty="0"/>
              <a:t> </a:t>
            </a:r>
          </a:p>
        </p:txBody>
      </p:sp>
      <p:sp>
        <p:nvSpPr>
          <p:cNvPr id="5" name="Picture Placeholder 11"/>
          <p:cNvSpPr>
            <a:spLocks noGrp="1"/>
          </p:cNvSpPr>
          <p:nvPr>
            <p:ph type="pic" sz="quarter" idx="10" hasCustomPrompt="1"/>
          </p:nvPr>
        </p:nvSpPr>
        <p:spPr>
          <a:xfrm>
            <a:off x="4571996" y="1419071"/>
            <a:ext cx="2121113" cy="1013691"/>
          </a:xfrm>
          <a:solidFill>
            <a:schemeClr val="bg1">
              <a:lumMod val="85000"/>
            </a:schemeClr>
          </a:solidFill>
        </p:spPr>
        <p:txBody>
          <a:bodyPr/>
          <a:lstStyle/>
          <a:p>
            <a:r>
              <a:rPr lang="en-US" dirty="0"/>
              <a:t> </a:t>
            </a:r>
          </a:p>
        </p:txBody>
      </p:sp>
      <p:sp>
        <p:nvSpPr>
          <p:cNvPr id="6" name="Picture Placeholder 14"/>
          <p:cNvSpPr>
            <a:spLocks noGrp="1"/>
          </p:cNvSpPr>
          <p:nvPr>
            <p:ph type="pic" sz="quarter" idx="11" hasCustomPrompt="1"/>
          </p:nvPr>
        </p:nvSpPr>
        <p:spPr>
          <a:xfrm>
            <a:off x="4571995" y="2610896"/>
            <a:ext cx="2121113" cy="3303973"/>
          </a:xfrm>
          <a:solidFill>
            <a:schemeClr val="bg1">
              <a:lumMod val="85000"/>
            </a:schemeClr>
          </a:solidFill>
        </p:spPr>
        <p:txBody>
          <a:bodyPr/>
          <a:lstStyle/>
          <a:p>
            <a:r>
              <a:rPr lang="en-US" dirty="0"/>
              <a:t> </a:t>
            </a:r>
          </a:p>
        </p:txBody>
      </p:sp>
      <p:sp>
        <p:nvSpPr>
          <p:cNvPr id="7" name="Picture Placeholder 14"/>
          <p:cNvSpPr>
            <a:spLocks noGrp="1"/>
          </p:cNvSpPr>
          <p:nvPr>
            <p:ph type="pic" sz="quarter" idx="12" hasCustomPrompt="1"/>
          </p:nvPr>
        </p:nvSpPr>
        <p:spPr>
          <a:xfrm>
            <a:off x="6817801" y="1419071"/>
            <a:ext cx="2097597" cy="2767185"/>
          </a:xfrm>
          <a:solidFill>
            <a:schemeClr val="bg1">
              <a:lumMod val="85000"/>
            </a:schemeClr>
          </a:solidFill>
        </p:spPr>
        <p:txBody>
          <a:bodyPr/>
          <a:lstStyle/>
          <a:p>
            <a:r>
              <a:rPr lang="en-US" dirty="0"/>
              <a:t> </a:t>
            </a:r>
          </a:p>
        </p:txBody>
      </p:sp>
      <p:sp>
        <p:nvSpPr>
          <p:cNvPr id="10" name="Title 1"/>
          <p:cNvSpPr>
            <a:spLocks noGrp="1"/>
          </p:cNvSpPr>
          <p:nvPr>
            <p:ph type="title"/>
          </p:nvPr>
        </p:nvSpPr>
        <p:spPr>
          <a:xfrm>
            <a:off x="228600" y="114301"/>
            <a:ext cx="8686798" cy="1181100"/>
          </a:xfrm>
        </p:spPr>
        <p:txBody>
          <a:bodyPr/>
          <a:lstStyle/>
          <a:p>
            <a:r>
              <a:rPr lang="en-US" dirty="0"/>
              <a:t>Click to edit Master title style</a:t>
            </a:r>
          </a:p>
        </p:txBody>
      </p:sp>
      <p:sp>
        <p:nvSpPr>
          <p:cNvPr id="11" name="Content Placeholder 2"/>
          <p:cNvSpPr>
            <a:spLocks noGrp="1"/>
          </p:cNvSpPr>
          <p:nvPr>
            <p:ph idx="1"/>
          </p:nvPr>
        </p:nvSpPr>
        <p:spPr>
          <a:xfrm>
            <a:off x="228601" y="1409701"/>
            <a:ext cx="4114796" cy="44957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hank You Slide">
    <p:spTree>
      <p:nvGrpSpPr>
        <p:cNvPr id="1" name=""/>
        <p:cNvGrpSpPr/>
        <p:nvPr/>
      </p:nvGrpSpPr>
      <p:grpSpPr>
        <a:xfrm>
          <a:off x="0" y="0"/>
          <a:ext cx="0" cy="0"/>
          <a:chOff x="0" y="0"/>
          <a:chExt cx="0" cy="0"/>
        </a:xfrm>
      </p:grpSpPr>
      <p:sp>
        <p:nvSpPr>
          <p:cNvPr id="20" name="Rectangle 19"/>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 Placeholder 9"/>
          <p:cNvSpPr>
            <a:spLocks noGrp="1"/>
          </p:cNvSpPr>
          <p:nvPr>
            <p:ph type="body" sz="quarter" idx="12" hasCustomPrompt="1"/>
          </p:nvPr>
        </p:nvSpPr>
        <p:spPr>
          <a:xfrm>
            <a:off x="228600" y="5640675"/>
            <a:ext cx="8686800" cy="381000"/>
          </a:xfrm>
          <a:noFill/>
          <a:ln>
            <a:noFill/>
          </a:ln>
        </p:spPr>
        <p:txBody>
          <a:bodyPr anchor="b" anchorCtr="0">
            <a:normAutofit/>
          </a:bodyPr>
          <a:lstStyle>
            <a:lvl1pPr marL="0" indent="0" algn="l">
              <a:buNone/>
              <a:defRPr sz="1100" b="1" spc="300">
                <a:solidFill>
                  <a:schemeClr val="bg1"/>
                </a:solidFill>
                <a:latin typeface="+mj-lt"/>
                <a:cs typeface="Calibri"/>
              </a:defRPr>
            </a:lvl1pPr>
          </a:lstStyle>
          <a:p>
            <a:pPr lvl="0"/>
            <a:r>
              <a:rPr lang="en-US" dirty="0"/>
              <a:t>PRESENTER NAME | EMAIL</a:t>
            </a:r>
          </a:p>
        </p:txBody>
      </p:sp>
      <p:sp>
        <p:nvSpPr>
          <p:cNvPr id="3" name="Rectangle 2"/>
          <p:cNvSpPr/>
          <p:nvPr userDrawn="1"/>
        </p:nvSpPr>
        <p:spPr>
          <a:xfrm>
            <a:off x="266700" y="2997407"/>
            <a:ext cx="8610601" cy="2014975"/>
          </a:xfrm>
          <a:prstGeom prst="rect">
            <a:avLst/>
          </a:prstGeom>
        </p:spPr>
        <p:txBody>
          <a:bodyPr wrap="square" lIns="45720" rIns="45720">
            <a:spAutoFit/>
          </a:bodyPr>
          <a:lstStyle/>
          <a:p>
            <a:pPr algn="ctr">
              <a:lnSpc>
                <a:spcPts val="16520"/>
              </a:lnSpc>
            </a:pPr>
            <a:r>
              <a:rPr lang="en-US" sz="11500" dirty="0">
                <a:solidFill>
                  <a:schemeClr val="bg1"/>
                </a:solidFill>
              </a:rPr>
              <a:t>THANK YOU</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Content Slide Generic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563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147816"/>
            <a:ext cx="9144000" cy="710184"/>
          </a:xfrm>
          <a:prstGeom prst="rect">
            <a:avLst/>
          </a:prstGeom>
        </p:spPr>
      </p:pic>
      <p:sp>
        <p:nvSpPr>
          <p:cNvPr id="11" name="TextBox 10"/>
          <p:cNvSpPr txBox="1">
            <a:spLocks/>
          </p:cNvSpPr>
          <p:nvPr userDrawn="1"/>
        </p:nvSpPr>
        <p:spPr>
          <a:xfrm>
            <a:off x="8684757" y="6411468"/>
            <a:ext cx="459243" cy="182880"/>
          </a:xfrm>
          <a:prstGeom prst="rect">
            <a:avLst/>
          </a:prstGeom>
          <a:solidFill>
            <a:schemeClr val="accent1"/>
          </a:solidFill>
        </p:spPr>
        <p:txBody>
          <a:bodyPr wrap="square" lIns="45720" rIns="45720" rtlCol="0" anchor="ctr" anchorCtr="1">
            <a:noAutofit/>
          </a:bodyPr>
          <a:lstStyle/>
          <a:p>
            <a:pPr algn="ctr"/>
            <a:fld id="{E13BC777-FA0F-EC46-905C-8C3C2993A095}" type="slidenum">
              <a:rPr lang="en-US" sz="800" b="0" smtClean="0">
                <a:solidFill>
                  <a:schemeClr val="bg1"/>
                </a:solidFill>
                <a:latin typeface="+mj-lt"/>
                <a:cs typeface="Calibri"/>
              </a:rPr>
              <a:t>‹#›</a:t>
            </a:fld>
            <a:endParaRPr lang="en-US" sz="800" b="0" dirty="0">
              <a:solidFill>
                <a:schemeClr val="bg1"/>
              </a:solidFill>
              <a:latin typeface="+mj-lt"/>
              <a:cs typeface="Calibri"/>
            </a:endParaRPr>
          </a:p>
        </p:txBody>
      </p:sp>
      <p:sp>
        <p:nvSpPr>
          <p:cNvPr id="12" name="Rectangle 11"/>
          <p:cNvSpPr/>
          <p:nvPr userDrawn="1"/>
        </p:nvSpPr>
        <p:spPr>
          <a:xfrm>
            <a:off x="-1" y="1295401"/>
            <a:ext cx="9144001" cy="48387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userDrawn="1">
            <p:ph type="title"/>
          </p:nvPr>
        </p:nvSpPr>
        <p:spPr>
          <a:xfrm>
            <a:off x="228600" y="114301"/>
            <a:ext cx="8686798" cy="11811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228600" y="1409701"/>
            <a:ext cx="8686799" cy="4495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9409804"/>
      </p:ext>
    </p:extLst>
  </p:cSld>
  <p:clrMap bg1="lt1" tx1="dk1" bg2="lt2" tx2="dk2" accent1="accent1" accent2="accent2" accent3="accent3" accent4="accent4" accent5="accent5" accent6="accent6" hlink="hlink" folHlink="folHlink"/>
  <p:sldLayoutIdLst>
    <p:sldLayoutId id="2147483821" r:id="rId1"/>
    <p:sldLayoutId id="2147483844" r:id="rId2"/>
    <p:sldLayoutId id="2147483839" r:id="rId3"/>
    <p:sldLayoutId id="2147483841" r:id="rId4"/>
    <p:sldLayoutId id="2147483828" r:id="rId5"/>
    <p:sldLayoutId id="2147483832" r:id="rId6"/>
    <p:sldLayoutId id="2147483838" r:id="rId7"/>
    <p:sldLayoutId id="2147483845"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p:txStyles>
    <p:titleStyle>
      <a:lvl1pPr algn="l" defTabSz="457200" rtl="0" eaLnBrk="1" latinLnBrk="0" hangingPunct="1">
        <a:spcBef>
          <a:spcPct val="0"/>
        </a:spcBef>
        <a:buNone/>
        <a:defRPr sz="4000" b="0" i="0" kern="1200" cap="all">
          <a:solidFill>
            <a:schemeClr val="tx2"/>
          </a:solidFill>
          <a:latin typeface="Arial" charset="0"/>
          <a:ea typeface="Arial" charset="0"/>
          <a:cs typeface="Arial" charset="0"/>
        </a:defRPr>
      </a:lvl1pPr>
    </p:titleStyle>
    <p:bodyStyle>
      <a:lvl1pPr marL="228600" indent="-182880" algn="l" defTabSz="457200" rtl="0" eaLnBrk="1" latinLnBrk="0" hangingPunct="1">
        <a:spcBef>
          <a:spcPts val="1176"/>
        </a:spcBef>
        <a:buClr>
          <a:schemeClr val="accent1"/>
        </a:buClr>
        <a:buSzPct val="75000"/>
        <a:buFont typeface="Arial" charset="0"/>
        <a:buChar char="•"/>
        <a:defRPr sz="2400" b="0" i="0" kern="1200">
          <a:solidFill>
            <a:schemeClr val="tx1"/>
          </a:solidFill>
          <a:latin typeface="+mn-lt"/>
          <a:ea typeface="Calibri" charset="0"/>
          <a:cs typeface="Calibri" charset="0"/>
        </a:defRPr>
      </a:lvl1pPr>
      <a:lvl2pPr marL="457200" indent="-137160" algn="l" defTabSz="457200" rtl="0" eaLnBrk="1" latinLnBrk="0" hangingPunct="1">
        <a:spcBef>
          <a:spcPts val="1176"/>
        </a:spcBef>
        <a:buSzPct val="75000"/>
        <a:buFont typeface="ArialMT" charset="0"/>
        <a:buChar char="-"/>
        <a:defRPr sz="1800" b="0" i="0" kern="1200">
          <a:solidFill>
            <a:schemeClr val="tx1"/>
          </a:solidFill>
          <a:latin typeface="+mn-lt"/>
          <a:ea typeface="Calibri" charset="0"/>
          <a:cs typeface="Calibri" charset="0"/>
        </a:defRPr>
      </a:lvl2pPr>
      <a:lvl3pPr marL="685800" indent="-118872" algn="l" defTabSz="457200" rtl="0" eaLnBrk="1" latinLnBrk="0" hangingPunct="1">
        <a:spcBef>
          <a:spcPts val="1176"/>
        </a:spcBef>
        <a:buSzPct val="75000"/>
        <a:buFont typeface="Arial" charset="0"/>
        <a:buChar char="•"/>
        <a:defRPr sz="1800" b="0" i="0" kern="1200">
          <a:solidFill>
            <a:schemeClr val="tx1"/>
          </a:solidFill>
          <a:latin typeface="+mn-lt"/>
          <a:ea typeface="Calibri" charset="0"/>
          <a:cs typeface="Calibri" charset="0"/>
        </a:defRPr>
      </a:lvl3pPr>
      <a:lvl4pPr marL="914400" indent="-118872" algn="l" defTabSz="457200" rtl="0" eaLnBrk="1" latinLnBrk="0" hangingPunct="1">
        <a:spcBef>
          <a:spcPts val="1176"/>
        </a:spcBef>
        <a:buSzPct val="75000"/>
        <a:buFont typeface=".HelveticaNeueDeskInterface-Regular" charset="-120"/>
        <a:buChar char="-"/>
        <a:defRPr sz="1600" b="0" i="0" kern="1200">
          <a:solidFill>
            <a:schemeClr val="tx1"/>
          </a:solidFill>
          <a:latin typeface="+mn-lt"/>
          <a:ea typeface="Calibri" charset="0"/>
          <a:cs typeface="Calibri" charset="0"/>
        </a:defRPr>
      </a:lvl4pPr>
      <a:lvl5pPr marL="1143000" indent="-118872" algn="l" defTabSz="457200" rtl="0" eaLnBrk="1" latinLnBrk="0" hangingPunct="1">
        <a:spcBef>
          <a:spcPts val="1176"/>
        </a:spcBef>
        <a:buSzPct val="75000"/>
        <a:buFont typeface="Arial" charset="0"/>
        <a:buChar char="•"/>
        <a:defRPr sz="1600" b="0" i="0" kern="1200">
          <a:solidFill>
            <a:schemeClr val="tx1"/>
          </a:solidFill>
          <a:latin typeface="+mn-lt"/>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2" userDrawn="1">
          <p15:clr>
            <a:srgbClr val="F26B43"/>
          </p15:clr>
        </p15:guide>
        <p15:guide id="2" orient="horz" pos="888">
          <p15:clr>
            <a:srgbClr val="F26B43"/>
          </p15:clr>
        </p15:guide>
        <p15:guide id="5" pos="144" userDrawn="1">
          <p15:clr>
            <a:srgbClr val="F26B43"/>
          </p15:clr>
        </p15:guide>
        <p15:guide id="6" pos="5616" userDrawn="1">
          <p15:clr>
            <a:srgbClr val="F26B43"/>
          </p15:clr>
        </p15:guide>
        <p15:guide id="21" orient="horz" pos="4320" userDrawn="1">
          <p15:clr>
            <a:srgbClr val="F26B43"/>
          </p15:clr>
        </p15:guide>
        <p15:guide id="22" orient="horz" userDrawn="1">
          <p15:clr>
            <a:srgbClr val="F26B43"/>
          </p15:clr>
        </p15:guide>
        <p15:guide id="23" userDrawn="1">
          <p15:clr>
            <a:srgbClr val="F26B43"/>
          </p15:clr>
        </p15:guide>
        <p15:guide id="24" pos="5760" userDrawn="1">
          <p15:clr>
            <a:srgbClr val="F26B43"/>
          </p15:clr>
        </p15:guide>
        <p15:guide id="27" orient="horz" pos="3720" userDrawn="1">
          <p15:clr>
            <a:srgbClr val="F26B43"/>
          </p15:clr>
        </p15:guide>
        <p15:guide id="28" orient="horz" pos="816" userDrawn="1">
          <p15:clr>
            <a:srgbClr val="F26B43"/>
          </p15:clr>
        </p15:guide>
        <p15:guide id="30"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Jeff.Haley@la.gov"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lnSpcReduction="10000"/>
          </a:bodyPr>
          <a:lstStyle/>
          <a:p>
            <a:r>
              <a:rPr lang="en-US" dirty="0"/>
              <a:t>April 5, 2018</a:t>
            </a:r>
          </a:p>
        </p:txBody>
      </p:sp>
      <p:sp>
        <p:nvSpPr>
          <p:cNvPr id="3" name="Title 2"/>
          <p:cNvSpPr>
            <a:spLocks noGrp="1"/>
          </p:cNvSpPr>
          <p:nvPr>
            <p:ph type="title"/>
          </p:nvPr>
        </p:nvSpPr>
        <p:spPr/>
        <p:txBody>
          <a:bodyPr/>
          <a:lstStyle/>
          <a:p>
            <a:r>
              <a:rPr lang="en-US" dirty="0"/>
              <a:t>Program Overview</a:t>
            </a:r>
          </a:p>
        </p:txBody>
      </p:sp>
      <p:sp>
        <p:nvSpPr>
          <p:cNvPr id="4" name="Text Placeholder 3"/>
          <p:cNvSpPr>
            <a:spLocks noGrp="1"/>
          </p:cNvSpPr>
          <p:nvPr>
            <p:ph type="body" sz="quarter" idx="11"/>
          </p:nvPr>
        </p:nvSpPr>
        <p:spPr/>
        <p:txBody>
          <a:bodyPr/>
          <a:lstStyle/>
          <a:p>
            <a:r>
              <a:rPr lang="en-US" dirty="0"/>
              <a:t>Jeff Haley, Office of Community Development</a:t>
            </a:r>
          </a:p>
        </p:txBody>
      </p:sp>
    </p:spTree>
    <p:extLst>
      <p:ext uri="{BB962C8B-B14F-4D97-AF65-F5344CB8AC3E}">
        <p14:creationId xmlns:p14="http://schemas.microsoft.com/office/powerpoint/2010/main" val="46727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28" y="0"/>
            <a:ext cx="8919972" cy="1295401"/>
          </a:xfrm>
        </p:spPr>
        <p:txBody>
          <a:bodyPr>
            <a:normAutofit/>
          </a:bodyPr>
          <a:lstStyle/>
          <a:p>
            <a:r>
              <a:rPr lang="en-US" dirty="0"/>
              <a:t>Current Program Funding</a:t>
            </a:r>
          </a:p>
        </p:txBody>
      </p:sp>
      <p:graphicFrame>
        <p:nvGraphicFramePr>
          <p:cNvPr id="4" name="Table 3"/>
          <p:cNvGraphicFramePr>
            <a:graphicFrameLocks noGrp="1"/>
          </p:cNvGraphicFramePr>
          <p:nvPr>
            <p:extLst/>
          </p:nvPr>
        </p:nvGraphicFramePr>
        <p:xfrm>
          <a:off x="224028" y="1470434"/>
          <a:ext cx="8695944" cy="4443984"/>
        </p:xfrm>
        <a:graphic>
          <a:graphicData uri="http://schemas.openxmlformats.org/drawingml/2006/table">
            <a:tbl>
              <a:tblPr firstRow="1" bandRow="1">
                <a:tableStyleId>{5C22544A-7EE6-4342-B048-85BDC9FD1C3A}</a:tableStyleId>
              </a:tblPr>
              <a:tblGrid>
                <a:gridCol w="4347972">
                  <a:extLst>
                    <a:ext uri="{9D8B030D-6E8A-4147-A177-3AD203B41FA5}">
                      <a16:colId xmlns:a16="http://schemas.microsoft.com/office/drawing/2014/main" val="20000"/>
                    </a:ext>
                  </a:extLst>
                </a:gridCol>
                <a:gridCol w="4347972">
                  <a:extLst>
                    <a:ext uri="{9D8B030D-6E8A-4147-A177-3AD203B41FA5}">
                      <a16:colId xmlns:a16="http://schemas.microsoft.com/office/drawing/2014/main" val="20001"/>
                    </a:ext>
                  </a:extLst>
                </a:gridCol>
              </a:tblGrid>
              <a:tr h="555498">
                <a:tc>
                  <a:txBody>
                    <a:bodyPr/>
                    <a:lstStyle/>
                    <a:p>
                      <a:pPr algn="ctr"/>
                      <a:r>
                        <a:rPr lang="en-US" spc="100" baseline="0" dirty="0"/>
                        <a:t>PROGRAM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C5E8B"/>
                    </a:solidFill>
                  </a:tcPr>
                </a:tc>
                <a:tc>
                  <a:txBody>
                    <a:bodyPr/>
                    <a:lstStyle/>
                    <a:p>
                      <a:pPr algn="ctr"/>
                      <a:r>
                        <a:rPr lang="en-US" spc="100" baseline="0" dirty="0"/>
                        <a:t>TOTAL PROGRAM BUDGETS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C5E8B"/>
                    </a:solidFill>
                  </a:tcPr>
                </a:tc>
                <a:extLst>
                  <a:ext uri="{0D108BD9-81ED-4DB2-BD59-A6C34878D82A}">
                    <a16:rowId xmlns:a16="http://schemas.microsoft.com/office/drawing/2014/main" val="10000"/>
                  </a:ext>
                </a:extLst>
              </a:tr>
              <a:tr h="555498">
                <a:tc>
                  <a:txBody>
                    <a:bodyPr/>
                    <a:lstStyle/>
                    <a:p>
                      <a:pPr algn="ctr"/>
                      <a:r>
                        <a:rPr lang="en-US" sz="1600" dirty="0">
                          <a:solidFill>
                            <a:schemeClr val="tx1"/>
                          </a:solidFill>
                        </a:rPr>
                        <a:t>HOMEOWNER ASSISTANCE PROGRAM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BC1C9"/>
                    </a:solidFill>
                  </a:tcPr>
                </a:tc>
                <a:tc>
                  <a:txBody>
                    <a:bodyPr/>
                    <a:lstStyle/>
                    <a:p>
                      <a:pPr algn="ctr"/>
                      <a:r>
                        <a:rPr lang="en-US" sz="1600" dirty="0"/>
                        <a:t>$1,331,163,919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555498">
                <a:tc>
                  <a:txBody>
                    <a:bodyPr/>
                    <a:lstStyle/>
                    <a:p>
                      <a:pPr algn="ctr"/>
                      <a:r>
                        <a:rPr lang="en-US" sz="1600" dirty="0">
                          <a:solidFill>
                            <a:schemeClr val="tx1"/>
                          </a:solidFill>
                        </a:rPr>
                        <a:t>RENTAL HOUSING PROGRAM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BC1C9"/>
                    </a:solidFill>
                  </a:tcPr>
                </a:tc>
                <a:tc>
                  <a:txBody>
                    <a:bodyPr/>
                    <a:lstStyle/>
                    <a:p>
                      <a:pPr algn="ctr"/>
                      <a:r>
                        <a:rPr lang="en-US" sz="1600" dirty="0"/>
                        <a:t>$134,163,422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555498">
                <a:tc>
                  <a:txBody>
                    <a:bodyPr/>
                    <a:lstStyle/>
                    <a:p>
                      <a:pPr algn="ctr"/>
                      <a:r>
                        <a:rPr lang="en-US" sz="1600" dirty="0">
                          <a:solidFill>
                            <a:schemeClr val="tx1"/>
                          </a:solidFill>
                        </a:rPr>
                        <a:t>BUSINESS AND AGRICULTURE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BC1C9"/>
                    </a:solidFill>
                  </a:tcPr>
                </a:tc>
                <a:tc>
                  <a:txBody>
                    <a:bodyPr/>
                    <a:lstStyle/>
                    <a:p>
                      <a:pPr algn="ctr"/>
                      <a:r>
                        <a:rPr lang="en-US" sz="1600" dirty="0"/>
                        <a:t>$62,000,000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r h="555498">
                <a:tc>
                  <a:txBody>
                    <a:bodyPr/>
                    <a:lstStyle/>
                    <a:p>
                      <a:pPr algn="ctr"/>
                      <a:r>
                        <a:rPr lang="en-US" sz="1600" dirty="0">
                          <a:solidFill>
                            <a:schemeClr val="tx1"/>
                          </a:solidFill>
                        </a:rPr>
                        <a:t>FEMA NONFEDERAL SHARE MATCH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BC1C9"/>
                    </a:solidFill>
                  </a:tcPr>
                </a:tc>
                <a:tc>
                  <a:txBody>
                    <a:bodyPr/>
                    <a:lstStyle/>
                    <a:p>
                      <a:pPr algn="ctr"/>
                      <a:r>
                        <a:rPr lang="en-US" sz="1600" dirty="0"/>
                        <a:t>$105,000,000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4"/>
                  </a:ext>
                </a:extLst>
              </a:tr>
              <a:tr h="555498">
                <a:tc>
                  <a:txBody>
                    <a:bodyPr/>
                    <a:lstStyle/>
                    <a:p>
                      <a:pPr algn="ctr"/>
                      <a:r>
                        <a:rPr lang="en-US" sz="1600" dirty="0">
                          <a:solidFill>
                            <a:schemeClr val="tx1"/>
                          </a:solidFill>
                        </a:rPr>
                        <a:t>INFRASTRUCTURE ENHANCEMENT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BC1C9"/>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t>$9,800,799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5"/>
                  </a:ext>
                </a:extLst>
              </a:tr>
              <a:tr h="555498">
                <a:tc>
                  <a:txBody>
                    <a:bodyPr/>
                    <a:lstStyle/>
                    <a:p>
                      <a:pPr algn="ctr"/>
                      <a:r>
                        <a:rPr lang="en-US" sz="1600" dirty="0">
                          <a:solidFill>
                            <a:schemeClr val="tx1"/>
                          </a:solidFill>
                        </a:rPr>
                        <a:t>ADMIN</a:t>
                      </a:r>
                      <a:r>
                        <a:rPr lang="en-US" sz="1600" baseline="0" dirty="0">
                          <a:solidFill>
                            <a:schemeClr val="tx1"/>
                          </a:solidFill>
                        </a:rPr>
                        <a:t> AND PLANNING</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BC1C9"/>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t>$66,278,880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6"/>
                  </a:ext>
                </a:extLst>
              </a:tr>
              <a:tr h="555498">
                <a:tc>
                  <a:txBody>
                    <a:bodyPr/>
                    <a:lstStyle/>
                    <a:p>
                      <a:pPr algn="ctr"/>
                      <a:r>
                        <a:rPr lang="en-US" b="1" dirty="0">
                          <a:solidFill>
                            <a:schemeClr val="tx1"/>
                          </a:solidFill>
                        </a:rPr>
                        <a:t>TOTALS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BC1C9"/>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t>$1,708,407,020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7"/>
                  </a:ext>
                </a:extLst>
              </a:tr>
            </a:tbl>
          </a:graphicData>
        </a:graphic>
      </p:graphicFrame>
      <p:sp>
        <p:nvSpPr>
          <p:cNvPr id="6" name="Rectangle 5"/>
          <p:cNvSpPr/>
          <p:nvPr/>
        </p:nvSpPr>
        <p:spPr>
          <a:xfrm>
            <a:off x="239589" y="5355771"/>
            <a:ext cx="8668512" cy="558647"/>
          </a:xfrm>
          <a:prstGeom prst="rect">
            <a:avLst/>
          </a:prstGeom>
          <a:noFill/>
          <a:ln w="57150">
            <a:solidFill>
              <a:schemeClr val="accent2"/>
            </a:solidFill>
            <a:miter lim="800000"/>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9206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53AB122F6A52B34292030AF9C0D64BA0@CCGLTD.onmicrosoft.com" descr="53AB122F6A52B34292030AF9C0D64BA0@CCGLTD">
            <a:extLst>
              <a:ext uri="{FF2B5EF4-FFF2-40B4-BE49-F238E27FC236}">
                <a16:creationId xmlns:a16="http://schemas.microsoft.com/office/drawing/2014/main" id="{19E5D635-4EDA-4B9F-8B43-438C2EBBA0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221" r="34991"/>
          <a:stretch/>
        </p:blipFill>
        <p:spPr bwMode="auto">
          <a:xfrm rot="5400000">
            <a:off x="2146522" y="-851120"/>
            <a:ext cx="4850956" cy="914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0"/>
            <a:ext cx="8915400" cy="1295401"/>
          </a:xfrm>
        </p:spPr>
        <p:txBody>
          <a:bodyPr>
            <a:normAutofit/>
          </a:bodyPr>
          <a:lstStyle/>
          <a:p>
            <a:r>
              <a:rPr lang="en-US" sz="3600" dirty="0"/>
              <a:t>Homeowner Assistance Program</a:t>
            </a:r>
          </a:p>
        </p:txBody>
      </p:sp>
      <p:sp>
        <p:nvSpPr>
          <p:cNvPr id="3" name="Content Placeholder 2"/>
          <p:cNvSpPr>
            <a:spLocks noGrp="1"/>
          </p:cNvSpPr>
          <p:nvPr>
            <p:ph idx="1"/>
          </p:nvPr>
        </p:nvSpPr>
        <p:spPr>
          <a:xfrm>
            <a:off x="228600" y="1543792"/>
            <a:ext cx="3771370" cy="971621"/>
          </a:xfrm>
          <a:solidFill>
            <a:srgbClr val="1C3257">
              <a:alpha val="78039"/>
            </a:srgbClr>
          </a:solidFill>
          <a:ln w="19050">
            <a:noFill/>
          </a:ln>
        </p:spPr>
        <p:txBody>
          <a:bodyPr lIns="45720" rIns="45720" anchor="ctr" anchorCtr="0">
            <a:normAutofit/>
          </a:bodyPr>
          <a:lstStyle/>
          <a:p>
            <a:pPr marL="45720" indent="0" algn="ctr">
              <a:buNone/>
            </a:pPr>
            <a:r>
              <a:rPr lang="en-US" sz="2000" spc="200" dirty="0">
                <a:solidFill>
                  <a:schemeClr val="bg1"/>
                </a:solidFill>
              </a:rPr>
              <a:t>Solution 1</a:t>
            </a:r>
          </a:p>
          <a:p>
            <a:pPr marL="45720" indent="0" algn="ctr">
              <a:spcBef>
                <a:spcPts val="300"/>
              </a:spcBef>
              <a:buNone/>
            </a:pPr>
            <a:r>
              <a:rPr lang="en-US" sz="2000" b="1" spc="200" dirty="0">
                <a:solidFill>
                  <a:schemeClr val="bg1"/>
                </a:solidFill>
              </a:rPr>
              <a:t>PROGRAM MANAGED</a:t>
            </a:r>
          </a:p>
        </p:txBody>
      </p:sp>
      <p:sp>
        <p:nvSpPr>
          <p:cNvPr id="7" name="Content Placeholder 2"/>
          <p:cNvSpPr txBox="1">
            <a:spLocks/>
          </p:cNvSpPr>
          <p:nvPr/>
        </p:nvSpPr>
        <p:spPr>
          <a:xfrm>
            <a:off x="2686314" y="3235071"/>
            <a:ext cx="3771370" cy="971619"/>
          </a:xfrm>
          <a:prstGeom prst="rect">
            <a:avLst/>
          </a:prstGeom>
          <a:solidFill>
            <a:srgbClr val="385D87">
              <a:alpha val="78039"/>
            </a:srgbClr>
          </a:solidFill>
          <a:ln w="19050">
            <a:noFill/>
          </a:ln>
        </p:spPr>
        <p:txBody>
          <a:bodyPr vert="horz" lIns="45720" tIns="45720" rIns="45720" bIns="45720" rtlCol="0" anchor="ctr" anchorCtr="0">
            <a:noAutofit/>
          </a:bodyPr>
          <a:lstStyle>
            <a:lvl1pPr marL="228600" indent="-182880" algn="l" defTabSz="457200" rtl="0" eaLnBrk="1" latinLnBrk="0" hangingPunct="1">
              <a:spcBef>
                <a:spcPts val="1176"/>
              </a:spcBef>
              <a:buClr>
                <a:schemeClr val="accent1"/>
              </a:buClr>
              <a:buSzPct val="75000"/>
              <a:buFont typeface="Arial" charset="0"/>
              <a:buChar char="•"/>
              <a:defRPr sz="2400" b="0" i="0" kern="1200">
                <a:solidFill>
                  <a:schemeClr val="tx1"/>
                </a:solidFill>
                <a:latin typeface="+mn-lt"/>
                <a:ea typeface="Calibri" charset="0"/>
                <a:cs typeface="Calibri" charset="0"/>
              </a:defRPr>
            </a:lvl1pPr>
            <a:lvl2pPr marL="457200" indent="-137160" algn="l" defTabSz="457200" rtl="0" eaLnBrk="1" latinLnBrk="0" hangingPunct="1">
              <a:spcBef>
                <a:spcPts val="1176"/>
              </a:spcBef>
              <a:buSzPct val="75000"/>
              <a:buFont typeface="ArialMT" charset="0"/>
              <a:buChar char="-"/>
              <a:defRPr sz="1800" b="0" i="0" kern="1200">
                <a:solidFill>
                  <a:schemeClr val="tx1"/>
                </a:solidFill>
                <a:latin typeface="+mn-lt"/>
                <a:ea typeface="Calibri" charset="0"/>
                <a:cs typeface="Calibri" charset="0"/>
              </a:defRPr>
            </a:lvl2pPr>
            <a:lvl3pPr marL="685800" indent="-118872" algn="l" defTabSz="457200" rtl="0" eaLnBrk="1" latinLnBrk="0" hangingPunct="1">
              <a:spcBef>
                <a:spcPts val="1176"/>
              </a:spcBef>
              <a:buSzPct val="75000"/>
              <a:buFont typeface="Arial" charset="0"/>
              <a:buChar char="•"/>
              <a:defRPr sz="1800" b="0" i="0" kern="1200">
                <a:solidFill>
                  <a:schemeClr val="tx1"/>
                </a:solidFill>
                <a:latin typeface="+mn-lt"/>
                <a:ea typeface="Calibri" charset="0"/>
                <a:cs typeface="Calibri" charset="0"/>
              </a:defRPr>
            </a:lvl3pPr>
            <a:lvl4pPr marL="914400" indent="-118872" algn="l" defTabSz="457200" rtl="0" eaLnBrk="1" latinLnBrk="0" hangingPunct="1">
              <a:spcBef>
                <a:spcPts val="1176"/>
              </a:spcBef>
              <a:buSzPct val="75000"/>
              <a:buFont typeface=".HelveticaNeueDeskInterface-Regular" charset="-120"/>
              <a:buChar char="-"/>
              <a:defRPr sz="1600" b="0" i="0" kern="1200">
                <a:solidFill>
                  <a:schemeClr val="tx1"/>
                </a:solidFill>
                <a:latin typeface="+mn-lt"/>
                <a:ea typeface="Calibri" charset="0"/>
                <a:cs typeface="Calibri" charset="0"/>
              </a:defRPr>
            </a:lvl4pPr>
            <a:lvl5pPr marL="1143000" indent="-118872" algn="l" defTabSz="457200" rtl="0" eaLnBrk="1" latinLnBrk="0" hangingPunct="1">
              <a:spcBef>
                <a:spcPts val="1176"/>
              </a:spcBef>
              <a:buSzPct val="75000"/>
              <a:buFont typeface="Arial" charset="0"/>
              <a:buChar char="•"/>
              <a:defRPr sz="1600" b="0" i="0" kern="1200">
                <a:solidFill>
                  <a:schemeClr val="tx1"/>
                </a:solidFill>
                <a:latin typeface="+mn-lt"/>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 indent="0" algn="ctr">
              <a:buNone/>
            </a:pPr>
            <a:r>
              <a:rPr lang="en-US" sz="2000" spc="200" dirty="0">
                <a:solidFill>
                  <a:schemeClr val="bg1"/>
                </a:solidFill>
              </a:rPr>
              <a:t>Solution 2</a:t>
            </a:r>
          </a:p>
          <a:p>
            <a:pPr marL="45720" indent="0" algn="ctr">
              <a:spcBef>
                <a:spcPts val="300"/>
              </a:spcBef>
              <a:buNone/>
            </a:pPr>
            <a:r>
              <a:rPr lang="en-US" sz="2000" b="1" spc="200" dirty="0">
                <a:solidFill>
                  <a:schemeClr val="bg1"/>
                </a:solidFill>
              </a:rPr>
              <a:t>HOMEOWNER MANAGED</a:t>
            </a:r>
          </a:p>
        </p:txBody>
      </p:sp>
      <p:sp>
        <p:nvSpPr>
          <p:cNvPr id="8" name="Content Placeholder 2"/>
          <p:cNvSpPr txBox="1">
            <a:spLocks/>
          </p:cNvSpPr>
          <p:nvPr/>
        </p:nvSpPr>
        <p:spPr>
          <a:xfrm>
            <a:off x="5144028" y="4926348"/>
            <a:ext cx="3771370" cy="971619"/>
          </a:xfrm>
          <a:prstGeom prst="rect">
            <a:avLst/>
          </a:prstGeom>
          <a:solidFill>
            <a:srgbClr val="649CBE">
              <a:alpha val="78039"/>
            </a:srgbClr>
          </a:solidFill>
          <a:ln w="19050">
            <a:noFill/>
          </a:ln>
        </p:spPr>
        <p:txBody>
          <a:bodyPr vert="horz" lIns="45720" tIns="45720" rIns="45720" bIns="45720" rtlCol="0" anchor="ctr" anchorCtr="0">
            <a:normAutofit/>
          </a:bodyPr>
          <a:lstStyle>
            <a:lvl1pPr marL="228600" indent="-182880" algn="l" defTabSz="457200" rtl="0" eaLnBrk="1" latinLnBrk="0" hangingPunct="1">
              <a:spcBef>
                <a:spcPts val="1176"/>
              </a:spcBef>
              <a:buClr>
                <a:schemeClr val="accent1"/>
              </a:buClr>
              <a:buSzPct val="75000"/>
              <a:buFont typeface="Arial" charset="0"/>
              <a:buChar char="•"/>
              <a:defRPr sz="2400" b="0" i="0" kern="1200">
                <a:solidFill>
                  <a:schemeClr val="tx1"/>
                </a:solidFill>
                <a:latin typeface="+mn-lt"/>
                <a:ea typeface="Calibri" charset="0"/>
                <a:cs typeface="Calibri" charset="0"/>
              </a:defRPr>
            </a:lvl1pPr>
            <a:lvl2pPr marL="457200" indent="-137160" algn="l" defTabSz="457200" rtl="0" eaLnBrk="1" latinLnBrk="0" hangingPunct="1">
              <a:spcBef>
                <a:spcPts val="1176"/>
              </a:spcBef>
              <a:buSzPct val="75000"/>
              <a:buFont typeface="ArialMT" charset="0"/>
              <a:buChar char="-"/>
              <a:defRPr sz="1800" b="0" i="0" kern="1200">
                <a:solidFill>
                  <a:schemeClr val="tx1"/>
                </a:solidFill>
                <a:latin typeface="+mn-lt"/>
                <a:ea typeface="Calibri" charset="0"/>
                <a:cs typeface="Calibri" charset="0"/>
              </a:defRPr>
            </a:lvl2pPr>
            <a:lvl3pPr marL="685800" indent="-118872" algn="l" defTabSz="457200" rtl="0" eaLnBrk="1" latinLnBrk="0" hangingPunct="1">
              <a:spcBef>
                <a:spcPts val="1176"/>
              </a:spcBef>
              <a:buSzPct val="75000"/>
              <a:buFont typeface="Arial" charset="0"/>
              <a:buChar char="•"/>
              <a:defRPr sz="1800" b="0" i="0" kern="1200">
                <a:solidFill>
                  <a:schemeClr val="tx1"/>
                </a:solidFill>
                <a:latin typeface="+mn-lt"/>
                <a:ea typeface="Calibri" charset="0"/>
                <a:cs typeface="Calibri" charset="0"/>
              </a:defRPr>
            </a:lvl3pPr>
            <a:lvl4pPr marL="914400" indent="-118872" algn="l" defTabSz="457200" rtl="0" eaLnBrk="1" latinLnBrk="0" hangingPunct="1">
              <a:spcBef>
                <a:spcPts val="1176"/>
              </a:spcBef>
              <a:buSzPct val="75000"/>
              <a:buFont typeface=".HelveticaNeueDeskInterface-Regular" charset="-120"/>
              <a:buChar char="-"/>
              <a:defRPr sz="1600" b="0" i="0" kern="1200">
                <a:solidFill>
                  <a:schemeClr val="tx1"/>
                </a:solidFill>
                <a:latin typeface="+mn-lt"/>
                <a:ea typeface="Calibri" charset="0"/>
                <a:cs typeface="Calibri" charset="0"/>
              </a:defRPr>
            </a:lvl4pPr>
            <a:lvl5pPr marL="1143000" indent="-118872" algn="l" defTabSz="457200" rtl="0" eaLnBrk="1" latinLnBrk="0" hangingPunct="1">
              <a:spcBef>
                <a:spcPts val="1176"/>
              </a:spcBef>
              <a:buSzPct val="75000"/>
              <a:buFont typeface="Arial" charset="0"/>
              <a:buChar char="•"/>
              <a:defRPr sz="1600" b="0" i="0" kern="1200">
                <a:solidFill>
                  <a:schemeClr val="tx1"/>
                </a:solidFill>
                <a:latin typeface="+mn-lt"/>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 indent="0" algn="ctr">
              <a:buNone/>
            </a:pPr>
            <a:r>
              <a:rPr lang="en-US" sz="2000" spc="200" dirty="0">
                <a:solidFill>
                  <a:schemeClr val="bg1"/>
                </a:solidFill>
              </a:rPr>
              <a:t>Solution 3</a:t>
            </a:r>
          </a:p>
          <a:p>
            <a:pPr marL="45720" indent="0" algn="ctr">
              <a:spcBef>
                <a:spcPts val="300"/>
              </a:spcBef>
              <a:buNone/>
            </a:pPr>
            <a:r>
              <a:rPr lang="en-US" sz="2000" b="1" spc="200" dirty="0">
                <a:solidFill>
                  <a:schemeClr val="bg1"/>
                </a:solidFill>
              </a:rPr>
              <a:t>REIMBURSEMENT</a:t>
            </a:r>
          </a:p>
        </p:txBody>
      </p:sp>
    </p:spTree>
    <p:extLst>
      <p:ext uri="{BB962C8B-B14F-4D97-AF65-F5344CB8AC3E}">
        <p14:creationId xmlns:p14="http://schemas.microsoft.com/office/powerpoint/2010/main" val="67835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106" y="0"/>
            <a:ext cx="8916894" cy="1295401"/>
          </a:xfrm>
        </p:spPr>
        <p:txBody>
          <a:bodyPr/>
          <a:lstStyle/>
          <a:p>
            <a:r>
              <a:rPr lang="en-US" dirty="0"/>
              <a:t>How the program works</a:t>
            </a:r>
          </a:p>
        </p:txBody>
      </p:sp>
      <p:pic>
        <p:nvPicPr>
          <p:cNvPr id="4" name="Picture 3">
            <a:extLst>
              <a:ext uri="{FF2B5EF4-FFF2-40B4-BE49-F238E27FC236}">
                <a16:creationId xmlns:a16="http://schemas.microsoft.com/office/drawing/2014/main" id="{3C1231BB-BF16-4C88-A6D3-A16A120BB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60" y="1570738"/>
            <a:ext cx="8756986" cy="4066161"/>
          </a:xfrm>
          <a:prstGeom prst="rect">
            <a:avLst/>
          </a:prstGeom>
        </p:spPr>
      </p:pic>
      <p:sp>
        <p:nvSpPr>
          <p:cNvPr id="3" name="Rectangle 2">
            <a:extLst>
              <a:ext uri="{FF2B5EF4-FFF2-40B4-BE49-F238E27FC236}">
                <a16:creationId xmlns:a16="http://schemas.microsoft.com/office/drawing/2014/main" id="{A694A2BA-00E9-4F7F-99CB-0DDBF3212B12}"/>
              </a:ext>
            </a:extLst>
          </p:cNvPr>
          <p:cNvSpPr/>
          <p:nvPr/>
        </p:nvSpPr>
        <p:spPr>
          <a:xfrm>
            <a:off x="2528948" y="1466490"/>
            <a:ext cx="2182483" cy="1962509"/>
          </a:xfrm>
          <a:prstGeom prst="rect">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4304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1295401"/>
          </a:xfrm>
        </p:spPr>
        <p:txBody>
          <a:bodyPr>
            <a:normAutofit/>
          </a:bodyPr>
          <a:lstStyle/>
          <a:p>
            <a:r>
              <a:rPr lang="en-US" dirty="0"/>
              <a:t>Program phases </a:t>
            </a:r>
            <a:br>
              <a:rPr lang="en-US" dirty="0"/>
            </a:br>
            <a:r>
              <a:rPr lang="en-US" sz="3100" b="1" dirty="0"/>
              <a:t>Given Current Funding</a:t>
            </a:r>
            <a:endParaRPr lang="en-US" b="1" dirty="0"/>
          </a:p>
        </p:txBody>
      </p:sp>
      <p:sp>
        <p:nvSpPr>
          <p:cNvPr id="12" name="Content Placeholder 2"/>
          <p:cNvSpPr txBox="1">
            <a:spLocks/>
          </p:cNvSpPr>
          <p:nvPr/>
        </p:nvSpPr>
        <p:spPr>
          <a:xfrm>
            <a:off x="228600" y="1541371"/>
            <a:ext cx="8686798" cy="345948"/>
          </a:xfrm>
          <a:prstGeom prst="rect">
            <a:avLst/>
          </a:prstGeom>
          <a:noFill/>
          <a:ln w="19050">
            <a:solidFill>
              <a:schemeClr val="accent1">
                <a:lumMod val="50000"/>
              </a:schemeClr>
            </a:solidFill>
          </a:ln>
        </p:spPr>
        <p:txBody>
          <a:bodyPr anchor="ctr" anchorCtr="0">
            <a:normAutofit/>
          </a:bodyPr>
          <a:lstStyle>
            <a:lvl1pPr marL="228600" indent="-182880" algn="l" defTabSz="457200" rtl="0" eaLnBrk="1" latinLnBrk="0" hangingPunct="1">
              <a:spcBef>
                <a:spcPts val="1176"/>
              </a:spcBef>
              <a:buClr>
                <a:schemeClr val="accent1"/>
              </a:buClr>
              <a:buSzPct val="75000"/>
              <a:buFont typeface="Arial" charset="0"/>
              <a:buChar char="•"/>
              <a:defRPr sz="2400" b="0" i="0" kern="1200">
                <a:solidFill>
                  <a:schemeClr val="tx1"/>
                </a:solidFill>
                <a:latin typeface="+mn-lt"/>
                <a:ea typeface="Calibri" charset="0"/>
                <a:cs typeface="Calibri" charset="0"/>
              </a:defRPr>
            </a:lvl1pPr>
            <a:lvl2pPr marL="457200" indent="-137160" algn="l" defTabSz="457200" rtl="0" eaLnBrk="1" latinLnBrk="0" hangingPunct="1">
              <a:spcBef>
                <a:spcPts val="1176"/>
              </a:spcBef>
              <a:buSzPct val="75000"/>
              <a:buFont typeface="ArialMT" charset="0"/>
              <a:buChar char="-"/>
              <a:defRPr sz="1800" b="0" i="0" kern="1200">
                <a:solidFill>
                  <a:schemeClr val="tx1"/>
                </a:solidFill>
                <a:latin typeface="+mn-lt"/>
                <a:ea typeface="Calibri" charset="0"/>
                <a:cs typeface="Calibri" charset="0"/>
              </a:defRPr>
            </a:lvl2pPr>
            <a:lvl3pPr marL="685800" indent="-118872" algn="l" defTabSz="457200" rtl="0" eaLnBrk="1" latinLnBrk="0" hangingPunct="1">
              <a:spcBef>
                <a:spcPts val="1176"/>
              </a:spcBef>
              <a:buSzPct val="75000"/>
              <a:buFont typeface="Arial" charset="0"/>
              <a:buChar char="•"/>
              <a:defRPr sz="1800" b="0" i="0" kern="1200">
                <a:solidFill>
                  <a:schemeClr val="tx1"/>
                </a:solidFill>
                <a:latin typeface="+mn-lt"/>
                <a:ea typeface="Calibri" charset="0"/>
                <a:cs typeface="Calibri" charset="0"/>
              </a:defRPr>
            </a:lvl3pPr>
            <a:lvl4pPr marL="914400" indent="-118872" algn="l" defTabSz="457200" rtl="0" eaLnBrk="1" latinLnBrk="0" hangingPunct="1">
              <a:spcBef>
                <a:spcPts val="1176"/>
              </a:spcBef>
              <a:buSzPct val="75000"/>
              <a:buFont typeface=".HelveticaNeueDeskInterface-Regular" charset="-120"/>
              <a:buChar char="-"/>
              <a:defRPr sz="1600" b="0" i="0" kern="1200">
                <a:solidFill>
                  <a:schemeClr val="tx1"/>
                </a:solidFill>
                <a:latin typeface="+mn-lt"/>
                <a:ea typeface="Calibri" charset="0"/>
                <a:cs typeface="Calibri" charset="0"/>
              </a:defRPr>
            </a:lvl4pPr>
            <a:lvl5pPr marL="1143000" indent="-118872" algn="l" defTabSz="457200" rtl="0" eaLnBrk="1" latinLnBrk="0" hangingPunct="1">
              <a:spcBef>
                <a:spcPts val="1176"/>
              </a:spcBef>
              <a:buSzPct val="75000"/>
              <a:buFont typeface="Arial" charset="0"/>
              <a:buChar char="•"/>
              <a:defRPr sz="1600" b="0" i="0" kern="1200">
                <a:solidFill>
                  <a:schemeClr val="tx1"/>
                </a:solidFill>
                <a:latin typeface="+mn-lt"/>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 indent="0" algn="ctr">
              <a:buFont typeface="Arial" charset="0"/>
              <a:buNone/>
            </a:pPr>
            <a:r>
              <a:rPr lang="en-US" sz="1400" b="1" spc="300" dirty="0">
                <a:solidFill>
                  <a:schemeClr val="accent1">
                    <a:lumMod val="50000"/>
                  </a:schemeClr>
                </a:solidFill>
              </a:rPr>
              <a:t>ALL PHASES</a:t>
            </a:r>
          </a:p>
        </p:txBody>
      </p:sp>
      <p:sp>
        <p:nvSpPr>
          <p:cNvPr id="13" name="Content Placeholder 2"/>
          <p:cNvSpPr txBox="1">
            <a:spLocks/>
          </p:cNvSpPr>
          <p:nvPr/>
        </p:nvSpPr>
        <p:spPr>
          <a:xfrm>
            <a:off x="228600" y="1929130"/>
            <a:ext cx="8686798" cy="397765"/>
          </a:xfrm>
          <a:prstGeom prst="rect">
            <a:avLst/>
          </a:prstGeom>
          <a:noFill/>
        </p:spPr>
        <p:txBody>
          <a:bodyPr vert="horz" lIns="91440" tIns="45720" rIns="91440" bIns="45720" rtlCol="0">
            <a:normAutofit/>
          </a:bodyPr>
          <a:lstStyle>
            <a:lvl1pPr marL="228600" indent="-182880" algn="l" defTabSz="457200" rtl="0" eaLnBrk="1" latinLnBrk="0" hangingPunct="1">
              <a:spcBef>
                <a:spcPts val="1176"/>
              </a:spcBef>
              <a:buClr>
                <a:schemeClr val="accent1"/>
              </a:buClr>
              <a:buSzPct val="75000"/>
              <a:buFont typeface="Arial" charset="0"/>
              <a:buChar char="•"/>
              <a:defRPr sz="2400" b="0" i="0" kern="1200">
                <a:solidFill>
                  <a:schemeClr val="tx1"/>
                </a:solidFill>
                <a:latin typeface="+mn-lt"/>
                <a:ea typeface="Calibri" charset="0"/>
                <a:cs typeface="Calibri" charset="0"/>
              </a:defRPr>
            </a:lvl1pPr>
            <a:lvl2pPr marL="457200" indent="-137160" algn="l" defTabSz="457200" rtl="0" eaLnBrk="1" latinLnBrk="0" hangingPunct="1">
              <a:spcBef>
                <a:spcPts val="1176"/>
              </a:spcBef>
              <a:buSzPct val="75000"/>
              <a:buFont typeface="ArialMT" charset="0"/>
              <a:buChar char="-"/>
              <a:defRPr sz="1800" b="0" i="0" kern="1200">
                <a:solidFill>
                  <a:schemeClr val="tx1"/>
                </a:solidFill>
                <a:latin typeface="+mn-lt"/>
                <a:ea typeface="Calibri" charset="0"/>
                <a:cs typeface="Calibri" charset="0"/>
              </a:defRPr>
            </a:lvl2pPr>
            <a:lvl3pPr marL="685800" indent="-118872" algn="l" defTabSz="457200" rtl="0" eaLnBrk="1" latinLnBrk="0" hangingPunct="1">
              <a:spcBef>
                <a:spcPts val="1176"/>
              </a:spcBef>
              <a:buSzPct val="75000"/>
              <a:buFont typeface="Arial" charset="0"/>
              <a:buChar char="•"/>
              <a:defRPr sz="1800" b="0" i="0" kern="1200">
                <a:solidFill>
                  <a:schemeClr val="tx1"/>
                </a:solidFill>
                <a:latin typeface="+mn-lt"/>
                <a:ea typeface="Calibri" charset="0"/>
                <a:cs typeface="Calibri" charset="0"/>
              </a:defRPr>
            </a:lvl3pPr>
            <a:lvl4pPr marL="914400" indent="-118872" algn="l" defTabSz="457200" rtl="0" eaLnBrk="1" latinLnBrk="0" hangingPunct="1">
              <a:spcBef>
                <a:spcPts val="1176"/>
              </a:spcBef>
              <a:buSzPct val="75000"/>
              <a:buFont typeface=".HelveticaNeueDeskInterface-Regular" charset="-120"/>
              <a:buChar char="-"/>
              <a:defRPr sz="1600" b="0" i="0" kern="1200">
                <a:solidFill>
                  <a:schemeClr val="tx1"/>
                </a:solidFill>
                <a:latin typeface="+mn-lt"/>
                <a:ea typeface="Calibri" charset="0"/>
                <a:cs typeface="Calibri" charset="0"/>
              </a:defRPr>
            </a:lvl4pPr>
            <a:lvl5pPr marL="1143000" indent="-118872" algn="l" defTabSz="457200" rtl="0" eaLnBrk="1" latinLnBrk="0" hangingPunct="1">
              <a:spcBef>
                <a:spcPts val="1176"/>
              </a:spcBef>
              <a:buSzPct val="75000"/>
              <a:buFont typeface="Arial" charset="0"/>
              <a:buChar char="•"/>
              <a:defRPr sz="1600" b="0" i="0" kern="1200">
                <a:solidFill>
                  <a:schemeClr val="tx1"/>
                </a:solidFill>
                <a:latin typeface="+mn-lt"/>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 indent="0">
              <a:buNone/>
            </a:pPr>
            <a:r>
              <a:rPr lang="en-US" sz="1400" b="1" dirty="0"/>
              <a:t>Must have major/severe home damage.</a:t>
            </a:r>
          </a:p>
        </p:txBody>
      </p:sp>
      <p:sp>
        <p:nvSpPr>
          <p:cNvPr id="20" name="Content Placeholder 2"/>
          <p:cNvSpPr txBox="1">
            <a:spLocks/>
          </p:cNvSpPr>
          <p:nvPr/>
        </p:nvSpPr>
        <p:spPr>
          <a:xfrm>
            <a:off x="228600" y="2300363"/>
            <a:ext cx="2834640" cy="345948"/>
          </a:xfrm>
          <a:prstGeom prst="rect">
            <a:avLst/>
          </a:prstGeom>
          <a:solidFill>
            <a:srgbClr val="407899">
              <a:alpha val="79608"/>
            </a:srgbClr>
          </a:solidFill>
          <a:ln>
            <a:noFill/>
          </a:ln>
        </p:spPr>
        <p:txBody>
          <a:bodyPr wrap="none" lIns="0" anchor="ctr" anchorCtr="0">
            <a:noAutofit/>
          </a:bodyPr>
          <a:lstStyle>
            <a:lvl1pPr marL="228600" indent="-182880" algn="l" defTabSz="457200" rtl="0" eaLnBrk="1" latinLnBrk="0" hangingPunct="1">
              <a:spcBef>
                <a:spcPts val="1176"/>
              </a:spcBef>
              <a:buClr>
                <a:schemeClr val="accent1"/>
              </a:buClr>
              <a:buSzPct val="75000"/>
              <a:buFont typeface="Arial" charset="0"/>
              <a:buChar char="•"/>
              <a:defRPr sz="2400" b="0" i="0" kern="1200">
                <a:solidFill>
                  <a:schemeClr val="tx1"/>
                </a:solidFill>
                <a:latin typeface="+mn-lt"/>
                <a:ea typeface="Calibri" charset="0"/>
                <a:cs typeface="Calibri" charset="0"/>
              </a:defRPr>
            </a:lvl1pPr>
            <a:lvl2pPr marL="457200" indent="-137160" algn="l" defTabSz="457200" rtl="0" eaLnBrk="1" latinLnBrk="0" hangingPunct="1">
              <a:spcBef>
                <a:spcPts val="1176"/>
              </a:spcBef>
              <a:buSzPct val="75000"/>
              <a:buFont typeface="ArialMT" charset="0"/>
              <a:buChar char="-"/>
              <a:defRPr sz="1800" b="0" i="0" kern="1200">
                <a:solidFill>
                  <a:schemeClr val="tx1"/>
                </a:solidFill>
                <a:latin typeface="+mn-lt"/>
                <a:ea typeface="Calibri" charset="0"/>
                <a:cs typeface="Calibri" charset="0"/>
              </a:defRPr>
            </a:lvl2pPr>
            <a:lvl3pPr marL="685800" indent="-118872" algn="l" defTabSz="457200" rtl="0" eaLnBrk="1" latinLnBrk="0" hangingPunct="1">
              <a:spcBef>
                <a:spcPts val="1176"/>
              </a:spcBef>
              <a:buSzPct val="75000"/>
              <a:buFont typeface="Arial" charset="0"/>
              <a:buChar char="•"/>
              <a:defRPr sz="1800" b="0" i="0" kern="1200">
                <a:solidFill>
                  <a:schemeClr val="tx1"/>
                </a:solidFill>
                <a:latin typeface="+mn-lt"/>
                <a:ea typeface="Calibri" charset="0"/>
                <a:cs typeface="Calibri" charset="0"/>
              </a:defRPr>
            </a:lvl3pPr>
            <a:lvl4pPr marL="914400" indent="-118872" algn="l" defTabSz="457200" rtl="0" eaLnBrk="1" latinLnBrk="0" hangingPunct="1">
              <a:spcBef>
                <a:spcPts val="1176"/>
              </a:spcBef>
              <a:buSzPct val="75000"/>
              <a:buFont typeface=".HelveticaNeueDeskInterface-Regular" charset="-120"/>
              <a:buChar char="-"/>
              <a:defRPr sz="1600" b="0" i="0" kern="1200">
                <a:solidFill>
                  <a:schemeClr val="tx1"/>
                </a:solidFill>
                <a:latin typeface="+mn-lt"/>
                <a:ea typeface="Calibri" charset="0"/>
                <a:cs typeface="Calibri" charset="0"/>
              </a:defRPr>
            </a:lvl4pPr>
            <a:lvl5pPr marL="1143000" indent="-118872" algn="l" defTabSz="457200" rtl="0" eaLnBrk="1" latinLnBrk="0" hangingPunct="1">
              <a:spcBef>
                <a:spcPts val="1176"/>
              </a:spcBef>
              <a:buSzPct val="75000"/>
              <a:buFont typeface="Arial" charset="0"/>
              <a:buChar char="•"/>
              <a:defRPr sz="1600" b="0" i="0" kern="1200">
                <a:solidFill>
                  <a:schemeClr val="tx1"/>
                </a:solidFill>
                <a:latin typeface="+mn-lt"/>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 indent="0" algn="ctr">
              <a:buFont typeface="Arial" charset="0"/>
              <a:buNone/>
            </a:pPr>
            <a:r>
              <a:rPr lang="en-US" sz="1400" b="1" spc="300" dirty="0"/>
              <a:t>PHASE I</a:t>
            </a:r>
          </a:p>
        </p:txBody>
      </p:sp>
      <p:sp>
        <p:nvSpPr>
          <p:cNvPr id="21" name="Content Placeholder 2"/>
          <p:cNvSpPr txBox="1">
            <a:spLocks/>
          </p:cNvSpPr>
          <p:nvPr/>
        </p:nvSpPr>
        <p:spPr>
          <a:xfrm>
            <a:off x="3154679" y="2300363"/>
            <a:ext cx="2834640" cy="345948"/>
          </a:xfrm>
          <a:prstGeom prst="rect">
            <a:avLst/>
          </a:prstGeom>
          <a:solidFill>
            <a:schemeClr val="accent1"/>
          </a:solidFill>
        </p:spPr>
        <p:txBody>
          <a:bodyPr vert="horz" wrap="none" lIns="0" tIns="45720" rIns="91440" bIns="45720" rtlCol="0" anchor="ctr" anchorCtr="0">
            <a:noAutofit/>
          </a:bodyPr>
          <a:lstStyle>
            <a:lvl1pPr marL="228600" indent="-182880" algn="l" defTabSz="457200" rtl="0" eaLnBrk="1" latinLnBrk="0" hangingPunct="1">
              <a:spcBef>
                <a:spcPts val="1176"/>
              </a:spcBef>
              <a:buClr>
                <a:schemeClr val="accent1"/>
              </a:buClr>
              <a:buSzPct val="75000"/>
              <a:buFont typeface="Arial" charset="0"/>
              <a:buChar char="•"/>
              <a:defRPr sz="2400" b="0" i="0" kern="1200">
                <a:solidFill>
                  <a:schemeClr val="tx1"/>
                </a:solidFill>
                <a:latin typeface="+mn-lt"/>
                <a:ea typeface="Calibri" charset="0"/>
                <a:cs typeface="Calibri" charset="0"/>
              </a:defRPr>
            </a:lvl1pPr>
            <a:lvl2pPr marL="457200" indent="-137160" algn="l" defTabSz="457200" rtl="0" eaLnBrk="1" latinLnBrk="0" hangingPunct="1">
              <a:spcBef>
                <a:spcPts val="1176"/>
              </a:spcBef>
              <a:buSzPct val="75000"/>
              <a:buFont typeface="ArialMT" charset="0"/>
              <a:buChar char="-"/>
              <a:defRPr sz="1800" b="0" i="0" kern="1200">
                <a:solidFill>
                  <a:schemeClr val="tx1"/>
                </a:solidFill>
                <a:latin typeface="+mn-lt"/>
                <a:ea typeface="Calibri" charset="0"/>
                <a:cs typeface="Calibri" charset="0"/>
              </a:defRPr>
            </a:lvl2pPr>
            <a:lvl3pPr marL="685800" indent="-118872" algn="l" defTabSz="457200" rtl="0" eaLnBrk="1" latinLnBrk="0" hangingPunct="1">
              <a:spcBef>
                <a:spcPts val="1176"/>
              </a:spcBef>
              <a:buSzPct val="75000"/>
              <a:buFont typeface="Arial" charset="0"/>
              <a:buChar char="•"/>
              <a:defRPr sz="1800" b="0" i="0" kern="1200">
                <a:solidFill>
                  <a:schemeClr val="tx1"/>
                </a:solidFill>
                <a:latin typeface="+mn-lt"/>
                <a:ea typeface="Calibri" charset="0"/>
                <a:cs typeface="Calibri" charset="0"/>
              </a:defRPr>
            </a:lvl3pPr>
            <a:lvl4pPr marL="914400" indent="-118872" algn="l" defTabSz="457200" rtl="0" eaLnBrk="1" latinLnBrk="0" hangingPunct="1">
              <a:spcBef>
                <a:spcPts val="1176"/>
              </a:spcBef>
              <a:buSzPct val="75000"/>
              <a:buFont typeface=".HelveticaNeueDeskInterface-Regular" charset="-120"/>
              <a:buChar char="-"/>
              <a:defRPr sz="1600" b="0" i="0" kern="1200">
                <a:solidFill>
                  <a:schemeClr val="tx1"/>
                </a:solidFill>
                <a:latin typeface="+mn-lt"/>
                <a:ea typeface="Calibri" charset="0"/>
                <a:cs typeface="Calibri" charset="0"/>
              </a:defRPr>
            </a:lvl4pPr>
            <a:lvl5pPr marL="1143000" indent="-118872" algn="l" defTabSz="457200" rtl="0" eaLnBrk="1" latinLnBrk="0" hangingPunct="1">
              <a:spcBef>
                <a:spcPts val="1176"/>
              </a:spcBef>
              <a:buSzPct val="75000"/>
              <a:buFont typeface="Arial" charset="0"/>
              <a:buChar char="•"/>
              <a:defRPr sz="1600" b="0" i="0" kern="1200">
                <a:solidFill>
                  <a:schemeClr val="tx1"/>
                </a:solidFill>
                <a:latin typeface="+mn-lt"/>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 indent="0" algn="ctr">
              <a:buNone/>
            </a:pPr>
            <a:r>
              <a:rPr lang="en-US" sz="1400" b="1" spc="300" dirty="0"/>
              <a:t>PHASE II</a:t>
            </a:r>
          </a:p>
        </p:txBody>
      </p:sp>
      <p:sp>
        <p:nvSpPr>
          <p:cNvPr id="22" name="Content Placeholder 2"/>
          <p:cNvSpPr txBox="1">
            <a:spLocks/>
          </p:cNvSpPr>
          <p:nvPr/>
        </p:nvSpPr>
        <p:spPr>
          <a:xfrm>
            <a:off x="6080758" y="2300363"/>
            <a:ext cx="2834640" cy="345948"/>
          </a:xfrm>
          <a:prstGeom prst="rect">
            <a:avLst/>
          </a:prstGeom>
          <a:solidFill>
            <a:schemeClr val="accent1">
              <a:lumMod val="60000"/>
              <a:lumOff val="40000"/>
            </a:schemeClr>
          </a:solidFill>
        </p:spPr>
        <p:txBody>
          <a:bodyPr vert="horz" wrap="none" lIns="0" tIns="45720" rIns="91440" bIns="45720" rtlCol="0" anchor="ctr" anchorCtr="0">
            <a:noAutofit/>
          </a:bodyPr>
          <a:lstStyle>
            <a:lvl1pPr marL="228600" indent="-182880" algn="l" defTabSz="457200" rtl="0" eaLnBrk="1" latinLnBrk="0" hangingPunct="1">
              <a:spcBef>
                <a:spcPts val="1176"/>
              </a:spcBef>
              <a:buClr>
                <a:schemeClr val="accent1"/>
              </a:buClr>
              <a:buSzPct val="75000"/>
              <a:buFont typeface="Arial" charset="0"/>
              <a:buChar char="•"/>
              <a:defRPr sz="2400" b="0" i="0" kern="1200">
                <a:solidFill>
                  <a:schemeClr val="tx1"/>
                </a:solidFill>
                <a:latin typeface="+mn-lt"/>
                <a:ea typeface="Calibri" charset="0"/>
                <a:cs typeface="Calibri" charset="0"/>
              </a:defRPr>
            </a:lvl1pPr>
            <a:lvl2pPr marL="457200" indent="-137160" algn="l" defTabSz="457200" rtl="0" eaLnBrk="1" latinLnBrk="0" hangingPunct="1">
              <a:spcBef>
                <a:spcPts val="1176"/>
              </a:spcBef>
              <a:buSzPct val="75000"/>
              <a:buFont typeface="ArialMT" charset="0"/>
              <a:buChar char="-"/>
              <a:defRPr sz="1800" b="0" i="0" kern="1200">
                <a:solidFill>
                  <a:schemeClr val="tx1"/>
                </a:solidFill>
                <a:latin typeface="+mn-lt"/>
                <a:ea typeface="Calibri" charset="0"/>
                <a:cs typeface="Calibri" charset="0"/>
              </a:defRPr>
            </a:lvl2pPr>
            <a:lvl3pPr marL="685800" indent="-118872" algn="l" defTabSz="457200" rtl="0" eaLnBrk="1" latinLnBrk="0" hangingPunct="1">
              <a:spcBef>
                <a:spcPts val="1176"/>
              </a:spcBef>
              <a:buSzPct val="75000"/>
              <a:buFont typeface="Arial" charset="0"/>
              <a:buChar char="•"/>
              <a:defRPr sz="1800" b="0" i="0" kern="1200">
                <a:solidFill>
                  <a:schemeClr val="tx1"/>
                </a:solidFill>
                <a:latin typeface="+mn-lt"/>
                <a:ea typeface="Calibri" charset="0"/>
                <a:cs typeface="Calibri" charset="0"/>
              </a:defRPr>
            </a:lvl3pPr>
            <a:lvl4pPr marL="914400" indent="-118872" algn="l" defTabSz="457200" rtl="0" eaLnBrk="1" latinLnBrk="0" hangingPunct="1">
              <a:spcBef>
                <a:spcPts val="1176"/>
              </a:spcBef>
              <a:buSzPct val="75000"/>
              <a:buFont typeface=".HelveticaNeueDeskInterface-Regular" charset="-120"/>
              <a:buChar char="-"/>
              <a:defRPr sz="1600" b="0" i="0" kern="1200">
                <a:solidFill>
                  <a:schemeClr val="tx1"/>
                </a:solidFill>
                <a:latin typeface="+mn-lt"/>
                <a:ea typeface="Calibri" charset="0"/>
                <a:cs typeface="Calibri" charset="0"/>
              </a:defRPr>
            </a:lvl4pPr>
            <a:lvl5pPr marL="1143000" indent="-118872" algn="l" defTabSz="457200" rtl="0" eaLnBrk="1" latinLnBrk="0" hangingPunct="1">
              <a:spcBef>
                <a:spcPts val="1176"/>
              </a:spcBef>
              <a:buSzPct val="75000"/>
              <a:buFont typeface="Arial" charset="0"/>
              <a:buChar char="•"/>
              <a:defRPr sz="1600" b="0" i="0" kern="1200">
                <a:solidFill>
                  <a:schemeClr val="tx1"/>
                </a:solidFill>
                <a:latin typeface="+mn-lt"/>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 indent="0" algn="ctr">
              <a:buNone/>
            </a:pPr>
            <a:r>
              <a:rPr lang="en-US" sz="1400" b="1" spc="300" dirty="0"/>
              <a:t>PHASE III</a:t>
            </a:r>
          </a:p>
        </p:txBody>
      </p:sp>
      <p:sp>
        <p:nvSpPr>
          <p:cNvPr id="23" name="Content Placeholder 2"/>
          <p:cNvSpPr txBox="1">
            <a:spLocks/>
          </p:cNvSpPr>
          <p:nvPr/>
        </p:nvSpPr>
        <p:spPr>
          <a:xfrm>
            <a:off x="228600" y="2665819"/>
            <a:ext cx="2834640" cy="1298434"/>
          </a:xfrm>
          <a:prstGeom prst="rect">
            <a:avLst/>
          </a:prstGeom>
          <a:noFill/>
        </p:spPr>
        <p:txBody>
          <a:bodyPr vert="horz" lIns="91440" tIns="45720" rIns="91440" bIns="45720" rtlCol="0">
            <a:normAutofit/>
          </a:bodyPr>
          <a:lstStyle>
            <a:lvl1pPr marL="228600" indent="-182880" algn="l" defTabSz="457200" rtl="0" eaLnBrk="1" latinLnBrk="0" hangingPunct="1">
              <a:spcBef>
                <a:spcPts val="1176"/>
              </a:spcBef>
              <a:buClr>
                <a:schemeClr val="accent1"/>
              </a:buClr>
              <a:buSzPct val="75000"/>
              <a:buFont typeface="Arial" charset="0"/>
              <a:buChar char="•"/>
              <a:defRPr sz="2400" b="0" i="0" kern="1200">
                <a:solidFill>
                  <a:schemeClr val="tx1"/>
                </a:solidFill>
                <a:latin typeface="+mn-lt"/>
                <a:ea typeface="Calibri" charset="0"/>
                <a:cs typeface="Calibri" charset="0"/>
              </a:defRPr>
            </a:lvl1pPr>
            <a:lvl2pPr marL="457200" indent="-137160" algn="l" defTabSz="457200" rtl="0" eaLnBrk="1" latinLnBrk="0" hangingPunct="1">
              <a:spcBef>
                <a:spcPts val="1176"/>
              </a:spcBef>
              <a:buSzPct val="75000"/>
              <a:buFont typeface="ArialMT" charset="0"/>
              <a:buChar char="-"/>
              <a:defRPr sz="1800" b="0" i="0" kern="1200">
                <a:solidFill>
                  <a:schemeClr val="tx1"/>
                </a:solidFill>
                <a:latin typeface="+mn-lt"/>
                <a:ea typeface="Calibri" charset="0"/>
                <a:cs typeface="Calibri" charset="0"/>
              </a:defRPr>
            </a:lvl2pPr>
            <a:lvl3pPr marL="685800" indent="-118872" algn="l" defTabSz="457200" rtl="0" eaLnBrk="1" latinLnBrk="0" hangingPunct="1">
              <a:spcBef>
                <a:spcPts val="1176"/>
              </a:spcBef>
              <a:buSzPct val="75000"/>
              <a:buFont typeface="Arial" charset="0"/>
              <a:buChar char="•"/>
              <a:defRPr sz="1800" b="0" i="0" kern="1200">
                <a:solidFill>
                  <a:schemeClr val="tx1"/>
                </a:solidFill>
                <a:latin typeface="+mn-lt"/>
                <a:ea typeface="Calibri" charset="0"/>
                <a:cs typeface="Calibri" charset="0"/>
              </a:defRPr>
            </a:lvl3pPr>
            <a:lvl4pPr marL="914400" indent="-118872" algn="l" defTabSz="457200" rtl="0" eaLnBrk="1" latinLnBrk="0" hangingPunct="1">
              <a:spcBef>
                <a:spcPts val="1176"/>
              </a:spcBef>
              <a:buSzPct val="75000"/>
              <a:buFont typeface=".HelveticaNeueDeskInterface-Regular" charset="-120"/>
              <a:buChar char="-"/>
              <a:defRPr sz="1600" b="0" i="0" kern="1200">
                <a:solidFill>
                  <a:schemeClr val="tx1"/>
                </a:solidFill>
                <a:latin typeface="+mn-lt"/>
                <a:ea typeface="Calibri" charset="0"/>
                <a:cs typeface="Calibri" charset="0"/>
              </a:defRPr>
            </a:lvl4pPr>
            <a:lvl5pPr marL="1143000" indent="-118872" algn="l" defTabSz="457200" rtl="0" eaLnBrk="1" latinLnBrk="0" hangingPunct="1">
              <a:spcBef>
                <a:spcPts val="1176"/>
              </a:spcBef>
              <a:buSzPct val="75000"/>
              <a:buFont typeface="Arial" charset="0"/>
              <a:buChar char="•"/>
              <a:defRPr sz="1600" b="0" i="0" kern="1200">
                <a:solidFill>
                  <a:schemeClr val="tx1"/>
                </a:solidFill>
                <a:latin typeface="+mn-lt"/>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sz="1300" dirty="0"/>
              <a:t>Low-to-moderate income* </a:t>
            </a:r>
          </a:p>
          <a:p>
            <a:pPr>
              <a:spcBef>
                <a:spcPts val="600"/>
              </a:spcBef>
            </a:pPr>
            <a:r>
              <a:rPr lang="en-US" sz="1300" dirty="0"/>
              <a:t>Elderly or persons with disabilities</a:t>
            </a:r>
          </a:p>
          <a:p>
            <a:pPr>
              <a:spcBef>
                <a:spcPts val="600"/>
              </a:spcBef>
            </a:pPr>
            <a:r>
              <a:rPr lang="en-US" sz="1300" dirty="0"/>
              <a:t>Outside the floodplain</a:t>
            </a:r>
          </a:p>
        </p:txBody>
      </p:sp>
      <p:sp>
        <p:nvSpPr>
          <p:cNvPr id="24" name="Content Placeholder 2"/>
          <p:cNvSpPr txBox="1">
            <a:spLocks/>
          </p:cNvSpPr>
          <p:nvPr/>
        </p:nvSpPr>
        <p:spPr>
          <a:xfrm>
            <a:off x="3154679" y="2665818"/>
            <a:ext cx="2834640" cy="1298434"/>
          </a:xfrm>
          <a:prstGeom prst="rect">
            <a:avLst/>
          </a:prstGeom>
          <a:noFill/>
        </p:spPr>
        <p:txBody>
          <a:bodyPr vert="horz" lIns="91440" tIns="45720" rIns="91440" bIns="45720" rtlCol="0">
            <a:noAutofit/>
          </a:bodyPr>
          <a:lstStyle>
            <a:lvl1pPr marL="228600" indent="-182880" algn="l" defTabSz="457200" rtl="0" eaLnBrk="1" latinLnBrk="0" hangingPunct="1">
              <a:spcBef>
                <a:spcPts val="1176"/>
              </a:spcBef>
              <a:buClr>
                <a:schemeClr val="accent1"/>
              </a:buClr>
              <a:buSzPct val="75000"/>
              <a:buFont typeface="Arial" charset="0"/>
              <a:buChar char="•"/>
              <a:defRPr sz="2400" b="0" i="0" kern="1200">
                <a:solidFill>
                  <a:schemeClr val="tx1"/>
                </a:solidFill>
                <a:latin typeface="+mn-lt"/>
                <a:ea typeface="Calibri" charset="0"/>
                <a:cs typeface="Calibri" charset="0"/>
              </a:defRPr>
            </a:lvl1pPr>
            <a:lvl2pPr marL="457200" indent="-137160" algn="l" defTabSz="457200" rtl="0" eaLnBrk="1" latinLnBrk="0" hangingPunct="1">
              <a:spcBef>
                <a:spcPts val="1176"/>
              </a:spcBef>
              <a:buSzPct val="75000"/>
              <a:buFont typeface="ArialMT" charset="0"/>
              <a:buChar char="-"/>
              <a:defRPr sz="1800" b="0" i="0" kern="1200">
                <a:solidFill>
                  <a:schemeClr val="tx1"/>
                </a:solidFill>
                <a:latin typeface="+mn-lt"/>
                <a:ea typeface="Calibri" charset="0"/>
                <a:cs typeface="Calibri" charset="0"/>
              </a:defRPr>
            </a:lvl2pPr>
            <a:lvl3pPr marL="685800" indent="-118872" algn="l" defTabSz="457200" rtl="0" eaLnBrk="1" latinLnBrk="0" hangingPunct="1">
              <a:spcBef>
                <a:spcPts val="1176"/>
              </a:spcBef>
              <a:buSzPct val="75000"/>
              <a:buFont typeface="Arial" charset="0"/>
              <a:buChar char="•"/>
              <a:defRPr sz="1800" b="0" i="0" kern="1200">
                <a:solidFill>
                  <a:schemeClr val="tx1"/>
                </a:solidFill>
                <a:latin typeface="+mn-lt"/>
                <a:ea typeface="Calibri" charset="0"/>
                <a:cs typeface="Calibri" charset="0"/>
              </a:defRPr>
            </a:lvl3pPr>
            <a:lvl4pPr marL="914400" indent="-118872" algn="l" defTabSz="457200" rtl="0" eaLnBrk="1" latinLnBrk="0" hangingPunct="1">
              <a:spcBef>
                <a:spcPts val="1176"/>
              </a:spcBef>
              <a:buSzPct val="75000"/>
              <a:buFont typeface=".HelveticaNeueDeskInterface-Regular" charset="-120"/>
              <a:buChar char="-"/>
              <a:defRPr sz="1600" b="0" i="0" kern="1200">
                <a:solidFill>
                  <a:schemeClr val="tx1"/>
                </a:solidFill>
                <a:latin typeface="+mn-lt"/>
                <a:ea typeface="Calibri" charset="0"/>
                <a:cs typeface="Calibri" charset="0"/>
              </a:defRPr>
            </a:lvl4pPr>
            <a:lvl5pPr marL="1143000" indent="-118872" algn="l" defTabSz="457200" rtl="0" eaLnBrk="1" latinLnBrk="0" hangingPunct="1">
              <a:spcBef>
                <a:spcPts val="1176"/>
              </a:spcBef>
              <a:buSzPct val="75000"/>
              <a:buFont typeface="Arial" charset="0"/>
              <a:buChar char="•"/>
              <a:defRPr sz="1600" b="0" i="0" kern="1200">
                <a:solidFill>
                  <a:schemeClr val="tx1"/>
                </a:solidFill>
                <a:latin typeface="+mn-lt"/>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sz="1300" dirty="0"/>
              <a:t>Low-to-moderate income*  </a:t>
            </a:r>
          </a:p>
          <a:p>
            <a:pPr>
              <a:spcBef>
                <a:spcPts val="600"/>
              </a:spcBef>
            </a:pPr>
            <a:r>
              <a:rPr lang="en-US" sz="1300" dirty="0"/>
              <a:t>Elderly or persons with disabilities</a:t>
            </a:r>
          </a:p>
          <a:p>
            <a:pPr>
              <a:spcBef>
                <a:spcPts val="600"/>
              </a:spcBef>
            </a:pPr>
            <a:r>
              <a:rPr lang="en-US" sz="1300" dirty="0"/>
              <a:t>Inside the floodplain</a:t>
            </a:r>
          </a:p>
        </p:txBody>
      </p:sp>
      <p:sp>
        <p:nvSpPr>
          <p:cNvPr id="25" name="Content Placeholder 2"/>
          <p:cNvSpPr txBox="1">
            <a:spLocks/>
          </p:cNvSpPr>
          <p:nvPr/>
        </p:nvSpPr>
        <p:spPr>
          <a:xfrm>
            <a:off x="6080758" y="2665818"/>
            <a:ext cx="2834640" cy="1298434"/>
          </a:xfrm>
          <a:prstGeom prst="rect">
            <a:avLst/>
          </a:prstGeom>
          <a:noFill/>
        </p:spPr>
        <p:txBody>
          <a:bodyPr vert="horz" lIns="91440" tIns="45720" rIns="91440" bIns="45720" rtlCol="0">
            <a:noAutofit/>
          </a:bodyPr>
          <a:lstStyle>
            <a:lvl1pPr marL="228600" indent="-182880" algn="l" defTabSz="457200" rtl="0" eaLnBrk="1" latinLnBrk="0" hangingPunct="1">
              <a:spcBef>
                <a:spcPts val="1176"/>
              </a:spcBef>
              <a:buClr>
                <a:schemeClr val="accent1"/>
              </a:buClr>
              <a:buSzPct val="75000"/>
              <a:buFont typeface="Arial" charset="0"/>
              <a:buChar char="•"/>
              <a:defRPr sz="2400" b="0" i="0" kern="1200">
                <a:solidFill>
                  <a:schemeClr val="tx1"/>
                </a:solidFill>
                <a:latin typeface="+mn-lt"/>
                <a:ea typeface="Calibri" charset="0"/>
                <a:cs typeface="Calibri" charset="0"/>
              </a:defRPr>
            </a:lvl1pPr>
            <a:lvl2pPr marL="457200" indent="-137160" algn="l" defTabSz="457200" rtl="0" eaLnBrk="1" latinLnBrk="0" hangingPunct="1">
              <a:spcBef>
                <a:spcPts val="1176"/>
              </a:spcBef>
              <a:buSzPct val="75000"/>
              <a:buFont typeface="ArialMT" charset="0"/>
              <a:buChar char="-"/>
              <a:defRPr sz="1800" b="0" i="0" kern="1200">
                <a:solidFill>
                  <a:schemeClr val="tx1"/>
                </a:solidFill>
                <a:latin typeface="+mn-lt"/>
                <a:ea typeface="Calibri" charset="0"/>
                <a:cs typeface="Calibri" charset="0"/>
              </a:defRPr>
            </a:lvl2pPr>
            <a:lvl3pPr marL="685800" indent="-118872" algn="l" defTabSz="457200" rtl="0" eaLnBrk="1" latinLnBrk="0" hangingPunct="1">
              <a:spcBef>
                <a:spcPts val="1176"/>
              </a:spcBef>
              <a:buSzPct val="75000"/>
              <a:buFont typeface="Arial" charset="0"/>
              <a:buChar char="•"/>
              <a:defRPr sz="1800" b="0" i="0" kern="1200">
                <a:solidFill>
                  <a:schemeClr val="tx1"/>
                </a:solidFill>
                <a:latin typeface="+mn-lt"/>
                <a:ea typeface="Calibri" charset="0"/>
                <a:cs typeface="Calibri" charset="0"/>
              </a:defRPr>
            </a:lvl3pPr>
            <a:lvl4pPr marL="914400" indent="-118872" algn="l" defTabSz="457200" rtl="0" eaLnBrk="1" latinLnBrk="0" hangingPunct="1">
              <a:spcBef>
                <a:spcPts val="1176"/>
              </a:spcBef>
              <a:buSzPct val="75000"/>
              <a:buFont typeface=".HelveticaNeueDeskInterface-Regular" charset="-120"/>
              <a:buChar char="-"/>
              <a:defRPr sz="1600" b="0" i="0" kern="1200">
                <a:solidFill>
                  <a:schemeClr val="tx1"/>
                </a:solidFill>
                <a:latin typeface="+mn-lt"/>
                <a:ea typeface="Calibri" charset="0"/>
                <a:cs typeface="Calibri" charset="0"/>
              </a:defRPr>
            </a:lvl4pPr>
            <a:lvl5pPr marL="1143000" indent="-118872" algn="l" defTabSz="457200" rtl="0" eaLnBrk="1" latinLnBrk="0" hangingPunct="1">
              <a:spcBef>
                <a:spcPts val="1176"/>
              </a:spcBef>
              <a:buSzPct val="75000"/>
              <a:buFont typeface="Arial" charset="0"/>
              <a:buChar char="•"/>
              <a:defRPr sz="1600" b="0" i="0" kern="1200">
                <a:solidFill>
                  <a:schemeClr val="tx1"/>
                </a:solidFill>
                <a:latin typeface="+mn-lt"/>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sz="1300" dirty="0"/>
              <a:t>Reside within one of the 10 most impacted or distressed parishes</a:t>
            </a:r>
          </a:p>
          <a:p>
            <a:pPr>
              <a:spcBef>
                <a:spcPts val="600"/>
              </a:spcBef>
            </a:pPr>
            <a:r>
              <a:rPr lang="en-US" sz="1300" dirty="0"/>
              <a:t>Outside the floodplain</a:t>
            </a:r>
          </a:p>
          <a:p>
            <a:pPr>
              <a:spcBef>
                <a:spcPts val="600"/>
              </a:spcBef>
            </a:pPr>
            <a:r>
              <a:rPr lang="en-US" sz="1300" dirty="0"/>
              <a:t>No priority due to income</a:t>
            </a:r>
          </a:p>
        </p:txBody>
      </p:sp>
      <p:sp>
        <p:nvSpPr>
          <p:cNvPr id="26" name="Content Placeholder 2"/>
          <p:cNvSpPr txBox="1">
            <a:spLocks/>
          </p:cNvSpPr>
          <p:nvPr/>
        </p:nvSpPr>
        <p:spPr>
          <a:xfrm>
            <a:off x="228600" y="4069838"/>
            <a:ext cx="2834640" cy="345948"/>
          </a:xfrm>
          <a:prstGeom prst="rect">
            <a:avLst/>
          </a:prstGeom>
          <a:solidFill>
            <a:schemeClr val="accent1">
              <a:lumMod val="60000"/>
              <a:lumOff val="40000"/>
            </a:schemeClr>
          </a:solidFill>
        </p:spPr>
        <p:txBody>
          <a:bodyPr wrap="none" lIns="0" anchor="ctr" anchorCtr="0">
            <a:noAutofit/>
          </a:bodyPr>
          <a:lstStyle>
            <a:lvl1pPr marL="228600" indent="-182880" algn="l" defTabSz="457200" rtl="0" eaLnBrk="1" latinLnBrk="0" hangingPunct="1">
              <a:spcBef>
                <a:spcPts val="1176"/>
              </a:spcBef>
              <a:buClr>
                <a:schemeClr val="accent1"/>
              </a:buClr>
              <a:buSzPct val="75000"/>
              <a:buFont typeface="Arial" charset="0"/>
              <a:buChar char="•"/>
              <a:defRPr sz="2400" b="0" i="0" kern="1200">
                <a:solidFill>
                  <a:schemeClr val="tx1"/>
                </a:solidFill>
                <a:latin typeface="+mn-lt"/>
                <a:ea typeface="Calibri" charset="0"/>
                <a:cs typeface="Calibri" charset="0"/>
              </a:defRPr>
            </a:lvl1pPr>
            <a:lvl2pPr marL="457200" indent="-137160" algn="l" defTabSz="457200" rtl="0" eaLnBrk="1" latinLnBrk="0" hangingPunct="1">
              <a:spcBef>
                <a:spcPts val="1176"/>
              </a:spcBef>
              <a:buSzPct val="75000"/>
              <a:buFont typeface="ArialMT" charset="0"/>
              <a:buChar char="-"/>
              <a:defRPr sz="1800" b="0" i="0" kern="1200">
                <a:solidFill>
                  <a:schemeClr val="tx1"/>
                </a:solidFill>
                <a:latin typeface="+mn-lt"/>
                <a:ea typeface="Calibri" charset="0"/>
                <a:cs typeface="Calibri" charset="0"/>
              </a:defRPr>
            </a:lvl2pPr>
            <a:lvl3pPr marL="685800" indent="-118872" algn="l" defTabSz="457200" rtl="0" eaLnBrk="1" latinLnBrk="0" hangingPunct="1">
              <a:spcBef>
                <a:spcPts val="1176"/>
              </a:spcBef>
              <a:buSzPct val="75000"/>
              <a:buFont typeface="Arial" charset="0"/>
              <a:buChar char="•"/>
              <a:defRPr sz="1800" b="0" i="0" kern="1200">
                <a:solidFill>
                  <a:schemeClr val="tx1"/>
                </a:solidFill>
                <a:latin typeface="+mn-lt"/>
                <a:ea typeface="Calibri" charset="0"/>
                <a:cs typeface="Calibri" charset="0"/>
              </a:defRPr>
            </a:lvl3pPr>
            <a:lvl4pPr marL="914400" indent="-118872" algn="l" defTabSz="457200" rtl="0" eaLnBrk="1" latinLnBrk="0" hangingPunct="1">
              <a:spcBef>
                <a:spcPts val="1176"/>
              </a:spcBef>
              <a:buSzPct val="75000"/>
              <a:buFont typeface=".HelveticaNeueDeskInterface-Regular" charset="-120"/>
              <a:buChar char="-"/>
              <a:defRPr sz="1600" b="0" i="0" kern="1200">
                <a:solidFill>
                  <a:schemeClr val="tx1"/>
                </a:solidFill>
                <a:latin typeface="+mn-lt"/>
                <a:ea typeface="Calibri" charset="0"/>
                <a:cs typeface="Calibri" charset="0"/>
              </a:defRPr>
            </a:lvl4pPr>
            <a:lvl5pPr marL="1143000" indent="-118872" algn="l" defTabSz="457200" rtl="0" eaLnBrk="1" latinLnBrk="0" hangingPunct="1">
              <a:spcBef>
                <a:spcPts val="1176"/>
              </a:spcBef>
              <a:buSzPct val="75000"/>
              <a:buFont typeface="Arial" charset="0"/>
              <a:buChar char="•"/>
              <a:defRPr sz="1600" b="0" i="0" kern="1200">
                <a:solidFill>
                  <a:schemeClr val="tx1"/>
                </a:solidFill>
                <a:latin typeface="+mn-lt"/>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 indent="0" algn="ctr">
              <a:buNone/>
            </a:pPr>
            <a:r>
              <a:rPr lang="en-US" sz="1400" b="1" spc="300" dirty="0"/>
              <a:t>PHASE IV</a:t>
            </a:r>
          </a:p>
        </p:txBody>
      </p:sp>
      <p:sp>
        <p:nvSpPr>
          <p:cNvPr id="27" name="Content Placeholder 2"/>
          <p:cNvSpPr txBox="1">
            <a:spLocks/>
          </p:cNvSpPr>
          <p:nvPr/>
        </p:nvSpPr>
        <p:spPr>
          <a:xfrm>
            <a:off x="3154679" y="4069838"/>
            <a:ext cx="2834640" cy="345948"/>
          </a:xfrm>
          <a:prstGeom prst="rect">
            <a:avLst/>
          </a:prstGeom>
          <a:solidFill>
            <a:schemeClr val="accent1">
              <a:lumMod val="40000"/>
              <a:lumOff val="60000"/>
            </a:schemeClr>
          </a:solidFill>
        </p:spPr>
        <p:txBody>
          <a:bodyPr vert="horz" wrap="none" lIns="0" tIns="45720" rIns="91440" bIns="45720" rtlCol="0" anchor="ctr" anchorCtr="0">
            <a:noAutofit/>
          </a:bodyPr>
          <a:lstStyle>
            <a:lvl1pPr marL="228600" indent="-182880" algn="l" defTabSz="457200" rtl="0" eaLnBrk="1" latinLnBrk="0" hangingPunct="1">
              <a:spcBef>
                <a:spcPts val="1176"/>
              </a:spcBef>
              <a:buClr>
                <a:schemeClr val="accent1"/>
              </a:buClr>
              <a:buSzPct val="75000"/>
              <a:buFont typeface="Arial" charset="0"/>
              <a:buChar char="•"/>
              <a:defRPr sz="2400" b="0" i="0" kern="1200">
                <a:solidFill>
                  <a:schemeClr val="tx1"/>
                </a:solidFill>
                <a:latin typeface="+mn-lt"/>
                <a:ea typeface="Calibri" charset="0"/>
                <a:cs typeface="Calibri" charset="0"/>
              </a:defRPr>
            </a:lvl1pPr>
            <a:lvl2pPr marL="457200" indent="-137160" algn="l" defTabSz="457200" rtl="0" eaLnBrk="1" latinLnBrk="0" hangingPunct="1">
              <a:spcBef>
                <a:spcPts val="1176"/>
              </a:spcBef>
              <a:buSzPct val="75000"/>
              <a:buFont typeface="ArialMT" charset="0"/>
              <a:buChar char="-"/>
              <a:defRPr sz="1800" b="0" i="0" kern="1200">
                <a:solidFill>
                  <a:schemeClr val="tx1"/>
                </a:solidFill>
                <a:latin typeface="+mn-lt"/>
                <a:ea typeface="Calibri" charset="0"/>
                <a:cs typeface="Calibri" charset="0"/>
              </a:defRPr>
            </a:lvl2pPr>
            <a:lvl3pPr marL="685800" indent="-118872" algn="l" defTabSz="457200" rtl="0" eaLnBrk="1" latinLnBrk="0" hangingPunct="1">
              <a:spcBef>
                <a:spcPts val="1176"/>
              </a:spcBef>
              <a:buSzPct val="75000"/>
              <a:buFont typeface="Arial" charset="0"/>
              <a:buChar char="•"/>
              <a:defRPr sz="1800" b="0" i="0" kern="1200">
                <a:solidFill>
                  <a:schemeClr val="tx1"/>
                </a:solidFill>
                <a:latin typeface="+mn-lt"/>
                <a:ea typeface="Calibri" charset="0"/>
                <a:cs typeface="Calibri" charset="0"/>
              </a:defRPr>
            </a:lvl3pPr>
            <a:lvl4pPr marL="914400" indent="-118872" algn="l" defTabSz="457200" rtl="0" eaLnBrk="1" latinLnBrk="0" hangingPunct="1">
              <a:spcBef>
                <a:spcPts val="1176"/>
              </a:spcBef>
              <a:buSzPct val="75000"/>
              <a:buFont typeface=".HelveticaNeueDeskInterface-Regular" charset="-120"/>
              <a:buChar char="-"/>
              <a:defRPr sz="1600" b="0" i="0" kern="1200">
                <a:solidFill>
                  <a:schemeClr val="tx1"/>
                </a:solidFill>
                <a:latin typeface="+mn-lt"/>
                <a:ea typeface="Calibri" charset="0"/>
                <a:cs typeface="Calibri" charset="0"/>
              </a:defRPr>
            </a:lvl4pPr>
            <a:lvl5pPr marL="1143000" indent="-118872" algn="l" defTabSz="457200" rtl="0" eaLnBrk="1" latinLnBrk="0" hangingPunct="1">
              <a:spcBef>
                <a:spcPts val="1176"/>
              </a:spcBef>
              <a:buSzPct val="75000"/>
              <a:buFont typeface="Arial" charset="0"/>
              <a:buChar char="•"/>
              <a:defRPr sz="1600" b="0" i="0" kern="1200">
                <a:solidFill>
                  <a:schemeClr val="tx1"/>
                </a:solidFill>
                <a:latin typeface="+mn-lt"/>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 indent="0" algn="ctr">
              <a:buNone/>
            </a:pPr>
            <a:r>
              <a:rPr lang="en-US" sz="1400" b="1" spc="300" dirty="0"/>
              <a:t>PHASE V</a:t>
            </a:r>
          </a:p>
        </p:txBody>
      </p:sp>
      <p:sp>
        <p:nvSpPr>
          <p:cNvPr id="28" name="Content Placeholder 2"/>
          <p:cNvSpPr txBox="1">
            <a:spLocks/>
          </p:cNvSpPr>
          <p:nvPr/>
        </p:nvSpPr>
        <p:spPr>
          <a:xfrm>
            <a:off x="6080758" y="4069838"/>
            <a:ext cx="2834640" cy="345948"/>
          </a:xfrm>
          <a:prstGeom prst="rect">
            <a:avLst/>
          </a:prstGeom>
          <a:solidFill>
            <a:schemeClr val="accent1">
              <a:lumMod val="20000"/>
              <a:lumOff val="80000"/>
            </a:schemeClr>
          </a:solidFill>
        </p:spPr>
        <p:txBody>
          <a:bodyPr vert="horz" wrap="none" lIns="0" tIns="45720" rIns="91440" bIns="45720" rtlCol="0" anchor="ctr" anchorCtr="0">
            <a:noAutofit/>
          </a:bodyPr>
          <a:lstStyle>
            <a:lvl1pPr marL="228600" indent="-182880" algn="l" defTabSz="457200" rtl="0" eaLnBrk="1" latinLnBrk="0" hangingPunct="1">
              <a:spcBef>
                <a:spcPts val="1176"/>
              </a:spcBef>
              <a:buClr>
                <a:schemeClr val="accent1"/>
              </a:buClr>
              <a:buSzPct val="75000"/>
              <a:buFont typeface="Arial" charset="0"/>
              <a:buChar char="•"/>
              <a:defRPr sz="2400" b="0" i="0" kern="1200">
                <a:solidFill>
                  <a:schemeClr val="tx1"/>
                </a:solidFill>
                <a:latin typeface="+mn-lt"/>
                <a:ea typeface="Calibri" charset="0"/>
                <a:cs typeface="Calibri" charset="0"/>
              </a:defRPr>
            </a:lvl1pPr>
            <a:lvl2pPr marL="457200" indent="-137160" algn="l" defTabSz="457200" rtl="0" eaLnBrk="1" latinLnBrk="0" hangingPunct="1">
              <a:spcBef>
                <a:spcPts val="1176"/>
              </a:spcBef>
              <a:buSzPct val="75000"/>
              <a:buFont typeface="ArialMT" charset="0"/>
              <a:buChar char="-"/>
              <a:defRPr sz="1800" b="0" i="0" kern="1200">
                <a:solidFill>
                  <a:schemeClr val="tx1"/>
                </a:solidFill>
                <a:latin typeface="+mn-lt"/>
                <a:ea typeface="Calibri" charset="0"/>
                <a:cs typeface="Calibri" charset="0"/>
              </a:defRPr>
            </a:lvl2pPr>
            <a:lvl3pPr marL="685800" indent="-118872" algn="l" defTabSz="457200" rtl="0" eaLnBrk="1" latinLnBrk="0" hangingPunct="1">
              <a:spcBef>
                <a:spcPts val="1176"/>
              </a:spcBef>
              <a:buSzPct val="75000"/>
              <a:buFont typeface="Arial" charset="0"/>
              <a:buChar char="•"/>
              <a:defRPr sz="1800" b="0" i="0" kern="1200">
                <a:solidFill>
                  <a:schemeClr val="tx1"/>
                </a:solidFill>
                <a:latin typeface="+mn-lt"/>
                <a:ea typeface="Calibri" charset="0"/>
                <a:cs typeface="Calibri" charset="0"/>
              </a:defRPr>
            </a:lvl3pPr>
            <a:lvl4pPr marL="914400" indent="-118872" algn="l" defTabSz="457200" rtl="0" eaLnBrk="1" latinLnBrk="0" hangingPunct="1">
              <a:spcBef>
                <a:spcPts val="1176"/>
              </a:spcBef>
              <a:buSzPct val="75000"/>
              <a:buFont typeface=".HelveticaNeueDeskInterface-Regular" charset="-120"/>
              <a:buChar char="-"/>
              <a:defRPr sz="1600" b="0" i="0" kern="1200">
                <a:solidFill>
                  <a:schemeClr val="tx1"/>
                </a:solidFill>
                <a:latin typeface="+mn-lt"/>
                <a:ea typeface="Calibri" charset="0"/>
                <a:cs typeface="Calibri" charset="0"/>
              </a:defRPr>
            </a:lvl4pPr>
            <a:lvl5pPr marL="1143000" indent="-118872" algn="l" defTabSz="457200" rtl="0" eaLnBrk="1" latinLnBrk="0" hangingPunct="1">
              <a:spcBef>
                <a:spcPts val="1176"/>
              </a:spcBef>
              <a:buSzPct val="75000"/>
              <a:buFont typeface="Arial" charset="0"/>
              <a:buChar char="•"/>
              <a:defRPr sz="1600" b="0" i="0" kern="1200">
                <a:solidFill>
                  <a:schemeClr val="tx1"/>
                </a:solidFill>
                <a:latin typeface="+mn-lt"/>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 indent="0" algn="ctr">
              <a:buNone/>
            </a:pPr>
            <a:r>
              <a:rPr lang="en-US" sz="1400" b="1" spc="300" dirty="0"/>
              <a:t>PHASE VI</a:t>
            </a:r>
          </a:p>
        </p:txBody>
      </p:sp>
      <p:sp>
        <p:nvSpPr>
          <p:cNvPr id="29" name="Content Placeholder 2"/>
          <p:cNvSpPr txBox="1">
            <a:spLocks/>
          </p:cNvSpPr>
          <p:nvPr/>
        </p:nvSpPr>
        <p:spPr>
          <a:xfrm>
            <a:off x="228600" y="4435293"/>
            <a:ext cx="2834640" cy="1369366"/>
          </a:xfrm>
          <a:prstGeom prst="rect">
            <a:avLst/>
          </a:prstGeom>
          <a:noFill/>
        </p:spPr>
        <p:txBody>
          <a:bodyPr vert="horz" lIns="91440" tIns="45720" rIns="91440" bIns="45720" rtlCol="0">
            <a:noAutofit/>
          </a:bodyPr>
          <a:lstStyle>
            <a:lvl1pPr marL="228600" indent="-182880" algn="l" defTabSz="457200" rtl="0" eaLnBrk="1" latinLnBrk="0" hangingPunct="1">
              <a:spcBef>
                <a:spcPts val="1176"/>
              </a:spcBef>
              <a:buClr>
                <a:schemeClr val="accent1"/>
              </a:buClr>
              <a:buSzPct val="75000"/>
              <a:buFont typeface="Arial" charset="0"/>
              <a:buChar char="•"/>
              <a:defRPr sz="2400" b="0" i="0" kern="1200">
                <a:solidFill>
                  <a:schemeClr val="tx1"/>
                </a:solidFill>
                <a:latin typeface="+mn-lt"/>
                <a:ea typeface="Calibri" charset="0"/>
                <a:cs typeface="Calibri" charset="0"/>
              </a:defRPr>
            </a:lvl1pPr>
            <a:lvl2pPr marL="457200" indent="-137160" algn="l" defTabSz="457200" rtl="0" eaLnBrk="1" latinLnBrk="0" hangingPunct="1">
              <a:spcBef>
                <a:spcPts val="1176"/>
              </a:spcBef>
              <a:buSzPct val="75000"/>
              <a:buFont typeface="ArialMT" charset="0"/>
              <a:buChar char="-"/>
              <a:defRPr sz="1800" b="0" i="0" kern="1200">
                <a:solidFill>
                  <a:schemeClr val="tx1"/>
                </a:solidFill>
                <a:latin typeface="+mn-lt"/>
                <a:ea typeface="Calibri" charset="0"/>
                <a:cs typeface="Calibri" charset="0"/>
              </a:defRPr>
            </a:lvl2pPr>
            <a:lvl3pPr marL="685800" indent="-118872" algn="l" defTabSz="457200" rtl="0" eaLnBrk="1" latinLnBrk="0" hangingPunct="1">
              <a:spcBef>
                <a:spcPts val="1176"/>
              </a:spcBef>
              <a:buSzPct val="75000"/>
              <a:buFont typeface="Arial" charset="0"/>
              <a:buChar char="•"/>
              <a:defRPr sz="1800" b="0" i="0" kern="1200">
                <a:solidFill>
                  <a:schemeClr val="tx1"/>
                </a:solidFill>
                <a:latin typeface="+mn-lt"/>
                <a:ea typeface="Calibri" charset="0"/>
                <a:cs typeface="Calibri" charset="0"/>
              </a:defRPr>
            </a:lvl3pPr>
            <a:lvl4pPr marL="914400" indent="-118872" algn="l" defTabSz="457200" rtl="0" eaLnBrk="1" latinLnBrk="0" hangingPunct="1">
              <a:spcBef>
                <a:spcPts val="1176"/>
              </a:spcBef>
              <a:buSzPct val="75000"/>
              <a:buFont typeface=".HelveticaNeueDeskInterface-Regular" charset="-120"/>
              <a:buChar char="-"/>
              <a:defRPr sz="1600" b="0" i="0" kern="1200">
                <a:solidFill>
                  <a:schemeClr val="tx1"/>
                </a:solidFill>
                <a:latin typeface="+mn-lt"/>
                <a:ea typeface="Calibri" charset="0"/>
                <a:cs typeface="Calibri" charset="0"/>
              </a:defRPr>
            </a:lvl4pPr>
            <a:lvl5pPr marL="1143000" indent="-118872" algn="l" defTabSz="457200" rtl="0" eaLnBrk="1" latinLnBrk="0" hangingPunct="1">
              <a:spcBef>
                <a:spcPts val="1176"/>
              </a:spcBef>
              <a:buSzPct val="75000"/>
              <a:buFont typeface="Arial" charset="0"/>
              <a:buChar char="•"/>
              <a:defRPr sz="1600" b="0" i="0" kern="1200">
                <a:solidFill>
                  <a:schemeClr val="tx1"/>
                </a:solidFill>
                <a:latin typeface="+mn-lt"/>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sz="1300" dirty="0"/>
              <a:t>Reside within one of the 10 most impacted or distressed parishes</a:t>
            </a:r>
          </a:p>
          <a:p>
            <a:pPr>
              <a:spcBef>
                <a:spcPts val="600"/>
              </a:spcBef>
            </a:pPr>
            <a:r>
              <a:rPr lang="en-US" sz="1300" dirty="0"/>
              <a:t>Inside the floodplain</a:t>
            </a:r>
          </a:p>
          <a:p>
            <a:pPr>
              <a:spcBef>
                <a:spcPts val="600"/>
              </a:spcBef>
            </a:pPr>
            <a:r>
              <a:rPr lang="en-US" sz="1300" dirty="0"/>
              <a:t>No priority due to income</a:t>
            </a:r>
          </a:p>
        </p:txBody>
      </p:sp>
      <p:sp>
        <p:nvSpPr>
          <p:cNvPr id="30" name="Content Placeholder 2"/>
          <p:cNvSpPr txBox="1">
            <a:spLocks/>
          </p:cNvSpPr>
          <p:nvPr/>
        </p:nvSpPr>
        <p:spPr>
          <a:xfrm>
            <a:off x="3154679" y="4435292"/>
            <a:ext cx="2834640" cy="1369367"/>
          </a:xfrm>
          <a:prstGeom prst="rect">
            <a:avLst/>
          </a:prstGeom>
          <a:noFill/>
        </p:spPr>
        <p:txBody>
          <a:bodyPr vert="horz" lIns="91440" tIns="45720" rIns="91440" bIns="45720" rtlCol="0">
            <a:normAutofit/>
          </a:bodyPr>
          <a:lstStyle>
            <a:lvl1pPr marL="228600" indent="-182880" algn="l" defTabSz="457200" rtl="0" eaLnBrk="1" latinLnBrk="0" hangingPunct="1">
              <a:spcBef>
                <a:spcPts val="1176"/>
              </a:spcBef>
              <a:buClr>
                <a:schemeClr val="accent1"/>
              </a:buClr>
              <a:buSzPct val="75000"/>
              <a:buFont typeface="Arial" charset="0"/>
              <a:buChar char="•"/>
              <a:defRPr sz="2400" b="0" i="0" kern="1200">
                <a:solidFill>
                  <a:schemeClr val="tx1"/>
                </a:solidFill>
                <a:latin typeface="+mn-lt"/>
                <a:ea typeface="Calibri" charset="0"/>
                <a:cs typeface="Calibri" charset="0"/>
              </a:defRPr>
            </a:lvl1pPr>
            <a:lvl2pPr marL="457200" indent="-137160" algn="l" defTabSz="457200" rtl="0" eaLnBrk="1" latinLnBrk="0" hangingPunct="1">
              <a:spcBef>
                <a:spcPts val="1176"/>
              </a:spcBef>
              <a:buSzPct val="75000"/>
              <a:buFont typeface="ArialMT" charset="0"/>
              <a:buChar char="-"/>
              <a:defRPr sz="1800" b="0" i="0" kern="1200">
                <a:solidFill>
                  <a:schemeClr val="tx1"/>
                </a:solidFill>
                <a:latin typeface="+mn-lt"/>
                <a:ea typeface="Calibri" charset="0"/>
                <a:cs typeface="Calibri" charset="0"/>
              </a:defRPr>
            </a:lvl2pPr>
            <a:lvl3pPr marL="685800" indent="-118872" algn="l" defTabSz="457200" rtl="0" eaLnBrk="1" latinLnBrk="0" hangingPunct="1">
              <a:spcBef>
                <a:spcPts val="1176"/>
              </a:spcBef>
              <a:buSzPct val="75000"/>
              <a:buFont typeface="Arial" charset="0"/>
              <a:buChar char="•"/>
              <a:defRPr sz="1800" b="0" i="0" kern="1200">
                <a:solidFill>
                  <a:schemeClr val="tx1"/>
                </a:solidFill>
                <a:latin typeface="+mn-lt"/>
                <a:ea typeface="Calibri" charset="0"/>
                <a:cs typeface="Calibri" charset="0"/>
              </a:defRPr>
            </a:lvl3pPr>
            <a:lvl4pPr marL="914400" indent="-118872" algn="l" defTabSz="457200" rtl="0" eaLnBrk="1" latinLnBrk="0" hangingPunct="1">
              <a:spcBef>
                <a:spcPts val="1176"/>
              </a:spcBef>
              <a:buSzPct val="75000"/>
              <a:buFont typeface=".HelveticaNeueDeskInterface-Regular" charset="-120"/>
              <a:buChar char="-"/>
              <a:defRPr sz="1600" b="0" i="0" kern="1200">
                <a:solidFill>
                  <a:schemeClr val="tx1"/>
                </a:solidFill>
                <a:latin typeface="+mn-lt"/>
                <a:ea typeface="Calibri" charset="0"/>
                <a:cs typeface="Calibri" charset="0"/>
              </a:defRPr>
            </a:lvl4pPr>
            <a:lvl5pPr marL="1143000" indent="-118872" algn="l" defTabSz="457200" rtl="0" eaLnBrk="1" latinLnBrk="0" hangingPunct="1">
              <a:spcBef>
                <a:spcPts val="1176"/>
              </a:spcBef>
              <a:buSzPct val="75000"/>
              <a:buFont typeface="Arial" charset="0"/>
              <a:buChar char="•"/>
              <a:defRPr sz="1600" b="0" i="0" kern="1200">
                <a:solidFill>
                  <a:schemeClr val="tx1"/>
                </a:solidFill>
                <a:latin typeface="+mn-lt"/>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sz="1300" dirty="0"/>
              <a:t>All other disaster-declared parishes</a:t>
            </a:r>
          </a:p>
          <a:p>
            <a:pPr>
              <a:spcBef>
                <a:spcPts val="600"/>
              </a:spcBef>
            </a:pPr>
            <a:r>
              <a:rPr lang="en-US" sz="1300" dirty="0"/>
              <a:t>Inside and outside the floodplain</a:t>
            </a:r>
          </a:p>
          <a:p>
            <a:pPr>
              <a:spcBef>
                <a:spcPts val="600"/>
              </a:spcBef>
            </a:pPr>
            <a:r>
              <a:rPr lang="en-US" sz="1300" dirty="0"/>
              <a:t>No priority due to income</a:t>
            </a:r>
          </a:p>
        </p:txBody>
      </p:sp>
      <p:sp>
        <p:nvSpPr>
          <p:cNvPr id="31" name="Content Placeholder 2"/>
          <p:cNvSpPr txBox="1">
            <a:spLocks/>
          </p:cNvSpPr>
          <p:nvPr/>
        </p:nvSpPr>
        <p:spPr>
          <a:xfrm>
            <a:off x="6080758" y="4435291"/>
            <a:ext cx="2834640" cy="1595857"/>
          </a:xfrm>
          <a:prstGeom prst="rect">
            <a:avLst/>
          </a:prstGeom>
          <a:noFill/>
        </p:spPr>
        <p:txBody>
          <a:bodyPr vert="horz" lIns="91440" tIns="45720" rIns="91440" bIns="45720" rtlCol="0">
            <a:noAutofit/>
          </a:bodyPr>
          <a:lstStyle>
            <a:lvl1pPr marL="228600" indent="-182880" algn="l" defTabSz="457200" rtl="0" eaLnBrk="1" latinLnBrk="0" hangingPunct="1">
              <a:spcBef>
                <a:spcPts val="1176"/>
              </a:spcBef>
              <a:buClr>
                <a:schemeClr val="accent1"/>
              </a:buClr>
              <a:buSzPct val="75000"/>
              <a:buFont typeface="Arial" charset="0"/>
              <a:buChar char="•"/>
              <a:defRPr sz="2400" b="0" i="0" kern="1200">
                <a:solidFill>
                  <a:schemeClr val="tx1"/>
                </a:solidFill>
                <a:latin typeface="+mn-lt"/>
                <a:ea typeface="Calibri" charset="0"/>
                <a:cs typeface="Calibri" charset="0"/>
              </a:defRPr>
            </a:lvl1pPr>
            <a:lvl2pPr marL="457200" indent="-137160" algn="l" defTabSz="457200" rtl="0" eaLnBrk="1" latinLnBrk="0" hangingPunct="1">
              <a:spcBef>
                <a:spcPts val="1176"/>
              </a:spcBef>
              <a:buSzPct val="75000"/>
              <a:buFont typeface="ArialMT" charset="0"/>
              <a:buChar char="-"/>
              <a:defRPr sz="1800" b="0" i="0" kern="1200">
                <a:solidFill>
                  <a:schemeClr val="tx1"/>
                </a:solidFill>
                <a:latin typeface="+mn-lt"/>
                <a:ea typeface="Calibri" charset="0"/>
                <a:cs typeface="Calibri" charset="0"/>
              </a:defRPr>
            </a:lvl2pPr>
            <a:lvl3pPr marL="685800" indent="-118872" algn="l" defTabSz="457200" rtl="0" eaLnBrk="1" latinLnBrk="0" hangingPunct="1">
              <a:spcBef>
                <a:spcPts val="1176"/>
              </a:spcBef>
              <a:buSzPct val="75000"/>
              <a:buFont typeface="Arial" charset="0"/>
              <a:buChar char="•"/>
              <a:defRPr sz="1800" b="0" i="0" kern="1200">
                <a:solidFill>
                  <a:schemeClr val="tx1"/>
                </a:solidFill>
                <a:latin typeface="+mn-lt"/>
                <a:ea typeface="Calibri" charset="0"/>
                <a:cs typeface="Calibri" charset="0"/>
              </a:defRPr>
            </a:lvl3pPr>
            <a:lvl4pPr marL="914400" indent="-118872" algn="l" defTabSz="457200" rtl="0" eaLnBrk="1" latinLnBrk="0" hangingPunct="1">
              <a:spcBef>
                <a:spcPts val="1176"/>
              </a:spcBef>
              <a:buSzPct val="75000"/>
              <a:buFont typeface=".HelveticaNeueDeskInterface-Regular" charset="-120"/>
              <a:buChar char="-"/>
              <a:defRPr sz="1600" b="0" i="0" kern="1200">
                <a:solidFill>
                  <a:schemeClr val="tx1"/>
                </a:solidFill>
                <a:latin typeface="+mn-lt"/>
                <a:ea typeface="Calibri" charset="0"/>
                <a:cs typeface="Calibri" charset="0"/>
              </a:defRPr>
            </a:lvl4pPr>
            <a:lvl5pPr marL="1143000" indent="-118872" algn="l" defTabSz="457200" rtl="0" eaLnBrk="1" latinLnBrk="0" hangingPunct="1">
              <a:spcBef>
                <a:spcPts val="1176"/>
              </a:spcBef>
              <a:buSzPct val="75000"/>
              <a:buFont typeface="Arial" charset="0"/>
              <a:buChar char="•"/>
              <a:defRPr sz="1600" b="0" i="0" kern="1200">
                <a:solidFill>
                  <a:schemeClr val="tx1"/>
                </a:solidFill>
                <a:latin typeface="+mn-lt"/>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sz="1300" dirty="0"/>
              <a:t>Reimbursement for homeowners who do not qualify under Phases I or II, who have completed the rebuilding process at the time they complete the application</a:t>
            </a:r>
          </a:p>
          <a:p>
            <a:pPr>
              <a:spcBef>
                <a:spcPts val="600"/>
              </a:spcBef>
            </a:pPr>
            <a:r>
              <a:rPr lang="en-US" sz="1300" dirty="0"/>
              <a:t>No priority due to income</a:t>
            </a:r>
          </a:p>
          <a:p>
            <a:pPr>
              <a:spcBef>
                <a:spcPts val="600"/>
              </a:spcBef>
            </a:pPr>
            <a:endParaRPr lang="en-US" sz="1300" dirty="0"/>
          </a:p>
        </p:txBody>
      </p:sp>
      <p:sp>
        <p:nvSpPr>
          <p:cNvPr id="19" name="Content Placeholder 2"/>
          <p:cNvSpPr txBox="1">
            <a:spLocks/>
          </p:cNvSpPr>
          <p:nvPr/>
        </p:nvSpPr>
        <p:spPr>
          <a:xfrm>
            <a:off x="228600" y="5772824"/>
            <a:ext cx="5852158" cy="277829"/>
          </a:xfrm>
          <a:prstGeom prst="rect">
            <a:avLst/>
          </a:prstGeom>
          <a:noFill/>
        </p:spPr>
        <p:txBody>
          <a:bodyPr vert="horz" lIns="91440" tIns="45720" rIns="91440" bIns="45720" rtlCol="0">
            <a:normAutofit/>
          </a:bodyPr>
          <a:lstStyle>
            <a:lvl1pPr marL="228600" indent="-182880" algn="l" defTabSz="457200" rtl="0" eaLnBrk="1" latinLnBrk="0" hangingPunct="1">
              <a:spcBef>
                <a:spcPts val="1176"/>
              </a:spcBef>
              <a:buClr>
                <a:schemeClr val="accent1"/>
              </a:buClr>
              <a:buSzPct val="75000"/>
              <a:buFont typeface="Arial" charset="0"/>
              <a:buChar char="•"/>
              <a:defRPr sz="2400" b="0" i="0" kern="1200">
                <a:solidFill>
                  <a:schemeClr val="tx1"/>
                </a:solidFill>
                <a:latin typeface="+mn-lt"/>
                <a:ea typeface="Calibri" charset="0"/>
                <a:cs typeface="Calibri" charset="0"/>
              </a:defRPr>
            </a:lvl1pPr>
            <a:lvl2pPr marL="457200" indent="-137160" algn="l" defTabSz="457200" rtl="0" eaLnBrk="1" latinLnBrk="0" hangingPunct="1">
              <a:spcBef>
                <a:spcPts val="1176"/>
              </a:spcBef>
              <a:buSzPct val="75000"/>
              <a:buFont typeface="ArialMT" charset="0"/>
              <a:buChar char="-"/>
              <a:defRPr sz="1800" b="0" i="0" kern="1200">
                <a:solidFill>
                  <a:schemeClr val="tx1"/>
                </a:solidFill>
                <a:latin typeface="+mn-lt"/>
                <a:ea typeface="Calibri" charset="0"/>
                <a:cs typeface="Calibri" charset="0"/>
              </a:defRPr>
            </a:lvl2pPr>
            <a:lvl3pPr marL="685800" indent="-118872" algn="l" defTabSz="457200" rtl="0" eaLnBrk="1" latinLnBrk="0" hangingPunct="1">
              <a:spcBef>
                <a:spcPts val="1176"/>
              </a:spcBef>
              <a:buSzPct val="75000"/>
              <a:buFont typeface="Arial" charset="0"/>
              <a:buChar char="•"/>
              <a:defRPr sz="1800" b="0" i="0" kern="1200">
                <a:solidFill>
                  <a:schemeClr val="tx1"/>
                </a:solidFill>
                <a:latin typeface="+mn-lt"/>
                <a:ea typeface="Calibri" charset="0"/>
                <a:cs typeface="Calibri" charset="0"/>
              </a:defRPr>
            </a:lvl3pPr>
            <a:lvl4pPr marL="914400" indent="-118872" algn="l" defTabSz="457200" rtl="0" eaLnBrk="1" latinLnBrk="0" hangingPunct="1">
              <a:spcBef>
                <a:spcPts val="1176"/>
              </a:spcBef>
              <a:buSzPct val="75000"/>
              <a:buFont typeface=".HelveticaNeueDeskInterface-Regular" charset="-120"/>
              <a:buChar char="-"/>
              <a:defRPr sz="1600" b="0" i="0" kern="1200">
                <a:solidFill>
                  <a:schemeClr val="tx1"/>
                </a:solidFill>
                <a:latin typeface="+mn-lt"/>
                <a:ea typeface="Calibri" charset="0"/>
                <a:cs typeface="Calibri" charset="0"/>
              </a:defRPr>
            </a:lvl4pPr>
            <a:lvl5pPr marL="1143000" indent="-118872" algn="l" defTabSz="457200" rtl="0" eaLnBrk="1" latinLnBrk="0" hangingPunct="1">
              <a:spcBef>
                <a:spcPts val="1176"/>
              </a:spcBef>
              <a:buSzPct val="75000"/>
              <a:buFont typeface="Arial" charset="0"/>
              <a:buChar char="•"/>
              <a:defRPr sz="1600" b="0" i="0" kern="1200">
                <a:solidFill>
                  <a:schemeClr val="tx1"/>
                </a:solidFill>
                <a:latin typeface="+mn-lt"/>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 indent="0">
              <a:buNone/>
            </a:pPr>
            <a:r>
              <a:rPr lang="en-US" sz="1100" i="1" dirty="0"/>
              <a:t>* Household income is at or below 80% of an area’s median income.	</a:t>
            </a:r>
          </a:p>
        </p:txBody>
      </p:sp>
    </p:spTree>
    <p:extLst>
      <p:ext uri="{BB962C8B-B14F-4D97-AF65-F5344CB8AC3E}">
        <p14:creationId xmlns:p14="http://schemas.microsoft.com/office/powerpoint/2010/main" val="19693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5409"/>
          <a:stretch/>
        </p:blipFill>
        <p:spPr>
          <a:xfrm>
            <a:off x="0" y="874722"/>
            <a:ext cx="9144000" cy="4473656"/>
          </a:xfrm>
          <a:prstGeom prst="rect">
            <a:avLst/>
          </a:prstGeom>
        </p:spPr>
      </p:pic>
    </p:spTree>
    <p:extLst>
      <p:ext uri="{BB962C8B-B14F-4D97-AF65-F5344CB8AC3E}">
        <p14:creationId xmlns:p14="http://schemas.microsoft.com/office/powerpoint/2010/main" val="382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A5CBD-8E48-374D-9B74-B3B749CCA632}"/>
              </a:ext>
            </a:extLst>
          </p:cNvPr>
          <p:cNvSpPr>
            <a:spLocks noGrp="1"/>
          </p:cNvSpPr>
          <p:nvPr>
            <p:ph type="title"/>
          </p:nvPr>
        </p:nvSpPr>
        <p:spPr/>
        <p:txBody>
          <a:bodyPr/>
          <a:lstStyle/>
          <a:p>
            <a:r>
              <a:rPr lang="en-US" dirty="0"/>
              <a:t>PROGRAM STATS</a:t>
            </a:r>
          </a:p>
        </p:txBody>
      </p:sp>
      <p:sp>
        <p:nvSpPr>
          <p:cNvPr id="5" name="TextBox 4">
            <a:extLst>
              <a:ext uri="{FF2B5EF4-FFF2-40B4-BE49-F238E27FC236}">
                <a16:creationId xmlns:a16="http://schemas.microsoft.com/office/drawing/2014/main" id="{946CD407-E2A1-8144-B1F2-A95DEB6BB77B}"/>
              </a:ext>
            </a:extLst>
          </p:cNvPr>
          <p:cNvSpPr txBox="1"/>
          <p:nvPr/>
        </p:nvSpPr>
        <p:spPr>
          <a:xfrm>
            <a:off x="228600" y="1496799"/>
            <a:ext cx="8686798" cy="2436407"/>
          </a:xfrm>
          <a:prstGeom prst="rect">
            <a:avLst/>
          </a:prstGeom>
          <a:solidFill>
            <a:schemeClr val="bg1"/>
          </a:solidFill>
        </p:spPr>
        <p:txBody>
          <a:bodyPr vert="horz" wrap="square" lIns="91440" tIns="91440" rIns="91440" bIns="109728" rtlCol="0" anchor="ctr" anchorCtr="0">
            <a:noAutofit/>
          </a:bodyPr>
          <a:lstStyle/>
          <a:p>
            <a:pPr marL="217170" indent="-171450">
              <a:lnSpc>
                <a:spcPts val="2600"/>
              </a:lnSpc>
              <a:spcAft>
                <a:spcPts val="600"/>
              </a:spcAft>
              <a:buClr>
                <a:schemeClr val="tx1"/>
              </a:buClr>
              <a:buFont typeface="Arial" panose="020B0604020202020204" pitchFamily="34" charset="0"/>
              <a:buChar char="•"/>
            </a:pPr>
            <a:r>
              <a:rPr lang="en-US" sz="2200" b="1" dirty="0">
                <a:solidFill>
                  <a:schemeClr val="accent3"/>
                </a:solidFill>
              </a:rPr>
              <a:t>49,080</a:t>
            </a:r>
            <a:r>
              <a:rPr lang="en-US" sz="2200" b="1" dirty="0"/>
              <a:t> </a:t>
            </a:r>
            <a:r>
              <a:rPr lang="en-US" sz="2200" dirty="0"/>
              <a:t>homeowners have submitted surveys with </a:t>
            </a:r>
            <a:r>
              <a:rPr lang="en-US" sz="2200" b="1" dirty="0">
                <a:solidFill>
                  <a:schemeClr val="accent3"/>
                </a:solidFill>
              </a:rPr>
              <a:t>40,180</a:t>
            </a:r>
            <a:r>
              <a:rPr lang="en-US" sz="2200" dirty="0"/>
              <a:t> qualifying for the program.</a:t>
            </a:r>
          </a:p>
          <a:p>
            <a:pPr marL="217170" indent="-171450">
              <a:lnSpc>
                <a:spcPts val="2600"/>
              </a:lnSpc>
              <a:spcAft>
                <a:spcPts val="600"/>
              </a:spcAft>
              <a:buFont typeface="Arial" panose="020B0604020202020204" pitchFamily="34" charset="0"/>
              <a:buChar char="•"/>
            </a:pPr>
            <a:r>
              <a:rPr lang="en-US" sz="2200" dirty="0"/>
              <a:t>Of the qualifying homeowners, </a:t>
            </a:r>
            <a:r>
              <a:rPr lang="en-US" sz="2200" b="1" dirty="0">
                <a:solidFill>
                  <a:schemeClr val="accent3"/>
                </a:solidFill>
              </a:rPr>
              <a:t>39,710</a:t>
            </a:r>
            <a:r>
              <a:rPr lang="en-US" sz="2200" b="1" dirty="0"/>
              <a:t> </a:t>
            </a:r>
            <a:r>
              <a:rPr lang="en-US" sz="2200" dirty="0"/>
              <a:t>have been invited to apply.</a:t>
            </a:r>
          </a:p>
          <a:p>
            <a:pPr marL="217170" indent="-171450">
              <a:lnSpc>
                <a:spcPts val="2600"/>
              </a:lnSpc>
              <a:spcAft>
                <a:spcPts val="600"/>
              </a:spcAft>
              <a:buClr>
                <a:schemeClr val="tx1"/>
              </a:buClr>
              <a:buFont typeface="Arial" panose="020B0604020202020204" pitchFamily="34" charset="0"/>
              <a:buChar char="•"/>
            </a:pPr>
            <a:r>
              <a:rPr lang="en-US" sz="2200" b="1" dirty="0">
                <a:solidFill>
                  <a:schemeClr val="accent3"/>
                </a:solidFill>
              </a:rPr>
              <a:t>28,970</a:t>
            </a:r>
            <a:r>
              <a:rPr lang="en-US" sz="2200" b="1" dirty="0"/>
              <a:t> </a:t>
            </a:r>
            <a:r>
              <a:rPr lang="en-US" sz="2200" dirty="0"/>
              <a:t>of the invited applicants have submitted their application.</a:t>
            </a:r>
          </a:p>
          <a:p>
            <a:pPr marL="217170" indent="-171450">
              <a:lnSpc>
                <a:spcPts val="2600"/>
              </a:lnSpc>
              <a:spcAft>
                <a:spcPts val="600"/>
              </a:spcAft>
              <a:buFont typeface="Arial" panose="020B0604020202020204" pitchFamily="34" charset="0"/>
              <a:buChar char="•"/>
            </a:pPr>
            <a:r>
              <a:rPr lang="en-US" sz="2200" dirty="0"/>
              <a:t>Grant awards have been offered to </a:t>
            </a:r>
            <a:r>
              <a:rPr lang="en-US" sz="2200" b="1" dirty="0">
                <a:solidFill>
                  <a:schemeClr val="accent3"/>
                </a:solidFill>
              </a:rPr>
              <a:t>8,960</a:t>
            </a:r>
            <a:r>
              <a:rPr lang="en-US" sz="2200" b="1" dirty="0"/>
              <a:t> </a:t>
            </a:r>
            <a:r>
              <a:rPr lang="en-US" sz="2200" dirty="0"/>
              <a:t>homeowners with a total dollar amount of </a:t>
            </a:r>
            <a:r>
              <a:rPr lang="en-US" sz="2200" b="1" dirty="0">
                <a:solidFill>
                  <a:schemeClr val="accent3"/>
                </a:solidFill>
              </a:rPr>
              <a:t>$242 million</a:t>
            </a:r>
            <a:r>
              <a:rPr lang="en-US" sz="2200" b="1" baseline="30000" dirty="0">
                <a:solidFill>
                  <a:schemeClr val="accent3"/>
                </a:solidFill>
              </a:rPr>
              <a:t>+</a:t>
            </a:r>
            <a:r>
              <a:rPr lang="en-US" sz="2200" b="1" dirty="0"/>
              <a:t>.</a:t>
            </a:r>
            <a:endParaRPr lang="en-US" sz="2200" b="1" spc="300" dirty="0">
              <a:solidFill>
                <a:schemeClr val="tx1">
                  <a:lumMod val="60000"/>
                  <a:lumOff val="40000"/>
                </a:schemeClr>
              </a:solidFill>
              <a:latin typeface="Helvetica" charset="0"/>
            </a:endParaRPr>
          </a:p>
        </p:txBody>
      </p:sp>
      <p:pic>
        <p:nvPicPr>
          <p:cNvPr id="3" name="Picture 2">
            <a:extLst>
              <a:ext uri="{FF2B5EF4-FFF2-40B4-BE49-F238E27FC236}">
                <a16:creationId xmlns:a16="http://schemas.microsoft.com/office/drawing/2014/main" id="{BBDBE02A-DE02-4F11-BFED-A8228843BB52}"/>
              </a:ext>
            </a:extLst>
          </p:cNvPr>
          <p:cNvPicPr>
            <a:picLocks noChangeAspect="1"/>
          </p:cNvPicPr>
          <p:nvPr/>
        </p:nvPicPr>
        <p:blipFill>
          <a:blip r:embed="rId2"/>
          <a:stretch>
            <a:fillRect/>
          </a:stretch>
        </p:blipFill>
        <p:spPr>
          <a:xfrm>
            <a:off x="0" y="3933206"/>
            <a:ext cx="9144000" cy="2216727"/>
          </a:xfrm>
          <a:prstGeom prst="rect">
            <a:avLst/>
          </a:prstGeom>
        </p:spPr>
      </p:pic>
    </p:spTree>
    <p:extLst>
      <p:ext uri="{BB962C8B-B14F-4D97-AF65-F5344CB8AC3E}">
        <p14:creationId xmlns:p14="http://schemas.microsoft.com/office/powerpoint/2010/main" val="141808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Jeff Haley | </a:t>
            </a:r>
            <a:r>
              <a:rPr lang="en-US" dirty="0">
                <a:hlinkClick r:id="rId2"/>
              </a:rPr>
              <a:t>Jeff.Haley@la.gov</a:t>
            </a:r>
            <a:r>
              <a:rPr lang="en-US" dirty="0"/>
              <a:t>  </a:t>
            </a:r>
          </a:p>
        </p:txBody>
      </p:sp>
    </p:spTree>
    <p:extLst>
      <p:ext uri="{BB962C8B-B14F-4D97-AF65-F5344CB8AC3E}">
        <p14:creationId xmlns:p14="http://schemas.microsoft.com/office/powerpoint/2010/main" val="50975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RestoreLA">
      <a:dk1>
        <a:srgbClr val="1C3257"/>
      </a:dk1>
      <a:lt1>
        <a:srgbClr val="FFFFFF"/>
      </a:lt1>
      <a:dk2>
        <a:srgbClr val="385D87"/>
      </a:dk2>
      <a:lt2>
        <a:srgbClr val="ABC1C9"/>
      </a:lt2>
      <a:accent1>
        <a:srgbClr val="649CBE"/>
      </a:accent1>
      <a:accent2>
        <a:srgbClr val="DDA228"/>
      </a:accent2>
      <a:accent3>
        <a:srgbClr val="C19532"/>
      </a:accent3>
      <a:accent4>
        <a:srgbClr val="566B64"/>
      </a:accent4>
      <a:accent5>
        <a:srgbClr val="7196A5"/>
      </a:accent5>
      <a:accent6>
        <a:srgbClr val="6E7992"/>
      </a:accent6>
      <a:hlink>
        <a:srgbClr val="93582E"/>
      </a:hlink>
      <a:folHlink>
        <a:srgbClr val="92572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spPr>
      <a:bodyPr vert="horz" lIns="91440" tIns="91440" rIns="91440" bIns="109728" rtlCol="0" anchor="ctr" anchorCtr="0">
        <a:noAutofit/>
      </a:bodyPr>
      <a:lstStyle>
        <a:defPPr marL="45720" indent="0">
          <a:lnSpc>
            <a:spcPct val="150000"/>
          </a:lnSpc>
          <a:buNone/>
          <a:defRPr sz="1000" b="1" spc="300" dirty="0" smtClean="0">
            <a:solidFill>
              <a:schemeClr val="tx1">
                <a:lumMod val="60000"/>
                <a:lumOff val="40000"/>
              </a:schemeClr>
            </a:solidFill>
            <a:latin typeface="Helvetica" charset="0"/>
          </a:defRPr>
        </a:defPPr>
      </a:lstStyle>
    </a:txDef>
  </a:objectDefaults>
  <a:extraClrSchemeLst/>
  <a:extLst>
    <a:ext uri="{05A4C25C-085E-4340-85A3-A5531E510DB2}">
      <thm15:themeFamily xmlns:thm15="http://schemas.microsoft.com/office/thememl/2012/main" name="EM_Template_V10" id="{978DF5BB-9F92-5A44-93A0-A9C216C43D8A}" vid="{79137F6E-1298-EC44-8954-8C20BDA424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6602</TotalTime>
  <Words>353</Words>
  <Application>Microsoft Office PowerPoint</Application>
  <PresentationFormat>On-screen Show (4:3)</PresentationFormat>
  <Paragraphs>65</Paragraphs>
  <Slides>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.HelveticaNeueDeskInterface-Regular</vt:lpstr>
      <vt:lpstr>Arial</vt:lpstr>
      <vt:lpstr>ArialMT</vt:lpstr>
      <vt:lpstr>Calibri</vt:lpstr>
      <vt:lpstr>Helvetica</vt:lpstr>
      <vt:lpstr>Office Theme</vt:lpstr>
      <vt:lpstr>Program Overview</vt:lpstr>
      <vt:lpstr>Current Program Funding</vt:lpstr>
      <vt:lpstr>Homeowner Assistance Program</vt:lpstr>
      <vt:lpstr>How the program works</vt:lpstr>
      <vt:lpstr>Program phases  Given Current Funding</vt:lpstr>
      <vt:lpstr>PowerPoint Presentation</vt:lpstr>
      <vt:lpstr>PROGRAM STATS</vt:lpstr>
      <vt:lpstr>PowerPoint Presentation</vt:lpstr>
    </vt:vector>
  </TitlesOfParts>
  <Manager/>
  <Company>Speyrer Consulting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Phillip LaFargue</dc:creator>
  <cp:keywords/>
  <dc:description/>
  <cp:lastModifiedBy>Lauren Tichenor Nichols</cp:lastModifiedBy>
  <cp:revision>724</cp:revision>
  <cp:lastPrinted>2017-04-25T21:59:47Z</cp:lastPrinted>
  <dcterms:created xsi:type="dcterms:W3CDTF">2014-08-06T16:10:41Z</dcterms:created>
  <dcterms:modified xsi:type="dcterms:W3CDTF">2018-03-30T14:10:46Z</dcterms:modified>
  <cp:category/>
</cp:coreProperties>
</file>