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72" r:id="rId6"/>
  </p:sldMasterIdLst>
  <p:notesMasterIdLst>
    <p:notesMasterId r:id="rId22"/>
  </p:notesMasterIdLst>
  <p:handoutMasterIdLst>
    <p:handoutMasterId r:id="rId23"/>
  </p:handoutMasterIdLst>
  <p:sldIdLst>
    <p:sldId id="370" r:id="rId7"/>
    <p:sldId id="413" r:id="rId8"/>
    <p:sldId id="444" r:id="rId9"/>
    <p:sldId id="439" r:id="rId10"/>
    <p:sldId id="440" r:id="rId11"/>
    <p:sldId id="445" r:id="rId12"/>
    <p:sldId id="426" r:id="rId13"/>
    <p:sldId id="427" r:id="rId14"/>
    <p:sldId id="428" r:id="rId15"/>
    <p:sldId id="429" r:id="rId16"/>
    <p:sldId id="384" r:id="rId17"/>
    <p:sldId id="441" r:id="rId18"/>
    <p:sldId id="446" r:id="rId19"/>
    <p:sldId id="442" r:id="rId20"/>
    <p:sldId id="44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and Dividers" id="{1E7DD9E6-8846-8448-AF36-6CA7C36D3FBC}">
          <p14:sldIdLst>
            <p14:sldId id="370"/>
            <p14:sldId id="413"/>
            <p14:sldId id="444"/>
            <p14:sldId id="439"/>
            <p14:sldId id="440"/>
            <p14:sldId id="445"/>
            <p14:sldId id="426"/>
            <p14:sldId id="427"/>
            <p14:sldId id="428"/>
            <p14:sldId id="429"/>
            <p14:sldId id="384"/>
            <p14:sldId id="441"/>
            <p14:sldId id="446"/>
            <p14:sldId id="442"/>
            <p14:sldId id="443"/>
          </p14:sldIdLst>
        </p14:section>
      </p14:sectionLst>
    </p:ext>
    <p:ext uri="{EFAFB233-063F-42B5-8137-9DF3F51BA10A}">
      <p15:sldGuideLst xmlns:p15="http://schemas.microsoft.com/office/powerpoint/2012/main">
        <p15:guide id="1" orient="horz" pos="232" userDrawn="1">
          <p15:clr>
            <a:srgbClr val="A4A3A4"/>
          </p15:clr>
        </p15:guide>
        <p15:guide id="2" orient="horz" pos="4096" userDrawn="1">
          <p15:clr>
            <a:srgbClr val="A4A3A4"/>
          </p15:clr>
        </p15:guide>
        <p15:guide id="3" orient="horz" pos="1680" userDrawn="1">
          <p15:clr>
            <a:srgbClr val="A4A3A4"/>
          </p15:clr>
        </p15:guide>
        <p15:guide id="4" orient="horz" pos="1872" userDrawn="1">
          <p15:clr>
            <a:srgbClr val="A4A3A4"/>
          </p15:clr>
        </p15:guide>
        <p15:guide id="5" orient="horz" pos="488" userDrawn="1">
          <p15:clr>
            <a:srgbClr val="A4A3A4"/>
          </p15:clr>
        </p15:guide>
        <p15:guide id="6" pos="215" userDrawn="1">
          <p15:clr>
            <a:srgbClr val="A4A3A4"/>
          </p15:clr>
        </p15:guide>
        <p15:guide id="7" pos="809" userDrawn="1">
          <p15:clr>
            <a:srgbClr val="A4A3A4"/>
          </p15:clr>
        </p15:guide>
        <p15:guide id="8" pos="1962" userDrawn="1">
          <p15:clr>
            <a:srgbClr val="A4A3A4"/>
          </p15:clr>
        </p15:guide>
        <p15:guide id="9" orient="horz" pos="2160" userDrawn="1">
          <p15:clr>
            <a:srgbClr val="A4A3A4"/>
          </p15:clr>
        </p15:guide>
        <p15:guide id="10" orient="horz" pos="2760" userDrawn="1">
          <p15:clr>
            <a:srgbClr val="A4A3A4"/>
          </p15:clr>
        </p15:guide>
        <p15:guide id="11" orient="horz" pos="1128" userDrawn="1">
          <p15:clr>
            <a:srgbClr val="A4A3A4"/>
          </p15:clr>
        </p15:guide>
        <p15:guide id="12" orient="horz" pos="4059" userDrawn="1">
          <p15:clr>
            <a:srgbClr val="A4A3A4"/>
          </p15:clr>
        </p15:guide>
        <p15:guide id="13" orient="horz" pos="893" userDrawn="1">
          <p15:clr>
            <a:srgbClr val="A4A3A4"/>
          </p15:clr>
        </p15:guide>
        <p15:guide id="14" orient="horz" pos="403" userDrawn="1">
          <p15:clr>
            <a:srgbClr val="A4A3A4"/>
          </p15:clr>
        </p15:guide>
        <p15:guide id="15" orient="horz" pos="1704" userDrawn="1">
          <p15:clr>
            <a:srgbClr val="A4A3A4"/>
          </p15:clr>
        </p15:guide>
        <p15:guide id="16" orient="horz" pos="1896" userDrawn="1">
          <p15:clr>
            <a:srgbClr val="A4A3A4"/>
          </p15:clr>
        </p15:guide>
        <p15:guide id="17" orient="horz" pos="4112" userDrawn="1">
          <p15:clr>
            <a:srgbClr val="A4A3A4"/>
          </p15:clr>
        </p15:guide>
        <p15:guide id="18" pos="863" userDrawn="1">
          <p15:clr>
            <a:srgbClr val="A4A3A4"/>
          </p15:clr>
        </p15:guide>
        <p15:guide id="19" orient="horz" pos="1632" userDrawn="1">
          <p15:clr>
            <a:srgbClr val="A4A3A4"/>
          </p15:clr>
        </p15:guide>
        <p15:guide id="20" orient="horz" pos="2553" userDrawn="1">
          <p15:clr>
            <a:srgbClr val="A4A3A4"/>
          </p15:clr>
        </p15:guide>
        <p15:guide id="21" orient="horz" pos="3408" userDrawn="1">
          <p15:clr>
            <a:srgbClr val="A4A3A4"/>
          </p15:clr>
        </p15:guide>
        <p15:guide id="22" orient="horz" pos="1176" userDrawn="1">
          <p15:clr>
            <a:srgbClr val="A4A3A4"/>
          </p15:clr>
        </p15:guide>
        <p15:guide id="23" pos="52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Lee" initials="VL" lastIdx="33" clrIdx="0">
    <p:extLst>
      <p:ext uri="{19B8F6BF-5375-455C-9EA6-DF929625EA0E}">
        <p15:presenceInfo xmlns:p15="http://schemas.microsoft.com/office/powerpoint/2012/main" userId="f2be6bc7cfcf72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EBF"/>
    <a:srgbClr val="EE4A00"/>
    <a:srgbClr val="FFDF1D"/>
    <a:srgbClr val="FF7A3F"/>
    <a:srgbClr val="FF5B00"/>
    <a:srgbClr val="9FC0D9"/>
    <a:srgbClr val="FF7F61"/>
    <a:srgbClr val="FFD800"/>
    <a:srgbClr val="FFEF8F"/>
    <a:srgbClr val="4C8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6" autoAdjust="0"/>
    <p:restoredTop sz="90899" autoAdjust="0"/>
  </p:normalViewPr>
  <p:slideViewPr>
    <p:cSldViewPr snapToGrid="0">
      <p:cViewPr varScale="1">
        <p:scale>
          <a:sx n="82" d="100"/>
          <a:sy n="82" d="100"/>
        </p:scale>
        <p:origin x="1074" y="90"/>
      </p:cViewPr>
      <p:guideLst>
        <p:guide orient="horz" pos="232"/>
        <p:guide orient="horz" pos="4096"/>
        <p:guide orient="horz" pos="1680"/>
        <p:guide orient="horz" pos="1872"/>
        <p:guide orient="horz" pos="488"/>
        <p:guide pos="215"/>
        <p:guide pos="809"/>
        <p:guide pos="1962"/>
        <p:guide orient="horz" pos="2160"/>
        <p:guide orient="horz" pos="2760"/>
        <p:guide orient="horz" pos="1128"/>
        <p:guide orient="horz" pos="4059"/>
        <p:guide orient="horz" pos="893"/>
        <p:guide orient="horz" pos="403"/>
        <p:guide orient="horz" pos="1704"/>
        <p:guide orient="horz" pos="1896"/>
        <p:guide orient="horz" pos="4112"/>
        <p:guide pos="863"/>
        <p:guide orient="horz" pos="1632"/>
        <p:guide orient="horz" pos="2553"/>
        <p:guide orient="horz" pos="3408"/>
        <p:guide orient="horz" pos="1176"/>
        <p:guide pos="527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890" y="-11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27"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A5829C-7C6A-DF41-92FC-FE30E34D6DBD}" type="datetimeFigureOut">
              <a:rPr lang="en-US" smtClean="0"/>
              <a:t>7/25/2017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00A37F-B7DA-9E4D-A068-4D61982E80FA}" type="slidenum">
              <a:rPr lang="en-US" smtClean="0"/>
              <a:t>‹#›</a:t>
            </a:fld>
            <a:endParaRPr lang="en-US" dirty="0"/>
          </a:p>
        </p:txBody>
      </p:sp>
    </p:spTree>
    <p:extLst>
      <p:ext uri="{BB962C8B-B14F-4D97-AF65-F5344CB8AC3E}">
        <p14:creationId xmlns:p14="http://schemas.microsoft.com/office/powerpoint/2010/main" val="23851657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C7A9F4-9AF1-BE4F-A500-2756F8488435}" type="datetimeFigureOut">
              <a:rPr lang="en-US" smtClean="0"/>
              <a:t>7/25/2017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FD9196-B747-C840-B910-EBFFFCF7545D}" type="slidenum">
              <a:rPr lang="en-US" smtClean="0"/>
              <a:t>‹#›</a:t>
            </a:fld>
            <a:endParaRPr lang="en-US" dirty="0"/>
          </a:p>
        </p:txBody>
      </p:sp>
    </p:spTree>
    <p:extLst>
      <p:ext uri="{BB962C8B-B14F-4D97-AF65-F5344CB8AC3E}">
        <p14:creationId xmlns:p14="http://schemas.microsoft.com/office/powerpoint/2010/main" val="39418621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It’s great</a:t>
            </a:r>
            <a:r>
              <a:rPr lang="en-US" baseline="0" dirty="0" smtClean="0"/>
              <a:t> to be here today.</a:t>
            </a:r>
          </a:p>
          <a:p>
            <a:endParaRPr lang="en-US" baseline="0" dirty="0" smtClean="0"/>
          </a:p>
          <a:p>
            <a:r>
              <a:rPr lang="en-US" baseline="0" dirty="0" smtClean="0"/>
              <a:t>We want to thank XXX. Your efforts have made a tremendous impact and we appreciate your partnership.</a:t>
            </a:r>
            <a:endParaRPr lang="en-US" dirty="0" smtClean="0"/>
          </a:p>
          <a:p>
            <a:endParaRPr lang="en-US" dirty="0"/>
          </a:p>
        </p:txBody>
      </p:sp>
      <p:sp>
        <p:nvSpPr>
          <p:cNvPr id="4" name="Slide Number Placeholder 3"/>
          <p:cNvSpPr>
            <a:spLocks noGrp="1"/>
          </p:cNvSpPr>
          <p:nvPr>
            <p:ph type="sldNum" sz="quarter" idx="10"/>
          </p:nvPr>
        </p:nvSpPr>
        <p:spPr/>
        <p:txBody>
          <a:bodyPr/>
          <a:lstStyle/>
          <a:p>
            <a:fld id="{8FE75A26-3515-3946-8233-3D50933F800E}" type="slidenum">
              <a:rPr lang="en-US" smtClean="0"/>
              <a:t>1</a:t>
            </a:fld>
            <a:endParaRPr lang="en-US" dirty="0"/>
          </a:p>
        </p:txBody>
      </p:sp>
    </p:spTree>
    <p:extLst>
      <p:ext uri="{BB962C8B-B14F-4D97-AF65-F5344CB8AC3E}">
        <p14:creationId xmlns:p14="http://schemas.microsoft.com/office/powerpoint/2010/main" val="1901486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10</a:t>
            </a:fld>
            <a:endParaRPr lang="en-US" dirty="0"/>
          </a:p>
        </p:txBody>
      </p:sp>
    </p:spTree>
    <p:extLst>
      <p:ext uri="{BB962C8B-B14F-4D97-AF65-F5344CB8AC3E}">
        <p14:creationId xmlns:p14="http://schemas.microsoft.com/office/powerpoint/2010/main" val="178306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75A26-3515-3946-8233-3D50933F800E}" type="slidenum">
              <a:rPr lang="en-US" smtClean="0"/>
              <a:t>11</a:t>
            </a:fld>
            <a:endParaRPr lang="en-US" dirty="0"/>
          </a:p>
        </p:txBody>
      </p:sp>
    </p:spTree>
    <p:extLst>
      <p:ext uri="{BB962C8B-B14F-4D97-AF65-F5344CB8AC3E}">
        <p14:creationId xmlns:p14="http://schemas.microsoft.com/office/powerpoint/2010/main" val="1598800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dirty="0"/>
              <a:t>FirstNet</a:t>
            </a:r>
          </a:p>
          <a:p>
            <a:r>
              <a:rPr lang="en-US" sz="1100" dirty="0"/>
              <a:t>Program</a:t>
            </a:r>
            <a:r>
              <a:rPr lang="en-US" sz="1100" baseline="0" dirty="0"/>
              <a:t> Management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prstClr val="white"/>
                </a:solidFill>
                <a:cs typeface="Arial" panose="020B0604020202020204" pitchFamily="34" charset="0"/>
              </a:rPr>
              <a:t>20MHz Spectrum &amp; $6.5B Funding</a:t>
            </a:r>
          </a:p>
          <a:p>
            <a:pPr algn="l"/>
            <a:r>
              <a:rPr lang="en-US" sz="1100" b="0" dirty="0">
                <a:solidFill>
                  <a:prstClr val="white"/>
                </a:solidFill>
                <a:cs typeface="Arial" panose="020B0604020202020204" pitchFamily="34" charset="0"/>
              </a:rPr>
              <a:t>Customer Experience</a:t>
            </a:r>
            <a:r>
              <a:rPr lang="en-US" sz="1100" b="0" baseline="0" dirty="0">
                <a:solidFill>
                  <a:prstClr val="white"/>
                </a:solidFill>
                <a:cs typeface="Arial" panose="020B0604020202020204" pitchFamily="34" charset="0"/>
              </a:rPr>
              <a:t> </a:t>
            </a:r>
            <a:r>
              <a:rPr lang="en-US" sz="1100" b="0" dirty="0">
                <a:solidFill>
                  <a:prstClr val="white"/>
                </a:solidFill>
                <a:cs typeface="Arial" panose="020B0604020202020204" pitchFamily="34" charset="0"/>
              </a:rPr>
              <a:t>Innovation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prstClr val="white"/>
                </a:solidFill>
                <a:cs typeface="Arial" panose="020B0604020202020204" pitchFamily="34" charset="0"/>
              </a:rPr>
              <a:t>Public Safety Expertise &amp; Relationships</a:t>
            </a:r>
          </a:p>
          <a:p>
            <a:pPr algn="l"/>
            <a:endParaRPr lang="en-US" sz="1100" b="1" dirty="0">
              <a:solidFill>
                <a:prstClr val="white"/>
              </a:solidFill>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b="1" dirty="0">
              <a:solidFill>
                <a:prstClr val="white"/>
              </a:solidFill>
              <a:cs typeface="Arial" panose="020B0604020202020204" pitchFamily="34" charset="0"/>
            </a:endParaRPr>
          </a:p>
          <a:p>
            <a:r>
              <a:rPr lang="en-US" sz="1100" b="1" dirty="0"/>
              <a:t>AT&amp;T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prstClr val="white"/>
                </a:solidFill>
                <a:cs typeface="Arial" panose="020B0604020202020204" pitchFamily="34" charset="0"/>
              </a:rPr>
              <a:t>Technology Innovation  &amp; $40B investment</a:t>
            </a:r>
          </a:p>
          <a:p>
            <a:pPr algn="l"/>
            <a:r>
              <a:rPr lang="en-US" sz="1100" b="0" dirty="0">
                <a:solidFill>
                  <a:prstClr val="white"/>
                </a:solidFill>
                <a:cs typeface="Arial" panose="020B0604020202020204" pitchFamily="34" charset="0"/>
              </a:rPr>
              <a:t>$180B Infrastructure</a:t>
            </a:r>
            <a:r>
              <a:rPr lang="en-US" sz="1100" b="0" baseline="0" dirty="0">
                <a:solidFill>
                  <a:prstClr val="white"/>
                </a:solidFill>
                <a:cs typeface="Arial" panose="020B0604020202020204" pitchFamily="34" charset="0"/>
              </a:rPr>
              <a:t> </a:t>
            </a:r>
            <a:r>
              <a:rPr lang="en-US" sz="1100" b="0" dirty="0">
                <a:solidFill>
                  <a:prstClr val="white"/>
                </a:solidFill>
                <a:cs typeface="Arial" panose="020B0604020202020204" pitchFamily="34" charset="0"/>
              </a:rPr>
              <a:t>&amp; Services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prstClr val="white"/>
                </a:solidFill>
                <a:cs typeface="Arial" panose="020B0604020202020204" pitchFamily="34" charset="0"/>
              </a:rPr>
              <a:t>Security (Cyber, Application &amp; Network)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solidFill>
                  <a:prstClr val="white"/>
                </a:solidFill>
                <a:cs typeface="Arial" panose="020B0604020202020204" pitchFamily="34" charset="0"/>
              </a:rPr>
              <a:t>Telecommunications Expertise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prstClr val="white"/>
              </a:solidFill>
              <a:cs typeface="Arial" panose="020B0604020202020204" pitchFamily="34" charset="0"/>
            </a:endParaRPr>
          </a:p>
          <a:p>
            <a:pPr>
              <a:lnSpc>
                <a:spcPct val="107000"/>
              </a:lnSpc>
              <a:spcBef>
                <a:spcPts val="200"/>
              </a:spcBef>
            </a:pPr>
            <a:r>
              <a:rPr lang="en-US" sz="1200" b="1" dirty="0" smtClean="0">
                <a:solidFill>
                  <a:schemeClr val="accent1"/>
                </a:solidFill>
                <a:ea typeface="Times New Roman" panose="02020603050405020304" pitchFamily="18" charset="0"/>
                <a:cs typeface="Times New Roman" panose="02020603050405020304" pitchFamily="18" charset="0"/>
              </a:rPr>
              <a:t>AVAILABILITY</a:t>
            </a:r>
          </a:p>
          <a:p>
            <a:pPr>
              <a:lnSpc>
                <a:spcPct val="107000"/>
              </a:lnSpc>
              <a:spcAft>
                <a:spcPts val="800"/>
              </a:spcAft>
            </a:pPr>
            <a:r>
              <a:rPr lang="en-US" sz="1200" dirty="0" smtClean="0">
                <a:ea typeface="Calibri" panose="020F0502020204030204" pitchFamily="34" charset="0"/>
                <a:cs typeface="Times New Roman" panose="02020603050405020304" pitchFamily="18" charset="0"/>
              </a:rPr>
              <a:t>FirstNet’s powerful broadband LTE network allows first responders to send and receive data, video, images, and text—without concerns about network congestion.  FirstNet offers “true priority” and “ruthless preemption” when its needed. </a:t>
            </a:r>
            <a:endParaRPr lang="en-US" sz="1200" dirty="0" smtClean="0">
              <a:effectLst/>
              <a:ea typeface="Calibri" panose="020F0502020204030204" pitchFamily="34" charset="0"/>
              <a:cs typeface="Times New Roman" panose="02020603050405020304" pitchFamily="18" charset="0"/>
            </a:endParaRPr>
          </a:p>
          <a:p>
            <a:endParaRPr lang="en-US" sz="1200" b="1" dirty="0" smtClean="0">
              <a:solidFill>
                <a:schemeClr val="accent1"/>
              </a:solidFill>
            </a:endParaRPr>
          </a:p>
          <a:p>
            <a:r>
              <a:rPr lang="en-US" sz="1200" b="1" dirty="0" smtClean="0">
                <a:solidFill>
                  <a:schemeClr val="accent1"/>
                </a:solidFill>
              </a:rPr>
              <a:t>INNOVATIVE</a:t>
            </a:r>
          </a:p>
          <a:p>
            <a:r>
              <a:rPr lang="en-US" sz="1200" dirty="0" smtClean="0"/>
              <a:t>FirstNet fosters an ecosystem of innovation, enabling the delivery of actionable data through public safety applications and devices giving first responders advanced technologies they need to help save lives and keep communities safe.</a:t>
            </a:r>
          </a:p>
          <a:p>
            <a:pPr>
              <a:lnSpc>
                <a:spcPct val="107000"/>
              </a:lnSpc>
              <a:spcAft>
                <a:spcPts val="800"/>
              </a:spcAft>
            </a:pPr>
            <a:r>
              <a:rPr lang="en-US" sz="1200" dirty="0" smtClean="0">
                <a:ea typeface="Calibri" panose="020F0502020204030204" pitchFamily="34" charset="0"/>
                <a:cs typeface="Times New Roman" panose="02020603050405020304" pitchFamily="18" charset="0"/>
              </a:rPr>
              <a:t>FirstNet is a nationwide network that provides highly secure, reliable, operable communication between agencies, empowering information sharing across disciplines and jurisdictions, facilitating a dramatic increase in situational awareness.</a:t>
            </a:r>
            <a:endParaRPr lang="en-US" sz="1200" dirty="0" smtClean="0">
              <a:effectLst/>
              <a:ea typeface="Calibri" panose="020F0502020204030204" pitchFamily="34" charset="0"/>
              <a:cs typeface="Times New Roman" panose="02020603050405020304" pitchFamily="18" charset="0"/>
            </a:endParaRPr>
          </a:p>
          <a:p>
            <a:endParaRPr lang="en-US" dirty="0" smtClean="0"/>
          </a:p>
          <a:p>
            <a:pPr algn="l"/>
            <a:endParaRPr lang="en-US" sz="1200" b="1" dirty="0">
              <a:solidFill>
                <a:prstClr val="white"/>
              </a:solidFill>
              <a:cs typeface="Arial" panose="020B0604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BCFD9196-B747-C840-B910-EBFFFCF7545D}" type="slidenum">
              <a:rPr lang="en-US" smtClean="0"/>
              <a:t>2</a:t>
            </a:fld>
            <a:endParaRPr lang="en-US" dirty="0"/>
          </a:p>
        </p:txBody>
      </p:sp>
    </p:spTree>
    <p:extLst>
      <p:ext uri="{BB962C8B-B14F-4D97-AF65-F5344CB8AC3E}">
        <p14:creationId xmlns:p14="http://schemas.microsoft.com/office/powerpoint/2010/main" val="811480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3738"/>
            <a:ext cx="46196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AFAFA"/>
                </a:solidFill>
                <a:latin typeface="Arial" panose="020B0604020202020204" pitchFamily="34" charset="0"/>
                <a:cs typeface="Arial" panose="020B0604020202020204" pitchFamily="34" charset="0"/>
              </a:rPr>
              <a:t>May 5: State Plan Guidance Package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FirstNet releases State Plan Guidance Package (SPGP) as follow up from May 1 SPOC webinar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algn="l"/>
            <a:r>
              <a:rPr lang="en-US" sz="1200" b="1" i="1" dirty="0"/>
              <a:t>May 5-June 7: </a:t>
            </a:r>
          </a:p>
          <a:p>
            <a:pPr algn="l"/>
            <a:r>
              <a:rPr lang="en-US" sz="1200" i="1" dirty="0"/>
              <a:t>FirstNet follows up with state about SPGP</a:t>
            </a:r>
          </a:p>
          <a:p>
            <a:pPr algn="l"/>
            <a:endParaRPr lang="en-US" sz="1200"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AFAFA"/>
                </a:solidFill>
                <a:latin typeface="Arial" panose="020B0604020202020204" pitchFamily="34" charset="0"/>
                <a:cs typeface="Arial" panose="020B0604020202020204" pitchFamily="34" charset="0"/>
              </a:rPr>
              <a:t>June 19: </a:t>
            </a:r>
            <a:br>
              <a:rPr lang="en-US" sz="1200" b="1" dirty="0">
                <a:solidFill>
                  <a:srgbClr val="FAFAFA"/>
                </a:solidFill>
                <a:latin typeface="Arial" panose="020B0604020202020204" pitchFamily="34" charset="0"/>
                <a:cs typeface="Arial" panose="020B0604020202020204" pitchFamily="34" charset="0"/>
              </a:rPr>
            </a:br>
            <a:r>
              <a:rPr lang="en-US" sz="1200" b="1" dirty="0">
                <a:solidFill>
                  <a:srgbClr val="FAFAFA"/>
                </a:solidFill>
                <a:latin typeface="Arial" panose="020B0604020202020204" pitchFamily="34" charset="0"/>
                <a:cs typeface="Arial" panose="020B0604020202020204" pitchFamily="34" charset="0"/>
              </a:rPr>
              <a:t>State Plan Delivery</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FirstNet releases State Plan to SPOCs and Governor offices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a:p>
          <a:p>
            <a:pPr algn="l"/>
            <a:r>
              <a:rPr lang="en-US" sz="1200" b="1" i="1" dirty="0"/>
              <a:t>Aug 4-Mid-Sept:</a:t>
            </a:r>
          </a:p>
          <a:p>
            <a:pPr algn="l"/>
            <a:r>
              <a:rPr lang="en-US" sz="1200" b="1" i="1" dirty="0"/>
              <a:t> </a:t>
            </a:r>
            <a:r>
              <a:rPr lang="en-US" sz="1200" i="1" dirty="0"/>
              <a:t>FirstNet reviews all comments submitted and makes necessary refinements</a:t>
            </a:r>
          </a:p>
          <a:p>
            <a:pPr algn="l"/>
            <a:endParaRPr lang="en-US" sz="1200" i="1"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AFAFA"/>
                </a:solidFill>
                <a:latin typeface="Arial" panose="020B0604020202020204" pitchFamily="34" charset="0"/>
                <a:cs typeface="Arial" panose="020B0604020202020204" pitchFamily="34" charset="0"/>
              </a:rPr>
              <a:t>Mid-Sept: Official State Plan Notice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FirstNet provides official notice to Governor (and SPOC) of completion of requirements to advance Governor’s decision and  begin 90 day review period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AFAFA"/>
                </a:solidFill>
                <a:latin typeface="Arial" panose="020B0604020202020204" pitchFamily="34" charset="0"/>
                <a:cs typeface="Arial" panose="020B0604020202020204" pitchFamily="34" charset="0"/>
              </a:rPr>
              <a:t>June 7-8: </a:t>
            </a:r>
            <a:br>
              <a:rPr lang="en-US" sz="1200" b="1" dirty="0">
                <a:solidFill>
                  <a:srgbClr val="FAFAFA"/>
                </a:solidFill>
                <a:latin typeface="Arial" panose="020B0604020202020204" pitchFamily="34" charset="0"/>
                <a:cs typeface="Arial" panose="020B0604020202020204" pitchFamily="34" charset="0"/>
              </a:rPr>
            </a:br>
            <a:r>
              <a:rPr lang="en-US" sz="1200" b="1" dirty="0">
                <a:solidFill>
                  <a:srgbClr val="FAFAFA"/>
                </a:solidFill>
                <a:latin typeface="Arial" panose="020B0604020202020204" pitchFamily="34" charset="0"/>
                <a:cs typeface="Arial" panose="020B0604020202020204" pitchFamily="34" charset="0"/>
              </a:rPr>
              <a:t>State Plan Meeting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FirstNet and AT&amp;T host in-person State Plan Kickoff Meeting in Dallas, Texas</a:t>
            </a:r>
          </a:p>
          <a:p>
            <a:pPr algn="l"/>
            <a:endParaRPr lang="en-US" dirty="0"/>
          </a:p>
          <a:p>
            <a:pPr algn="l"/>
            <a:r>
              <a:rPr lang="en-US" sz="1200" b="1" i="1" dirty="0"/>
              <a:t>June 19-Aug 4: </a:t>
            </a:r>
          </a:p>
          <a:p>
            <a:pPr algn="l"/>
            <a:r>
              <a:rPr lang="en-US" sz="1200" i="1" dirty="0">
                <a:cs typeface="Arial" panose="020B0604020202020204" pitchFamily="34" charset="0"/>
              </a:rPr>
              <a:t>FirstNet and AT&amp;T meet with States for individualized plan discussion</a:t>
            </a:r>
          </a:p>
          <a:p>
            <a:pPr algn="l"/>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solidFill>
                  <a:srgbClr val="FAFAFA"/>
                </a:solidFill>
                <a:latin typeface="Arial" panose="020B0604020202020204" pitchFamily="34" charset="0"/>
                <a:cs typeface="Arial" panose="020B0604020202020204" pitchFamily="34" charset="0"/>
              </a:rPr>
              <a:t>Aug 4: </a:t>
            </a:r>
            <a:br>
              <a:rPr lang="en-US" sz="1200" b="1" dirty="0">
                <a:solidFill>
                  <a:srgbClr val="FAFAFA"/>
                </a:solidFill>
                <a:latin typeface="Arial" panose="020B0604020202020204" pitchFamily="34" charset="0"/>
                <a:cs typeface="Arial" panose="020B0604020202020204" pitchFamily="34" charset="0"/>
              </a:rPr>
            </a:br>
            <a:r>
              <a:rPr lang="en-US" sz="1200" b="1" dirty="0">
                <a:solidFill>
                  <a:srgbClr val="FAFAFA"/>
                </a:solidFill>
                <a:latin typeface="Arial" panose="020B0604020202020204" pitchFamily="34" charset="0"/>
                <a:cs typeface="Arial" panose="020B0604020202020204" pitchFamily="34" charset="0"/>
              </a:rPr>
              <a:t>States Submit Comments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States submit comments and feedback on State Plan</a:t>
            </a:r>
          </a:p>
          <a:p>
            <a:pPr algn="l"/>
            <a:endParaRPr lang="en-US" dirty="0"/>
          </a:p>
          <a:p>
            <a:pPr lvl="0" algn="l">
              <a:defRPr/>
            </a:pPr>
            <a:r>
              <a:rPr lang="en-US" sz="1200" b="1" i="1" dirty="0"/>
              <a:t>Mid-Sept-Mid-Dec: </a:t>
            </a:r>
          </a:p>
          <a:p>
            <a:pPr lvl="0" algn="l">
              <a:defRPr/>
            </a:pPr>
            <a:r>
              <a:rPr lang="en-US" sz="1200" i="1" dirty="0"/>
              <a:t>Governor has up to 90 days to make decision regarding State Plan</a:t>
            </a:r>
          </a:p>
          <a:p>
            <a:pPr algn="l"/>
            <a:endParaRPr lang="en-US" dirty="0"/>
          </a:p>
          <a:p>
            <a:pPr algn="l"/>
            <a:r>
              <a:rPr lang="en-US" sz="1200" b="1" dirty="0">
                <a:solidFill>
                  <a:srgbClr val="FAFAFA"/>
                </a:solidFill>
                <a:latin typeface="Arial" panose="020B0604020202020204" pitchFamily="34" charset="0"/>
                <a:cs typeface="Arial" panose="020B0604020202020204" pitchFamily="34" charset="0"/>
              </a:rPr>
              <a:t>Mid-Dec </a:t>
            </a:r>
          </a:p>
          <a:p>
            <a:pPr algn="l"/>
            <a:r>
              <a:rPr lang="en-US" sz="1200" b="1" dirty="0">
                <a:solidFill>
                  <a:srgbClr val="FAFAFA"/>
                </a:solidFill>
                <a:latin typeface="Arial" panose="020B0604020202020204" pitchFamily="34" charset="0"/>
                <a:cs typeface="Arial" panose="020B0604020202020204" pitchFamily="34" charset="0"/>
              </a:rPr>
              <a:t>Decision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Governor makes decision</a:t>
            </a:r>
          </a:p>
          <a:p>
            <a:pPr algn="l"/>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3</a:t>
            </a:fld>
            <a:endParaRPr lang="en-US"/>
          </a:p>
        </p:txBody>
      </p:sp>
    </p:spTree>
    <p:extLst>
      <p:ext uri="{BB962C8B-B14F-4D97-AF65-F5344CB8AC3E}">
        <p14:creationId xmlns:p14="http://schemas.microsoft.com/office/powerpoint/2010/main" val="247355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dirty="0" smtClean="0"/>
              <a:t>On June</a:t>
            </a:r>
            <a:r>
              <a:rPr lang="en-US" baseline="0" dirty="0" smtClean="0"/>
              <a:t> 19th</a:t>
            </a:r>
            <a:r>
              <a:rPr lang="en-US" dirty="0" smtClean="0"/>
              <a:t>, FirstNet and AT&amp;T </a:t>
            </a:r>
            <a:r>
              <a:rPr lang="en-US" sz="1200" kern="1200" dirty="0" smtClean="0">
                <a:solidFill>
                  <a:schemeClr val="tx1"/>
                </a:solidFill>
                <a:effectLst/>
                <a:latin typeface="+mn-lt"/>
                <a:ea typeface="+mn-ea"/>
                <a:cs typeface="+mn-cs"/>
              </a:rPr>
              <a:t>released our state plans via an online portal. For the past 3 + years, we have been working with public safety in every state and these plans were built with that input, feedback and data.</a:t>
            </a:r>
          </a:p>
          <a:p>
            <a:endParaRPr lang="en-US" baseline="0" dirty="0" smtClean="0"/>
          </a:p>
          <a:p>
            <a:r>
              <a:rPr lang="en-US" baseline="0" dirty="0" smtClean="0"/>
              <a:t>This is a huge step towards network deployment. </a:t>
            </a:r>
          </a:p>
          <a:p>
            <a:endParaRPr lang="en-US" baseline="0" dirty="0" smtClean="0"/>
          </a:p>
          <a:p>
            <a:pPr lvl="0"/>
            <a:r>
              <a:rPr lang="en-US" sz="1200" kern="1200" dirty="0" smtClean="0">
                <a:solidFill>
                  <a:schemeClr val="tx1"/>
                </a:solidFill>
                <a:effectLst/>
                <a:latin typeface="+mn-lt"/>
                <a:ea typeface="+mn-ea"/>
                <a:cs typeface="+mn-cs"/>
              </a:rPr>
              <a:t>Some of the highlights we will offer are: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Public safety will have priority and preemption across </a:t>
            </a:r>
            <a:r>
              <a:rPr lang="en-US" sz="1200" b="1" kern="1200" dirty="0" smtClean="0">
                <a:solidFill>
                  <a:schemeClr val="tx1"/>
                </a:solidFill>
                <a:effectLst/>
                <a:latin typeface="+mn-lt"/>
                <a:ea typeface="+mn-ea"/>
                <a:cs typeface="+mn-cs"/>
              </a:rPr>
              <a:t>all AT&amp;T LTE bands</a:t>
            </a:r>
            <a:r>
              <a:rPr lang="en-US" sz="1200" kern="1200" dirty="0" smtClean="0">
                <a:solidFill>
                  <a:schemeClr val="tx1"/>
                </a:solidFill>
                <a:effectLst/>
                <a:latin typeface="+mn-lt"/>
                <a:ea typeface="+mn-ea"/>
                <a:cs typeface="+mn-cs"/>
              </a:rPr>
              <a:t> and Band 14 – dramatically increasing the capacity available to public safety.</a:t>
            </a:r>
          </a:p>
          <a:p>
            <a:pPr lvl="1"/>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Priority service will be available as soon as a governor opts in to the state plans, with preemption on AT&amp;T bands expected by the end of the year.</a:t>
            </a:r>
            <a:endParaRPr lang="en-US" sz="11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a dedicate core infrastructure built just for FirstNet – we now will have a nationwide network, with exclusive public safety features and a larger pipeline then we ever imagined to send real time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still a lot to do but last week’s release of state plans after less than 3 months into the partnership highlights the urgency in which we are moving forward.</a:t>
            </a:r>
          </a:p>
          <a:p>
            <a:endParaRPr lang="en-US" b="0" dirty="0"/>
          </a:p>
        </p:txBody>
      </p:sp>
      <p:sp>
        <p:nvSpPr>
          <p:cNvPr id="4" name="Slide Number Placeholder 3"/>
          <p:cNvSpPr>
            <a:spLocks noGrp="1"/>
          </p:cNvSpPr>
          <p:nvPr>
            <p:ph type="sldNum" sz="quarter" idx="10"/>
          </p:nvPr>
        </p:nvSpPr>
        <p:spPr/>
        <p:txBody>
          <a:bodyPr/>
          <a:lstStyle/>
          <a:p>
            <a:fld id="{BCFD9196-B747-C840-B910-EBFFFCF7545D}" type="slidenum">
              <a:rPr lang="en-US" smtClean="0"/>
              <a:t>4</a:t>
            </a:fld>
            <a:endParaRPr lang="en-US" dirty="0"/>
          </a:p>
        </p:txBody>
      </p:sp>
    </p:spTree>
    <p:extLst>
      <p:ext uri="{BB962C8B-B14F-4D97-AF65-F5344CB8AC3E}">
        <p14:creationId xmlns:p14="http://schemas.microsoft.com/office/powerpoint/2010/main" val="153111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dirty="0" smtClean="0">
                <a:solidFill>
                  <a:prstClr val="black"/>
                </a:solidFill>
              </a:rPr>
              <a:t>Also launched in June was FirstNet.com which many of you will be interested. This is a public website</a:t>
            </a:r>
            <a:r>
              <a:rPr lang="en-US" sz="1200" baseline="0" dirty="0" smtClean="0">
                <a:solidFill>
                  <a:prstClr val="black"/>
                </a:solidFill>
              </a:rPr>
              <a:t> that highlights FirstNet’s value proposition, features, products and services.</a:t>
            </a:r>
          </a:p>
          <a:p>
            <a:endParaRPr lang="en-US" sz="1200" baseline="0" dirty="0" smtClean="0">
              <a:solidFill>
                <a:prstClr val="black"/>
              </a:solidFill>
            </a:endParaRPr>
          </a:p>
          <a:p>
            <a:r>
              <a:rPr lang="en-US" sz="1200" baseline="0" dirty="0" smtClean="0">
                <a:solidFill>
                  <a:prstClr val="black"/>
                </a:solidFill>
              </a:rPr>
              <a:t>We realized that many folks want access to more information about the FirstNet solution in your state. We heard you and believe FirstNet.com will provide information and answers you’re looking for.</a:t>
            </a:r>
            <a:endParaRPr lang="en-US" sz="12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5</a:t>
            </a:fld>
            <a:endParaRPr lang="en-US" dirty="0"/>
          </a:p>
        </p:txBody>
      </p:sp>
    </p:spTree>
    <p:extLst>
      <p:ext uri="{BB962C8B-B14F-4D97-AF65-F5344CB8AC3E}">
        <p14:creationId xmlns:p14="http://schemas.microsoft.com/office/powerpoint/2010/main" val="417011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9188" y="693738"/>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FD9196-B747-C840-B910-EBFFFCF754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0672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 know many of you have followed</a:t>
            </a:r>
            <a:r>
              <a:rPr lang="en-US" baseline="0" dirty="0" smtClean="0"/>
              <a:t> FirstNet closely but I want to take a few minutes to go through the solutions we are offering. </a:t>
            </a:r>
          </a:p>
          <a:p>
            <a:endParaRPr lang="en-US" baseline="0" dirty="0" smtClean="0"/>
          </a:p>
          <a:p>
            <a:r>
              <a:rPr lang="en-US" i="1" baseline="0" dirty="0" smtClean="0"/>
              <a:t>Walk through solutions</a:t>
            </a:r>
            <a:endParaRPr lang="en-US" i="1" dirty="0" smtClean="0"/>
          </a:p>
          <a:p>
            <a:endParaRPr lang="en-US" i="1" dirty="0"/>
          </a:p>
        </p:txBody>
      </p:sp>
      <p:sp>
        <p:nvSpPr>
          <p:cNvPr id="4" name="Slide Number Placeholder 3"/>
          <p:cNvSpPr>
            <a:spLocks noGrp="1"/>
          </p:cNvSpPr>
          <p:nvPr>
            <p:ph type="sldNum" sz="quarter" idx="10"/>
          </p:nvPr>
        </p:nvSpPr>
        <p:spPr/>
        <p:txBody>
          <a:bodyPr/>
          <a:lstStyle/>
          <a:p>
            <a:fld id="{BCFD9196-B747-C840-B910-EBFFFCF7545D}" type="slidenum">
              <a:rPr lang="en-US" smtClean="0"/>
              <a:t>7</a:t>
            </a:fld>
            <a:endParaRPr lang="en-US" dirty="0"/>
          </a:p>
        </p:txBody>
      </p:sp>
    </p:spTree>
    <p:extLst>
      <p:ext uri="{BB962C8B-B14F-4D97-AF65-F5344CB8AC3E}">
        <p14:creationId xmlns:p14="http://schemas.microsoft.com/office/powerpoint/2010/main" val="544882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8</a:t>
            </a:fld>
            <a:endParaRPr lang="en-US" dirty="0"/>
          </a:p>
        </p:txBody>
      </p:sp>
    </p:spTree>
    <p:extLst>
      <p:ext uri="{BB962C8B-B14F-4D97-AF65-F5344CB8AC3E}">
        <p14:creationId xmlns:p14="http://schemas.microsoft.com/office/powerpoint/2010/main" val="148771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D9196-B747-C840-B910-EBFFFCF7545D}" type="slidenum">
              <a:rPr lang="en-US" smtClean="0"/>
              <a:t>9</a:t>
            </a:fld>
            <a:endParaRPr lang="en-US" dirty="0"/>
          </a:p>
        </p:txBody>
      </p:sp>
    </p:spTree>
    <p:extLst>
      <p:ext uri="{BB962C8B-B14F-4D97-AF65-F5344CB8AC3E}">
        <p14:creationId xmlns:p14="http://schemas.microsoft.com/office/powerpoint/2010/main" val="3249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374396" y="6329845"/>
            <a:ext cx="6563992"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6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600" kern="1200" dirty="0">
              <a:solidFill>
                <a:schemeClr val="tx2"/>
              </a:solidFill>
              <a:effectLst/>
              <a:latin typeface="+mn-lt"/>
              <a:ea typeface="+mn-ea"/>
              <a:cs typeface="+mn-cs"/>
            </a:endParaRPr>
          </a:p>
          <a:p>
            <a:pPr>
              <a:lnSpc>
                <a:spcPts val="788"/>
              </a:lnSpc>
              <a:defRPr/>
            </a:pPr>
            <a:endParaRPr lang="en-US" sz="600" dirty="0">
              <a:solidFill>
                <a:schemeClr val="bg2"/>
              </a:solidFill>
            </a:endParaRPr>
          </a:p>
        </p:txBody>
      </p:sp>
      <p:sp>
        <p:nvSpPr>
          <p:cNvPr id="2" name="Title 1"/>
          <p:cNvSpPr>
            <a:spLocks noGrp="1"/>
          </p:cNvSpPr>
          <p:nvPr>
            <p:ph type="title"/>
          </p:nvPr>
        </p:nvSpPr>
        <p:spPr>
          <a:xfrm>
            <a:off x="374196" y="1305927"/>
            <a:ext cx="8408988" cy="1523098"/>
          </a:xfrm>
          <a:effectLst/>
        </p:spPr>
        <p:txBody>
          <a:bodyPr vert="horz" lIns="0" tIns="0" rIns="0" bIns="0" rtlCol="0" anchor="b" anchorCtr="0">
            <a:noAutofit/>
          </a:bodyPr>
          <a:lstStyle>
            <a:lvl1pPr>
              <a:lnSpc>
                <a:spcPct val="100000"/>
              </a:lnSpc>
              <a:defRPr lang="en-US" sz="3301" dirty="0">
                <a:solidFill>
                  <a:schemeClr val="tx1"/>
                </a:solidFill>
              </a:defRPr>
            </a:lvl1pPr>
          </a:lstStyle>
          <a:p>
            <a:pPr lvl="0">
              <a:lnSpc>
                <a:spcPct val="82000"/>
              </a:lnSpc>
              <a:spcAft>
                <a:spcPts val="600"/>
              </a:spcAft>
            </a:pPr>
            <a:r>
              <a:rPr lang="en-US"/>
              <a:t>Click to edit Master title style</a:t>
            </a:r>
            <a:endParaRPr lang="en-US" dirty="0"/>
          </a:p>
        </p:txBody>
      </p:sp>
      <p:sp>
        <p:nvSpPr>
          <p:cNvPr id="4" name="Text Placeholder 3"/>
          <p:cNvSpPr>
            <a:spLocks noGrp="1"/>
          </p:cNvSpPr>
          <p:nvPr>
            <p:ph type="body" sz="quarter" idx="18"/>
          </p:nvPr>
        </p:nvSpPr>
        <p:spPr>
          <a:xfrm>
            <a:off x="374197" y="3073691"/>
            <a:ext cx="5201831" cy="914400"/>
          </a:xfrm>
          <a:effectLst/>
        </p:spPr>
        <p:txBody>
          <a:bodyPr/>
          <a:lstStyle>
            <a:lvl1pPr algn="r">
              <a:defRPr sz="2101"/>
            </a:lvl1pPr>
          </a:lstStyle>
          <a:p>
            <a:pPr lvl="0"/>
            <a:r>
              <a:rPr lang="en-US"/>
              <a:t>Click to edit Master text styles</a:t>
            </a:r>
          </a:p>
        </p:txBody>
      </p:sp>
      <p:sp>
        <p:nvSpPr>
          <p:cNvPr id="10" name="Text Placeholder 9"/>
          <p:cNvSpPr>
            <a:spLocks noGrp="1"/>
          </p:cNvSpPr>
          <p:nvPr>
            <p:ph type="body" sz="quarter" idx="13"/>
          </p:nvPr>
        </p:nvSpPr>
        <p:spPr>
          <a:xfrm>
            <a:off x="374197" y="4336873"/>
            <a:ext cx="4208463" cy="2030061"/>
          </a:xfrm>
        </p:spPr>
        <p:txBody>
          <a:bodyPr/>
          <a:lstStyle>
            <a:lvl1pPr marL="0" indent="0">
              <a:lnSpc>
                <a:spcPct val="100000"/>
              </a:lnSpc>
              <a:spcAft>
                <a:spcPts val="450"/>
              </a:spcAft>
              <a:buFontTx/>
              <a:buNone/>
              <a:defRPr sz="1500">
                <a:solidFill>
                  <a:schemeClr val="bg2"/>
                </a:solidFill>
              </a:defRPr>
            </a:lvl1pPr>
            <a:lvl2pPr marL="0" indent="0">
              <a:lnSpc>
                <a:spcPct val="100000"/>
              </a:lnSpc>
              <a:spcAft>
                <a:spcPts val="450"/>
              </a:spcAft>
              <a:buFontTx/>
              <a:buNone/>
              <a:defRPr sz="1500">
                <a:solidFill>
                  <a:schemeClr val="bg2"/>
                </a:solidFill>
              </a:defRPr>
            </a:lvl2pPr>
            <a:lvl3pPr marL="0" indent="0">
              <a:lnSpc>
                <a:spcPct val="100000"/>
              </a:lnSpc>
              <a:spcAft>
                <a:spcPts val="450"/>
              </a:spcAft>
              <a:buFontTx/>
              <a:buNone/>
              <a:defRPr sz="1500">
                <a:solidFill>
                  <a:schemeClr val="bg2"/>
                </a:solidFill>
              </a:defRPr>
            </a:lvl3pPr>
            <a:lvl4pPr marL="0" indent="0">
              <a:lnSpc>
                <a:spcPct val="100000"/>
              </a:lnSpc>
              <a:spcAft>
                <a:spcPts val="450"/>
              </a:spcAft>
              <a:buFontTx/>
              <a:buNone/>
              <a:defRPr sz="1500">
                <a:solidFill>
                  <a:schemeClr val="bg2"/>
                </a:solidFill>
              </a:defRPr>
            </a:lvl4pPr>
            <a:lvl5pPr marL="0" indent="0">
              <a:lnSpc>
                <a:spcPct val="100000"/>
              </a:lnSpc>
              <a:spcAft>
                <a:spcPts val="450"/>
              </a:spcAft>
              <a:buFontTx/>
              <a:buNone/>
              <a:defRPr sz="15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flipH="1">
            <a:off x="-1" y="2930868"/>
            <a:ext cx="56250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4" name="Group 103"/>
          <p:cNvGrpSpPr/>
          <p:nvPr userDrawn="1"/>
        </p:nvGrpSpPr>
        <p:grpSpPr>
          <a:xfrm>
            <a:off x="7723613" y="6210302"/>
            <a:ext cx="1114715" cy="393700"/>
            <a:chOff x="790575" y="4337050"/>
            <a:chExt cx="5503863" cy="1590676"/>
          </a:xfrm>
        </p:grpSpPr>
        <p:sp>
          <p:nvSpPr>
            <p:cNvPr id="105" name="Freeform 24"/>
            <p:cNvSpPr>
              <a:spLocks/>
            </p:cNvSpPr>
            <p:nvPr/>
          </p:nvSpPr>
          <p:spPr bwMode="auto">
            <a:xfrm>
              <a:off x="2559050" y="4748213"/>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6" name="Freeform 25"/>
            <p:cNvSpPr>
              <a:spLocks noEditPoints="1"/>
            </p:cNvSpPr>
            <p:nvPr/>
          </p:nvSpPr>
          <p:spPr bwMode="auto">
            <a:xfrm>
              <a:off x="3062288" y="4718050"/>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7" name="Freeform 26"/>
            <p:cNvSpPr>
              <a:spLocks/>
            </p:cNvSpPr>
            <p:nvPr/>
          </p:nvSpPr>
          <p:spPr bwMode="auto">
            <a:xfrm>
              <a:off x="3317875" y="4940300"/>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8" name="Freeform 27"/>
            <p:cNvSpPr>
              <a:spLocks/>
            </p:cNvSpPr>
            <p:nvPr/>
          </p:nvSpPr>
          <p:spPr bwMode="auto">
            <a:xfrm>
              <a:off x="3663952" y="4925840"/>
              <a:ext cx="407987"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09" name="Freeform 28"/>
            <p:cNvSpPr>
              <a:spLocks/>
            </p:cNvSpPr>
            <p:nvPr/>
          </p:nvSpPr>
          <p:spPr bwMode="auto">
            <a:xfrm>
              <a:off x="4078288" y="4799013"/>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0" name="Freeform 29"/>
            <p:cNvSpPr>
              <a:spLocks/>
            </p:cNvSpPr>
            <p:nvPr/>
          </p:nvSpPr>
          <p:spPr bwMode="auto">
            <a:xfrm>
              <a:off x="4491038" y="4748213"/>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1" name="Freeform 30"/>
            <p:cNvSpPr>
              <a:spLocks noEditPoints="1"/>
            </p:cNvSpPr>
            <p:nvPr/>
          </p:nvSpPr>
          <p:spPr bwMode="auto">
            <a:xfrm>
              <a:off x="5165726" y="4925840"/>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2" name="Freeform 31"/>
            <p:cNvSpPr>
              <a:spLocks/>
            </p:cNvSpPr>
            <p:nvPr/>
          </p:nvSpPr>
          <p:spPr bwMode="auto">
            <a:xfrm>
              <a:off x="5683249" y="4799014"/>
              <a:ext cx="357188" cy="704849"/>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3" name="Freeform 32"/>
            <p:cNvSpPr>
              <a:spLocks noEditPoints="1"/>
            </p:cNvSpPr>
            <p:nvPr/>
          </p:nvSpPr>
          <p:spPr bwMode="auto">
            <a:xfrm>
              <a:off x="1606550" y="5151438"/>
              <a:ext cx="774700" cy="776288"/>
            </a:xfrm>
            <a:custGeom>
              <a:avLst/>
              <a:gdLst>
                <a:gd name="T0" fmla="*/ 245 w 488"/>
                <a:gd name="T1" fmla="*/ 424 h 489"/>
                <a:gd name="T2" fmla="*/ 270 w 488"/>
                <a:gd name="T3" fmla="*/ 350 h 489"/>
                <a:gd name="T4" fmla="*/ 283 w 488"/>
                <a:gd name="T5" fmla="*/ 373 h 489"/>
                <a:gd name="T6" fmla="*/ 279 w 488"/>
                <a:gd name="T7" fmla="*/ 392 h 489"/>
                <a:gd name="T8" fmla="*/ 261 w 488"/>
                <a:gd name="T9" fmla="*/ 409 h 489"/>
                <a:gd name="T10" fmla="*/ 243 w 488"/>
                <a:gd name="T11" fmla="*/ 419 h 489"/>
                <a:gd name="T12" fmla="*/ 232 w 488"/>
                <a:gd name="T13" fmla="*/ 422 h 489"/>
                <a:gd name="T14" fmla="*/ 223 w 488"/>
                <a:gd name="T15" fmla="*/ 423 h 489"/>
                <a:gd name="T16" fmla="*/ 219 w 488"/>
                <a:gd name="T17" fmla="*/ 422 h 489"/>
                <a:gd name="T18" fmla="*/ 221 w 488"/>
                <a:gd name="T19" fmla="*/ 417 h 489"/>
                <a:gd name="T20" fmla="*/ 239 w 488"/>
                <a:gd name="T21" fmla="*/ 408 h 489"/>
                <a:gd name="T22" fmla="*/ 258 w 488"/>
                <a:gd name="T23" fmla="*/ 396 h 489"/>
                <a:gd name="T24" fmla="*/ 266 w 488"/>
                <a:gd name="T25" fmla="*/ 374 h 489"/>
                <a:gd name="T26" fmla="*/ 254 w 488"/>
                <a:gd name="T27" fmla="*/ 360 h 489"/>
                <a:gd name="T28" fmla="*/ 248 w 488"/>
                <a:gd name="T29" fmla="*/ 356 h 489"/>
                <a:gd name="T30" fmla="*/ 238 w 488"/>
                <a:gd name="T31" fmla="*/ 402 h 489"/>
                <a:gd name="T32" fmla="*/ 237 w 488"/>
                <a:gd name="T33" fmla="*/ 294 h 489"/>
                <a:gd name="T34" fmla="*/ 250 w 488"/>
                <a:gd name="T35" fmla="*/ 283 h 489"/>
                <a:gd name="T36" fmla="*/ 280 w 488"/>
                <a:gd name="T37" fmla="*/ 164 h 489"/>
                <a:gd name="T38" fmla="*/ 298 w 488"/>
                <a:gd name="T39" fmla="*/ 198 h 489"/>
                <a:gd name="T40" fmla="*/ 293 w 488"/>
                <a:gd name="T41" fmla="*/ 234 h 489"/>
                <a:gd name="T42" fmla="*/ 267 w 488"/>
                <a:gd name="T43" fmla="*/ 265 h 489"/>
                <a:gd name="T44" fmla="*/ 240 w 488"/>
                <a:gd name="T45" fmla="*/ 283 h 489"/>
                <a:gd name="T46" fmla="*/ 227 w 488"/>
                <a:gd name="T47" fmla="*/ 302 h 489"/>
                <a:gd name="T48" fmla="*/ 231 w 488"/>
                <a:gd name="T49" fmla="*/ 346 h 489"/>
                <a:gd name="T50" fmla="*/ 210 w 488"/>
                <a:gd name="T51" fmla="*/ 325 h 489"/>
                <a:gd name="T52" fmla="*/ 208 w 488"/>
                <a:gd name="T53" fmla="*/ 292 h 489"/>
                <a:gd name="T54" fmla="*/ 243 w 488"/>
                <a:gd name="T55" fmla="*/ 250 h 489"/>
                <a:gd name="T56" fmla="*/ 265 w 488"/>
                <a:gd name="T57" fmla="*/ 231 h 489"/>
                <a:gd name="T58" fmla="*/ 268 w 488"/>
                <a:gd name="T59" fmla="*/ 205 h 489"/>
                <a:gd name="T60" fmla="*/ 258 w 488"/>
                <a:gd name="T61" fmla="*/ 182 h 489"/>
                <a:gd name="T62" fmla="*/ 252 w 488"/>
                <a:gd name="T63" fmla="*/ 143 h 489"/>
                <a:gd name="T64" fmla="*/ 240 w 488"/>
                <a:gd name="T65" fmla="*/ 245 h 489"/>
                <a:gd name="T66" fmla="*/ 234 w 488"/>
                <a:gd name="T67" fmla="*/ 132 h 489"/>
                <a:gd name="T68" fmla="*/ 252 w 488"/>
                <a:gd name="T69" fmla="*/ 78 h 489"/>
                <a:gd name="T70" fmla="*/ 292 w 488"/>
                <a:gd name="T71" fmla="*/ 49 h 489"/>
                <a:gd name="T72" fmla="*/ 298 w 488"/>
                <a:gd name="T73" fmla="*/ 63 h 489"/>
                <a:gd name="T74" fmla="*/ 293 w 488"/>
                <a:gd name="T75" fmla="*/ 66 h 489"/>
                <a:gd name="T76" fmla="*/ 286 w 488"/>
                <a:gd name="T77" fmla="*/ 68 h 489"/>
                <a:gd name="T78" fmla="*/ 274 w 488"/>
                <a:gd name="T79" fmla="*/ 68 h 489"/>
                <a:gd name="T80" fmla="*/ 253 w 488"/>
                <a:gd name="T81" fmla="*/ 71 h 489"/>
                <a:gd name="T82" fmla="*/ 233 w 488"/>
                <a:gd name="T83" fmla="*/ 79 h 489"/>
                <a:gd name="T84" fmla="*/ 214 w 488"/>
                <a:gd name="T85" fmla="*/ 109 h 489"/>
                <a:gd name="T86" fmla="*/ 228 w 488"/>
                <a:gd name="T87" fmla="*/ 128 h 489"/>
                <a:gd name="T88" fmla="*/ 211 w 488"/>
                <a:gd name="T89" fmla="*/ 151 h 489"/>
                <a:gd name="T90" fmla="*/ 194 w 488"/>
                <a:gd name="T91" fmla="*/ 127 h 489"/>
                <a:gd name="T92" fmla="*/ 191 w 488"/>
                <a:gd name="T93" fmla="*/ 90 h 489"/>
                <a:gd name="T94" fmla="*/ 227 w 488"/>
                <a:gd name="T95" fmla="*/ 52 h 489"/>
                <a:gd name="T96" fmla="*/ 243 w 488"/>
                <a:gd name="T97" fmla="*/ 46 h 489"/>
                <a:gd name="T98" fmla="*/ 249 w 488"/>
                <a:gd name="T99" fmla="*/ 45 h 489"/>
                <a:gd name="T100" fmla="*/ 258 w 488"/>
                <a:gd name="T101" fmla="*/ 44 h 489"/>
                <a:gd name="T102" fmla="*/ 232 w 488"/>
                <a:gd name="T103" fmla="*/ 13 h 489"/>
                <a:gd name="T104" fmla="*/ 244 w 488"/>
                <a:gd name="T105" fmla="*/ 41 h 489"/>
                <a:gd name="T106" fmla="*/ 232 w 488"/>
                <a:gd name="T107" fmla="*/ 13 h 489"/>
                <a:gd name="T108" fmla="*/ 118 w 488"/>
                <a:gd name="T109" fmla="*/ 245 h 489"/>
                <a:gd name="T110" fmla="*/ 307 w 488"/>
                <a:gd name="T111" fmla="*/ 485 h 489"/>
                <a:gd name="T112" fmla="*/ 478 w 488"/>
                <a:gd name="T113" fmla="*/ 181 h 489"/>
                <a:gd name="T114" fmla="*/ 0 w 488"/>
                <a:gd name="T11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89">
                  <a:moveTo>
                    <a:pt x="248" y="423"/>
                  </a:moveTo>
                  <a:lnTo>
                    <a:pt x="247" y="473"/>
                  </a:lnTo>
                  <a:lnTo>
                    <a:pt x="239" y="473"/>
                  </a:lnTo>
                  <a:lnTo>
                    <a:pt x="239" y="426"/>
                  </a:lnTo>
                  <a:lnTo>
                    <a:pt x="245" y="424"/>
                  </a:lnTo>
                  <a:lnTo>
                    <a:pt x="248" y="423"/>
                  </a:lnTo>
                  <a:close/>
                  <a:moveTo>
                    <a:pt x="254" y="337"/>
                  </a:moveTo>
                  <a:lnTo>
                    <a:pt x="258" y="340"/>
                  </a:lnTo>
                  <a:lnTo>
                    <a:pt x="264" y="345"/>
                  </a:lnTo>
                  <a:lnTo>
                    <a:pt x="270" y="350"/>
                  </a:lnTo>
                  <a:lnTo>
                    <a:pt x="276" y="355"/>
                  </a:lnTo>
                  <a:lnTo>
                    <a:pt x="280" y="362"/>
                  </a:lnTo>
                  <a:lnTo>
                    <a:pt x="281" y="366"/>
                  </a:lnTo>
                  <a:lnTo>
                    <a:pt x="282" y="369"/>
                  </a:lnTo>
                  <a:lnTo>
                    <a:pt x="283" y="373"/>
                  </a:lnTo>
                  <a:lnTo>
                    <a:pt x="283" y="377"/>
                  </a:lnTo>
                  <a:lnTo>
                    <a:pt x="283" y="382"/>
                  </a:lnTo>
                  <a:lnTo>
                    <a:pt x="282" y="385"/>
                  </a:lnTo>
                  <a:lnTo>
                    <a:pt x="281" y="389"/>
                  </a:lnTo>
                  <a:lnTo>
                    <a:pt x="279" y="392"/>
                  </a:lnTo>
                  <a:lnTo>
                    <a:pt x="277" y="395"/>
                  </a:lnTo>
                  <a:lnTo>
                    <a:pt x="273" y="399"/>
                  </a:lnTo>
                  <a:lnTo>
                    <a:pt x="270" y="402"/>
                  </a:lnTo>
                  <a:lnTo>
                    <a:pt x="268" y="404"/>
                  </a:lnTo>
                  <a:lnTo>
                    <a:pt x="261" y="409"/>
                  </a:lnTo>
                  <a:lnTo>
                    <a:pt x="254" y="412"/>
                  </a:lnTo>
                  <a:lnTo>
                    <a:pt x="253" y="413"/>
                  </a:lnTo>
                  <a:lnTo>
                    <a:pt x="248" y="415"/>
                  </a:lnTo>
                  <a:lnTo>
                    <a:pt x="248" y="416"/>
                  </a:lnTo>
                  <a:lnTo>
                    <a:pt x="243" y="419"/>
                  </a:lnTo>
                  <a:lnTo>
                    <a:pt x="239" y="420"/>
                  </a:lnTo>
                  <a:lnTo>
                    <a:pt x="238" y="420"/>
                  </a:lnTo>
                  <a:lnTo>
                    <a:pt x="236" y="421"/>
                  </a:lnTo>
                  <a:lnTo>
                    <a:pt x="232" y="422"/>
                  </a:lnTo>
                  <a:lnTo>
                    <a:pt x="232" y="422"/>
                  </a:lnTo>
                  <a:lnTo>
                    <a:pt x="231" y="422"/>
                  </a:lnTo>
                  <a:lnTo>
                    <a:pt x="228" y="423"/>
                  </a:lnTo>
                  <a:lnTo>
                    <a:pt x="227" y="423"/>
                  </a:lnTo>
                  <a:lnTo>
                    <a:pt x="224" y="423"/>
                  </a:lnTo>
                  <a:lnTo>
                    <a:pt x="223" y="423"/>
                  </a:lnTo>
                  <a:lnTo>
                    <a:pt x="223" y="423"/>
                  </a:lnTo>
                  <a:lnTo>
                    <a:pt x="222" y="423"/>
                  </a:lnTo>
                  <a:lnTo>
                    <a:pt x="221" y="423"/>
                  </a:lnTo>
                  <a:lnTo>
                    <a:pt x="220" y="423"/>
                  </a:lnTo>
                  <a:lnTo>
                    <a:pt x="219" y="422"/>
                  </a:lnTo>
                  <a:lnTo>
                    <a:pt x="219" y="422"/>
                  </a:lnTo>
                  <a:lnTo>
                    <a:pt x="219" y="421"/>
                  </a:lnTo>
                  <a:lnTo>
                    <a:pt x="219" y="421"/>
                  </a:lnTo>
                  <a:lnTo>
                    <a:pt x="219" y="419"/>
                  </a:lnTo>
                  <a:lnTo>
                    <a:pt x="221" y="417"/>
                  </a:lnTo>
                  <a:lnTo>
                    <a:pt x="224" y="415"/>
                  </a:lnTo>
                  <a:lnTo>
                    <a:pt x="227" y="413"/>
                  </a:lnTo>
                  <a:lnTo>
                    <a:pt x="230" y="412"/>
                  </a:lnTo>
                  <a:lnTo>
                    <a:pt x="232" y="411"/>
                  </a:lnTo>
                  <a:lnTo>
                    <a:pt x="239" y="408"/>
                  </a:lnTo>
                  <a:lnTo>
                    <a:pt x="239" y="408"/>
                  </a:lnTo>
                  <a:lnTo>
                    <a:pt x="243" y="406"/>
                  </a:lnTo>
                  <a:lnTo>
                    <a:pt x="248" y="404"/>
                  </a:lnTo>
                  <a:lnTo>
                    <a:pt x="254" y="400"/>
                  </a:lnTo>
                  <a:lnTo>
                    <a:pt x="258" y="396"/>
                  </a:lnTo>
                  <a:lnTo>
                    <a:pt x="261" y="392"/>
                  </a:lnTo>
                  <a:lnTo>
                    <a:pt x="264" y="388"/>
                  </a:lnTo>
                  <a:lnTo>
                    <a:pt x="265" y="384"/>
                  </a:lnTo>
                  <a:lnTo>
                    <a:pt x="266" y="379"/>
                  </a:lnTo>
                  <a:lnTo>
                    <a:pt x="266" y="374"/>
                  </a:lnTo>
                  <a:lnTo>
                    <a:pt x="265" y="370"/>
                  </a:lnTo>
                  <a:lnTo>
                    <a:pt x="263" y="367"/>
                  </a:lnTo>
                  <a:lnTo>
                    <a:pt x="261" y="364"/>
                  </a:lnTo>
                  <a:lnTo>
                    <a:pt x="258" y="362"/>
                  </a:lnTo>
                  <a:lnTo>
                    <a:pt x="254" y="360"/>
                  </a:lnTo>
                  <a:lnTo>
                    <a:pt x="254" y="337"/>
                  </a:lnTo>
                  <a:close/>
                  <a:moveTo>
                    <a:pt x="250" y="283"/>
                  </a:moveTo>
                  <a:lnTo>
                    <a:pt x="249" y="327"/>
                  </a:lnTo>
                  <a:lnTo>
                    <a:pt x="249" y="334"/>
                  </a:lnTo>
                  <a:lnTo>
                    <a:pt x="248" y="356"/>
                  </a:lnTo>
                  <a:lnTo>
                    <a:pt x="248" y="363"/>
                  </a:lnTo>
                  <a:lnTo>
                    <a:pt x="248" y="396"/>
                  </a:lnTo>
                  <a:lnTo>
                    <a:pt x="245" y="399"/>
                  </a:lnTo>
                  <a:lnTo>
                    <a:pt x="241" y="401"/>
                  </a:lnTo>
                  <a:lnTo>
                    <a:pt x="238" y="402"/>
                  </a:lnTo>
                  <a:lnTo>
                    <a:pt x="238" y="356"/>
                  </a:lnTo>
                  <a:lnTo>
                    <a:pt x="238" y="350"/>
                  </a:lnTo>
                  <a:lnTo>
                    <a:pt x="237" y="327"/>
                  </a:lnTo>
                  <a:lnTo>
                    <a:pt x="237" y="317"/>
                  </a:lnTo>
                  <a:lnTo>
                    <a:pt x="237" y="294"/>
                  </a:lnTo>
                  <a:lnTo>
                    <a:pt x="239" y="291"/>
                  </a:lnTo>
                  <a:lnTo>
                    <a:pt x="243" y="288"/>
                  </a:lnTo>
                  <a:lnTo>
                    <a:pt x="246" y="285"/>
                  </a:lnTo>
                  <a:lnTo>
                    <a:pt x="248" y="284"/>
                  </a:lnTo>
                  <a:lnTo>
                    <a:pt x="250" y="283"/>
                  </a:lnTo>
                  <a:close/>
                  <a:moveTo>
                    <a:pt x="258" y="146"/>
                  </a:moveTo>
                  <a:lnTo>
                    <a:pt x="262" y="149"/>
                  </a:lnTo>
                  <a:lnTo>
                    <a:pt x="271" y="155"/>
                  </a:lnTo>
                  <a:lnTo>
                    <a:pt x="276" y="160"/>
                  </a:lnTo>
                  <a:lnTo>
                    <a:pt x="280" y="164"/>
                  </a:lnTo>
                  <a:lnTo>
                    <a:pt x="286" y="170"/>
                  </a:lnTo>
                  <a:lnTo>
                    <a:pt x="290" y="176"/>
                  </a:lnTo>
                  <a:lnTo>
                    <a:pt x="293" y="184"/>
                  </a:lnTo>
                  <a:lnTo>
                    <a:pt x="296" y="190"/>
                  </a:lnTo>
                  <a:lnTo>
                    <a:pt x="298" y="198"/>
                  </a:lnTo>
                  <a:lnTo>
                    <a:pt x="299" y="205"/>
                  </a:lnTo>
                  <a:lnTo>
                    <a:pt x="299" y="212"/>
                  </a:lnTo>
                  <a:lnTo>
                    <a:pt x="298" y="221"/>
                  </a:lnTo>
                  <a:lnTo>
                    <a:pt x="297" y="228"/>
                  </a:lnTo>
                  <a:lnTo>
                    <a:pt x="293" y="234"/>
                  </a:lnTo>
                  <a:lnTo>
                    <a:pt x="290" y="241"/>
                  </a:lnTo>
                  <a:lnTo>
                    <a:pt x="287" y="246"/>
                  </a:lnTo>
                  <a:lnTo>
                    <a:pt x="283" y="251"/>
                  </a:lnTo>
                  <a:lnTo>
                    <a:pt x="279" y="255"/>
                  </a:lnTo>
                  <a:lnTo>
                    <a:pt x="267" y="265"/>
                  </a:lnTo>
                  <a:lnTo>
                    <a:pt x="256" y="272"/>
                  </a:lnTo>
                  <a:lnTo>
                    <a:pt x="250" y="275"/>
                  </a:lnTo>
                  <a:lnTo>
                    <a:pt x="246" y="278"/>
                  </a:lnTo>
                  <a:lnTo>
                    <a:pt x="243" y="280"/>
                  </a:lnTo>
                  <a:lnTo>
                    <a:pt x="240" y="283"/>
                  </a:lnTo>
                  <a:lnTo>
                    <a:pt x="237" y="285"/>
                  </a:lnTo>
                  <a:lnTo>
                    <a:pt x="233" y="289"/>
                  </a:lnTo>
                  <a:lnTo>
                    <a:pt x="230" y="293"/>
                  </a:lnTo>
                  <a:lnTo>
                    <a:pt x="228" y="298"/>
                  </a:lnTo>
                  <a:lnTo>
                    <a:pt x="227" y="302"/>
                  </a:lnTo>
                  <a:lnTo>
                    <a:pt x="227" y="306"/>
                  </a:lnTo>
                  <a:lnTo>
                    <a:pt x="227" y="310"/>
                  </a:lnTo>
                  <a:lnTo>
                    <a:pt x="228" y="315"/>
                  </a:lnTo>
                  <a:lnTo>
                    <a:pt x="231" y="320"/>
                  </a:lnTo>
                  <a:lnTo>
                    <a:pt x="231" y="346"/>
                  </a:lnTo>
                  <a:lnTo>
                    <a:pt x="225" y="342"/>
                  </a:lnTo>
                  <a:lnTo>
                    <a:pt x="220" y="337"/>
                  </a:lnTo>
                  <a:lnTo>
                    <a:pt x="216" y="333"/>
                  </a:lnTo>
                  <a:lnTo>
                    <a:pt x="212" y="329"/>
                  </a:lnTo>
                  <a:lnTo>
                    <a:pt x="210" y="325"/>
                  </a:lnTo>
                  <a:lnTo>
                    <a:pt x="209" y="323"/>
                  </a:lnTo>
                  <a:lnTo>
                    <a:pt x="208" y="316"/>
                  </a:lnTo>
                  <a:lnTo>
                    <a:pt x="207" y="312"/>
                  </a:lnTo>
                  <a:lnTo>
                    <a:pt x="207" y="307"/>
                  </a:lnTo>
                  <a:lnTo>
                    <a:pt x="208" y="292"/>
                  </a:lnTo>
                  <a:lnTo>
                    <a:pt x="212" y="281"/>
                  </a:lnTo>
                  <a:lnTo>
                    <a:pt x="220" y="269"/>
                  </a:lnTo>
                  <a:lnTo>
                    <a:pt x="230" y="259"/>
                  </a:lnTo>
                  <a:lnTo>
                    <a:pt x="236" y="254"/>
                  </a:lnTo>
                  <a:lnTo>
                    <a:pt x="243" y="250"/>
                  </a:lnTo>
                  <a:lnTo>
                    <a:pt x="247" y="247"/>
                  </a:lnTo>
                  <a:lnTo>
                    <a:pt x="250" y="245"/>
                  </a:lnTo>
                  <a:lnTo>
                    <a:pt x="257" y="241"/>
                  </a:lnTo>
                  <a:lnTo>
                    <a:pt x="262" y="236"/>
                  </a:lnTo>
                  <a:lnTo>
                    <a:pt x="265" y="231"/>
                  </a:lnTo>
                  <a:lnTo>
                    <a:pt x="268" y="227"/>
                  </a:lnTo>
                  <a:lnTo>
                    <a:pt x="269" y="222"/>
                  </a:lnTo>
                  <a:lnTo>
                    <a:pt x="269" y="216"/>
                  </a:lnTo>
                  <a:lnTo>
                    <a:pt x="269" y="211"/>
                  </a:lnTo>
                  <a:lnTo>
                    <a:pt x="268" y="205"/>
                  </a:lnTo>
                  <a:lnTo>
                    <a:pt x="267" y="199"/>
                  </a:lnTo>
                  <a:lnTo>
                    <a:pt x="264" y="192"/>
                  </a:lnTo>
                  <a:lnTo>
                    <a:pt x="262" y="188"/>
                  </a:lnTo>
                  <a:lnTo>
                    <a:pt x="259" y="184"/>
                  </a:lnTo>
                  <a:lnTo>
                    <a:pt x="258" y="182"/>
                  </a:lnTo>
                  <a:lnTo>
                    <a:pt x="258" y="182"/>
                  </a:lnTo>
                  <a:lnTo>
                    <a:pt x="258" y="146"/>
                  </a:lnTo>
                  <a:close/>
                  <a:moveTo>
                    <a:pt x="252" y="78"/>
                  </a:moveTo>
                  <a:lnTo>
                    <a:pt x="252" y="135"/>
                  </a:lnTo>
                  <a:lnTo>
                    <a:pt x="252" y="143"/>
                  </a:lnTo>
                  <a:lnTo>
                    <a:pt x="251" y="176"/>
                  </a:lnTo>
                  <a:lnTo>
                    <a:pt x="251" y="185"/>
                  </a:lnTo>
                  <a:lnTo>
                    <a:pt x="250" y="238"/>
                  </a:lnTo>
                  <a:lnTo>
                    <a:pt x="246" y="241"/>
                  </a:lnTo>
                  <a:lnTo>
                    <a:pt x="240" y="245"/>
                  </a:lnTo>
                  <a:lnTo>
                    <a:pt x="236" y="247"/>
                  </a:lnTo>
                  <a:lnTo>
                    <a:pt x="234" y="174"/>
                  </a:lnTo>
                  <a:lnTo>
                    <a:pt x="234" y="168"/>
                  </a:lnTo>
                  <a:lnTo>
                    <a:pt x="234" y="132"/>
                  </a:lnTo>
                  <a:lnTo>
                    <a:pt x="234" y="132"/>
                  </a:lnTo>
                  <a:lnTo>
                    <a:pt x="234" y="125"/>
                  </a:lnTo>
                  <a:lnTo>
                    <a:pt x="233" y="85"/>
                  </a:lnTo>
                  <a:lnTo>
                    <a:pt x="240" y="82"/>
                  </a:lnTo>
                  <a:lnTo>
                    <a:pt x="246" y="80"/>
                  </a:lnTo>
                  <a:lnTo>
                    <a:pt x="252" y="78"/>
                  </a:lnTo>
                  <a:close/>
                  <a:moveTo>
                    <a:pt x="267" y="44"/>
                  </a:moveTo>
                  <a:lnTo>
                    <a:pt x="267" y="44"/>
                  </a:lnTo>
                  <a:lnTo>
                    <a:pt x="272" y="44"/>
                  </a:lnTo>
                  <a:lnTo>
                    <a:pt x="283" y="46"/>
                  </a:lnTo>
                  <a:lnTo>
                    <a:pt x="292" y="49"/>
                  </a:lnTo>
                  <a:lnTo>
                    <a:pt x="296" y="51"/>
                  </a:lnTo>
                  <a:lnTo>
                    <a:pt x="298" y="54"/>
                  </a:lnTo>
                  <a:lnTo>
                    <a:pt x="299" y="57"/>
                  </a:lnTo>
                  <a:lnTo>
                    <a:pt x="299" y="60"/>
                  </a:lnTo>
                  <a:lnTo>
                    <a:pt x="298" y="63"/>
                  </a:lnTo>
                  <a:lnTo>
                    <a:pt x="298" y="63"/>
                  </a:lnTo>
                  <a:lnTo>
                    <a:pt x="297" y="65"/>
                  </a:lnTo>
                  <a:lnTo>
                    <a:pt x="296" y="65"/>
                  </a:lnTo>
                  <a:lnTo>
                    <a:pt x="294" y="66"/>
                  </a:lnTo>
                  <a:lnTo>
                    <a:pt x="293" y="66"/>
                  </a:lnTo>
                  <a:lnTo>
                    <a:pt x="292" y="67"/>
                  </a:lnTo>
                  <a:lnTo>
                    <a:pt x="291" y="67"/>
                  </a:lnTo>
                  <a:lnTo>
                    <a:pt x="289" y="67"/>
                  </a:lnTo>
                  <a:lnTo>
                    <a:pt x="288" y="67"/>
                  </a:lnTo>
                  <a:lnTo>
                    <a:pt x="286" y="68"/>
                  </a:lnTo>
                  <a:lnTo>
                    <a:pt x="285" y="68"/>
                  </a:lnTo>
                  <a:lnTo>
                    <a:pt x="282" y="68"/>
                  </a:lnTo>
                  <a:lnTo>
                    <a:pt x="282" y="68"/>
                  </a:lnTo>
                  <a:lnTo>
                    <a:pt x="278" y="68"/>
                  </a:lnTo>
                  <a:lnTo>
                    <a:pt x="274" y="68"/>
                  </a:lnTo>
                  <a:lnTo>
                    <a:pt x="269" y="68"/>
                  </a:lnTo>
                  <a:lnTo>
                    <a:pt x="265" y="68"/>
                  </a:lnTo>
                  <a:lnTo>
                    <a:pt x="259" y="69"/>
                  </a:lnTo>
                  <a:lnTo>
                    <a:pt x="253" y="71"/>
                  </a:lnTo>
                  <a:lnTo>
                    <a:pt x="253" y="71"/>
                  </a:lnTo>
                  <a:lnTo>
                    <a:pt x="249" y="72"/>
                  </a:lnTo>
                  <a:lnTo>
                    <a:pt x="245" y="73"/>
                  </a:lnTo>
                  <a:lnTo>
                    <a:pt x="244" y="73"/>
                  </a:lnTo>
                  <a:lnTo>
                    <a:pt x="239" y="75"/>
                  </a:lnTo>
                  <a:lnTo>
                    <a:pt x="233" y="79"/>
                  </a:lnTo>
                  <a:lnTo>
                    <a:pt x="227" y="82"/>
                  </a:lnTo>
                  <a:lnTo>
                    <a:pt x="221" y="87"/>
                  </a:lnTo>
                  <a:lnTo>
                    <a:pt x="217" y="94"/>
                  </a:lnTo>
                  <a:lnTo>
                    <a:pt x="214" y="103"/>
                  </a:lnTo>
                  <a:lnTo>
                    <a:pt x="214" y="109"/>
                  </a:lnTo>
                  <a:lnTo>
                    <a:pt x="216" y="113"/>
                  </a:lnTo>
                  <a:lnTo>
                    <a:pt x="218" y="118"/>
                  </a:lnTo>
                  <a:lnTo>
                    <a:pt x="220" y="122"/>
                  </a:lnTo>
                  <a:lnTo>
                    <a:pt x="224" y="125"/>
                  </a:lnTo>
                  <a:lnTo>
                    <a:pt x="228" y="128"/>
                  </a:lnTo>
                  <a:lnTo>
                    <a:pt x="228" y="164"/>
                  </a:lnTo>
                  <a:lnTo>
                    <a:pt x="226" y="163"/>
                  </a:lnTo>
                  <a:lnTo>
                    <a:pt x="221" y="160"/>
                  </a:lnTo>
                  <a:lnTo>
                    <a:pt x="216" y="155"/>
                  </a:lnTo>
                  <a:lnTo>
                    <a:pt x="211" y="151"/>
                  </a:lnTo>
                  <a:lnTo>
                    <a:pt x="207" y="147"/>
                  </a:lnTo>
                  <a:lnTo>
                    <a:pt x="203" y="142"/>
                  </a:lnTo>
                  <a:lnTo>
                    <a:pt x="199" y="137"/>
                  </a:lnTo>
                  <a:lnTo>
                    <a:pt x="196" y="130"/>
                  </a:lnTo>
                  <a:lnTo>
                    <a:pt x="194" y="127"/>
                  </a:lnTo>
                  <a:lnTo>
                    <a:pt x="192" y="121"/>
                  </a:lnTo>
                  <a:lnTo>
                    <a:pt x="190" y="113"/>
                  </a:lnTo>
                  <a:lnTo>
                    <a:pt x="189" y="108"/>
                  </a:lnTo>
                  <a:lnTo>
                    <a:pt x="189" y="103"/>
                  </a:lnTo>
                  <a:lnTo>
                    <a:pt x="191" y="90"/>
                  </a:lnTo>
                  <a:lnTo>
                    <a:pt x="197" y="79"/>
                  </a:lnTo>
                  <a:lnTo>
                    <a:pt x="204" y="69"/>
                  </a:lnTo>
                  <a:lnTo>
                    <a:pt x="213" y="61"/>
                  </a:lnTo>
                  <a:lnTo>
                    <a:pt x="220" y="55"/>
                  </a:lnTo>
                  <a:lnTo>
                    <a:pt x="227" y="52"/>
                  </a:lnTo>
                  <a:lnTo>
                    <a:pt x="229" y="51"/>
                  </a:lnTo>
                  <a:lnTo>
                    <a:pt x="232" y="50"/>
                  </a:lnTo>
                  <a:lnTo>
                    <a:pt x="238" y="48"/>
                  </a:lnTo>
                  <a:lnTo>
                    <a:pt x="243" y="47"/>
                  </a:lnTo>
                  <a:lnTo>
                    <a:pt x="243" y="46"/>
                  </a:lnTo>
                  <a:lnTo>
                    <a:pt x="244" y="46"/>
                  </a:lnTo>
                  <a:lnTo>
                    <a:pt x="245" y="46"/>
                  </a:lnTo>
                  <a:lnTo>
                    <a:pt x="246" y="46"/>
                  </a:lnTo>
                  <a:lnTo>
                    <a:pt x="248" y="46"/>
                  </a:lnTo>
                  <a:lnTo>
                    <a:pt x="249" y="45"/>
                  </a:lnTo>
                  <a:lnTo>
                    <a:pt x="251" y="45"/>
                  </a:lnTo>
                  <a:lnTo>
                    <a:pt x="252" y="45"/>
                  </a:lnTo>
                  <a:lnTo>
                    <a:pt x="253" y="45"/>
                  </a:lnTo>
                  <a:lnTo>
                    <a:pt x="256" y="44"/>
                  </a:lnTo>
                  <a:lnTo>
                    <a:pt x="258" y="44"/>
                  </a:lnTo>
                  <a:lnTo>
                    <a:pt x="260" y="44"/>
                  </a:lnTo>
                  <a:lnTo>
                    <a:pt x="261" y="44"/>
                  </a:lnTo>
                  <a:lnTo>
                    <a:pt x="262" y="44"/>
                  </a:lnTo>
                  <a:lnTo>
                    <a:pt x="267" y="44"/>
                  </a:lnTo>
                  <a:close/>
                  <a:moveTo>
                    <a:pt x="232" y="13"/>
                  </a:moveTo>
                  <a:lnTo>
                    <a:pt x="253" y="13"/>
                  </a:lnTo>
                  <a:lnTo>
                    <a:pt x="253" y="39"/>
                  </a:lnTo>
                  <a:lnTo>
                    <a:pt x="249" y="39"/>
                  </a:lnTo>
                  <a:lnTo>
                    <a:pt x="246" y="40"/>
                  </a:lnTo>
                  <a:lnTo>
                    <a:pt x="244" y="41"/>
                  </a:lnTo>
                  <a:lnTo>
                    <a:pt x="242" y="41"/>
                  </a:lnTo>
                  <a:lnTo>
                    <a:pt x="241" y="41"/>
                  </a:lnTo>
                  <a:lnTo>
                    <a:pt x="237" y="42"/>
                  </a:lnTo>
                  <a:lnTo>
                    <a:pt x="232" y="43"/>
                  </a:lnTo>
                  <a:lnTo>
                    <a:pt x="232" y="13"/>
                  </a:lnTo>
                  <a:close/>
                  <a:moveTo>
                    <a:pt x="181" y="4"/>
                  </a:moveTo>
                  <a:lnTo>
                    <a:pt x="181" y="131"/>
                  </a:lnTo>
                  <a:lnTo>
                    <a:pt x="74" y="68"/>
                  </a:lnTo>
                  <a:lnTo>
                    <a:pt x="11" y="181"/>
                  </a:lnTo>
                  <a:lnTo>
                    <a:pt x="118" y="245"/>
                  </a:lnTo>
                  <a:lnTo>
                    <a:pt x="11" y="308"/>
                  </a:lnTo>
                  <a:lnTo>
                    <a:pt x="74" y="422"/>
                  </a:lnTo>
                  <a:lnTo>
                    <a:pt x="181" y="357"/>
                  </a:lnTo>
                  <a:lnTo>
                    <a:pt x="181" y="485"/>
                  </a:lnTo>
                  <a:lnTo>
                    <a:pt x="307" y="485"/>
                  </a:lnTo>
                  <a:lnTo>
                    <a:pt x="307" y="357"/>
                  </a:lnTo>
                  <a:lnTo>
                    <a:pt x="413" y="422"/>
                  </a:lnTo>
                  <a:lnTo>
                    <a:pt x="478" y="308"/>
                  </a:lnTo>
                  <a:lnTo>
                    <a:pt x="370" y="245"/>
                  </a:lnTo>
                  <a:lnTo>
                    <a:pt x="478" y="181"/>
                  </a:lnTo>
                  <a:lnTo>
                    <a:pt x="413" y="68"/>
                  </a:lnTo>
                  <a:lnTo>
                    <a:pt x="307" y="131"/>
                  </a:lnTo>
                  <a:lnTo>
                    <a:pt x="307" y="4"/>
                  </a:lnTo>
                  <a:lnTo>
                    <a:pt x="181" y="4"/>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4" name="Freeform 33"/>
            <p:cNvSpPr>
              <a:spLocks/>
            </p:cNvSpPr>
            <p:nvPr/>
          </p:nvSpPr>
          <p:spPr bwMode="auto">
            <a:xfrm>
              <a:off x="790575" y="5151438"/>
              <a:ext cx="777875" cy="776288"/>
            </a:xfrm>
            <a:custGeom>
              <a:avLst/>
              <a:gdLst>
                <a:gd name="T0" fmla="*/ 490 w 490"/>
                <a:gd name="T1" fmla="*/ 489 h 489"/>
                <a:gd name="T2" fmla="*/ 482 w 490"/>
                <a:gd name="T3" fmla="*/ 396 h 489"/>
                <a:gd name="T4" fmla="*/ 456 w 490"/>
                <a:gd name="T5" fmla="*/ 256 h 489"/>
                <a:gd name="T6" fmla="*/ 384 w 490"/>
                <a:gd name="T7" fmla="*/ 139 h 489"/>
                <a:gd name="T8" fmla="*/ 277 w 490"/>
                <a:gd name="T9" fmla="*/ 54 h 489"/>
                <a:gd name="T10" fmla="*/ 143 w 490"/>
                <a:gd name="T11" fmla="*/ 11 h 489"/>
                <a:gd name="T12" fmla="*/ 0 w 490"/>
                <a:gd name="T13" fmla="*/ 21 h 489"/>
                <a:gd name="T14" fmla="*/ 93 w 490"/>
                <a:gd name="T15" fmla="*/ 28 h 489"/>
                <a:gd name="T16" fmla="*/ 240 w 490"/>
                <a:gd name="T17" fmla="*/ 74 h 489"/>
                <a:gd name="T18" fmla="*/ 358 w 490"/>
                <a:gd name="T19" fmla="*/ 168 h 489"/>
                <a:gd name="T20" fmla="*/ 437 w 490"/>
                <a:gd name="T21" fmla="*/ 298 h 489"/>
                <a:gd name="T22" fmla="*/ 466 w 490"/>
                <a:gd name="T23" fmla="*/ 451 h 489"/>
                <a:gd name="T24" fmla="*/ 420 w 490"/>
                <a:gd name="T25" fmla="*/ 449 h 489"/>
                <a:gd name="T26" fmla="*/ 411 w 490"/>
                <a:gd name="T27" fmla="*/ 317 h 489"/>
                <a:gd name="T28" fmla="*/ 352 w 490"/>
                <a:gd name="T29" fmla="*/ 201 h 489"/>
                <a:gd name="T30" fmla="*/ 254 w 490"/>
                <a:gd name="T31" fmla="*/ 114 h 489"/>
                <a:gd name="T32" fmla="*/ 128 w 490"/>
                <a:gd name="T33" fmla="*/ 71 h 489"/>
                <a:gd name="T34" fmla="*/ 0 w 490"/>
                <a:gd name="T35" fmla="*/ 78 h 489"/>
                <a:gd name="T36" fmla="*/ 80 w 490"/>
                <a:gd name="T37" fmla="*/ 85 h 489"/>
                <a:gd name="T38" fmla="*/ 209 w 490"/>
                <a:gd name="T39" fmla="*/ 126 h 489"/>
                <a:gd name="T40" fmla="*/ 314 w 490"/>
                <a:gd name="T41" fmla="*/ 208 h 489"/>
                <a:gd name="T42" fmla="*/ 383 w 490"/>
                <a:gd name="T43" fmla="*/ 322 h 489"/>
                <a:gd name="T44" fmla="*/ 408 w 490"/>
                <a:gd name="T45" fmla="*/ 457 h 489"/>
                <a:gd name="T46" fmla="*/ 361 w 490"/>
                <a:gd name="T47" fmla="*/ 455 h 489"/>
                <a:gd name="T48" fmla="*/ 351 w 490"/>
                <a:gd name="T49" fmla="*/ 336 h 489"/>
                <a:gd name="T50" fmla="*/ 291 w 490"/>
                <a:gd name="T51" fmla="*/ 228 h 489"/>
                <a:gd name="T52" fmla="*/ 193 w 490"/>
                <a:gd name="T53" fmla="*/ 154 h 489"/>
                <a:gd name="T54" fmla="*/ 69 w 490"/>
                <a:gd name="T55" fmla="*/ 127 h 489"/>
                <a:gd name="T56" fmla="*/ 0 w 490"/>
                <a:gd name="T57" fmla="*/ 141 h 489"/>
                <a:gd name="T58" fmla="*/ 114 w 490"/>
                <a:gd name="T59" fmla="*/ 151 h 489"/>
                <a:gd name="T60" fmla="*/ 225 w 490"/>
                <a:gd name="T61" fmla="*/ 207 h 489"/>
                <a:gd name="T62" fmla="*/ 306 w 490"/>
                <a:gd name="T63" fmla="*/ 300 h 489"/>
                <a:gd name="T64" fmla="*/ 348 w 490"/>
                <a:gd name="T65" fmla="*/ 420 h 489"/>
                <a:gd name="T66" fmla="*/ 298 w 490"/>
                <a:gd name="T67" fmla="*/ 489 h 489"/>
                <a:gd name="T68" fmla="*/ 300 w 490"/>
                <a:gd name="T69" fmla="*/ 393 h 489"/>
                <a:gd name="T70" fmla="*/ 256 w 490"/>
                <a:gd name="T71" fmla="*/ 288 h 489"/>
                <a:gd name="T72" fmla="*/ 171 w 490"/>
                <a:gd name="T73" fmla="*/ 214 h 489"/>
                <a:gd name="T74" fmla="*/ 57 w 490"/>
                <a:gd name="T75" fmla="*/ 187 h 489"/>
                <a:gd name="T76" fmla="*/ 0 w 490"/>
                <a:gd name="T77" fmla="*/ 198 h 489"/>
                <a:gd name="T78" fmla="*/ 100 w 490"/>
                <a:gd name="T79" fmla="*/ 208 h 489"/>
                <a:gd name="T80" fmla="*/ 200 w 490"/>
                <a:gd name="T81" fmla="*/ 264 h 489"/>
                <a:gd name="T82" fmla="*/ 268 w 490"/>
                <a:gd name="T83" fmla="*/ 354 h 489"/>
                <a:gd name="T84" fmla="*/ 294 w 490"/>
                <a:gd name="T85" fmla="*/ 469 h 489"/>
                <a:gd name="T86" fmla="*/ 243 w 490"/>
                <a:gd name="T87" fmla="*/ 468 h 489"/>
                <a:gd name="T88" fmla="*/ 232 w 490"/>
                <a:gd name="T89" fmla="*/ 376 h 489"/>
                <a:gd name="T90" fmla="*/ 173 w 490"/>
                <a:gd name="T91" fmla="*/ 293 h 489"/>
                <a:gd name="T92" fmla="*/ 80 w 490"/>
                <a:gd name="T93" fmla="*/ 249 h 489"/>
                <a:gd name="T94" fmla="*/ 0 w 490"/>
                <a:gd name="T95" fmla="*/ 251 h 489"/>
                <a:gd name="T96" fmla="*/ 52 w 490"/>
                <a:gd name="T97" fmla="*/ 258 h 489"/>
                <a:gd name="T98" fmla="*/ 146 w 490"/>
                <a:gd name="T99" fmla="*/ 296 h 489"/>
                <a:gd name="T100" fmla="*/ 212 w 490"/>
                <a:gd name="T101" fmla="*/ 373 h 489"/>
                <a:gd name="T102" fmla="*/ 236 w 490"/>
                <a:gd name="T103" fmla="*/ 474 h 489"/>
                <a:gd name="T104" fmla="*/ 184 w 490"/>
                <a:gd name="T105" fmla="*/ 474 h 489"/>
                <a:gd name="T106" fmla="*/ 173 w 490"/>
                <a:gd name="T107" fmla="*/ 399 h 489"/>
                <a:gd name="T108" fmla="*/ 118 w 490"/>
                <a:gd name="T109" fmla="*/ 331 h 489"/>
                <a:gd name="T110" fmla="*/ 32 w 490"/>
                <a:gd name="T111" fmla="*/ 305 h 489"/>
                <a:gd name="T112" fmla="*/ 0 w 490"/>
                <a:gd name="T113" fmla="*/ 312 h 489"/>
                <a:gd name="T114" fmla="*/ 68 w 490"/>
                <a:gd name="T115" fmla="*/ 322 h 489"/>
                <a:gd name="T116" fmla="*/ 139 w 490"/>
                <a:gd name="T117" fmla="*/ 372 h 489"/>
                <a:gd name="T118" fmla="*/ 176 w 490"/>
                <a:gd name="T119" fmla="*/ 450 h 489"/>
                <a:gd name="T120" fmla="*/ 0 w 490"/>
                <a:gd name="T1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89">
                  <a:moveTo>
                    <a:pt x="0" y="0"/>
                  </a:moveTo>
                  <a:lnTo>
                    <a:pt x="490" y="0"/>
                  </a:lnTo>
                  <a:lnTo>
                    <a:pt x="490" y="489"/>
                  </a:lnTo>
                  <a:lnTo>
                    <a:pt x="471" y="489"/>
                  </a:lnTo>
                  <a:lnTo>
                    <a:pt x="479" y="444"/>
                  </a:lnTo>
                  <a:lnTo>
                    <a:pt x="482" y="396"/>
                  </a:lnTo>
                  <a:lnTo>
                    <a:pt x="479" y="347"/>
                  </a:lnTo>
                  <a:lnTo>
                    <a:pt x="470" y="301"/>
                  </a:lnTo>
                  <a:lnTo>
                    <a:pt x="456" y="256"/>
                  </a:lnTo>
                  <a:lnTo>
                    <a:pt x="437" y="214"/>
                  </a:lnTo>
                  <a:lnTo>
                    <a:pt x="413" y="174"/>
                  </a:lnTo>
                  <a:lnTo>
                    <a:pt x="384" y="139"/>
                  </a:lnTo>
                  <a:lnTo>
                    <a:pt x="352" y="106"/>
                  </a:lnTo>
                  <a:lnTo>
                    <a:pt x="316" y="78"/>
                  </a:lnTo>
                  <a:lnTo>
                    <a:pt x="277" y="54"/>
                  </a:lnTo>
                  <a:lnTo>
                    <a:pt x="235" y="34"/>
                  </a:lnTo>
                  <a:lnTo>
                    <a:pt x="189" y="21"/>
                  </a:lnTo>
                  <a:lnTo>
                    <a:pt x="143" y="11"/>
                  </a:lnTo>
                  <a:lnTo>
                    <a:pt x="95" y="8"/>
                  </a:lnTo>
                  <a:lnTo>
                    <a:pt x="46" y="11"/>
                  </a:lnTo>
                  <a:lnTo>
                    <a:pt x="0" y="21"/>
                  </a:lnTo>
                  <a:lnTo>
                    <a:pt x="0" y="26"/>
                  </a:lnTo>
                  <a:lnTo>
                    <a:pt x="39" y="25"/>
                  </a:lnTo>
                  <a:lnTo>
                    <a:pt x="93" y="28"/>
                  </a:lnTo>
                  <a:lnTo>
                    <a:pt x="144" y="38"/>
                  </a:lnTo>
                  <a:lnTo>
                    <a:pt x="194" y="53"/>
                  </a:lnTo>
                  <a:lnTo>
                    <a:pt x="240" y="74"/>
                  </a:lnTo>
                  <a:lnTo>
                    <a:pt x="283" y="101"/>
                  </a:lnTo>
                  <a:lnTo>
                    <a:pt x="322" y="132"/>
                  </a:lnTo>
                  <a:lnTo>
                    <a:pt x="358" y="168"/>
                  </a:lnTo>
                  <a:lnTo>
                    <a:pt x="390" y="207"/>
                  </a:lnTo>
                  <a:lnTo>
                    <a:pt x="416" y="251"/>
                  </a:lnTo>
                  <a:lnTo>
                    <a:pt x="437" y="298"/>
                  </a:lnTo>
                  <a:lnTo>
                    <a:pt x="453" y="346"/>
                  </a:lnTo>
                  <a:lnTo>
                    <a:pt x="462" y="397"/>
                  </a:lnTo>
                  <a:lnTo>
                    <a:pt x="466" y="451"/>
                  </a:lnTo>
                  <a:lnTo>
                    <a:pt x="464" y="489"/>
                  </a:lnTo>
                  <a:lnTo>
                    <a:pt x="413" y="489"/>
                  </a:lnTo>
                  <a:lnTo>
                    <a:pt x="420" y="449"/>
                  </a:lnTo>
                  <a:lnTo>
                    <a:pt x="422" y="408"/>
                  </a:lnTo>
                  <a:lnTo>
                    <a:pt x="419" y="363"/>
                  </a:lnTo>
                  <a:lnTo>
                    <a:pt x="411" y="317"/>
                  </a:lnTo>
                  <a:lnTo>
                    <a:pt x="396" y="275"/>
                  </a:lnTo>
                  <a:lnTo>
                    <a:pt x="376" y="236"/>
                  </a:lnTo>
                  <a:lnTo>
                    <a:pt x="352" y="201"/>
                  </a:lnTo>
                  <a:lnTo>
                    <a:pt x="323" y="168"/>
                  </a:lnTo>
                  <a:lnTo>
                    <a:pt x="290" y="139"/>
                  </a:lnTo>
                  <a:lnTo>
                    <a:pt x="254" y="114"/>
                  </a:lnTo>
                  <a:lnTo>
                    <a:pt x="215" y="94"/>
                  </a:lnTo>
                  <a:lnTo>
                    <a:pt x="173" y="80"/>
                  </a:lnTo>
                  <a:lnTo>
                    <a:pt x="128" y="71"/>
                  </a:lnTo>
                  <a:lnTo>
                    <a:pt x="82" y="68"/>
                  </a:lnTo>
                  <a:lnTo>
                    <a:pt x="40" y="70"/>
                  </a:lnTo>
                  <a:lnTo>
                    <a:pt x="0" y="78"/>
                  </a:lnTo>
                  <a:lnTo>
                    <a:pt x="0" y="84"/>
                  </a:lnTo>
                  <a:lnTo>
                    <a:pt x="33" y="82"/>
                  </a:lnTo>
                  <a:lnTo>
                    <a:pt x="80" y="85"/>
                  </a:lnTo>
                  <a:lnTo>
                    <a:pt x="125" y="93"/>
                  </a:lnTo>
                  <a:lnTo>
                    <a:pt x="168" y="107"/>
                  </a:lnTo>
                  <a:lnTo>
                    <a:pt x="209" y="126"/>
                  </a:lnTo>
                  <a:lnTo>
                    <a:pt x="247" y="149"/>
                  </a:lnTo>
                  <a:lnTo>
                    <a:pt x="282" y="176"/>
                  </a:lnTo>
                  <a:lnTo>
                    <a:pt x="314" y="208"/>
                  </a:lnTo>
                  <a:lnTo>
                    <a:pt x="341" y="243"/>
                  </a:lnTo>
                  <a:lnTo>
                    <a:pt x="364" y="281"/>
                  </a:lnTo>
                  <a:lnTo>
                    <a:pt x="383" y="322"/>
                  </a:lnTo>
                  <a:lnTo>
                    <a:pt x="397" y="365"/>
                  </a:lnTo>
                  <a:lnTo>
                    <a:pt x="405" y="410"/>
                  </a:lnTo>
                  <a:lnTo>
                    <a:pt x="408" y="457"/>
                  </a:lnTo>
                  <a:lnTo>
                    <a:pt x="407" y="489"/>
                  </a:lnTo>
                  <a:lnTo>
                    <a:pt x="355" y="489"/>
                  </a:lnTo>
                  <a:lnTo>
                    <a:pt x="361" y="455"/>
                  </a:lnTo>
                  <a:lnTo>
                    <a:pt x="363" y="421"/>
                  </a:lnTo>
                  <a:lnTo>
                    <a:pt x="360" y="377"/>
                  </a:lnTo>
                  <a:lnTo>
                    <a:pt x="351" y="336"/>
                  </a:lnTo>
                  <a:lnTo>
                    <a:pt x="336" y="298"/>
                  </a:lnTo>
                  <a:lnTo>
                    <a:pt x="316" y="261"/>
                  </a:lnTo>
                  <a:lnTo>
                    <a:pt x="291" y="228"/>
                  </a:lnTo>
                  <a:lnTo>
                    <a:pt x="262" y="200"/>
                  </a:lnTo>
                  <a:lnTo>
                    <a:pt x="229" y="174"/>
                  </a:lnTo>
                  <a:lnTo>
                    <a:pt x="193" y="154"/>
                  </a:lnTo>
                  <a:lnTo>
                    <a:pt x="154" y="140"/>
                  </a:lnTo>
                  <a:lnTo>
                    <a:pt x="113" y="130"/>
                  </a:lnTo>
                  <a:lnTo>
                    <a:pt x="69" y="127"/>
                  </a:lnTo>
                  <a:lnTo>
                    <a:pt x="34" y="129"/>
                  </a:lnTo>
                  <a:lnTo>
                    <a:pt x="0" y="135"/>
                  </a:lnTo>
                  <a:lnTo>
                    <a:pt x="0" y="141"/>
                  </a:lnTo>
                  <a:lnTo>
                    <a:pt x="27" y="140"/>
                  </a:lnTo>
                  <a:lnTo>
                    <a:pt x="72" y="143"/>
                  </a:lnTo>
                  <a:lnTo>
                    <a:pt x="114" y="151"/>
                  </a:lnTo>
                  <a:lnTo>
                    <a:pt x="154" y="165"/>
                  </a:lnTo>
                  <a:lnTo>
                    <a:pt x="191" y="184"/>
                  </a:lnTo>
                  <a:lnTo>
                    <a:pt x="225" y="207"/>
                  </a:lnTo>
                  <a:lnTo>
                    <a:pt x="256" y="234"/>
                  </a:lnTo>
                  <a:lnTo>
                    <a:pt x="283" y="265"/>
                  </a:lnTo>
                  <a:lnTo>
                    <a:pt x="306" y="300"/>
                  </a:lnTo>
                  <a:lnTo>
                    <a:pt x="325" y="337"/>
                  </a:lnTo>
                  <a:lnTo>
                    <a:pt x="339" y="377"/>
                  </a:lnTo>
                  <a:lnTo>
                    <a:pt x="348" y="420"/>
                  </a:lnTo>
                  <a:lnTo>
                    <a:pt x="351" y="463"/>
                  </a:lnTo>
                  <a:lnTo>
                    <a:pt x="350" y="489"/>
                  </a:lnTo>
                  <a:lnTo>
                    <a:pt x="298" y="489"/>
                  </a:lnTo>
                  <a:lnTo>
                    <a:pt x="302" y="462"/>
                  </a:lnTo>
                  <a:lnTo>
                    <a:pt x="304" y="433"/>
                  </a:lnTo>
                  <a:lnTo>
                    <a:pt x="300" y="393"/>
                  </a:lnTo>
                  <a:lnTo>
                    <a:pt x="292" y="355"/>
                  </a:lnTo>
                  <a:lnTo>
                    <a:pt x="276" y="320"/>
                  </a:lnTo>
                  <a:lnTo>
                    <a:pt x="256" y="288"/>
                  </a:lnTo>
                  <a:lnTo>
                    <a:pt x="232" y="259"/>
                  </a:lnTo>
                  <a:lnTo>
                    <a:pt x="202" y="234"/>
                  </a:lnTo>
                  <a:lnTo>
                    <a:pt x="171" y="214"/>
                  </a:lnTo>
                  <a:lnTo>
                    <a:pt x="135" y="200"/>
                  </a:lnTo>
                  <a:lnTo>
                    <a:pt x="97" y="190"/>
                  </a:lnTo>
                  <a:lnTo>
                    <a:pt x="57" y="187"/>
                  </a:lnTo>
                  <a:lnTo>
                    <a:pt x="27" y="188"/>
                  </a:lnTo>
                  <a:lnTo>
                    <a:pt x="0" y="193"/>
                  </a:lnTo>
                  <a:lnTo>
                    <a:pt x="0" y="198"/>
                  </a:lnTo>
                  <a:lnTo>
                    <a:pt x="21" y="196"/>
                  </a:lnTo>
                  <a:lnTo>
                    <a:pt x="62" y="200"/>
                  </a:lnTo>
                  <a:lnTo>
                    <a:pt x="100" y="208"/>
                  </a:lnTo>
                  <a:lnTo>
                    <a:pt x="136" y="222"/>
                  </a:lnTo>
                  <a:lnTo>
                    <a:pt x="169" y="241"/>
                  </a:lnTo>
                  <a:lnTo>
                    <a:pt x="200" y="264"/>
                  </a:lnTo>
                  <a:lnTo>
                    <a:pt x="226" y="290"/>
                  </a:lnTo>
                  <a:lnTo>
                    <a:pt x="249" y="321"/>
                  </a:lnTo>
                  <a:lnTo>
                    <a:pt x="268" y="354"/>
                  </a:lnTo>
                  <a:lnTo>
                    <a:pt x="282" y="390"/>
                  </a:lnTo>
                  <a:lnTo>
                    <a:pt x="291" y="429"/>
                  </a:lnTo>
                  <a:lnTo>
                    <a:pt x="294" y="469"/>
                  </a:lnTo>
                  <a:lnTo>
                    <a:pt x="293" y="489"/>
                  </a:lnTo>
                  <a:lnTo>
                    <a:pt x="240" y="489"/>
                  </a:lnTo>
                  <a:lnTo>
                    <a:pt x="243" y="468"/>
                  </a:lnTo>
                  <a:lnTo>
                    <a:pt x="244" y="446"/>
                  </a:lnTo>
                  <a:lnTo>
                    <a:pt x="241" y="410"/>
                  </a:lnTo>
                  <a:lnTo>
                    <a:pt x="232" y="376"/>
                  </a:lnTo>
                  <a:lnTo>
                    <a:pt x="217" y="345"/>
                  </a:lnTo>
                  <a:lnTo>
                    <a:pt x="197" y="317"/>
                  </a:lnTo>
                  <a:lnTo>
                    <a:pt x="173" y="293"/>
                  </a:lnTo>
                  <a:lnTo>
                    <a:pt x="145" y="273"/>
                  </a:lnTo>
                  <a:lnTo>
                    <a:pt x="114" y="259"/>
                  </a:lnTo>
                  <a:lnTo>
                    <a:pt x="80" y="249"/>
                  </a:lnTo>
                  <a:lnTo>
                    <a:pt x="44" y="246"/>
                  </a:lnTo>
                  <a:lnTo>
                    <a:pt x="22" y="247"/>
                  </a:lnTo>
                  <a:lnTo>
                    <a:pt x="0" y="251"/>
                  </a:lnTo>
                  <a:lnTo>
                    <a:pt x="0" y="254"/>
                  </a:lnTo>
                  <a:lnTo>
                    <a:pt x="16" y="254"/>
                  </a:lnTo>
                  <a:lnTo>
                    <a:pt x="52" y="258"/>
                  </a:lnTo>
                  <a:lnTo>
                    <a:pt x="85" y="266"/>
                  </a:lnTo>
                  <a:lnTo>
                    <a:pt x="117" y="279"/>
                  </a:lnTo>
                  <a:lnTo>
                    <a:pt x="146" y="296"/>
                  </a:lnTo>
                  <a:lnTo>
                    <a:pt x="172" y="319"/>
                  </a:lnTo>
                  <a:lnTo>
                    <a:pt x="194" y="345"/>
                  </a:lnTo>
                  <a:lnTo>
                    <a:pt x="212" y="373"/>
                  </a:lnTo>
                  <a:lnTo>
                    <a:pt x="225" y="405"/>
                  </a:lnTo>
                  <a:lnTo>
                    <a:pt x="234" y="438"/>
                  </a:lnTo>
                  <a:lnTo>
                    <a:pt x="236" y="474"/>
                  </a:lnTo>
                  <a:lnTo>
                    <a:pt x="236" y="489"/>
                  </a:lnTo>
                  <a:lnTo>
                    <a:pt x="182" y="489"/>
                  </a:lnTo>
                  <a:lnTo>
                    <a:pt x="184" y="474"/>
                  </a:lnTo>
                  <a:lnTo>
                    <a:pt x="185" y="458"/>
                  </a:lnTo>
                  <a:lnTo>
                    <a:pt x="182" y="428"/>
                  </a:lnTo>
                  <a:lnTo>
                    <a:pt x="173" y="399"/>
                  </a:lnTo>
                  <a:lnTo>
                    <a:pt x="159" y="373"/>
                  </a:lnTo>
                  <a:lnTo>
                    <a:pt x="140" y="350"/>
                  </a:lnTo>
                  <a:lnTo>
                    <a:pt x="118" y="331"/>
                  </a:lnTo>
                  <a:lnTo>
                    <a:pt x="92" y="317"/>
                  </a:lnTo>
                  <a:lnTo>
                    <a:pt x="62" y="308"/>
                  </a:lnTo>
                  <a:lnTo>
                    <a:pt x="32" y="305"/>
                  </a:lnTo>
                  <a:lnTo>
                    <a:pt x="16" y="306"/>
                  </a:lnTo>
                  <a:lnTo>
                    <a:pt x="0" y="309"/>
                  </a:lnTo>
                  <a:lnTo>
                    <a:pt x="0" y="312"/>
                  </a:lnTo>
                  <a:lnTo>
                    <a:pt x="9" y="311"/>
                  </a:lnTo>
                  <a:lnTo>
                    <a:pt x="40" y="314"/>
                  </a:lnTo>
                  <a:lnTo>
                    <a:pt x="68" y="322"/>
                  </a:lnTo>
                  <a:lnTo>
                    <a:pt x="95" y="334"/>
                  </a:lnTo>
                  <a:lnTo>
                    <a:pt x="119" y="351"/>
                  </a:lnTo>
                  <a:lnTo>
                    <a:pt x="139" y="372"/>
                  </a:lnTo>
                  <a:lnTo>
                    <a:pt x="156" y="395"/>
                  </a:lnTo>
                  <a:lnTo>
                    <a:pt x="168" y="422"/>
                  </a:lnTo>
                  <a:lnTo>
                    <a:pt x="176" y="450"/>
                  </a:lnTo>
                  <a:lnTo>
                    <a:pt x="179" y="481"/>
                  </a:lnTo>
                  <a:lnTo>
                    <a:pt x="17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5" name="Freeform 34"/>
            <p:cNvSpPr>
              <a:spLocks noEditPoints="1"/>
            </p:cNvSpPr>
            <p:nvPr/>
          </p:nvSpPr>
          <p:spPr bwMode="auto">
            <a:xfrm>
              <a:off x="1606550" y="4337050"/>
              <a:ext cx="774700" cy="776288"/>
            </a:xfrm>
            <a:custGeom>
              <a:avLst/>
              <a:gdLst>
                <a:gd name="T0" fmla="*/ 272 w 488"/>
                <a:gd name="T1" fmla="*/ 40 h 489"/>
                <a:gd name="T2" fmla="*/ 243 w 488"/>
                <a:gd name="T3" fmla="*/ 100 h 489"/>
                <a:gd name="T4" fmla="*/ 208 w 488"/>
                <a:gd name="T5" fmla="*/ 128 h 489"/>
                <a:gd name="T6" fmla="*/ 184 w 488"/>
                <a:gd name="T7" fmla="*/ 135 h 489"/>
                <a:gd name="T8" fmla="*/ 177 w 488"/>
                <a:gd name="T9" fmla="*/ 156 h 489"/>
                <a:gd name="T10" fmla="*/ 154 w 488"/>
                <a:gd name="T11" fmla="*/ 199 h 489"/>
                <a:gd name="T12" fmla="*/ 143 w 488"/>
                <a:gd name="T13" fmla="*/ 201 h 489"/>
                <a:gd name="T14" fmla="*/ 149 w 488"/>
                <a:gd name="T15" fmla="*/ 157 h 489"/>
                <a:gd name="T16" fmla="*/ 152 w 488"/>
                <a:gd name="T17" fmla="*/ 137 h 489"/>
                <a:gd name="T18" fmla="*/ 96 w 488"/>
                <a:gd name="T19" fmla="*/ 197 h 489"/>
                <a:gd name="T20" fmla="*/ 53 w 488"/>
                <a:gd name="T21" fmla="*/ 278 h 489"/>
                <a:gd name="T22" fmla="*/ 52 w 488"/>
                <a:gd name="T23" fmla="*/ 348 h 489"/>
                <a:gd name="T24" fmla="*/ 76 w 488"/>
                <a:gd name="T25" fmla="*/ 404 h 489"/>
                <a:gd name="T26" fmla="*/ 110 w 488"/>
                <a:gd name="T27" fmla="*/ 446 h 489"/>
                <a:gd name="T28" fmla="*/ 141 w 488"/>
                <a:gd name="T29" fmla="*/ 472 h 489"/>
                <a:gd name="T30" fmla="*/ 152 w 488"/>
                <a:gd name="T31" fmla="*/ 479 h 489"/>
                <a:gd name="T32" fmla="*/ 143 w 488"/>
                <a:gd name="T33" fmla="*/ 421 h 489"/>
                <a:gd name="T34" fmla="*/ 158 w 488"/>
                <a:gd name="T35" fmla="*/ 350 h 489"/>
                <a:gd name="T36" fmla="*/ 189 w 488"/>
                <a:gd name="T37" fmla="*/ 299 h 489"/>
                <a:gd name="T38" fmla="*/ 221 w 488"/>
                <a:gd name="T39" fmla="*/ 272 h 489"/>
                <a:gd name="T40" fmla="*/ 234 w 488"/>
                <a:gd name="T41" fmla="*/ 273 h 489"/>
                <a:gd name="T42" fmla="*/ 239 w 488"/>
                <a:gd name="T43" fmla="*/ 310 h 489"/>
                <a:gd name="T44" fmla="*/ 253 w 488"/>
                <a:gd name="T45" fmla="*/ 355 h 489"/>
                <a:gd name="T46" fmla="*/ 286 w 488"/>
                <a:gd name="T47" fmla="*/ 380 h 489"/>
                <a:gd name="T48" fmla="*/ 343 w 488"/>
                <a:gd name="T49" fmla="*/ 398 h 489"/>
                <a:gd name="T50" fmla="*/ 366 w 488"/>
                <a:gd name="T51" fmla="*/ 424 h 489"/>
                <a:gd name="T52" fmla="*/ 368 w 488"/>
                <a:gd name="T53" fmla="*/ 450 h 489"/>
                <a:gd name="T54" fmla="*/ 365 w 488"/>
                <a:gd name="T55" fmla="*/ 463 h 489"/>
                <a:gd name="T56" fmla="*/ 395 w 488"/>
                <a:gd name="T57" fmla="*/ 447 h 489"/>
                <a:gd name="T58" fmla="*/ 443 w 488"/>
                <a:gd name="T59" fmla="*/ 396 h 489"/>
                <a:gd name="T60" fmla="*/ 447 w 488"/>
                <a:gd name="T61" fmla="*/ 344 h 489"/>
                <a:gd name="T62" fmla="*/ 422 w 488"/>
                <a:gd name="T63" fmla="*/ 297 h 489"/>
                <a:gd name="T64" fmla="*/ 385 w 488"/>
                <a:gd name="T65" fmla="*/ 259 h 489"/>
                <a:gd name="T66" fmla="*/ 350 w 488"/>
                <a:gd name="T67" fmla="*/ 237 h 489"/>
                <a:gd name="T68" fmla="*/ 333 w 488"/>
                <a:gd name="T69" fmla="*/ 234 h 489"/>
                <a:gd name="T70" fmla="*/ 318 w 488"/>
                <a:gd name="T71" fmla="*/ 253 h 489"/>
                <a:gd name="T72" fmla="*/ 294 w 488"/>
                <a:gd name="T73" fmla="*/ 267 h 489"/>
                <a:gd name="T74" fmla="*/ 286 w 488"/>
                <a:gd name="T75" fmla="*/ 265 h 489"/>
                <a:gd name="T76" fmla="*/ 323 w 488"/>
                <a:gd name="T77" fmla="*/ 173 h 489"/>
                <a:gd name="T78" fmla="*/ 323 w 488"/>
                <a:gd name="T79" fmla="*/ 98 h 489"/>
                <a:gd name="T80" fmla="*/ 303 w 488"/>
                <a:gd name="T81" fmla="*/ 45 h 489"/>
                <a:gd name="T82" fmla="*/ 283 w 488"/>
                <a:gd name="T83" fmla="*/ 15 h 489"/>
                <a:gd name="T84" fmla="*/ 0 w 488"/>
                <a:gd name="T85" fmla="*/ 0 h 489"/>
                <a:gd name="T86" fmla="*/ 0 w 488"/>
                <a:gd name="T8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489">
                  <a:moveTo>
                    <a:pt x="279" y="11"/>
                  </a:moveTo>
                  <a:lnTo>
                    <a:pt x="279" y="11"/>
                  </a:lnTo>
                  <a:lnTo>
                    <a:pt x="272" y="40"/>
                  </a:lnTo>
                  <a:lnTo>
                    <a:pt x="264" y="64"/>
                  </a:lnTo>
                  <a:lnTo>
                    <a:pt x="253" y="84"/>
                  </a:lnTo>
                  <a:lnTo>
                    <a:pt x="243" y="100"/>
                  </a:lnTo>
                  <a:lnTo>
                    <a:pt x="231" y="112"/>
                  </a:lnTo>
                  <a:lnTo>
                    <a:pt x="220" y="121"/>
                  </a:lnTo>
                  <a:lnTo>
                    <a:pt x="208" y="128"/>
                  </a:lnTo>
                  <a:lnTo>
                    <a:pt x="199" y="132"/>
                  </a:lnTo>
                  <a:lnTo>
                    <a:pt x="190" y="134"/>
                  </a:lnTo>
                  <a:lnTo>
                    <a:pt x="184" y="135"/>
                  </a:lnTo>
                  <a:lnTo>
                    <a:pt x="181" y="135"/>
                  </a:lnTo>
                  <a:lnTo>
                    <a:pt x="181" y="136"/>
                  </a:lnTo>
                  <a:lnTo>
                    <a:pt x="177" y="156"/>
                  </a:lnTo>
                  <a:lnTo>
                    <a:pt x="170" y="174"/>
                  </a:lnTo>
                  <a:lnTo>
                    <a:pt x="162" y="189"/>
                  </a:lnTo>
                  <a:lnTo>
                    <a:pt x="154" y="199"/>
                  </a:lnTo>
                  <a:lnTo>
                    <a:pt x="147" y="208"/>
                  </a:lnTo>
                  <a:lnTo>
                    <a:pt x="143" y="212"/>
                  </a:lnTo>
                  <a:lnTo>
                    <a:pt x="143" y="201"/>
                  </a:lnTo>
                  <a:lnTo>
                    <a:pt x="144" y="188"/>
                  </a:lnTo>
                  <a:lnTo>
                    <a:pt x="146" y="172"/>
                  </a:lnTo>
                  <a:lnTo>
                    <a:pt x="149" y="157"/>
                  </a:lnTo>
                  <a:lnTo>
                    <a:pt x="151" y="146"/>
                  </a:lnTo>
                  <a:lnTo>
                    <a:pt x="152" y="137"/>
                  </a:lnTo>
                  <a:lnTo>
                    <a:pt x="152" y="137"/>
                  </a:lnTo>
                  <a:lnTo>
                    <a:pt x="151" y="137"/>
                  </a:lnTo>
                  <a:lnTo>
                    <a:pt x="120" y="168"/>
                  </a:lnTo>
                  <a:lnTo>
                    <a:pt x="96" y="197"/>
                  </a:lnTo>
                  <a:lnTo>
                    <a:pt x="76" y="225"/>
                  </a:lnTo>
                  <a:lnTo>
                    <a:pt x="63" y="253"/>
                  </a:lnTo>
                  <a:lnTo>
                    <a:pt x="53" y="278"/>
                  </a:lnTo>
                  <a:lnTo>
                    <a:pt x="49" y="303"/>
                  </a:lnTo>
                  <a:lnTo>
                    <a:pt x="49" y="326"/>
                  </a:lnTo>
                  <a:lnTo>
                    <a:pt x="52" y="348"/>
                  </a:lnTo>
                  <a:lnTo>
                    <a:pt x="58" y="369"/>
                  </a:lnTo>
                  <a:lnTo>
                    <a:pt x="66" y="388"/>
                  </a:lnTo>
                  <a:lnTo>
                    <a:pt x="76" y="404"/>
                  </a:lnTo>
                  <a:lnTo>
                    <a:pt x="86" y="420"/>
                  </a:lnTo>
                  <a:lnTo>
                    <a:pt x="98" y="434"/>
                  </a:lnTo>
                  <a:lnTo>
                    <a:pt x="110" y="446"/>
                  </a:lnTo>
                  <a:lnTo>
                    <a:pt x="121" y="457"/>
                  </a:lnTo>
                  <a:lnTo>
                    <a:pt x="131" y="465"/>
                  </a:lnTo>
                  <a:lnTo>
                    <a:pt x="141" y="472"/>
                  </a:lnTo>
                  <a:lnTo>
                    <a:pt x="147" y="477"/>
                  </a:lnTo>
                  <a:lnTo>
                    <a:pt x="151" y="479"/>
                  </a:lnTo>
                  <a:lnTo>
                    <a:pt x="152" y="479"/>
                  </a:lnTo>
                  <a:lnTo>
                    <a:pt x="152" y="479"/>
                  </a:lnTo>
                  <a:lnTo>
                    <a:pt x="146" y="450"/>
                  </a:lnTo>
                  <a:lnTo>
                    <a:pt x="143" y="421"/>
                  </a:lnTo>
                  <a:lnTo>
                    <a:pt x="145" y="396"/>
                  </a:lnTo>
                  <a:lnTo>
                    <a:pt x="150" y="372"/>
                  </a:lnTo>
                  <a:lnTo>
                    <a:pt x="158" y="350"/>
                  </a:lnTo>
                  <a:lnTo>
                    <a:pt x="167" y="331"/>
                  </a:lnTo>
                  <a:lnTo>
                    <a:pt x="178" y="314"/>
                  </a:lnTo>
                  <a:lnTo>
                    <a:pt x="189" y="299"/>
                  </a:lnTo>
                  <a:lnTo>
                    <a:pt x="200" y="287"/>
                  </a:lnTo>
                  <a:lnTo>
                    <a:pt x="211" y="278"/>
                  </a:lnTo>
                  <a:lnTo>
                    <a:pt x="221" y="272"/>
                  </a:lnTo>
                  <a:lnTo>
                    <a:pt x="228" y="269"/>
                  </a:lnTo>
                  <a:lnTo>
                    <a:pt x="233" y="269"/>
                  </a:lnTo>
                  <a:lnTo>
                    <a:pt x="234" y="273"/>
                  </a:lnTo>
                  <a:lnTo>
                    <a:pt x="236" y="282"/>
                  </a:lnTo>
                  <a:lnTo>
                    <a:pt x="237" y="296"/>
                  </a:lnTo>
                  <a:lnTo>
                    <a:pt x="239" y="310"/>
                  </a:lnTo>
                  <a:lnTo>
                    <a:pt x="242" y="325"/>
                  </a:lnTo>
                  <a:lnTo>
                    <a:pt x="247" y="341"/>
                  </a:lnTo>
                  <a:lnTo>
                    <a:pt x="253" y="355"/>
                  </a:lnTo>
                  <a:lnTo>
                    <a:pt x="262" y="366"/>
                  </a:lnTo>
                  <a:lnTo>
                    <a:pt x="273" y="376"/>
                  </a:lnTo>
                  <a:lnTo>
                    <a:pt x="286" y="380"/>
                  </a:lnTo>
                  <a:lnTo>
                    <a:pt x="310" y="384"/>
                  </a:lnTo>
                  <a:lnTo>
                    <a:pt x="329" y="391"/>
                  </a:lnTo>
                  <a:lnTo>
                    <a:pt x="343" y="398"/>
                  </a:lnTo>
                  <a:lnTo>
                    <a:pt x="353" y="406"/>
                  </a:lnTo>
                  <a:lnTo>
                    <a:pt x="361" y="416"/>
                  </a:lnTo>
                  <a:lnTo>
                    <a:pt x="366" y="424"/>
                  </a:lnTo>
                  <a:lnTo>
                    <a:pt x="368" y="434"/>
                  </a:lnTo>
                  <a:lnTo>
                    <a:pt x="369" y="442"/>
                  </a:lnTo>
                  <a:lnTo>
                    <a:pt x="368" y="450"/>
                  </a:lnTo>
                  <a:lnTo>
                    <a:pt x="367" y="456"/>
                  </a:lnTo>
                  <a:lnTo>
                    <a:pt x="366" y="460"/>
                  </a:lnTo>
                  <a:lnTo>
                    <a:pt x="365" y="463"/>
                  </a:lnTo>
                  <a:lnTo>
                    <a:pt x="366" y="463"/>
                  </a:lnTo>
                  <a:lnTo>
                    <a:pt x="366" y="463"/>
                  </a:lnTo>
                  <a:lnTo>
                    <a:pt x="395" y="447"/>
                  </a:lnTo>
                  <a:lnTo>
                    <a:pt x="417" y="431"/>
                  </a:lnTo>
                  <a:lnTo>
                    <a:pt x="432" y="414"/>
                  </a:lnTo>
                  <a:lnTo>
                    <a:pt x="443" y="396"/>
                  </a:lnTo>
                  <a:lnTo>
                    <a:pt x="448" y="378"/>
                  </a:lnTo>
                  <a:lnTo>
                    <a:pt x="449" y="361"/>
                  </a:lnTo>
                  <a:lnTo>
                    <a:pt x="447" y="344"/>
                  </a:lnTo>
                  <a:lnTo>
                    <a:pt x="441" y="328"/>
                  </a:lnTo>
                  <a:lnTo>
                    <a:pt x="432" y="312"/>
                  </a:lnTo>
                  <a:lnTo>
                    <a:pt x="422" y="297"/>
                  </a:lnTo>
                  <a:lnTo>
                    <a:pt x="410" y="283"/>
                  </a:lnTo>
                  <a:lnTo>
                    <a:pt x="398" y="271"/>
                  </a:lnTo>
                  <a:lnTo>
                    <a:pt x="385" y="259"/>
                  </a:lnTo>
                  <a:lnTo>
                    <a:pt x="372" y="250"/>
                  </a:lnTo>
                  <a:lnTo>
                    <a:pt x="360" y="242"/>
                  </a:lnTo>
                  <a:lnTo>
                    <a:pt x="350" y="237"/>
                  </a:lnTo>
                  <a:lnTo>
                    <a:pt x="342" y="233"/>
                  </a:lnTo>
                  <a:lnTo>
                    <a:pt x="336" y="232"/>
                  </a:lnTo>
                  <a:lnTo>
                    <a:pt x="333" y="234"/>
                  </a:lnTo>
                  <a:lnTo>
                    <a:pt x="330" y="240"/>
                  </a:lnTo>
                  <a:lnTo>
                    <a:pt x="325" y="247"/>
                  </a:lnTo>
                  <a:lnTo>
                    <a:pt x="318" y="253"/>
                  </a:lnTo>
                  <a:lnTo>
                    <a:pt x="309" y="258"/>
                  </a:lnTo>
                  <a:lnTo>
                    <a:pt x="301" y="263"/>
                  </a:lnTo>
                  <a:lnTo>
                    <a:pt x="294" y="267"/>
                  </a:lnTo>
                  <a:lnTo>
                    <a:pt x="288" y="269"/>
                  </a:lnTo>
                  <a:lnTo>
                    <a:pt x="286" y="269"/>
                  </a:lnTo>
                  <a:lnTo>
                    <a:pt x="286" y="265"/>
                  </a:lnTo>
                  <a:lnTo>
                    <a:pt x="304" y="233"/>
                  </a:lnTo>
                  <a:lnTo>
                    <a:pt x="316" y="202"/>
                  </a:lnTo>
                  <a:lnTo>
                    <a:pt x="323" y="173"/>
                  </a:lnTo>
                  <a:lnTo>
                    <a:pt x="326" y="147"/>
                  </a:lnTo>
                  <a:lnTo>
                    <a:pt x="326" y="121"/>
                  </a:lnTo>
                  <a:lnTo>
                    <a:pt x="323" y="98"/>
                  </a:lnTo>
                  <a:lnTo>
                    <a:pt x="318" y="78"/>
                  </a:lnTo>
                  <a:lnTo>
                    <a:pt x="310" y="60"/>
                  </a:lnTo>
                  <a:lnTo>
                    <a:pt x="303" y="45"/>
                  </a:lnTo>
                  <a:lnTo>
                    <a:pt x="296" y="32"/>
                  </a:lnTo>
                  <a:lnTo>
                    <a:pt x="288" y="21"/>
                  </a:lnTo>
                  <a:lnTo>
                    <a:pt x="283" y="15"/>
                  </a:lnTo>
                  <a:lnTo>
                    <a:pt x="280" y="11"/>
                  </a:lnTo>
                  <a:lnTo>
                    <a:pt x="279" y="11"/>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6" name="Freeform 35"/>
            <p:cNvSpPr>
              <a:spLocks noEditPoints="1"/>
            </p:cNvSpPr>
            <p:nvPr/>
          </p:nvSpPr>
          <p:spPr bwMode="auto">
            <a:xfrm>
              <a:off x="790575" y="4337050"/>
              <a:ext cx="777875" cy="776288"/>
            </a:xfrm>
            <a:custGeom>
              <a:avLst/>
              <a:gdLst>
                <a:gd name="T0" fmla="*/ 240 w 490"/>
                <a:gd name="T1" fmla="*/ 128 h 489"/>
                <a:gd name="T2" fmla="*/ 324 w 490"/>
                <a:gd name="T3" fmla="*/ 168 h 489"/>
                <a:gd name="T4" fmla="*/ 345 w 490"/>
                <a:gd name="T5" fmla="*/ 258 h 489"/>
                <a:gd name="T6" fmla="*/ 286 w 490"/>
                <a:gd name="T7" fmla="*/ 331 h 489"/>
                <a:gd name="T8" fmla="*/ 194 w 490"/>
                <a:gd name="T9" fmla="*/ 331 h 489"/>
                <a:gd name="T10" fmla="*/ 136 w 490"/>
                <a:gd name="T11" fmla="*/ 258 h 489"/>
                <a:gd name="T12" fmla="*/ 157 w 490"/>
                <a:gd name="T13" fmla="*/ 168 h 489"/>
                <a:gd name="T14" fmla="*/ 246 w 490"/>
                <a:gd name="T15" fmla="*/ 32 h 489"/>
                <a:gd name="T16" fmla="*/ 225 w 490"/>
                <a:gd name="T17" fmla="*/ 46 h 489"/>
                <a:gd name="T18" fmla="*/ 188 w 490"/>
                <a:gd name="T19" fmla="*/ 56 h 489"/>
                <a:gd name="T20" fmla="*/ 144 w 490"/>
                <a:gd name="T21" fmla="*/ 59 h 489"/>
                <a:gd name="T22" fmla="*/ 102 w 490"/>
                <a:gd name="T23" fmla="*/ 57 h 489"/>
                <a:gd name="T24" fmla="*/ 69 w 490"/>
                <a:gd name="T25" fmla="*/ 53 h 489"/>
                <a:gd name="T26" fmla="*/ 57 w 490"/>
                <a:gd name="T27" fmla="*/ 52 h 489"/>
                <a:gd name="T28" fmla="*/ 58 w 490"/>
                <a:gd name="T29" fmla="*/ 304 h 489"/>
                <a:gd name="T30" fmla="*/ 68 w 490"/>
                <a:gd name="T31" fmla="*/ 335 h 489"/>
                <a:gd name="T32" fmla="*/ 89 w 490"/>
                <a:gd name="T33" fmla="*/ 370 h 489"/>
                <a:gd name="T34" fmla="*/ 124 w 490"/>
                <a:gd name="T35" fmla="*/ 404 h 489"/>
                <a:gd name="T36" fmla="*/ 175 w 490"/>
                <a:gd name="T37" fmla="*/ 436 h 489"/>
                <a:gd name="T38" fmla="*/ 240 w 490"/>
                <a:gd name="T39" fmla="*/ 459 h 489"/>
                <a:gd name="T40" fmla="*/ 249 w 490"/>
                <a:gd name="T41" fmla="*/ 457 h 489"/>
                <a:gd name="T42" fmla="*/ 275 w 490"/>
                <a:gd name="T43" fmla="*/ 451 h 489"/>
                <a:gd name="T44" fmla="*/ 310 w 490"/>
                <a:gd name="T45" fmla="*/ 439 h 489"/>
                <a:gd name="T46" fmla="*/ 347 w 490"/>
                <a:gd name="T47" fmla="*/ 420 h 489"/>
                <a:gd name="T48" fmla="*/ 385 w 490"/>
                <a:gd name="T49" fmla="*/ 395 h 489"/>
                <a:gd name="T50" fmla="*/ 415 w 490"/>
                <a:gd name="T51" fmla="*/ 361 h 489"/>
                <a:gd name="T52" fmla="*/ 433 w 490"/>
                <a:gd name="T53" fmla="*/ 318 h 489"/>
                <a:gd name="T54" fmla="*/ 436 w 490"/>
                <a:gd name="T55" fmla="*/ 52 h 489"/>
                <a:gd name="T56" fmla="*/ 424 w 490"/>
                <a:gd name="T57" fmla="*/ 53 h 489"/>
                <a:gd name="T58" fmla="*/ 395 w 490"/>
                <a:gd name="T59" fmla="*/ 57 h 489"/>
                <a:gd name="T60" fmla="*/ 354 w 490"/>
                <a:gd name="T61" fmla="*/ 59 h 489"/>
                <a:gd name="T62" fmla="*/ 310 w 490"/>
                <a:gd name="T63" fmla="*/ 56 h 489"/>
                <a:gd name="T64" fmla="*/ 269 w 490"/>
                <a:gd name="T65" fmla="*/ 46 h 489"/>
                <a:gd name="T66" fmla="*/ 246 w 490"/>
                <a:gd name="T67" fmla="*/ 32 h 489"/>
                <a:gd name="T68" fmla="*/ 490 w 490"/>
                <a:gd name="T69" fmla="*/ 0 h 489"/>
                <a:gd name="T70" fmla="*/ 0 w 490"/>
                <a:gd name="T7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89">
                  <a:moveTo>
                    <a:pt x="171" y="90"/>
                  </a:moveTo>
                  <a:lnTo>
                    <a:pt x="240" y="128"/>
                  </a:lnTo>
                  <a:lnTo>
                    <a:pt x="311" y="90"/>
                  </a:lnTo>
                  <a:lnTo>
                    <a:pt x="324" y="168"/>
                  </a:lnTo>
                  <a:lnTo>
                    <a:pt x="397" y="198"/>
                  </a:lnTo>
                  <a:lnTo>
                    <a:pt x="345" y="258"/>
                  </a:lnTo>
                  <a:lnTo>
                    <a:pt x="366" y="335"/>
                  </a:lnTo>
                  <a:lnTo>
                    <a:pt x="286" y="331"/>
                  </a:lnTo>
                  <a:lnTo>
                    <a:pt x="240" y="395"/>
                  </a:lnTo>
                  <a:lnTo>
                    <a:pt x="194" y="331"/>
                  </a:lnTo>
                  <a:lnTo>
                    <a:pt x="115" y="335"/>
                  </a:lnTo>
                  <a:lnTo>
                    <a:pt x="136" y="258"/>
                  </a:lnTo>
                  <a:lnTo>
                    <a:pt x="83" y="198"/>
                  </a:lnTo>
                  <a:lnTo>
                    <a:pt x="157" y="168"/>
                  </a:lnTo>
                  <a:lnTo>
                    <a:pt x="171" y="90"/>
                  </a:lnTo>
                  <a:close/>
                  <a:moveTo>
                    <a:pt x="246" y="32"/>
                  </a:moveTo>
                  <a:lnTo>
                    <a:pt x="239" y="37"/>
                  </a:lnTo>
                  <a:lnTo>
                    <a:pt x="225" y="46"/>
                  </a:lnTo>
                  <a:lnTo>
                    <a:pt x="208" y="52"/>
                  </a:lnTo>
                  <a:lnTo>
                    <a:pt x="188" y="56"/>
                  </a:lnTo>
                  <a:lnTo>
                    <a:pt x="167" y="58"/>
                  </a:lnTo>
                  <a:lnTo>
                    <a:pt x="144" y="59"/>
                  </a:lnTo>
                  <a:lnTo>
                    <a:pt x="122" y="58"/>
                  </a:lnTo>
                  <a:lnTo>
                    <a:pt x="102" y="57"/>
                  </a:lnTo>
                  <a:lnTo>
                    <a:pt x="83" y="55"/>
                  </a:lnTo>
                  <a:lnTo>
                    <a:pt x="69" y="53"/>
                  </a:lnTo>
                  <a:lnTo>
                    <a:pt x="60" y="52"/>
                  </a:lnTo>
                  <a:lnTo>
                    <a:pt x="57" y="52"/>
                  </a:lnTo>
                  <a:lnTo>
                    <a:pt x="57" y="292"/>
                  </a:lnTo>
                  <a:lnTo>
                    <a:pt x="58" y="304"/>
                  </a:lnTo>
                  <a:lnTo>
                    <a:pt x="62" y="319"/>
                  </a:lnTo>
                  <a:lnTo>
                    <a:pt x="68" y="335"/>
                  </a:lnTo>
                  <a:lnTo>
                    <a:pt x="77" y="352"/>
                  </a:lnTo>
                  <a:lnTo>
                    <a:pt x="89" y="370"/>
                  </a:lnTo>
                  <a:lnTo>
                    <a:pt x="105" y="388"/>
                  </a:lnTo>
                  <a:lnTo>
                    <a:pt x="124" y="404"/>
                  </a:lnTo>
                  <a:lnTo>
                    <a:pt x="147" y="421"/>
                  </a:lnTo>
                  <a:lnTo>
                    <a:pt x="175" y="436"/>
                  </a:lnTo>
                  <a:lnTo>
                    <a:pt x="205" y="449"/>
                  </a:lnTo>
                  <a:lnTo>
                    <a:pt x="240" y="459"/>
                  </a:lnTo>
                  <a:lnTo>
                    <a:pt x="243" y="458"/>
                  </a:lnTo>
                  <a:lnTo>
                    <a:pt x="249" y="457"/>
                  </a:lnTo>
                  <a:lnTo>
                    <a:pt x="261" y="454"/>
                  </a:lnTo>
                  <a:lnTo>
                    <a:pt x="275" y="451"/>
                  </a:lnTo>
                  <a:lnTo>
                    <a:pt x="291" y="445"/>
                  </a:lnTo>
                  <a:lnTo>
                    <a:pt x="310" y="439"/>
                  </a:lnTo>
                  <a:lnTo>
                    <a:pt x="328" y="431"/>
                  </a:lnTo>
                  <a:lnTo>
                    <a:pt x="347" y="420"/>
                  </a:lnTo>
                  <a:lnTo>
                    <a:pt x="366" y="409"/>
                  </a:lnTo>
                  <a:lnTo>
                    <a:pt x="385" y="395"/>
                  </a:lnTo>
                  <a:lnTo>
                    <a:pt x="401" y="379"/>
                  </a:lnTo>
                  <a:lnTo>
                    <a:pt x="415" y="361"/>
                  </a:lnTo>
                  <a:lnTo>
                    <a:pt x="426" y="340"/>
                  </a:lnTo>
                  <a:lnTo>
                    <a:pt x="433" y="318"/>
                  </a:lnTo>
                  <a:lnTo>
                    <a:pt x="436" y="292"/>
                  </a:lnTo>
                  <a:lnTo>
                    <a:pt x="436" y="52"/>
                  </a:lnTo>
                  <a:lnTo>
                    <a:pt x="433" y="52"/>
                  </a:lnTo>
                  <a:lnTo>
                    <a:pt x="424" y="53"/>
                  </a:lnTo>
                  <a:lnTo>
                    <a:pt x="411" y="55"/>
                  </a:lnTo>
                  <a:lnTo>
                    <a:pt x="395" y="57"/>
                  </a:lnTo>
                  <a:lnTo>
                    <a:pt x="375" y="58"/>
                  </a:lnTo>
                  <a:lnTo>
                    <a:pt x="354" y="59"/>
                  </a:lnTo>
                  <a:lnTo>
                    <a:pt x="332" y="58"/>
                  </a:lnTo>
                  <a:lnTo>
                    <a:pt x="310" y="56"/>
                  </a:lnTo>
                  <a:lnTo>
                    <a:pt x="288" y="52"/>
                  </a:lnTo>
                  <a:lnTo>
                    <a:pt x="269" y="46"/>
                  </a:lnTo>
                  <a:lnTo>
                    <a:pt x="254" y="37"/>
                  </a:lnTo>
                  <a:lnTo>
                    <a:pt x="246" y="32"/>
                  </a:lnTo>
                  <a:close/>
                  <a:moveTo>
                    <a:pt x="0" y="0"/>
                  </a:moveTo>
                  <a:lnTo>
                    <a:pt x="490" y="0"/>
                  </a:lnTo>
                  <a:lnTo>
                    <a:pt x="490"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7" name="Freeform 36"/>
            <p:cNvSpPr>
              <a:spLocks/>
            </p:cNvSpPr>
            <p:nvPr/>
          </p:nvSpPr>
          <p:spPr bwMode="auto">
            <a:xfrm>
              <a:off x="6056313" y="4745038"/>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18" name="Freeform 37"/>
            <p:cNvSpPr>
              <a:spLocks/>
            </p:cNvSpPr>
            <p:nvPr/>
          </p:nvSpPr>
          <p:spPr bwMode="auto">
            <a:xfrm>
              <a:off x="6159500" y="4745038"/>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218991439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userDrawn="1">
          <p15:clr>
            <a:srgbClr val="FBAE40"/>
          </p15:clr>
        </p15:guide>
        <p15:guide id="2" pos="21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68300" y="1139825"/>
            <a:ext cx="40962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4681032" y="1139825"/>
            <a:ext cx="40962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922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68300" y="1139825"/>
            <a:ext cx="40962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p:nvPr>
        </p:nvSpPr>
        <p:spPr>
          <a:xfrm>
            <a:off x="4671787" y="1206500"/>
            <a:ext cx="4107089" cy="4648200"/>
          </a:xfrm>
        </p:spPr>
        <p:txBody>
          <a:bodyPr/>
          <a:lstStyle>
            <a:lvl1pPr>
              <a:defRPr sz="1350">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4076965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20" name="Straight Connector 19"/>
          <p:cNvCxnSpPr/>
          <p:nvPr userDrawn="1"/>
        </p:nvCxnSpPr>
        <p:spPr>
          <a:xfrm>
            <a:off x="4572000" y="1210030"/>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sz="quarter" idx="12"/>
          </p:nvPr>
        </p:nvSpPr>
        <p:spPr>
          <a:xfrm>
            <a:off x="365841" y="1139546"/>
            <a:ext cx="402336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4753928" y="1139825"/>
            <a:ext cx="402336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22261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68299" y="1143000"/>
            <a:ext cx="525088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5811621" y="1143000"/>
            <a:ext cx="29656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567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Pho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1" name="Content Placeholder 5"/>
          <p:cNvSpPr>
            <a:spLocks noGrp="1"/>
          </p:cNvSpPr>
          <p:nvPr>
            <p:ph sz="quarter" idx="13"/>
          </p:nvPr>
        </p:nvSpPr>
        <p:spPr>
          <a:xfrm>
            <a:off x="5811621" y="1139825"/>
            <a:ext cx="296566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4"/>
          </p:nvPr>
        </p:nvSpPr>
        <p:spPr>
          <a:xfrm>
            <a:off x="368301" y="1206502"/>
            <a:ext cx="5246913" cy="4648199"/>
          </a:xfrm>
        </p:spPr>
        <p:txBody>
          <a:bodyPr/>
          <a:lstStyle>
            <a:lvl1pPr>
              <a:defRPr sz="1350">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4151689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 Rul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9" name="Straight Connector 8"/>
          <p:cNvCxnSpPr/>
          <p:nvPr userDrawn="1"/>
        </p:nvCxnSpPr>
        <p:spPr>
          <a:xfrm>
            <a:off x="5707301" y="1210030"/>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68300" y="1139825"/>
            <a:ext cx="5155398"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5892801" y="1139825"/>
            <a:ext cx="2884487"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0577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20" name="Straight Connector 19"/>
          <p:cNvCxnSpPr/>
          <p:nvPr userDrawn="1"/>
        </p:nvCxnSpPr>
        <p:spPr>
          <a:xfrm>
            <a:off x="4572000" y="1210030"/>
            <a:ext cx="0" cy="4654197"/>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68301" y="1139825"/>
            <a:ext cx="402336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quarter" idx="14"/>
          </p:nvPr>
        </p:nvSpPr>
        <p:spPr>
          <a:xfrm>
            <a:off x="4754356" y="1118312"/>
            <a:ext cx="4022933" cy="4833226"/>
          </a:xfrm>
        </p:spPr>
        <p:txBody>
          <a:bodyPr/>
          <a:lstStyle>
            <a:lvl1pPr marL="129813" indent="-129813">
              <a:lnSpc>
                <a:spcPct val="90000"/>
              </a:lnSpc>
              <a:spcAft>
                <a:spcPts val="750"/>
              </a:spcAft>
              <a:defRPr sz="2401">
                <a:solidFill>
                  <a:schemeClr val="tx1"/>
                </a:solidFill>
              </a:defRPr>
            </a:lvl1pPr>
            <a:lvl2pPr marL="555646" indent="-214370">
              <a:spcAft>
                <a:spcPts val="75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0773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6" name="Text Placeholder 3"/>
          <p:cNvSpPr>
            <a:spLocks noGrp="1"/>
          </p:cNvSpPr>
          <p:nvPr>
            <p:ph type="body" sz="quarter" idx="14"/>
          </p:nvPr>
        </p:nvSpPr>
        <p:spPr>
          <a:xfrm>
            <a:off x="365842" y="1117916"/>
            <a:ext cx="8412163" cy="4833623"/>
          </a:xfrm>
        </p:spPr>
        <p:txBody>
          <a:bodyPr/>
          <a:lstStyle>
            <a:lvl1pPr marL="129813" indent="-129813">
              <a:lnSpc>
                <a:spcPct val="90000"/>
              </a:lnSpc>
              <a:spcAft>
                <a:spcPts val="750"/>
              </a:spcAft>
              <a:defRPr sz="2401">
                <a:solidFill>
                  <a:schemeClr val="tx1"/>
                </a:solidFill>
              </a:defRPr>
            </a:lvl1pPr>
            <a:lvl2pPr marL="555646" indent="-214370">
              <a:spcAft>
                <a:spcPts val="750"/>
              </a:spcAft>
              <a:buClr>
                <a:schemeClr val="tx2"/>
              </a:buClr>
              <a:buFont typeface="Lucida Grande"/>
              <a:buChar char="—"/>
              <a:defRPr i="1">
                <a:solidFill>
                  <a:schemeClr val="tx2"/>
                </a:solidFill>
              </a:defRPr>
            </a:lvl2pPr>
            <a:lvl3pPr marL="0" indent="0">
              <a:buClr>
                <a:schemeClr val="tx2"/>
              </a:buClr>
              <a:buFontTx/>
              <a:buNone/>
              <a:defRPr>
                <a:solidFill>
                  <a:schemeClr val="tx2"/>
                </a:solidFill>
              </a:defRPr>
            </a:lvl3pPr>
            <a:lvl4pPr marL="0" indent="0">
              <a:buClr>
                <a:schemeClr val="tx2"/>
              </a:buClr>
              <a:buFontTx/>
              <a:buNone/>
              <a:defRPr>
                <a:solidFill>
                  <a:schemeClr val="tx2"/>
                </a:solidFill>
              </a:defRPr>
            </a:lvl4pPr>
            <a:lvl5pPr marL="0" indent="0">
              <a:buClr>
                <a:schemeClr val="tx2"/>
              </a:buClr>
              <a:buFontTx/>
              <a:buNone/>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35228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2" hasCustomPrompt="1"/>
          </p:nvPr>
        </p:nvSpPr>
        <p:spPr>
          <a:xfrm>
            <a:off x="0" y="962525"/>
            <a:ext cx="9144000" cy="5897880"/>
          </a:xfrm>
        </p:spPr>
        <p:txBody>
          <a:bodyPr/>
          <a:lstStyle>
            <a:lvl1pPr marL="0" marR="0" indent="0" algn="l" defTabSz="342991" rtl="0" eaLnBrk="1" fontAlgn="auto" latinLnBrk="0" hangingPunct="1">
              <a:lnSpc>
                <a:spcPct val="100000"/>
              </a:lnSpc>
              <a:spcBef>
                <a:spcPts val="0"/>
              </a:spcBef>
              <a:spcAft>
                <a:spcPts val="450"/>
              </a:spcAft>
              <a:buClr>
                <a:schemeClr val="tx1"/>
              </a:buClr>
              <a:buSzTx/>
              <a:buFont typeface="Arial"/>
              <a:buNone/>
              <a:tabLst/>
              <a:defRPr sz="1350" baseline="0">
                <a:solidFill>
                  <a:schemeClr val="bg2"/>
                </a:solidFill>
              </a:defRPr>
            </a:lvl1pPr>
          </a:lstStyle>
          <a:p>
            <a:r>
              <a:rPr lang="en-US" dirty="0"/>
              <a:t>Drag picture to placeholder or click icon to add. The logo should sit on top of picture.</a:t>
            </a:r>
          </a:p>
          <a:p>
            <a:endParaRPr lang="en-US" dirty="0"/>
          </a:p>
        </p:txBody>
      </p:sp>
      <p:sp>
        <p:nvSpPr>
          <p:cNvPr id="4" name="Slide Number Placeholder 7"/>
          <p:cNvSpPr>
            <a:spLocks noGrp="1"/>
          </p:cNvSpPr>
          <p:nvPr>
            <p:ph type="sldNum" sz="quarter" idx="11"/>
          </p:nvPr>
        </p:nvSpPr>
        <p:spPr>
          <a:xfrm>
            <a:off x="366768" y="6398261"/>
            <a:ext cx="220607" cy="224790"/>
          </a:xfrm>
        </p:spPr>
        <p:txBody>
          <a:bodyPr/>
          <a:lstStyle>
            <a:lvl1pPr>
              <a:defRPr>
                <a:solidFill>
                  <a:schemeClr val="accent6"/>
                </a:solidFill>
              </a:defRPr>
            </a:lvl1pPr>
          </a:lstStyle>
          <a:p>
            <a:fld id="{12CB907E-C602-C34B-93F7-CA9E40714286}" type="slidenum">
              <a:rPr lang="en-US" smtClean="0"/>
              <a:pPr/>
              <a:t>‹#›</a:t>
            </a:fld>
            <a:r>
              <a:rPr lang="en-US" dirty="0"/>
              <a:t> </a:t>
            </a:r>
          </a:p>
        </p:txBody>
      </p:sp>
    </p:spTree>
    <p:extLst>
      <p:ext uri="{BB962C8B-B14F-4D97-AF65-F5344CB8AC3E}">
        <p14:creationId xmlns:p14="http://schemas.microsoft.com/office/powerpoint/2010/main" val="100328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2" hasCustomPrompt="1"/>
          </p:nvPr>
        </p:nvSpPr>
        <p:spPr>
          <a:xfrm>
            <a:off x="0" y="958991"/>
            <a:ext cx="4581144" cy="5897880"/>
          </a:xfrm>
        </p:spPr>
        <p:txBody>
          <a:bodyPr/>
          <a:lstStyle>
            <a:lvl1pPr marL="0" marR="0" indent="0" algn="l" defTabSz="342991" rtl="0" eaLnBrk="1" fontAlgn="auto" latinLnBrk="0" hangingPunct="1">
              <a:lnSpc>
                <a:spcPct val="100000"/>
              </a:lnSpc>
              <a:spcBef>
                <a:spcPts val="0"/>
              </a:spcBef>
              <a:spcAft>
                <a:spcPts val="450"/>
              </a:spcAft>
              <a:buClr>
                <a:schemeClr val="tx1"/>
              </a:buClr>
              <a:buSzTx/>
              <a:buFont typeface="Arial"/>
              <a:buNone/>
              <a:tabLst/>
              <a:defRPr sz="1350" baseline="0">
                <a:solidFill>
                  <a:schemeClr val="bg2"/>
                </a:solidFill>
              </a:defRPr>
            </a:lvl1pPr>
          </a:lstStyle>
          <a:p>
            <a:r>
              <a:rPr lang="en-US" dirty="0"/>
              <a:t>Drag picture to placeholder or click icon to add. </a:t>
            </a:r>
          </a:p>
        </p:txBody>
      </p:sp>
      <p:sp>
        <p:nvSpPr>
          <p:cNvPr id="9" name="Picture Placeholder 5"/>
          <p:cNvSpPr>
            <a:spLocks noGrp="1"/>
          </p:cNvSpPr>
          <p:nvPr>
            <p:ph type="pic" sz="quarter" idx="13" hasCustomPrompt="1"/>
          </p:nvPr>
        </p:nvSpPr>
        <p:spPr>
          <a:xfrm>
            <a:off x="4572001" y="958991"/>
            <a:ext cx="4571999" cy="5897880"/>
          </a:xfrm>
        </p:spPr>
        <p:txBody>
          <a:bodyPr/>
          <a:lstStyle>
            <a:lvl1pPr marL="0" marR="0" indent="0" algn="l" defTabSz="342991" rtl="0" eaLnBrk="1" fontAlgn="auto" latinLnBrk="0" hangingPunct="1">
              <a:lnSpc>
                <a:spcPct val="100000"/>
              </a:lnSpc>
              <a:spcBef>
                <a:spcPts val="0"/>
              </a:spcBef>
              <a:spcAft>
                <a:spcPts val="450"/>
              </a:spcAft>
              <a:buClr>
                <a:schemeClr val="tx1"/>
              </a:buClr>
              <a:buSzTx/>
              <a:buFont typeface="Arial"/>
              <a:buNone/>
              <a:tabLst/>
              <a:defRPr sz="1350" baseline="0">
                <a:solidFill>
                  <a:schemeClr val="bg2"/>
                </a:solidFill>
              </a:defRPr>
            </a:lvl1pPr>
          </a:lstStyle>
          <a:p>
            <a:r>
              <a:rPr lang="en-US" dirty="0"/>
              <a:t>Drag picture to placeholder or click icon to add. The logo should sit on top of picture.</a:t>
            </a:r>
          </a:p>
          <a:p>
            <a:endParaRPr lang="en-US" dirty="0"/>
          </a:p>
        </p:txBody>
      </p:sp>
      <p:sp>
        <p:nvSpPr>
          <p:cNvPr id="5" name="Slide Number Placeholder 7"/>
          <p:cNvSpPr>
            <a:spLocks noGrp="1"/>
          </p:cNvSpPr>
          <p:nvPr>
            <p:ph type="sldNum" sz="quarter" idx="11"/>
          </p:nvPr>
        </p:nvSpPr>
        <p:spPr>
          <a:xfrm>
            <a:off x="366768" y="6398261"/>
            <a:ext cx="220607" cy="224790"/>
          </a:xfrm>
        </p:spPr>
        <p:txBody>
          <a:bodyPr/>
          <a:lstStyle>
            <a:lvl1pPr>
              <a:defRPr>
                <a:solidFill>
                  <a:schemeClr val="accent6"/>
                </a:solidFill>
              </a:defRPr>
            </a:lvl1pPr>
          </a:lstStyle>
          <a:p>
            <a:fld id="{12CB907E-C602-C34B-93F7-CA9E40714286}" type="slidenum">
              <a:rPr lang="en-US" smtClean="0"/>
              <a:pPr/>
              <a:t>‹#›</a:t>
            </a:fld>
            <a:r>
              <a:rPr lang="en-US" dirty="0"/>
              <a:t> </a:t>
            </a:r>
          </a:p>
        </p:txBody>
      </p:sp>
    </p:spTree>
    <p:extLst>
      <p:ext uri="{BB962C8B-B14F-4D97-AF65-F5344CB8AC3E}">
        <p14:creationId xmlns:p14="http://schemas.microsoft.com/office/powerpoint/2010/main" val="3564784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spTree>
      <p:nvGrpSpPr>
        <p:cNvPr id="1" name=""/>
        <p:cNvGrpSpPr/>
        <p:nvPr/>
      </p:nvGrpSpPr>
      <p:grpSpPr>
        <a:xfrm>
          <a:off x="0" y="0"/>
          <a:ext cx="0" cy="0"/>
          <a:chOff x="0" y="0"/>
          <a:chExt cx="0" cy="0"/>
        </a:xfrm>
      </p:grpSpPr>
      <p:sp>
        <p:nvSpPr>
          <p:cNvPr id="13" name="Title 1"/>
          <p:cNvSpPr>
            <a:spLocks noGrp="1"/>
          </p:cNvSpPr>
          <p:nvPr>
            <p:ph type="title"/>
          </p:nvPr>
        </p:nvSpPr>
        <p:spPr>
          <a:xfrm>
            <a:off x="374196" y="1305927"/>
            <a:ext cx="8408988" cy="1523098"/>
          </a:xfrm>
          <a:effectLst/>
        </p:spPr>
        <p:txBody>
          <a:bodyPr vert="horz" lIns="0" tIns="0" rIns="0" bIns="0" rtlCol="0" anchor="b" anchorCtr="0">
            <a:noAutofit/>
          </a:bodyPr>
          <a:lstStyle>
            <a:lvl1pPr>
              <a:lnSpc>
                <a:spcPct val="100000"/>
              </a:lnSpc>
              <a:defRPr lang="en-US" sz="3301" dirty="0">
                <a:solidFill>
                  <a:schemeClr val="tx1"/>
                </a:solidFill>
              </a:defRPr>
            </a:lvl1pPr>
          </a:lstStyle>
          <a:p>
            <a:pPr lvl="0">
              <a:lnSpc>
                <a:spcPct val="82000"/>
              </a:lnSpc>
              <a:spcAft>
                <a:spcPts val="600"/>
              </a:spcAft>
            </a:pPr>
            <a:r>
              <a:rPr lang="en-US"/>
              <a:t>Click to edit Master title style</a:t>
            </a:r>
            <a:endParaRPr lang="en-US" dirty="0"/>
          </a:p>
        </p:txBody>
      </p:sp>
      <p:sp>
        <p:nvSpPr>
          <p:cNvPr id="15" name="Text Placeholder 3"/>
          <p:cNvSpPr>
            <a:spLocks noGrp="1"/>
          </p:cNvSpPr>
          <p:nvPr>
            <p:ph type="body" sz="quarter" idx="18"/>
          </p:nvPr>
        </p:nvSpPr>
        <p:spPr>
          <a:xfrm>
            <a:off x="374197" y="3073691"/>
            <a:ext cx="5201831" cy="914400"/>
          </a:xfrm>
          <a:effectLst/>
        </p:spPr>
        <p:txBody>
          <a:bodyPr/>
          <a:lstStyle>
            <a:lvl1pPr algn="r">
              <a:defRPr sz="2101"/>
            </a:lvl1pPr>
          </a:lstStyle>
          <a:p>
            <a:pPr lvl="0"/>
            <a:r>
              <a:rPr lang="en-US"/>
              <a:t>Click to edit Master text styles</a:t>
            </a:r>
          </a:p>
        </p:txBody>
      </p:sp>
      <p:sp>
        <p:nvSpPr>
          <p:cNvPr id="16" name="Text Placeholder 9"/>
          <p:cNvSpPr>
            <a:spLocks noGrp="1"/>
          </p:cNvSpPr>
          <p:nvPr>
            <p:ph type="body" sz="quarter" idx="13"/>
          </p:nvPr>
        </p:nvSpPr>
        <p:spPr>
          <a:xfrm>
            <a:off x="374197" y="4336873"/>
            <a:ext cx="4208463" cy="2335211"/>
          </a:xfrm>
        </p:spPr>
        <p:txBody>
          <a:bodyPr/>
          <a:lstStyle>
            <a:lvl1pPr marL="0" indent="0">
              <a:lnSpc>
                <a:spcPct val="100000"/>
              </a:lnSpc>
              <a:spcAft>
                <a:spcPts val="450"/>
              </a:spcAft>
              <a:buFontTx/>
              <a:buNone/>
              <a:defRPr sz="1500">
                <a:solidFill>
                  <a:schemeClr val="tx2"/>
                </a:solidFill>
              </a:defRPr>
            </a:lvl1pPr>
            <a:lvl2pPr marL="0" indent="0">
              <a:lnSpc>
                <a:spcPct val="100000"/>
              </a:lnSpc>
              <a:spcAft>
                <a:spcPts val="450"/>
              </a:spcAft>
              <a:buFontTx/>
              <a:buNone/>
              <a:defRPr sz="1500">
                <a:solidFill>
                  <a:schemeClr val="tx2"/>
                </a:solidFill>
              </a:defRPr>
            </a:lvl2pPr>
            <a:lvl3pPr marL="0" indent="0">
              <a:lnSpc>
                <a:spcPct val="100000"/>
              </a:lnSpc>
              <a:spcAft>
                <a:spcPts val="450"/>
              </a:spcAft>
              <a:buFontTx/>
              <a:buNone/>
              <a:defRPr sz="1500">
                <a:solidFill>
                  <a:schemeClr val="tx2"/>
                </a:solidFill>
              </a:defRPr>
            </a:lvl3pPr>
            <a:lvl4pPr marL="0" indent="0">
              <a:lnSpc>
                <a:spcPct val="100000"/>
              </a:lnSpc>
              <a:spcAft>
                <a:spcPts val="450"/>
              </a:spcAft>
              <a:buFontTx/>
              <a:buNone/>
              <a:defRPr sz="1500">
                <a:solidFill>
                  <a:schemeClr val="tx2"/>
                </a:solidFill>
              </a:defRPr>
            </a:lvl4pPr>
            <a:lvl5pPr marL="0" indent="0">
              <a:lnSpc>
                <a:spcPct val="100000"/>
              </a:lnSpc>
              <a:spcAft>
                <a:spcPts val="450"/>
              </a:spcAft>
              <a:buFontTx/>
              <a:buNone/>
              <a:defRPr sz="15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p:cNvCxnSpPr/>
          <p:nvPr userDrawn="1"/>
        </p:nvCxnSpPr>
        <p:spPr>
          <a:xfrm flipH="1">
            <a:off x="-1" y="2930868"/>
            <a:ext cx="562502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374396" y="6329845"/>
            <a:ext cx="6563992"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6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600" kern="1200" dirty="0">
              <a:solidFill>
                <a:schemeClr val="tx2"/>
              </a:solidFill>
              <a:effectLst/>
              <a:latin typeface="+mn-lt"/>
              <a:ea typeface="+mn-ea"/>
              <a:cs typeface="+mn-cs"/>
            </a:endParaRPr>
          </a:p>
        </p:txBody>
      </p:sp>
      <p:grpSp>
        <p:nvGrpSpPr>
          <p:cNvPr id="8" name="Group 7"/>
          <p:cNvGrpSpPr/>
          <p:nvPr userDrawn="1"/>
        </p:nvGrpSpPr>
        <p:grpSpPr>
          <a:xfrm>
            <a:off x="7725152" y="6214533"/>
            <a:ext cx="1111489" cy="389469"/>
            <a:chOff x="1269248" y="1131135"/>
            <a:chExt cx="5503863" cy="1590676"/>
          </a:xfrm>
        </p:grpSpPr>
        <p:sp>
          <p:nvSpPr>
            <p:cNvPr id="10" name="Freeform 9"/>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1" name="Freeform 10"/>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4" name="Freeform 13"/>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8" name="Freeform 17"/>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9" name="Freeform 18"/>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0" name="Freeform 19"/>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1" name="Freeform 20"/>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2" name="Freeform 21"/>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3" name="Rectangle 22"/>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4" name="Freeform 23"/>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5" name="Freeform 24"/>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6" name="Rectangle 25"/>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7" name="Freeform 26"/>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8" name="Freeform 27"/>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9" name="Freeform 28"/>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0" name="Freeform 29"/>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1" name="Freeform 30"/>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2" name="Freeform 31"/>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3" name="Freeform 32"/>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4" name="Freeform 33"/>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5" name="Freeform 34"/>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6" name="Freeform 35"/>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7" name="Freeform 36"/>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8" name="Freeform 37"/>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9" name="Rectangle 38"/>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0" name="Freeform 39"/>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1" name="Rectangle 40"/>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2" name="Freeform 41"/>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3" name="Freeform 42"/>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4" name="Freeform 43"/>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5" name="Freeform 44"/>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spTree>
    <p:extLst>
      <p:ext uri="{BB962C8B-B14F-4D97-AF65-F5344CB8AC3E}">
        <p14:creationId xmlns:p14="http://schemas.microsoft.com/office/powerpoint/2010/main" val="2834509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3" name="Straight Connector 12"/>
          <p:cNvCxnSpPr/>
          <p:nvPr userDrawn="1"/>
        </p:nvCxnSpPr>
        <p:spPr>
          <a:xfrm flipH="1">
            <a:off x="368300" y="3520578"/>
            <a:ext cx="8408988"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p:nvPr>
        </p:nvSpPr>
        <p:spPr>
          <a:xfrm>
            <a:off x="365841" y="1206500"/>
            <a:ext cx="2133600" cy="2128838"/>
          </a:xfrm>
        </p:spPr>
        <p:txBody>
          <a:bodyPr/>
          <a:lstStyle>
            <a:lvl1pPr>
              <a:defRPr sz="1350">
                <a:solidFill>
                  <a:schemeClr val="bg2"/>
                </a:solidFill>
              </a:defRPr>
            </a:lvl1pPr>
          </a:lstStyle>
          <a:p>
            <a:r>
              <a:rPr lang="en-US" dirty="0"/>
              <a:t>Drag picture to placeholder or click icon to add</a:t>
            </a:r>
          </a:p>
        </p:txBody>
      </p:sp>
      <p:sp>
        <p:nvSpPr>
          <p:cNvPr id="21" name="Text Placeholder 20"/>
          <p:cNvSpPr>
            <a:spLocks noGrp="1"/>
          </p:cNvSpPr>
          <p:nvPr>
            <p:ph type="body" sz="quarter" idx="18"/>
          </p:nvPr>
        </p:nvSpPr>
        <p:spPr>
          <a:xfrm>
            <a:off x="2757488" y="1145571"/>
            <a:ext cx="6019800" cy="2306404"/>
          </a:xfrm>
        </p:spPr>
        <p:txBody>
          <a:bodyPr/>
          <a:lstStyle>
            <a:lvl1pPr>
              <a:defRPr sz="1650"/>
            </a:lvl1pPr>
            <a:lvl2pPr>
              <a:spcAft>
                <a:spcPts val="450"/>
              </a:spcAft>
              <a:defRPr/>
            </a:lvl2pPr>
            <a:lvl3pPr>
              <a:spcAft>
                <a:spcPts val="450"/>
              </a:spcAft>
              <a:defRPr/>
            </a:lvl3pPr>
            <a:lvl4pPr>
              <a:spcAft>
                <a:spcPts val="450"/>
              </a:spcAft>
              <a:defRPr/>
            </a:lvl4pPr>
            <a:lvl5pPr>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5"/>
          <p:cNvSpPr>
            <a:spLocks noGrp="1"/>
          </p:cNvSpPr>
          <p:nvPr>
            <p:ph type="pic" sz="quarter" idx="17"/>
          </p:nvPr>
        </p:nvSpPr>
        <p:spPr>
          <a:xfrm>
            <a:off x="365841" y="3721100"/>
            <a:ext cx="2133600" cy="2133600"/>
          </a:xfrm>
        </p:spPr>
        <p:txBody>
          <a:bodyPr/>
          <a:lstStyle>
            <a:lvl1pPr>
              <a:defRPr sz="1350">
                <a:solidFill>
                  <a:schemeClr val="bg2"/>
                </a:solidFill>
              </a:defRPr>
            </a:lvl1pPr>
          </a:lstStyle>
          <a:p>
            <a:r>
              <a:rPr lang="en-US" dirty="0"/>
              <a:t>Drag picture to placeholder or click icon to add</a:t>
            </a:r>
          </a:p>
        </p:txBody>
      </p:sp>
      <p:sp>
        <p:nvSpPr>
          <p:cNvPr id="22" name="Text Placeholder 20"/>
          <p:cNvSpPr>
            <a:spLocks noGrp="1"/>
          </p:cNvSpPr>
          <p:nvPr>
            <p:ph type="body" sz="quarter" idx="19"/>
          </p:nvPr>
        </p:nvSpPr>
        <p:spPr>
          <a:xfrm>
            <a:off x="2757488" y="3632261"/>
            <a:ext cx="6019800" cy="2309752"/>
          </a:xfrm>
        </p:spPr>
        <p:txBody>
          <a:bodyPr/>
          <a:lstStyle>
            <a:lvl1pPr>
              <a:defRPr sz="1650"/>
            </a:lvl1pPr>
            <a:lvl2pPr>
              <a:spcAft>
                <a:spcPts val="450"/>
              </a:spcAft>
              <a:defRPr/>
            </a:lvl2pPr>
            <a:lvl3pPr>
              <a:spcAft>
                <a:spcPts val="450"/>
              </a:spcAft>
              <a:defRPr/>
            </a:lvl3pPr>
            <a:lvl4pPr>
              <a:spcAft>
                <a:spcPts val="450"/>
              </a:spcAft>
              <a:defRPr/>
            </a:lvl4pPr>
            <a:lvl5pPr>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58866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Row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3" name="Straight Connector 12"/>
          <p:cNvCxnSpPr/>
          <p:nvPr userDrawn="1"/>
        </p:nvCxnSpPr>
        <p:spPr>
          <a:xfrm flipH="1">
            <a:off x="368300" y="2690205"/>
            <a:ext cx="8408988"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H="1">
            <a:off x="368300" y="4365061"/>
            <a:ext cx="8408988" cy="0"/>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Picture Placeholder 5"/>
          <p:cNvSpPr>
            <a:spLocks noGrp="1"/>
          </p:cNvSpPr>
          <p:nvPr>
            <p:ph type="pic" sz="quarter" idx="16"/>
          </p:nvPr>
        </p:nvSpPr>
        <p:spPr>
          <a:xfrm>
            <a:off x="368300" y="1209839"/>
            <a:ext cx="2133600" cy="1299796"/>
          </a:xfrm>
        </p:spPr>
        <p:txBody>
          <a:bodyPr/>
          <a:lstStyle>
            <a:lvl1pPr>
              <a:defRPr sz="1350">
                <a:solidFill>
                  <a:schemeClr val="bg2"/>
                </a:solidFill>
              </a:defRPr>
            </a:lvl1pPr>
          </a:lstStyle>
          <a:p>
            <a:r>
              <a:rPr lang="en-US" dirty="0"/>
              <a:t>Drag picture to placeholder or click icon to add</a:t>
            </a:r>
          </a:p>
        </p:txBody>
      </p:sp>
      <p:sp>
        <p:nvSpPr>
          <p:cNvPr id="21" name="Text Placeholder 20"/>
          <p:cNvSpPr>
            <a:spLocks noGrp="1"/>
          </p:cNvSpPr>
          <p:nvPr>
            <p:ph type="body" sz="quarter" idx="18"/>
          </p:nvPr>
        </p:nvSpPr>
        <p:spPr>
          <a:xfrm>
            <a:off x="2757488" y="1146867"/>
            <a:ext cx="6019800" cy="1461642"/>
          </a:xfrm>
        </p:spPr>
        <p:txBody>
          <a:bodyPr/>
          <a:lstStyle>
            <a:lvl1pPr>
              <a:spcAft>
                <a:spcPts val="450"/>
              </a:spcAft>
              <a:defRPr sz="1650"/>
            </a:lvl1pPr>
            <a:lvl2pPr>
              <a:spcAft>
                <a:spcPts val="450"/>
              </a:spcAft>
              <a:defRPr/>
            </a:lvl2pPr>
            <a:lvl3pPr>
              <a:spcAft>
                <a:spcPts val="450"/>
              </a:spcAft>
              <a:defRPr/>
            </a:lvl3pPr>
            <a:lvl4pPr>
              <a:spcAft>
                <a:spcPts val="450"/>
              </a:spcAft>
              <a:defRPr/>
            </a:lvl4pPr>
            <a:lvl5pPr>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Picture Placeholder 5"/>
          <p:cNvSpPr>
            <a:spLocks noGrp="1"/>
          </p:cNvSpPr>
          <p:nvPr>
            <p:ph type="pic" sz="quarter" idx="19"/>
          </p:nvPr>
        </p:nvSpPr>
        <p:spPr>
          <a:xfrm>
            <a:off x="368300" y="2868174"/>
            <a:ext cx="2133600" cy="1299796"/>
          </a:xfrm>
        </p:spPr>
        <p:txBody>
          <a:bodyPr/>
          <a:lstStyle>
            <a:lvl1pPr>
              <a:defRPr sz="1350">
                <a:solidFill>
                  <a:schemeClr val="bg2"/>
                </a:solidFill>
              </a:defRPr>
            </a:lvl1pPr>
          </a:lstStyle>
          <a:p>
            <a:r>
              <a:rPr lang="en-US" dirty="0"/>
              <a:t>Drag picture to placeholder or click icon to add</a:t>
            </a:r>
          </a:p>
        </p:txBody>
      </p:sp>
      <p:sp>
        <p:nvSpPr>
          <p:cNvPr id="38" name="Text Placeholder 20"/>
          <p:cNvSpPr>
            <a:spLocks noGrp="1"/>
          </p:cNvSpPr>
          <p:nvPr>
            <p:ph type="body" sz="quarter" idx="20"/>
          </p:nvPr>
        </p:nvSpPr>
        <p:spPr>
          <a:xfrm>
            <a:off x="2757488" y="2778379"/>
            <a:ext cx="6019800" cy="1456917"/>
          </a:xfrm>
        </p:spPr>
        <p:txBody>
          <a:bodyPr/>
          <a:lstStyle>
            <a:lvl1pPr>
              <a:spcAft>
                <a:spcPts val="450"/>
              </a:spcAft>
              <a:defRPr sz="1650"/>
            </a:lvl1pPr>
            <a:lvl2pPr>
              <a:spcAft>
                <a:spcPts val="450"/>
              </a:spcAft>
              <a:defRPr/>
            </a:lvl2pPr>
            <a:lvl3pPr>
              <a:spcAft>
                <a:spcPts val="450"/>
              </a:spcAft>
              <a:defRPr/>
            </a:lvl3pPr>
            <a:lvl4pPr>
              <a:spcAft>
                <a:spcPts val="450"/>
              </a:spcAft>
              <a:defRPr/>
            </a:lvl4pPr>
            <a:lvl5pPr>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Picture Placeholder 5"/>
          <p:cNvSpPr>
            <a:spLocks noGrp="1"/>
          </p:cNvSpPr>
          <p:nvPr>
            <p:ph type="pic" sz="quarter" idx="21"/>
          </p:nvPr>
        </p:nvSpPr>
        <p:spPr>
          <a:xfrm>
            <a:off x="368300" y="4546625"/>
            <a:ext cx="2133600" cy="1299796"/>
          </a:xfrm>
        </p:spPr>
        <p:txBody>
          <a:bodyPr/>
          <a:lstStyle>
            <a:lvl1pPr>
              <a:defRPr sz="1350">
                <a:solidFill>
                  <a:schemeClr val="bg2"/>
                </a:solidFill>
              </a:defRPr>
            </a:lvl1pPr>
          </a:lstStyle>
          <a:p>
            <a:r>
              <a:rPr lang="en-US" dirty="0"/>
              <a:t>Drag picture to placeholder or click icon to add</a:t>
            </a:r>
          </a:p>
        </p:txBody>
      </p:sp>
      <p:sp>
        <p:nvSpPr>
          <p:cNvPr id="40" name="Text Placeholder 20"/>
          <p:cNvSpPr>
            <a:spLocks noGrp="1"/>
          </p:cNvSpPr>
          <p:nvPr>
            <p:ph type="body" sz="quarter" idx="22"/>
          </p:nvPr>
        </p:nvSpPr>
        <p:spPr>
          <a:xfrm>
            <a:off x="2757488" y="4465966"/>
            <a:ext cx="6019800" cy="1485573"/>
          </a:xfrm>
        </p:spPr>
        <p:txBody>
          <a:bodyPr/>
          <a:lstStyle>
            <a:lvl1pPr>
              <a:spcAft>
                <a:spcPts val="450"/>
              </a:spcAft>
              <a:defRPr sz="1650"/>
            </a:lvl1pPr>
            <a:lvl2pPr>
              <a:spcAft>
                <a:spcPts val="450"/>
              </a:spcAft>
              <a:defRPr/>
            </a:lvl2pPr>
            <a:lvl3pPr>
              <a:spcAft>
                <a:spcPts val="450"/>
              </a:spcAft>
              <a:defRPr/>
            </a:lvl3pPr>
            <a:lvl4pPr>
              <a:spcAft>
                <a:spcPts val="450"/>
              </a:spcAft>
              <a:defRPr/>
            </a:lvl4pPr>
            <a:lvl5pPr>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812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20" name="Straight Connector 19"/>
          <p:cNvCxnSpPr/>
          <p:nvPr userDrawn="1"/>
        </p:nvCxnSpPr>
        <p:spPr>
          <a:xfrm>
            <a:off x="4572000" y="1208090"/>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9" name="Picture Placeholder 18"/>
          <p:cNvSpPr>
            <a:spLocks noGrp="1"/>
          </p:cNvSpPr>
          <p:nvPr>
            <p:ph type="pic" sz="quarter" idx="14"/>
          </p:nvPr>
        </p:nvSpPr>
        <p:spPr>
          <a:xfrm>
            <a:off x="365126" y="1209839"/>
            <a:ext cx="4021138" cy="2317504"/>
          </a:xfrm>
        </p:spPr>
        <p:txBody>
          <a:bodyPr/>
          <a:lstStyle>
            <a:lvl1pPr>
              <a:defRPr sz="1350">
                <a:solidFill>
                  <a:schemeClr val="bg2"/>
                </a:solidFill>
              </a:defRPr>
            </a:lvl1pPr>
          </a:lstStyle>
          <a:p>
            <a:r>
              <a:rPr lang="en-US" dirty="0"/>
              <a:t>Drag picture to placeholder or click icon to add</a:t>
            </a:r>
          </a:p>
        </p:txBody>
      </p:sp>
      <p:sp>
        <p:nvSpPr>
          <p:cNvPr id="21" name="Picture Placeholder 18"/>
          <p:cNvSpPr>
            <a:spLocks noGrp="1"/>
          </p:cNvSpPr>
          <p:nvPr>
            <p:ph type="pic" sz="quarter" idx="15"/>
          </p:nvPr>
        </p:nvSpPr>
        <p:spPr>
          <a:xfrm>
            <a:off x="4756150" y="1209839"/>
            <a:ext cx="4021138" cy="2317504"/>
          </a:xfrm>
        </p:spPr>
        <p:txBody>
          <a:bodyPr/>
          <a:lstStyle>
            <a:lvl1pPr>
              <a:defRPr sz="1350">
                <a:solidFill>
                  <a:schemeClr val="bg2"/>
                </a:solidFill>
              </a:defRPr>
            </a:lvl1pPr>
          </a:lstStyle>
          <a:p>
            <a:r>
              <a:rPr lang="en-US" dirty="0"/>
              <a:t>Drag picture to placeholder or click icon to add</a:t>
            </a:r>
          </a:p>
        </p:txBody>
      </p:sp>
      <p:sp>
        <p:nvSpPr>
          <p:cNvPr id="6" name="Content Placeholder 5"/>
          <p:cNvSpPr>
            <a:spLocks noGrp="1"/>
          </p:cNvSpPr>
          <p:nvPr>
            <p:ph sz="quarter" idx="12"/>
          </p:nvPr>
        </p:nvSpPr>
        <p:spPr>
          <a:xfrm>
            <a:off x="365126" y="3709990"/>
            <a:ext cx="4023360" cy="2230437"/>
          </a:xfrm>
        </p:spPr>
        <p:txBody>
          <a:bodyPr lIns="0"/>
          <a:lstStyle>
            <a:lvl1pPr>
              <a:defRPr sz="1650">
                <a:solidFill>
                  <a:schemeClr val="tx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4753928" y="3709990"/>
            <a:ext cx="4023360" cy="2230437"/>
          </a:xfrm>
        </p:spPr>
        <p:txBody>
          <a:bodyPr lIns="0"/>
          <a:lstStyle>
            <a:lvl1pPr>
              <a:defRPr sz="1650">
                <a:solidFill>
                  <a:schemeClr val="tx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6471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2" name="Straight Connector 11"/>
          <p:cNvCxnSpPr/>
          <p:nvPr userDrawn="1"/>
        </p:nvCxnSpPr>
        <p:spPr>
          <a:xfrm>
            <a:off x="3107991" y="1208090"/>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038847" y="1208090"/>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18"/>
          <p:cNvSpPr>
            <a:spLocks noGrp="1"/>
          </p:cNvSpPr>
          <p:nvPr>
            <p:ph type="pic" sz="quarter" idx="14"/>
          </p:nvPr>
        </p:nvSpPr>
        <p:spPr>
          <a:xfrm>
            <a:off x="365125" y="1208088"/>
            <a:ext cx="2551078" cy="2317504"/>
          </a:xfrm>
        </p:spPr>
        <p:txBody>
          <a:bodyPr/>
          <a:lstStyle>
            <a:lvl1pPr>
              <a:defRPr sz="1350">
                <a:solidFill>
                  <a:schemeClr val="bg2"/>
                </a:solidFill>
              </a:defRPr>
            </a:lvl1pPr>
          </a:lstStyle>
          <a:p>
            <a:r>
              <a:rPr lang="en-US" dirty="0"/>
              <a:t>Drag picture to placeholder or click icon to add</a:t>
            </a:r>
          </a:p>
        </p:txBody>
      </p:sp>
      <p:sp>
        <p:nvSpPr>
          <p:cNvPr id="21" name="Picture Placeholder 18"/>
          <p:cNvSpPr>
            <a:spLocks noGrp="1"/>
          </p:cNvSpPr>
          <p:nvPr>
            <p:ph type="pic" sz="quarter" idx="20"/>
          </p:nvPr>
        </p:nvSpPr>
        <p:spPr>
          <a:xfrm>
            <a:off x="3298049" y="1208088"/>
            <a:ext cx="2551078" cy="2317504"/>
          </a:xfrm>
        </p:spPr>
        <p:txBody>
          <a:bodyPr/>
          <a:lstStyle>
            <a:lvl1pPr>
              <a:defRPr sz="1350">
                <a:solidFill>
                  <a:schemeClr val="bg2"/>
                </a:solidFill>
              </a:defRPr>
            </a:lvl1pPr>
          </a:lstStyle>
          <a:p>
            <a:r>
              <a:rPr lang="en-US" dirty="0"/>
              <a:t>Drag picture to placeholder or click icon to add</a:t>
            </a:r>
          </a:p>
        </p:txBody>
      </p:sp>
      <p:sp>
        <p:nvSpPr>
          <p:cNvPr id="22" name="Picture Placeholder 18"/>
          <p:cNvSpPr>
            <a:spLocks noGrp="1"/>
          </p:cNvSpPr>
          <p:nvPr>
            <p:ph type="pic" sz="quarter" idx="21"/>
          </p:nvPr>
        </p:nvSpPr>
        <p:spPr>
          <a:xfrm>
            <a:off x="6226210" y="1208088"/>
            <a:ext cx="2551078" cy="2317504"/>
          </a:xfrm>
        </p:spPr>
        <p:txBody>
          <a:bodyPr/>
          <a:lstStyle>
            <a:lvl1pPr>
              <a:defRPr sz="1350">
                <a:solidFill>
                  <a:schemeClr val="bg2"/>
                </a:solidFill>
              </a:defRPr>
            </a:lvl1pPr>
          </a:lstStyle>
          <a:p>
            <a:r>
              <a:rPr lang="en-US" dirty="0"/>
              <a:t>Drag picture to placeholder or click icon to add</a:t>
            </a:r>
          </a:p>
        </p:txBody>
      </p:sp>
      <p:sp>
        <p:nvSpPr>
          <p:cNvPr id="14" name="Content Placeholder 5"/>
          <p:cNvSpPr>
            <a:spLocks noGrp="1"/>
          </p:cNvSpPr>
          <p:nvPr>
            <p:ph sz="quarter" idx="17"/>
          </p:nvPr>
        </p:nvSpPr>
        <p:spPr>
          <a:xfrm>
            <a:off x="365125" y="3692709"/>
            <a:ext cx="2554876" cy="2254067"/>
          </a:xfrm>
        </p:spPr>
        <p:txBody>
          <a:bodyPr lIns="0"/>
          <a:lstStyle>
            <a:lvl1pPr>
              <a:defRPr sz="1650">
                <a:solidFill>
                  <a:schemeClr val="tx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8"/>
          </p:nvPr>
        </p:nvSpPr>
        <p:spPr>
          <a:xfrm>
            <a:off x="3295981" y="3692709"/>
            <a:ext cx="2554876" cy="2254067"/>
          </a:xfrm>
        </p:spPr>
        <p:txBody>
          <a:bodyPr lIns="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9"/>
          </p:nvPr>
        </p:nvSpPr>
        <p:spPr>
          <a:xfrm>
            <a:off x="6226838" y="3692709"/>
            <a:ext cx="2554876" cy="2254067"/>
          </a:xfrm>
        </p:spPr>
        <p:txBody>
          <a:bodyPr lIns="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3602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Col with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4" name="Straight Connector 13"/>
          <p:cNvCxnSpPr/>
          <p:nvPr userDrawn="1"/>
        </p:nvCxnSpPr>
        <p:spPr>
          <a:xfrm>
            <a:off x="2376349" y="1208090"/>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75175" y="1209675"/>
            <a:ext cx="0" cy="4652786"/>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766065" y="1208090"/>
            <a:ext cx="0" cy="465437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24" name="Picture Placeholder 18"/>
          <p:cNvSpPr>
            <a:spLocks noGrp="1"/>
          </p:cNvSpPr>
          <p:nvPr>
            <p:ph type="pic" sz="quarter" idx="14"/>
          </p:nvPr>
        </p:nvSpPr>
        <p:spPr>
          <a:xfrm>
            <a:off x="365125" y="1208088"/>
            <a:ext cx="1845545" cy="2317504"/>
          </a:xfrm>
        </p:spPr>
        <p:txBody>
          <a:bodyPr/>
          <a:lstStyle>
            <a:lvl1pPr>
              <a:defRPr sz="1350">
                <a:solidFill>
                  <a:schemeClr val="bg2"/>
                </a:solidFill>
              </a:defRPr>
            </a:lvl1pPr>
          </a:lstStyle>
          <a:p>
            <a:r>
              <a:rPr lang="en-US" dirty="0"/>
              <a:t>Drag picture to placeholder or click icon to add</a:t>
            </a:r>
          </a:p>
        </p:txBody>
      </p:sp>
      <p:sp>
        <p:nvSpPr>
          <p:cNvPr id="25" name="Picture Placeholder 18"/>
          <p:cNvSpPr>
            <a:spLocks noGrp="1"/>
          </p:cNvSpPr>
          <p:nvPr>
            <p:ph type="pic" sz="quarter" idx="21"/>
          </p:nvPr>
        </p:nvSpPr>
        <p:spPr>
          <a:xfrm>
            <a:off x="2559983" y="1208088"/>
            <a:ext cx="1845545" cy="2317504"/>
          </a:xfrm>
        </p:spPr>
        <p:txBody>
          <a:bodyPr/>
          <a:lstStyle>
            <a:lvl1pPr>
              <a:defRPr sz="1350">
                <a:solidFill>
                  <a:schemeClr val="bg2"/>
                </a:solidFill>
              </a:defRPr>
            </a:lvl1pPr>
          </a:lstStyle>
          <a:p>
            <a:r>
              <a:rPr lang="en-US" dirty="0"/>
              <a:t>Drag picture to placeholder or click icon to add</a:t>
            </a:r>
          </a:p>
        </p:txBody>
      </p:sp>
      <p:sp>
        <p:nvSpPr>
          <p:cNvPr id="26" name="Picture Placeholder 18"/>
          <p:cNvSpPr>
            <a:spLocks noGrp="1"/>
          </p:cNvSpPr>
          <p:nvPr>
            <p:ph type="pic" sz="quarter" idx="22"/>
          </p:nvPr>
        </p:nvSpPr>
        <p:spPr>
          <a:xfrm>
            <a:off x="4750554" y="1208088"/>
            <a:ext cx="1845545" cy="2317504"/>
          </a:xfrm>
        </p:spPr>
        <p:txBody>
          <a:bodyPr/>
          <a:lstStyle>
            <a:lvl1pPr>
              <a:defRPr sz="1350">
                <a:solidFill>
                  <a:schemeClr val="bg2"/>
                </a:solidFill>
              </a:defRPr>
            </a:lvl1pPr>
          </a:lstStyle>
          <a:p>
            <a:r>
              <a:rPr lang="en-US" dirty="0"/>
              <a:t>Drag picture to placeholder or click icon to add</a:t>
            </a:r>
          </a:p>
        </p:txBody>
      </p:sp>
      <p:sp>
        <p:nvSpPr>
          <p:cNvPr id="27" name="Picture Placeholder 18"/>
          <p:cNvSpPr>
            <a:spLocks noGrp="1"/>
          </p:cNvSpPr>
          <p:nvPr>
            <p:ph type="pic" sz="quarter" idx="23"/>
          </p:nvPr>
        </p:nvSpPr>
        <p:spPr>
          <a:xfrm>
            <a:off x="6931744" y="1208088"/>
            <a:ext cx="1845545" cy="2317504"/>
          </a:xfrm>
        </p:spPr>
        <p:txBody>
          <a:bodyPr/>
          <a:lstStyle>
            <a:lvl1pPr>
              <a:defRPr sz="1350">
                <a:solidFill>
                  <a:schemeClr val="bg2"/>
                </a:solidFill>
              </a:defRPr>
            </a:lvl1pPr>
          </a:lstStyle>
          <a:p>
            <a:r>
              <a:rPr lang="en-US" dirty="0"/>
              <a:t>Drag picture to placeholder or click icon to add</a:t>
            </a:r>
          </a:p>
        </p:txBody>
      </p:sp>
      <p:sp>
        <p:nvSpPr>
          <p:cNvPr id="13" name="Content Placeholder 5"/>
          <p:cNvSpPr>
            <a:spLocks noGrp="1"/>
          </p:cNvSpPr>
          <p:nvPr>
            <p:ph sz="quarter" idx="17"/>
          </p:nvPr>
        </p:nvSpPr>
        <p:spPr>
          <a:xfrm>
            <a:off x="365125" y="3684589"/>
            <a:ext cx="1827590" cy="2262187"/>
          </a:xfrm>
        </p:spPr>
        <p:txBody>
          <a:bodyPr lIns="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2559983" y="3684589"/>
            <a:ext cx="1827590" cy="2262187"/>
          </a:xfrm>
        </p:spPr>
        <p:txBody>
          <a:bodyPr lIns="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9"/>
          </p:nvPr>
        </p:nvSpPr>
        <p:spPr>
          <a:xfrm>
            <a:off x="4750554" y="3684589"/>
            <a:ext cx="1827590" cy="2262187"/>
          </a:xfrm>
        </p:spPr>
        <p:txBody>
          <a:bodyPr lIns="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20"/>
          </p:nvPr>
        </p:nvSpPr>
        <p:spPr>
          <a:xfrm>
            <a:off x="6943268" y="3684589"/>
            <a:ext cx="1827590" cy="2262187"/>
          </a:xfrm>
        </p:spPr>
        <p:txBody>
          <a:bodyPr lIns="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1537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20" name="Straight Connector 19"/>
          <p:cNvCxnSpPr/>
          <p:nvPr userDrawn="1"/>
        </p:nvCxnSpPr>
        <p:spPr>
          <a:xfrm>
            <a:off x="4572000" y="2686648"/>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5"/>
          <p:cNvSpPr>
            <a:spLocks noGrp="1"/>
          </p:cNvSpPr>
          <p:nvPr>
            <p:ph sz="quarter" idx="14"/>
          </p:nvPr>
        </p:nvSpPr>
        <p:spPr>
          <a:xfrm>
            <a:off x="365125" y="1118870"/>
            <a:ext cx="8408988" cy="1340190"/>
          </a:xfrm>
        </p:spPr>
        <p:txBody>
          <a:bodyPr/>
          <a:lstStyle>
            <a:lvl1pPr marL="0" indent="0">
              <a:lnSpc>
                <a:spcPct val="90000"/>
              </a:lnSpc>
              <a:spcAft>
                <a:spcPts val="750"/>
              </a:spcAft>
              <a:buFontTx/>
              <a:buNone/>
              <a:defRPr sz="2401" baseline="0">
                <a:solidFill>
                  <a:schemeClr val="tx1"/>
                </a:solidFill>
              </a:defRPr>
            </a:lvl1pPr>
            <a:lvl2pPr marL="0" indent="0">
              <a:lnSpc>
                <a:spcPct val="90000"/>
              </a:lnSpc>
              <a:spcAft>
                <a:spcPts val="750"/>
              </a:spcAft>
              <a:buClr>
                <a:schemeClr val="accent5"/>
              </a:buClr>
              <a:buFontTx/>
              <a:buNone/>
              <a:defRPr sz="2401">
                <a:solidFill>
                  <a:schemeClr val="tx1"/>
                </a:solidFill>
              </a:defRPr>
            </a:lvl2pPr>
            <a:lvl3pPr marL="0" indent="0">
              <a:lnSpc>
                <a:spcPct val="90000"/>
              </a:lnSpc>
              <a:spcAft>
                <a:spcPts val="750"/>
              </a:spcAft>
              <a:buClr>
                <a:schemeClr val="accent5"/>
              </a:buClr>
              <a:buFontTx/>
              <a:buNone/>
              <a:defRPr sz="2401">
                <a:solidFill>
                  <a:schemeClr val="tx1"/>
                </a:solidFill>
              </a:defRPr>
            </a:lvl3pPr>
            <a:lvl4pPr marL="0" indent="0">
              <a:lnSpc>
                <a:spcPct val="90000"/>
              </a:lnSpc>
              <a:spcAft>
                <a:spcPts val="750"/>
              </a:spcAft>
              <a:buClr>
                <a:schemeClr val="accent5"/>
              </a:buClr>
              <a:buFontTx/>
              <a:buNone/>
              <a:defRPr sz="2401">
                <a:solidFill>
                  <a:schemeClr val="tx1"/>
                </a:solidFill>
              </a:defRPr>
            </a:lvl4pPr>
            <a:lvl5pPr marL="0" indent="0">
              <a:lnSpc>
                <a:spcPct val="90000"/>
              </a:lnSpc>
              <a:spcAft>
                <a:spcPts val="750"/>
              </a:spcAft>
              <a:buClr>
                <a:schemeClr val="accent5"/>
              </a:buClr>
              <a:buFontTx/>
              <a:buNone/>
              <a:defRPr sz="240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365126" y="2624604"/>
            <a:ext cx="4023360" cy="3315823"/>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4753928" y="2623100"/>
            <a:ext cx="4023360" cy="3317327"/>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157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20" name="Straight Connector 19"/>
          <p:cNvCxnSpPr/>
          <p:nvPr userDrawn="1"/>
        </p:nvCxnSpPr>
        <p:spPr>
          <a:xfrm>
            <a:off x="3107991" y="2686648"/>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847" y="2686648"/>
            <a:ext cx="0" cy="317757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368300" y="1117981"/>
            <a:ext cx="8408988" cy="1344168"/>
          </a:xfrm>
        </p:spPr>
        <p:txBody>
          <a:bodyPr/>
          <a:lstStyle>
            <a:lvl1pPr marL="0" indent="0">
              <a:lnSpc>
                <a:spcPct val="90000"/>
              </a:lnSpc>
              <a:spcAft>
                <a:spcPts val="750"/>
              </a:spcAft>
              <a:buFontTx/>
              <a:buNone/>
              <a:defRPr sz="2401" baseline="0">
                <a:solidFill>
                  <a:schemeClr val="tx1"/>
                </a:solidFill>
              </a:defRPr>
            </a:lvl1pPr>
            <a:lvl2pPr marL="0" indent="0">
              <a:lnSpc>
                <a:spcPct val="90000"/>
              </a:lnSpc>
              <a:spcAft>
                <a:spcPts val="750"/>
              </a:spcAft>
              <a:buClr>
                <a:schemeClr val="accent5"/>
              </a:buClr>
              <a:buFontTx/>
              <a:buNone/>
              <a:defRPr sz="2401">
                <a:solidFill>
                  <a:schemeClr val="tx1"/>
                </a:solidFill>
              </a:defRPr>
            </a:lvl2pPr>
            <a:lvl3pPr marL="0" indent="0">
              <a:lnSpc>
                <a:spcPct val="90000"/>
              </a:lnSpc>
              <a:spcAft>
                <a:spcPts val="750"/>
              </a:spcAft>
              <a:buClr>
                <a:schemeClr val="accent5"/>
              </a:buClr>
              <a:buFontTx/>
              <a:buNone/>
              <a:defRPr sz="2401">
                <a:solidFill>
                  <a:schemeClr val="tx1"/>
                </a:solidFill>
              </a:defRPr>
            </a:lvl3pPr>
            <a:lvl4pPr marL="0" indent="0">
              <a:lnSpc>
                <a:spcPct val="90000"/>
              </a:lnSpc>
              <a:spcAft>
                <a:spcPts val="750"/>
              </a:spcAft>
              <a:buClr>
                <a:schemeClr val="accent5"/>
              </a:buClr>
              <a:buFontTx/>
              <a:buNone/>
              <a:defRPr sz="2401">
                <a:solidFill>
                  <a:schemeClr val="tx1"/>
                </a:solidFill>
              </a:defRPr>
            </a:lvl4pPr>
            <a:lvl5pPr marL="0" indent="0">
              <a:lnSpc>
                <a:spcPct val="90000"/>
              </a:lnSpc>
              <a:spcAft>
                <a:spcPts val="750"/>
              </a:spcAft>
              <a:buClr>
                <a:schemeClr val="accent5"/>
              </a:buClr>
              <a:buFontTx/>
              <a:buNone/>
              <a:defRPr sz="240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365125" y="2623098"/>
            <a:ext cx="2554876" cy="3317328"/>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5"/>
          </p:nvPr>
        </p:nvSpPr>
        <p:spPr>
          <a:xfrm>
            <a:off x="3295981" y="2623098"/>
            <a:ext cx="2554876" cy="3317328"/>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6"/>
          </p:nvPr>
        </p:nvSpPr>
        <p:spPr>
          <a:xfrm>
            <a:off x="6226838" y="2623098"/>
            <a:ext cx="2554876" cy="3317328"/>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6659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Col with Subhea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2" name="Straight Connector 11"/>
          <p:cNvCxnSpPr/>
          <p:nvPr userDrawn="1"/>
        </p:nvCxnSpPr>
        <p:spPr>
          <a:xfrm>
            <a:off x="2376349" y="2690652"/>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71207" y="2690652"/>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766065" y="2690652"/>
            <a:ext cx="0" cy="3173575"/>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368300" y="1117981"/>
            <a:ext cx="8408988" cy="1344168"/>
          </a:xfrm>
        </p:spPr>
        <p:txBody>
          <a:bodyPr/>
          <a:lstStyle>
            <a:lvl1pPr marL="0" indent="0">
              <a:lnSpc>
                <a:spcPct val="90000"/>
              </a:lnSpc>
              <a:spcAft>
                <a:spcPts val="750"/>
              </a:spcAft>
              <a:buFontTx/>
              <a:buNone/>
              <a:defRPr sz="2401" baseline="0">
                <a:solidFill>
                  <a:schemeClr val="tx1"/>
                </a:solidFill>
              </a:defRPr>
            </a:lvl1pPr>
            <a:lvl2pPr marL="0" indent="0">
              <a:lnSpc>
                <a:spcPct val="90000"/>
              </a:lnSpc>
              <a:spcAft>
                <a:spcPts val="750"/>
              </a:spcAft>
              <a:buClr>
                <a:schemeClr val="accent5"/>
              </a:buClr>
              <a:buFontTx/>
              <a:buNone/>
              <a:defRPr sz="2401">
                <a:solidFill>
                  <a:schemeClr val="tx1"/>
                </a:solidFill>
              </a:defRPr>
            </a:lvl2pPr>
            <a:lvl3pPr marL="0" indent="0">
              <a:lnSpc>
                <a:spcPct val="90000"/>
              </a:lnSpc>
              <a:spcAft>
                <a:spcPts val="750"/>
              </a:spcAft>
              <a:buClr>
                <a:schemeClr val="accent5"/>
              </a:buClr>
              <a:buFontTx/>
              <a:buNone/>
              <a:defRPr sz="2401">
                <a:solidFill>
                  <a:schemeClr val="tx1"/>
                </a:solidFill>
              </a:defRPr>
            </a:lvl3pPr>
            <a:lvl4pPr marL="0" indent="0">
              <a:lnSpc>
                <a:spcPct val="90000"/>
              </a:lnSpc>
              <a:spcAft>
                <a:spcPts val="750"/>
              </a:spcAft>
              <a:buClr>
                <a:schemeClr val="accent5"/>
              </a:buClr>
              <a:buFontTx/>
              <a:buNone/>
              <a:defRPr sz="2401">
                <a:solidFill>
                  <a:schemeClr val="tx1"/>
                </a:solidFill>
              </a:defRPr>
            </a:lvl4pPr>
            <a:lvl5pPr marL="0" indent="0">
              <a:lnSpc>
                <a:spcPct val="90000"/>
              </a:lnSpc>
              <a:spcAft>
                <a:spcPts val="750"/>
              </a:spcAft>
              <a:buClr>
                <a:schemeClr val="accent5"/>
              </a:buClr>
              <a:buFontTx/>
              <a:buNone/>
              <a:defRPr sz="240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5"/>
          </p:nvPr>
        </p:nvSpPr>
        <p:spPr>
          <a:xfrm>
            <a:off x="365125" y="2623098"/>
            <a:ext cx="1827590" cy="3328184"/>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6"/>
          </p:nvPr>
        </p:nvSpPr>
        <p:spPr>
          <a:xfrm>
            <a:off x="2559983" y="2623098"/>
            <a:ext cx="1827590" cy="3328184"/>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7"/>
          </p:nvPr>
        </p:nvSpPr>
        <p:spPr>
          <a:xfrm>
            <a:off x="4754841" y="2623098"/>
            <a:ext cx="1827590" cy="3328184"/>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6949698" y="2623098"/>
            <a:ext cx="1827590" cy="3328184"/>
          </a:xfrm>
        </p:spPr>
        <p:txBody>
          <a:bodyPr/>
          <a:lstStyle>
            <a:lvl1pPr>
              <a:defRPr sz="1650">
                <a:solidFill>
                  <a:schemeClr val="tx2"/>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748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20" name="Straight Connector 19"/>
          <p:cNvCxnSpPr/>
          <p:nvPr userDrawn="1"/>
        </p:nvCxnSpPr>
        <p:spPr>
          <a:xfrm>
            <a:off x="4572000" y="1769458"/>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368301" y="1210471"/>
            <a:ext cx="8412163" cy="394846"/>
          </a:xfrm>
          <a:solidFill>
            <a:schemeClr val="tx2"/>
          </a:solidFill>
        </p:spPr>
        <p:txBody>
          <a:bodyPr lIns="91440" tIns="45720" rIns="91440" bIns="45720" anchor="ctr" anchorCtr="0"/>
          <a:lstStyle>
            <a:lvl1pPr marL="0" indent="0" algn="ctr">
              <a:spcAft>
                <a:spcPts val="450"/>
              </a:spcAft>
              <a:buFontTx/>
              <a:buNone/>
              <a:defRPr sz="1050">
                <a:solidFill>
                  <a:schemeClr val="bg1"/>
                </a:solidFill>
              </a:defRPr>
            </a:lvl1pPr>
            <a:lvl2pPr marL="0" indent="0" algn="ctr">
              <a:spcAft>
                <a:spcPts val="450"/>
              </a:spcAft>
              <a:buFontTx/>
              <a:buNone/>
              <a:defRPr sz="1050">
                <a:solidFill>
                  <a:schemeClr val="bg1"/>
                </a:solidFill>
              </a:defRPr>
            </a:lvl2pPr>
            <a:lvl3pPr marL="0" indent="0" algn="ctr">
              <a:spcAft>
                <a:spcPts val="450"/>
              </a:spcAft>
              <a:buFontTx/>
              <a:buNone/>
              <a:defRPr sz="1050">
                <a:solidFill>
                  <a:schemeClr val="bg1"/>
                </a:solidFill>
              </a:defRPr>
            </a:lvl3pPr>
            <a:lvl4pPr marL="0" indent="0" algn="ctr">
              <a:spcAft>
                <a:spcPts val="450"/>
              </a:spcAft>
              <a:buFontTx/>
              <a:buNone/>
              <a:defRPr sz="1050">
                <a:solidFill>
                  <a:schemeClr val="bg1"/>
                </a:solidFill>
              </a:defRPr>
            </a:lvl4pPr>
            <a:lvl5pPr marL="0" indent="0" algn="ctr">
              <a:spcAft>
                <a:spcPts val="450"/>
              </a:spcAft>
              <a:buFontTx/>
              <a:buNone/>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368300" y="1769551"/>
            <a:ext cx="4030663"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9"/>
          <p:cNvSpPr>
            <a:spLocks noGrp="1"/>
          </p:cNvSpPr>
          <p:nvPr>
            <p:ph type="body" sz="quarter" idx="16"/>
          </p:nvPr>
        </p:nvSpPr>
        <p:spPr>
          <a:xfrm>
            <a:off x="4746626" y="1769551"/>
            <a:ext cx="4030663"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368301" y="2624604"/>
            <a:ext cx="4023360" cy="3315823"/>
          </a:xfrm>
        </p:spPr>
        <p:txBody>
          <a:bodyPr lIns="91440"/>
          <a:lstStyle>
            <a:lvl1pPr>
              <a:defRPr sz="1650">
                <a:solidFill>
                  <a:schemeClr val="tx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3"/>
          </p:nvPr>
        </p:nvSpPr>
        <p:spPr>
          <a:xfrm>
            <a:off x="4753928" y="2623100"/>
            <a:ext cx="4023360" cy="3317327"/>
          </a:xfrm>
        </p:spPr>
        <p:txBody>
          <a:bodyPr lIns="91440"/>
          <a:lstStyle>
            <a:lvl1pPr>
              <a:defRPr sz="1650">
                <a:solidFill>
                  <a:schemeClr val="tx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32819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2" name="Straight Connector 11"/>
          <p:cNvCxnSpPr/>
          <p:nvPr userDrawn="1"/>
        </p:nvCxnSpPr>
        <p:spPr>
          <a:xfrm>
            <a:off x="3107991" y="1769458"/>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6038847" y="1769458"/>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368301" y="1210471"/>
            <a:ext cx="8412163" cy="394846"/>
          </a:xfrm>
          <a:solidFill>
            <a:schemeClr val="tx2"/>
          </a:solidFill>
        </p:spPr>
        <p:txBody>
          <a:bodyPr lIns="91440" tIns="45720" rIns="91440" bIns="45720" anchor="ctr" anchorCtr="0"/>
          <a:lstStyle>
            <a:lvl1pPr marL="0" indent="0" algn="ctr">
              <a:spcAft>
                <a:spcPts val="450"/>
              </a:spcAft>
              <a:buFontTx/>
              <a:buNone/>
              <a:defRPr sz="1050">
                <a:solidFill>
                  <a:schemeClr val="bg1"/>
                </a:solidFill>
              </a:defRPr>
            </a:lvl1pPr>
            <a:lvl2pPr marL="0" indent="0" algn="ctr">
              <a:spcAft>
                <a:spcPts val="450"/>
              </a:spcAft>
              <a:buFontTx/>
              <a:buNone/>
              <a:defRPr sz="1050">
                <a:solidFill>
                  <a:schemeClr val="bg1"/>
                </a:solidFill>
              </a:defRPr>
            </a:lvl2pPr>
            <a:lvl3pPr marL="0" indent="0" algn="ctr">
              <a:spcAft>
                <a:spcPts val="450"/>
              </a:spcAft>
              <a:buFontTx/>
              <a:buNone/>
              <a:defRPr sz="1050">
                <a:solidFill>
                  <a:schemeClr val="bg1"/>
                </a:solidFill>
              </a:defRPr>
            </a:lvl3pPr>
            <a:lvl4pPr marL="0" indent="0" algn="ctr">
              <a:spcAft>
                <a:spcPts val="450"/>
              </a:spcAft>
              <a:buFontTx/>
              <a:buNone/>
              <a:defRPr sz="1050">
                <a:solidFill>
                  <a:schemeClr val="bg1"/>
                </a:solidFill>
              </a:defRPr>
            </a:lvl4pPr>
            <a:lvl5pPr marL="0" indent="0" algn="ctr">
              <a:spcAft>
                <a:spcPts val="450"/>
              </a:spcAft>
              <a:buFontTx/>
              <a:buNone/>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368300" y="1769551"/>
            <a:ext cx="2554876"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9"/>
          <p:cNvSpPr>
            <a:spLocks noGrp="1"/>
          </p:cNvSpPr>
          <p:nvPr>
            <p:ph type="body" sz="quarter" idx="20"/>
          </p:nvPr>
        </p:nvSpPr>
        <p:spPr>
          <a:xfrm>
            <a:off x="3295982" y="1769551"/>
            <a:ext cx="2554876"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9"/>
          <p:cNvSpPr>
            <a:spLocks noGrp="1"/>
          </p:cNvSpPr>
          <p:nvPr>
            <p:ph type="body" sz="quarter" idx="21"/>
          </p:nvPr>
        </p:nvSpPr>
        <p:spPr>
          <a:xfrm>
            <a:off x="6226838" y="1769551"/>
            <a:ext cx="2554876"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p:cNvSpPr>
            <a:spLocks noGrp="1"/>
          </p:cNvSpPr>
          <p:nvPr>
            <p:ph sz="quarter" idx="17"/>
          </p:nvPr>
        </p:nvSpPr>
        <p:spPr>
          <a:xfrm>
            <a:off x="368300" y="2623098"/>
            <a:ext cx="2554876" cy="3317328"/>
          </a:xfrm>
        </p:spPr>
        <p:txBody>
          <a:bodyPr lIns="91440"/>
          <a:lstStyle>
            <a:lvl1pPr>
              <a:defRPr sz="1650">
                <a:solidFill>
                  <a:schemeClr val="tx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18"/>
          </p:nvPr>
        </p:nvSpPr>
        <p:spPr>
          <a:xfrm>
            <a:off x="3295981" y="2623098"/>
            <a:ext cx="2554876" cy="3317328"/>
          </a:xfrm>
        </p:spPr>
        <p:txBody>
          <a:bodyPr lIns="9144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9"/>
          </p:nvPr>
        </p:nvSpPr>
        <p:spPr>
          <a:xfrm>
            <a:off x="6226838" y="2623098"/>
            <a:ext cx="2554876" cy="3317328"/>
          </a:xfrm>
        </p:spPr>
        <p:txBody>
          <a:bodyPr lIns="91440"/>
          <a:lstStyle>
            <a:lvl1pPr>
              <a:defRPr sz="1650">
                <a:solidFill>
                  <a:srgbClr val="4C8AB8"/>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8192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ption 4">
    <p:spTree>
      <p:nvGrpSpPr>
        <p:cNvPr id="1" name=""/>
        <p:cNvGrpSpPr/>
        <p:nvPr/>
      </p:nvGrpSpPr>
      <p:grpSpPr>
        <a:xfrm>
          <a:off x="0" y="0"/>
          <a:ext cx="0" cy="0"/>
          <a:chOff x="0" y="0"/>
          <a:chExt cx="0" cy="0"/>
        </a:xfrm>
      </p:grpSpPr>
      <p:sp>
        <p:nvSpPr>
          <p:cNvPr id="4" name="Picture Placeholder 3"/>
          <p:cNvSpPr>
            <a:spLocks noGrp="1"/>
          </p:cNvSpPr>
          <p:nvPr>
            <p:ph type="pic" sz="quarter" idx="15"/>
          </p:nvPr>
        </p:nvSpPr>
        <p:spPr>
          <a:xfrm>
            <a:off x="-1" y="0"/>
            <a:ext cx="2246367" cy="1645920"/>
          </a:xfrm>
        </p:spPr>
        <p:txBody>
          <a:bodyPr/>
          <a:lstStyle>
            <a:lvl1pPr>
              <a:defRPr sz="1350">
                <a:solidFill>
                  <a:schemeClr val="bg2"/>
                </a:solidFill>
              </a:defRPr>
            </a:lvl1pPr>
          </a:lstStyle>
          <a:p>
            <a:r>
              <a:rPr lang="en-US" dirty="0"/>
              <a:t>Drag picture to placeholder or click icon to add</a:t>
            </a:r>
          </a:p>
        </p:txBody>
      </p:sp>
      <p:sp>
        <p:nvSpPr>
          <p:cNvPr id="21" name="Picture Placeholder 3"/>
          <p:cNvSpPr>
            <a:spLocks noGrp="1"/>
          </p:cNvSpPr>
          <p:nvPr>
            <p:ph type="pic" sz="quarter" idx="16"/>
          </p:nvPr>
        </p:nvSpPr>
        <p:spPr>
          <a:xfrm>
            <a:off x="2301638" y="0"/>
            <a:ext cx="2242726" cy="1645920"/>
          </a:xfrm>
        </p:spPr>
        <p:txBody>
          <a:bodyPr/>
          <a:lstStyle>
            <a:lvl1pPr>
              <a:defRPr sz="1350">
                <a:solidFill>
                  <a:schemeClr val="bg2"/>
                </a:solidFill>
              </a:defRPr>
            </a:lvl1pPr>
          </a:lstStyle>
          <a:p>
            <a:r>
              <a:rPr lang="en-US" dirty="0"/>
              <a:t>Drag picture to placeholder or click icon to add</a:t>
            </a:r>
          </a:p>
        </p:txBody>
      </p:sp>
      <p:sp>
        <p:nvSpPr>
          <p:cNvPr id="22" name="Picture Placeholder 3"/>
          <p:cNvSpPr>
            <a:spLocks noGrp="1"/>
          </p:cNvSpPr>
          <p:nvPr>
            <p:ph type="pic" sz="quarter" idx="17"/>
          </p:nvPr>
        </p:nvSpPr>
        <p:spPr>
          <a:xfrm>
            <a:off x="4595993" y="0"/>
            <a:ext cx="2242726" cy="1645920"/>
          </a:xfrm>
        </p:spPr>
        <p:txBody>
          <a:bodyPr/>
          <a:lstStyle>
            <a:lvl1pPr>
              <a:defRPr sz="1350">
                <a:solidFill>
                  <a:schemeClr val="bg2"/>
                </a:solidFill>
              </a:defRPr>
            </a:lvl1pPr>
          </a:lstStyle>
          <a:p>
            <a:r>
              <a:rPr lang="en-US" dirty="0"/>
              <a:t>Drag picture to placeholder or click icon to add</a:t>
            </a:r>
          </a:p>
        </p:txBody>
      </p:sp>
      <p:sp>
        <p:nvSpPr>
          <p:cNvPr id="23" name="Picture Placeholder 3"/>
          <p:cNvSpPr>
            <a:spLocks noGrp="1"/>
          </p:cNvSpPr>
          <p:nvPr>
            <p:ph type="pic" sz="quarter" idx="18"/>
          </p:nvPr>
        </p:nvSpPr>
        <p:spPr>
          <a:xfrm>
            <a:off x="6897632" y="0"/>
            <a:ext cx="2246368" cy="1645920"/>
          </a:xfrm>
        </p:spPr>
        <p:txBody>
          <a:bodyPr/>
          <a:lstStyle>
            <a:lvl1pPr>
              <a:defRPr sz="1350">
                <a:solidFill>
                  <a:schemeClr val="bg2"/>
                </a:solidFill>
              </a:defRPr>
            </a:lvl1pPr>
          </a:lstStyle>
          <a:p>
            <a:r>
              <a:rPr lang="en-US" dirty="0"/>
              <a:t>Drag picture to placeholder or click icon to add</a:t>
            </a:r>
          </a:p>
        </p:txBody>
      </p:sp>
      <p:sp>
        <p:nvSpPr>
          <p:cNvPr id="24" name="Picture Placeholder 3"/>
          <p:cNvSpPr>
            <a:spLocks noGrp="1"/>
          </p:cNvSpPr>
          <p:nvPr>
            <p:ph type="pic" sz="quarter" idx="19"/>
          </p:nvPr>
        </p:nvSpPr>
        <p:spPr>
          <a:xfrm>
            <a:off x="-1" y="1719596"/>
            <a:ext cx="2246367" cy="1645920"/>
          </a:xfrm>
        </p:spPr>
        <p:txBody>
          <a:bodyPr/>
          <a:lstStyle>
            <a:lvl1pPr>
              <a:defRPr sz="1350">
                <a:solidFill>
                  <a:schemeClr val="bg2"/>
                </a:solidFill>
              </a:defRPr>
            </a:lvl1pPr>
          </a:lstStyle>
          <a:p>
            <a:r>
              <a:rPr lang="en-US" dirty="0"/>
              <a:t>Drag picture to placeholder or click icon to add</a:t>
            </a:r>
          </a:p>
        </p:txBody>
      </p:sp>
      <p:sp>
        <p:nvSpPr>
          <p:cNvPr id="25" name="Picture Placeholder 3"/>
          <p:cNvSpPr>
            <a:spLocks noGrp="1"/>
          </p:cNvSpPr>
          <p:nvPr>
            <p:ph type="pic" sz="quarter" idx="20"/>
          </p:nvPr>
        </p:nvSpPr>
        <p:spPr>
          <a:xfrm>
            <a:off x="2301638" y="1719596"/>
            <a:ext cx="2242726" cy="1645920"/>
          </a:xfrm>
        </p:spPr>
        <p:txBody>
          <a:bodyPr/>
          <a:lstStyle>
            <a:lvl1pPr>
              <a:defRPr sz="1350">
                <a:solidFill>
                  <a:schemeClr val="bg2"/>
                </a:solidFill>
              </a:defRPr>
            </a:lvl1pPr>
          </a:lstStyle>
          <a:p>
            <a:r>
              <a:rPr lang="en-US" dirty="0"/>
              <a:t>Drag picture to placeholder or click icon to add</a:t>
            </a:r>
          </a:p>
        </p:txBody>
      </p:sp>
      <p:sp>
        <p:nvSpPr>
          <p:cNvPr id="26" name="Picture Placeholder 3"/>
          <p:cNvSpPr>
            <a:spLocks noGrp="1"/>
          </p:cNvSpPr>
          <p:nvPr>
            <p:ph type="pic" sz="quarter" idx="21"/>
          </p:nvPr>
        </p:nvSpPr>
        <p:spPr>
          <a:xfrm>
            <a:off x="4595993" y="1719596"/>
            <a:ext cx="2242726" cy="1645920"/>
          </a:xfrm>
        </p:spPr>
        <p:txBody>
          <a:bodyPr/>
          <a:lstStyle>
            <a:lvl1pPr>
              <a:defRPr sz="1350">
                <a:solidFill>
                  <a:schemeClr val="bg2"/>
                </a:solidFill>
              </a:defRPr>
            </a:lvl1pPr>
          </a:lstStyle>
          <a:p>
            <a:r>
              <a:rPr lang="en-US" dirty="0"/>
              <a:t>Drag picture to placeholder or click icon to add</a:t>
            </a:r>
          </a:p>
        </p:txBody>
      </p:sp>
      <p:sp>
        <p:nvSpPr>
          <p:cNvPr id="27" name="Picture Placeholder 3"/>
          <p:cNvSpPr>
            <a:spLocks noGrp="1"/>
          </p:cNvSpPr>
          <p:nvPr>
            <p:ph type="pic" sz="quarter" idx="22"/>
          </p:nvPr>
        </p:nvSpPr>
        <p:spPr>
          <a:xfrm>
            <a:off x="6897632" y="1719596"/>
            <a:ext cx="2246368" cy="1645920"/>
          </a:xfrm>
        </p:spPr>
        <p:txBody>
          <a:bodyPr/>
          <a:lstStyle>
            <a:lvl1pPr>
              <a:defRPr sz="1350">
                <a:solidFill>
                  <a:schemeClr val="bg2"/>
                </a:solidFill>
              </a:defRPr>
            </a:lvl1pPr>
          </a:lstStyle>
          <a:p>
            <a:r>
              <a:rPr lang="en-US" dirty="0"/>
              <a:t>Drag picture to placeholder or click icon to add</a:t>
            </a:r>
          </a:p>
        </p:txBody>
      </p:sp>
      <p:sp>
        <p:nvSpPr>
          <p:cNvPr id="2" name="Title 1"/>
          <p:cNvSpPr>
            <a:spLocks noGrp="1"/>
          </p:cNvSpPr>
          <p:nvPr>
            <p:ph type="title" hasCustomPrompt="1"/>
          </p:nvPr>
        </p:nvSpPr>
        <p:spPr>
          <a:xfrm>
            <a:off x="374904" y="3657600"/>
            <a:ext cx="8408988" cy="1517904"/>
          </a:xfrm>
        </p:spPr>
        <p:txBody>
          <a:bodyPr anchor="t" anchorCtr="0"/>
          <a:lstStyle>
            <a:lvl1pPr>
              <a:lnSpc>
                <a:spcPct val="82000"/>
              </a:lnSpc>
              <a:spcAft>
                <a:spcPts val="600"/>
              </a:spcAft>
              <a:defRPr sz="2701">
                <a:solidFill>
                  <a:schemeClr val="tx1"/>
                </a:solidFill>
              </a:defRPr>
            </a:lvl1pPr>
          </a:lstStyle>
          <a:p>
            <a:r>
              <a:rPr lang="en-US" dirty="0"/>
              <a:t>Click to edit Master title style</a:t>
            </a:r>
            <a:br>
              <a:rPr lang="en-US" dirty="0"/>
            </a:br>
            <a:r>
              <a:rPr lang="en-US" dirty="0"/>
              <a:t>type style</a:t>
            </a:r>
          </a:p>
        </p:txBody>
      </p:sp>
      <p:sp>
        <p:nvSpPr>
          <p:cNvPr id="5" name="Text Placeholder 4"/>
          <p:cNvSpPr>
            <a:spLocks noGrp="1"/>
          </p:cNvSpPr>
          <p:nvPr>
            <p:ph type="body" sz="quarter" idx="23"/>
          </p:nvPr>
        </p:nvSpPr>
        <p:spPr>
          <a:xfrm>
            <a:off x="374905" y="4581144"/>
            <a:ext cx="8412480"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374905" y="5303520"/>
            <a:ext cx="6490521" cy="820952"/>
          </a:xfrm>
        </p:spPr>
        <p:txBody>
          <a:bodyPr/>
          <a:lstStyle>
            <a:lvl1pPr marL="0" indent="0">
              <a:lnSpc>
                <a:spcPct val="100000"/>
              </a:lnSpc>
              <a:spcAft>
                <a:spcPts val="450"/>
              </a:spcAft>
              <a:buFontTx/>
              <a:buNone/>
              <a:defRPr sz="1500">
                <a:solidFill>
                  <a:schemeClr val="tx2"/>
                </a:solidFill>
              </a:defRPr>
            </a:lvl1pPr>
            <a:lvl2pPr marL="0" indent="0">
              <a:lnSpc>
                <a:spcPct val="100000"/>
              </a:lnSpc>
              <a:spcAft>
                <a:spcPts val="450"/>
              </a:spcAft>
              <a:buFontTx/>
              <a:buNone/>
              <a:defRPr sz="1500">
                <a:solidFill>
                  <a:schemeClr val="tx2"/>
                </a:solidFill>
              </a:defRPr>
            </a:lvl2pPr>
            <a:lvl3pPr marL="0" indent="0">
              <a:lnSpc>
                <a:spcPct val="100000"/>
              </a:lnSpc>
              <a:spcAft>
                <a:spcPts val="450"/>
              </a:spcAft>
              <a:buFontTx/>
              <a:buNone/>
              <a:defRPr sz="1500">
                <a:solidFill>
                  <a:schemeClr val="tx2"/>
                </a:solidFill>
              </a:defRPr>
            </a:lvl3pPr>
            <a:lvl4pPr marL="0" indent="0">
              <a:lnSpc>
                <a:spcPct val="100000"/>
              </a:lnSpc>
              <a:spcAft>
                <a:spcPts val="450"/>
              </a:spcAft>
              <a:buFontTx/>
              <a:buNone/>
              <a:defRPr sz="1500">
                <a:solidFill>
                  <a:schemeClr val="tx2"/>
                </a:solidFill>
              </a:defRPr>
            </a:lvl4pPr>
            <a:lvl5pPr marL="0" indent="0">
              <a:lnSpc>
                <a:spcPct val="100000"/>
              </a:lnSpc>
              <a:spcAft>
                <a:spcPts val="450"/>
              </a:spcAft>
              <a:buFontTx/>
              <a:buNone/>
              <a:defRPr sz="15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p:cNvSpPr txBox="1"/>
          <p:nvPr userDrawn="1"/>
        </p:nvSpPr>
        <p:spPr>
          <a:xfrm>
            <a:off x="374396" y="6329845"/>
            <a:ext cx="6563992"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6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600" kern="1200" dirty="0">
              <a:solidFill>
                <a:schemeClr val="tx2"/>
              </a:solidFill>
              <a:effectLst/>
              <a:latin typeface="+mn-lt"/>
              <a:ea typeface="+mn-ea"/>
              <a:cs typeface="+mn-cs"/>
            </a:endParaRPr>
          </a:p>
        </p:txBody>
      </p:sp>
      <p:grpSp>
        <p:nvGrpSpPr>
          <p:cNvPr id="16" name="Group 15"/>
          <p:cNvGrpSpPr/>
          <p:nvPr userDrawn="1"/>
        </p:nvGrpSpPr>
        <p:grpSpPr>
          <a:xfrm>
            <a:off x="7725152" y="6214533"/>
            <a:ext cx="1111489" cy="389469"/>
            <a:chOff x="1269248" y="1131135"/>
            <a:chExt cx="5503863" cy="1590676"/>
          </a:xfrm>
        </p:grpSpPr>
        <p:sp>
          <p:nvSpPr>
            <p:cNvPr id="18" name="Freeform 17"/>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9" name="Freeform 18"/>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0" name="Freeform 19"/>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8" name="Freeform 27"/>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9" name="Freeform 28"/>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0" name="Freeform 29"/>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1" name="Freeform 30"/>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2" name="Freeform 31"/>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3" name="Rectangle 32"/>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4" name="Freeform 33"/>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5" name="Freeform 34"/>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6" name="Rectangle 35"/>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7" name="Freeform 36"/>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8" name="Freeform 37"/>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9" name="Freeform 38"/>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0" name="Freeform 39"/>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1" name="Freeform 40"/>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2" name="Freeform 41"/>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3" name="Freeform 42"/>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4" name="Freeform 43"/>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5" name="Freeform 44"/>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6" name="Freeform 45"/>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7" name="Freeform 46"/>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8" name="Freeform 47"/>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9" name="Rectangle 48"/>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0" name="Freeform 49"/>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1" name="Rectangle 50"/>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2" name="Freeform 51"/>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3" name="Freeform 52"/>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4" name="Freeform 53"/>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5" name="Freeform 54"/>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spTree>
    <p:extLst>
      <p:ext uri="{BB962C8B-B14F-4D97-AF65-F5344CB8AC3E}">
        <p14:creationId xmlns:p14="http://schemas.microsoft.com/office/powerpoint/2010/main" val="18227882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ol with Block">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cxnSp>
        <p:nvCxnSpPr>
          <p:cNvPr id="14" name="Straight Connector 13"/>
          <p:cNvCxnSpPr/>
          <p:nvPr userDrawn="1"/>
        </p:nvCxnSpPr>
        <p:spPr>
          <a:xfrm>
            <a:off x="2376349" y="1791167"/>
            <a:ext cx="0" cy="4073058"/>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4572000" y="1769458"/>
            <a:ext cx="0" cy="4094769"/>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766065" y="1780314"/>
            <a:ext cx="0" cy="4083913"/>
          </a:xfrm>
          <a:prstGeom prst="line">
            <a:avLst/>
          </a:prstGeom>
          <a:ln w="6350" cmpd="sng">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4"/>
          </p:nvPr>
        </p:nvSpPr>
        <p:spPr>
          <a:xfrm>
            <a:off x="368301" y="1210471"/>
            <a:ext cx="8412163" cy="394846"/>
          </a:xfrm>
          <a:solidFill>
            <a:schemeClr val="tx2"/>
          </a:solidFill>
        </p:spPr>
        <p:txBody>
          <a:bodyPr lIns="91440" tIns="45720" rIns="91440" bIns="45720" anchor="ctr" anchorCtr="0"/>
          <a:lstStyle>
            <a:lvl1pPr marL="0" indent="0" algn="ctr">
              <a:spcAft>
                <a:spcPts val="450"/>
              </a:spcAft>
              <a:buFontTx/>
              <a:buNone/>
              <a:defRPr sz="1050">
                <a:solidFill>
                  <a:schemeClr val="bg1"/>
                </a:solidFill>
              </a:defRPr>
            </a:lvl1pPr>
            <a:lvl2pPr marL="0" indent="0" algn="ctr">
              <a:spcAft>
                <a:spcPts val="450"/>
              </a:spcAft>
              <a:buFontTx/>
              <a:buNone/>
              <a:defRPr sz="1050">
                <a:solidFill>
                  <a:schemeClr val="bg1"/>
                </a:solidFill>
              </a:defRPr>
            </a:lvl2pPr>
            <a:lvl3pPr marL="0" indent="0" algn="ctr">
              <a:spcAft>
                <a:spcPts val="450"/>
              </a:spcAft>
              <a:buFontTx/>
              <a:buNone/>
              <a:defRPr sz="1050">
                <a:solidFill>
                  <a:schemeClr val="bg1"/>
                </a:solidFill>
              </a:defRPr>
            </a:lvl3pPr>
            <a:lvl4pPr marL="0" indent="0" algn="ctr">
              <a:spcAft>
                <a:spcPts val="450"/>
              </a:spcAft>
              <a:buFontTx/>
              <a:buNone/>
              <a:defRPr sz="1050">
                <a:solidFill>
                  <a:schemeClr val="bg1"/>
                </a:solidFill>
              </a:defRPr>
            </a:lvl4pPr>
            <a:lvl5pPr marL="0" indent="0" algn="ctr">
              <a:spcAft>
                <a:spcPts val="450"/>
              </a:spcAft>
              <a:buFontTx/>
              <a:buNone/>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368300" y="1769551"/>
            <a:ext cx="1838445"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9"/>
          <p:cNvSpPr>
            <a:spLocks noGrp="1"/>
          </p:cNvSpPr>
          <p:nvPr>
            <p:ph type="body" sz="quarter" idx="21"/>
          </p:nvPr>
        </p:nvSpPr>
        <p:spPr>
          <a:xfrm>
            <a:off x="2559983" y="1769551"/>
            <a:ext cx="1838445"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9"/>
          <p:cNvSpPr>
            <a:spLocks noGrp="1"/>
          </p:cNvSpPr>
          <p:nvPr>
            <p:ph type="body" sz="quarter" idx="22"/>
          </p:nvPr>
        </p:nvSpPr>
        <p:spPr>
          <a:xfrm>
            <a:off x="4750555" y="1769551"/>
            <a:ext cx="1838445"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9"/>
          <p:cNvSpPr>
            <a:spLocks noGrp="1"/>
          </p:cNvSpPr>
          <p:nvPr>
            <p:ph type="body" sz="quarter" idx="23"/>
          </p:nvPr>
        </p:nvSpPr>
        <p:spPr>
          <a:xfrm>
            <a:off x="6943268" y="1769551"/>
            <a:ext cx="1838445" cy="769937"/>
          </a:xfrm>
          <a:solidFill>
            <a:schemeClr val="tx1"/>
          </a:solidFill>
        </p:spPr>
        <p:txBody>
          <a:bodyPr lIns="91440" tIns="91440" rIns="91440" bIns="91440" anchor="ctr" anchorCtr="0"/>
          <a:lstStyle>
            <a:lvl1pPr marL="0">
              <a:spcAft>
                <a:spcPts val="450"/>
              </a:spcAft>
              <a:buFontTx/>
              <a:buNone/>
              <a:defRPr sz="1050" b="1">
                <a:solidFill>
                  <a:schemeClr val="bg1"/>
                </a:solidFill>
              </a:defRPr>
            </a:lvl1pPr>
            <a:lvl2pPr marL="0">
              <a:spcAft>
                <a:spcPts val="450"/>
              </a:spcAft>
              <a:buFontTx/>
              <a:buNone/>
              <a:defRPr sz="1050" b="1">
                <a:solidFill>
                  <a:schemeClr val="bg1"/>
                </a:solidFill>
              </a:defRPr>
            </a:lvl2pPr>
            <a:lvl3pPr marL="0" indent="0">
              <a:spcAft>
                <a:spcPts val="450"/>
              </a:spcAft>
              <a:buFontTx/>
              <a:buNone/>
              <a:defRPr sz="1050" b="1">
                <a:solidFill>
                  <a:schemeClr val="bg1"/>
                </a:solidFill>
              </a:defRPr>
            </a:lvl3pPr>
            <a:lvl4pPr marL="0" indent="0">
              <a:spcAft>
                <a:spcPts val="450"/>
              </a:spcAft>
              <a:buFontTx/>
              <a:buNone/>
              <a:defRPr sz="1050" b="1">
                <a:solidFill>
                  <a:schemeClr val="bg1"/>
                </a:solidFill>
              </a:defRPr>
            </a:lvl4pPr>
            <a:lvl5pPr marL="0" indent="0">
              <a:spcAft>
                <a:spcPts val="450"/>
              </a:spcAft>
              <a:buFontTx/>
              <a:buNone/>
              <a:defRPr sz="105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p:cNvSpPr>
            <a:spLocks noGrp="1"/>
          </p:cNvSpPr>
          <p:nvPr>
            <p:ph sz="quarter" idx="17"/>
          </p:nvPr>
        </p:nvSpPr>
        <p:spPr>
          <a:xfrm>
            <a:off x="368300" y="2623098"/>
            <a:ext cx="1827590" cy="3328184"/>
          </a:xfrm>
        </p:spPr>
        <p:txBody>
          <a:bodyPr lIns="91440"/>
          <a:lstStyle>
            <a:lvl1pPr>
              <a:defRPr sz="1650">
                <a:solidFill>
                  <a:schemeClr val="accent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18"/>
          </p:nvPr>
        </p:nvSpPr>
        <p:spPr>
          <a:xfrm>
            <a:off x="2559983" y="2623098"/>
            <a:ext cx="1827590" cy="3328184"/>
          </a:xfrm>
        </p:spPr>
        <p:txBody>
          <a:bodyPr lIns="91440"/>
          <a:lstStyle>
            <a:lvl1pPr>
              <a:defRPr sz="1650">
                <a:solidFill>
                  <a:schemeClr val="accent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5"/>
          <p:cNvSpPr>
            <a:spLocks noGrp="1"/>
          </p:cNvSpPr>
          <p:nvPr>
            <p:ph sz="quarter" idx="19"/>
          </p:nvPr>
        </p:nvSpPr>
        <p:spPr>
          <a:xfrm>
            <a:off x="4750554" y="2623098"/>
            <a:ext cx="1827590" cy="3328184"/>
          </a:xfrm>
        </p:spPr>
        <p:txBody>
          <a:bodyPr lIns="91440"/>
          <a:lstStyle>
            <a:lvl1pPr>
              <a:defRPr sz="1650">
                <a:solidFill>
                  <a:schemeClr val="accent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5"/>
          <p:cNvSpPr>
            <a:spLocks noGrp="1"/>
          </p:cNvSpPr>
          <p:nvPr>
            <p:ph sz="quarter" idx="20"/>
          </p:nvPr>
        </p:nvSpPr>
        <p:spPr>
          <a:xfrm>
            <a:off x="6943268" y="2623098"/>
            <a:ext cx="1827590" cy="3328184"/>
          </a:xfrm>
        </p:spPr>
        <p:txBody>
          <a:bodyPr lIns="91440"/>
          <a:lstStyle>
            <a:lvl1pPr>
              <a:defRPr sz="1650">
                <a:solidFill>
                  <a:schemeClr val="accent1"/>
                </a:solidFill>
              </a:defRPr>
            </a:lvl1pPr>
            <a:lvl2pPr>
              <a:spcAft>
                <a:spcPts val="450"/>
              </a:spcAft>
              <a:defRPr>
                <a:solidFill>
                  <a:schemeClr val="tx2"/>
                </a:solidFill>
              </a:defRPr>
            </a:lvl2pPr>
            <a:lvl3pPr>
              <a:spcAft>
                <a:spcPts val="450"/>
              </a:spcAft>
              <a:defRPr>
                <a:solidFill>
                  <a:schemeClr val="tx2"/>
                </a:solidFill>
              </a:defRPr>
            </a:lvl3pPr>
            <a:lvl4pPr>
              <a:spcAft>
                <a:spcPts val="450"/>
              </a:spcAft>
              <a:defRPr>
                <a:solidFill>
                  <a:schemeClr val="tx2"/>
                </a:solidFill>
              </a:defRPr>
            </a:lvl4pPr>
            <a:lvl5pPr>
              <a:spcAft>
                <a:spcPts val="450"/>
              </a:spcAft>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28498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llout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5"/>
          <p:cNvSpPr>
            <a:spLocks noGrp="1"/>
          </p:cNvSpPr>
          <p:nvPr>
            <p:ph sz="quarter" idx="12"/>
          </p:nvPr>
        </p:nvSpPr>
        <p:spPr>
          <a:xfrm>
            <a:off x="368299" y="1139825"/>
            <a:ext cx="5958610" cy="4806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5"/>
          <p:cNvSpPr>
            <a:spLocks noGrp="1"/>
          </p:cNvSpPr>
          <p:nvPr>
            <p:ph sz="quarter" idx="14"/>
          </p:nvPr>
        </p:nvSpPr>
        <p:spPr>
          <a:xfrm>
            <a:off x="6495544" y="1206500"/>
            <a:ext cx="2281744" cy="4648200"/>
          </a:xfrm>
          <a:solidFill>
            <a:srgbClr val="E8E8E8"/>
          </a:solidFill>
        </p:spPr>
        <p:txBody>
          <a:bodyPr lIns="274320" tIns="182880" rIns="274320" bIns="182880"/>
          <a:lstStyle>
            <a:lvl1pPr>
              <a:lnSpc>
                <a:spcPct val="100000"/>
              </a:lnSpc>
              <a:spcAft>
                <a:spcPts val="450"/>
              </a:spcAft>
              <a:defRPr sz="1200" baseline="0">
                <a:solidFill>
                  <a:schemeClr val="tx2"/>
                </a:solidFill>
              </a:defRPr>
            </a:lvl1pPr>
            <a:lvl2pPr>
              <a:lnSpc>
                <a:spcPct val="100000"/>
              </a:lnSpc>
              <a:spcAft>
                <a:spcPts val="450"/>
              </a:spcAft>
              <a:defRPr sz="1200" i="1" baseline="0"/>
            </a:lvl2pPr>
            <a:lvl3pPr>
              <a:lnSpc>
                <a:spcPct val="100000"/>
              </a:lnSpc>
              <a:spcAft>
                <a:spcPts val="450"/>
              </a:spcAft>
              <a:defRPr/>
            </a:lvl3pPr>
            <a:lvl4pPr>
              <a:lnSpc>
                <a:spcPct val="100000"/>
              </a:lnSpc>
              <a:spcAft>
                <a:spcPts val="450"/>
              </a:spcAft>
              <a:defRPr/>
            </a:lvl4pPr>
            <a:lvl5pPr>
              <a:lnSpc>
                <a:spcPct val="100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326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llout Pictur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5"/>
          <p:cNvSpPr>
            <a:spLocks noGrp="1"/>
          </p:cNvSpPr>
          <p:nvPr>
            <p:ph sz="quarter" idx="14"/>
          </p:nvPr>
        </p:nvSpPr>
        <p:spPr>
          <a:xfrm>
            <a:off x="6495544" y="1206500"/>
            <a:ext cx="2281744" cy="4648200"/>
          </a:xfrm>
          <a:solidFill>
            <a:srgbClr val="E8E8E8"/>
          </a:solidFill>
        </p:spPr>
        <p:txBody>
          <a:bodyPr lIns="274320" tIns="182880" rIns="274320" bIns="182880"/>
          <a:lstStyle>
            <a:lvl1pPr>
              <a:lnSpc>
                <a:spcPct val="100000"/>
              </a:lnSpc>
              <a:spcAft>
                <a:spcPts val="450"/>
              </a:spcAft>
              <a:defRPr sz="1200" baseline="0">
                <a:solidFill>
                  <a:schemeClr val="tx2"/>
                </a:solidFill>
              </a:defRPr>
            </a:lvl1pPr>
            <a:lvl2pPr>
              <a:lnSpc>
                <a:spcPct val="100000"/>
              </a:lnSpc>
              <a:spcAft>
                <a:spcPts val="450"/>
              </a:spcAft>
              <a:defRPr sz="1200" i="1" baseline="0"/>
            </a:lvl2pPr>
            <a:lvl3pPr>
              <a:lnSpc>
                <a:spcPct val="100000"/>
              </a:lnSpc>
              <a:spcAft>
                <a:spcPts val="450"/>
              </a:spcAft>
              <a:defRPr/>
            </a:lvl3pPr>
            <a:lvl4pPr>
              <a:lnSpc>
                <a:spcPct val="100000"/>
              </a:lnSpc>
              <a:spcAft>
                <a:spcPts val="450"/>
              </a:spcAft>
              <a:defRPr/>
            </a:lvl4pPr>
            <a:lvl5pPr>
              <a:lnSpc>
                <a:spcPct val="100000"/>
              </a:lnSpc>
              <a:spcAft>
                <a:spcPts val="4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5"/>
          </p:nvPr>
        </p:nvSpPr>
        <p:spPr>
          <a:xfrm>
            <a:off x="368300" y="1206500"/>
            <a:ext cx="5954713" cy="4648200"/>
          </a:xfrm>
        </p:spPr>
        <p:txBody>
          <a:bodyPr/>
          <a:lstStyle>
            <a:lvl1pPr>
              <a:defRPr sz="1350">
                <a:solidFill>
                  <a:schemeClr val="bg2"/>
                </a:solidFill>
              </a:defRPr>
            </a:lvl1pPr>
          </a:lstStyle>
          <a:p>
            <a:r>
              <a:rPr lang="en-US" dirty="0"/>
              <a:t>Drag picture to placeholder or click icon to add</a:t>
            </a:r>
          </a:p>
        </p:txBody>
      </p:sp>
    </p:spTree>
    <p:extLst>
      <p:ext uri="{BB962C8B-B14F-4D97-AF65-F5344CB8AC3E}">
        <p14:creationId xmlns:p14="http://schemas.microsoft.com/office/powerpoint/2010/main" val="3356460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rom To">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5" name="Rectangle 4"/>
          <p:cNvSpPr/>
          <p:nvPr userDrawn="1"/>
        </p:nvSpPr>
        <p:spPr>
          <a:xfrm>
            <a:off x="367099" y="1458409"/>
            <a:ext cx="4011890"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15" name="Rectangle 14"/>
          <p:cNvSpPr/>
          <p:nvPr userDrawn="1"/>
        </p:nvSpPr>
        <p:spPr>
          <a:xfrm>
            <a:off x="4765398" y="1458409"/>
            <a:ext cx="4011890" cy="4405816"/>
          </a:xfrm>
          <a:prstGeom prst="rect">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89145" y="3217928"/>
            <a:ext cx="190500" cy="596900"/>
          </a:xfrm>
          <a:prstGeom prst="rect">
            <a:avLst/>
          </a:prstGeom>
        </p:spPr>
      </p:pic>
      <p:sp>
        <p:nvSpPr>
          <p:cNvPr id="4" name="Text Placeholder 3"/>
          <p:cNvSpPr>
            <a:spLocks noGrp="1"/>
          </p:cNvSpPr>
          <p:nvPr>
            <p:ph type="body" sz="quarter" idx="14"/>
          </p:nvPr>
        </p:nvSpPr>
        <p:spPr>
          <a:xfrm>
            <a:off x="367100" y="1142213"/>
            <a:ext cx="4011861" cy="316199"/>
          </a:xfrm>
        </p:spPr>
        <p:txBody>
          <a:bodyPr/>
          <a:lstStyle>
            <a:lvl1pPr marL="0" indent="0">
              <a:lnSpc>
                <a:spcPct val="100000"/>
              </a:lnSpc>
              <a:spcAft>
                <a:spcPts val="0"/>
              </a:spcAft>
              <a:buFontTx/>
              <a:buNone/>
              <a:defRPr sz="1200" b="0" i="1">
                <a:solidFill>
                  <a:schemeClr val="tx2"/>
                </a:solidFill>
              </a:defRPr>
            </a:lvl1pPr>
            <a:lvl2pPr marL="0" indent="0">
              <a:lnSpc>
                <a:spcPct val="100000"/>
              </a:lnSpc>
              <a:spcAft>
                <a:spcPts val="0"/>
              </a:spcAft>
              <a:buFontTx/>
              <a:buNone/>
              <a:defRPr sz="1200" b="0" i="1">
                <a:solidFill>
                  <a:schemeClr val="tx2"/>
                </a:solidFill>
              </a:defRPr>
            </a:lvl2pPr>
            <a:lvl3pPr marL="0" indent="0">
              <a:lnSpc>
                <a:spcPct val="100000"/>
              </a:lnSpc>
              <a:spcAft>
                <a:spcPts val="0"/>
              </a:spcAft>
              <a:buFontTx/>
              <a:buNone/>
              <a:defRPr sz="1200" b="0" i="1">
                <a:solidFill>
                  <a:schemeClr val="tx2"/>
                </a:solidFill>
              </a:defRPr>
            </a:lvl3pPr>
            <a:lvl4pPr marL="0" indent="0">
              <a:lnSpc>
                <a:spcPct val="100000"/>
              </a:lnSpc>
              <a:spcAft>
                <a:spcPts val="0"/>
              </a:spcAft>
              <a:buFontTx/>
              <a:buNone/>
              <a:defRPr sz="1200" b="0" i="1">
                <a:solidFill>
                  <a:schemeClr val="tx2"/>
                </a:solidFill>
              </a:defRPr>
            </a:lvl4pPr>
            <a:lvl5pPr marL="0" indent="0">
              <a:lnSpc>
                <a:spcPct val="100000"/>
              </a:lnSpc>
              <a:spcAft>
                <a:spcPts val="0"/>
              </a:spcAft>
              <a:buFontTx/>
              <a:buNone/>
              <a:defRPr sz="12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546896" y="1587384"/>
            <a:ext cx="365760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5"/>
          </p:nvPr>
        </p:nvSpPr>
        <p:spPr>
          <a:xfrm>
            <a:off x="4772292" y="1142213"/>
            <a:ext cx="4004996" cy="316199"/>
          </a:xfrm>
        </p:spPr>
        <p:txBody>
          <a:bodyPr/>
          <a:lstStyle>
            <a:lvl1pPr marL="0" indent="0">
              <a:lnSpc>
                <a:spcPct val="100000"/>
              </a:lnSpc>
              <a:spcAft>
                <a:spcPts val="0"/>
              </a:spcAft>
              <a:buFontTx/>
              <a:buNone/>
              <a:defRPr sz="1200" b="0" i="1">
                <a:solidFill>
                  <a:schemeClr val="tx2"/>
                </a:solidFill>
              </a:defRPr>
            </a:lvl1pPr>
            <a:lvl2pPr marL="0" indent="0">
              <a:lnSpc>
                <a:spcPct val="100000"/>
              </a:lnSpc>
              <a:spcAft>
                <a:spcPts val="0"/>
              </a:spcAft>
              <a:buFontTx/>
              <a:buNone/>
              <a:defRPr sz="1200" b="0" i="1">
                <a:solidFill>
                  <a:schemeClr val="tx2"/>
                </a:solidFill>
              </a:defRPr>
            </a:lvl2pPr>
            <a:lvl3pPr marL="0" indent="0">
              <a:lnSpc>
                <a:spcPct val="100000"/>
              </a:lnSpc>
              <a:spcAft>
                <a:spcPts val="0"/>
              </a:spcAft>
              <a:buFontTx/>
              <a:buNone/>
              <a:defRPr sz="1200" b="0" i="1">
                <a:solidFill>
                  <a:schemeClr val="tx2"/>
                </a:solidFill>
              </a:defRPr>
            </a:lvl3pPr>
            <a:lvl4pPr marL="0" indent="0">
              <a:lnSpc>
                <a:spcPct val="100000"/>
              </a:lnSpc>
              <a:spcAft>
                <a:spcPts val="0"/>
              </a:spcAft>
              <a:buFontTx/>
              <a:buNone/>
              <a:defRPr sz="1200" b="0" i="1">
                <a:solidFill>
                  <a:schemeClr val="tx2"/>
                </a:solidFill>
              </a:defRPr>
            </a:lvl4pPr>
            <a:lvl5pPr marL="0" indent="0">
              <a:lnSpc>
                <a:spcPct val="100000"/>
              </a:lnSpc>
              <a:spcAft>
                <a:spcPts val="0"/>
              </a:spcAft>
              <a:buFontTx/>
              <a:buNone/>
              <a:defRPr sz="1200" b="0" i="1">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16"/>
          </p:nvPr>
        </p:nvSpPr>
        <p:spPr>
          <a:xfrm>
            <a:off x="4941096" y="1587384"/>
            <a:ext cx="3657600" cy="41371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24993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40408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3" name="Title 1"/>
          <p:cNvSpPr>
            <a:spLocks noGrp="1"/>
          </p:cNvSpPr>
          <p:nvPr>
            <p:ph type="title"/>
          </p:nvPr>
        </p:nvSpPr>
        <p:spPr>
          <a:xfrm>
            <a:off x="368300" y="310308"/>
            <a:ext cx="8408988" cy="34220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801498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YW White Background">
    <p:spTree>
      <p:nvGrpSpPr>
        <p:cNvPr id="1" name=""/>
        <p:cNvGrpSpPr/>
        <p:nvPr/>
      </p:nvGrpSpPr>
      <p:grpSpPr>
        <a:xfrm>
          <a:off x="0" y="0"/>
          <a:ext cx="0" cy="0"/>
          <a:chOff x="0" y="0"/>
          <a:chExt cx="0" cy="0"/>
        </a:xfrm>
      </p:grpSpPr>
      <p:sp>
        <p:nvSpPr>
          <p:cNvPr id="7" name="Rectangle 6"/>
          <p:cNvSpPr/>
          <p:nvPr userDrawn="1"/>
        </p:nvSpPr>
        <p:spPr bwMode="white">
          <a:xfrm>
            <a:off x="0" y="0"/>
            <a:ext cx="919084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15" name="Rectangle 14"/>
          <p:cNvSpPr/>
          <p:nvPr userDrawn="1"/>
        </p:nvSpPr>
        <p:spPr bwMode="white">
          <a:xfrm>
            <a:off x="8385176" y="6078715"/>
            <a:ext cx="758824" cy="4744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grpSp>
        <p:nvGrpSpPr>
          <p:cNvPr id="6" name="Group 5"/>
          <p:cNvGrpSpPr/>
          <p:nvPr userDrawn="1"/>
        </p:nvGrpSpPr>
        <p:grpSpPr>
          <a:xfrm>
            <a:off x="2911540" y="2548458"/>
            <a:ext cx="3397143" cy="1046080"/>
            <a:chOff x="1269248" y="1131135"/>
            <a:chExt cx="5503863" cy="1590676"/>
          </a:xfrm>
        </p:grpSpPr>
        <p:sp>
          <p:nvSpPr>
            <p:cNvPr id="8" name="Freeform 7"/>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9" name="Freeform 8"/>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0" name="Freeform 9"/>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1" name="Freeform 10"/>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2" name="Freeform 11"/>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3" name="Freeform 12"/>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4" name="Freeform 13"/>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6" name="Freeform 15"/>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7" name="Rectangle 16"/>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8" name="Freeform 17"/>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9" name="Freeform 18"/>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0" name="Rectangle 19"/>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1" name="Freeform 20"/>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2" name="Freeform 21"/>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3" name="Freeform 22"/>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4" name="Freeform 23"/>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5" name="Freeform 24"/>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6" name="Freeform 25"/>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7" name="Freeform 26"/>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8" name="Freeform 27"/>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9" name="Freeform 28"/>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0" name="Freeform 29"/>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1" name="Freeform 30"/>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2" name="Freeform 31"/>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3" name="Rectangle 32"/>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4" name="Freeform 33"/>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5" name="Rectangle 34"/>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6" name="Freeform 35"/>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7" name="Freeform 36"/>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8" name="Freeform 37"/>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9" name="Freeform 38"/>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spTree>
    <p:extLst>
      <p:ext uri="{BB962C8B-B14F-4D97-AF65-F5344CB8AC3E}">
        <p14:creationId xmlns:p14="http://schemas.microsoft.com/office/powerpoint/2010/main" val="1891919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4C8AB8"/>
        </a:solidFill>
        <a:effectLst/>
      </p:bgPr>
    </p:bg>
    <p:spTree>
      <p:nvGrpSpPr>
        <p:cNvPr id="1" name=""/>
        <p:cNvGrpSpPr/>
        <p:nvPr/>
      </p:nvGrpSpPr>
      <p:grpSpPr>
        <a:xfrm>
          <a:off x="0" y="0"/>
          <a:ext cx="0" cy="0"/>
          <a:chOff x="0" y="0"/>
          <a:chExt cx="0" cy="0"/>
        </a:xfrm>
      </p:grpSpPr>
      <p:sp>
        <p:nvSpPr>
          <p:cNvPr id="4" name="Rectangle 3"/>
          <p:cNvSpPr/>
          <p:nvPr userDrawn="1"/>
        </p:nvSpPr>
        <p:spPr>
          <a:xfrm>
            <a:off x="0" y="6473372"/>
            <a:ext cx="9144000" cy="384628"/>
          </a:xfrm>
          <a:prstGeom prst="rect">
            <a:avLst/>
          </a:prstGeom>
          <a:solidFill>
            <a:srgbClr val="4C8AB8"/>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2" name="Title 1"/>
          <p:cNvSpPr>
            <a:spLocks noGrp="1"/>
          </p:cNvSpPr>
          <p:nvPr>
            <p:ph type="ctrTitle" hasCustomPrompt="1"/>
          </p:nvPr>
        </p:nvSpPr>
        <p:spPr>
          <a:xfrm>
            <a:off x="291329" y="1686560"/>
            <a:ext cx="7709671" cy="705248"/>
          </a:xfrm>
        </p:spPr>
        <p:txBody>
          <a:bodyPr anchor="t">
            <a:normAutofit/>
          </a:bodyPr>
          <a:lstStyle>
            <a:lvl1pPr algn="l">
              <a:defRPr sz="4051">
                <a:solidFill>
                  <a:schemeClr val="bg1"/>
                </a:solidFill>
                <a:latin typeface="Arial" panose="020B0604020202020204" pitchFamily="34" charset="0"/>
                <a:cs typeface="Arial" panose="020B0604020202020204" pitchFamily="34" charset="0"/>
              </a:defRPr>
            </a:lvl1pPr>
          </a:lstStyle>
          <a:p>
            <a:r>
              <a:rPr lang="en-US" dirty="0"/>
              <a:t>Title</a:t>
            </a:r>
          </a:p>
        </p:txBody>
      </p:sp>
      <p:sp>
        <p:nvSpPr>
          <p:cNvPr id="3" name="Subtitle 2"/>
          <p:cNvSpPr>
            <a:spLocks noGrp="1"/>
          </p:cNvSpPr>
          <p:nvPr>
            <p:ph type="subTitle" idx="1"/>
          </p:nvPr>
        </p:nvSpPr>
        <p:spPr>
          <a:xfrm>
            <a:off x="291328" y="2422293"/>
            <a:ext cx="7709671" cy="538722"/>
          </a:xfrm>
        </p:spPr>
        <p:txBody>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342991" indent="0" algn="ctr">
              <a:buNone/>
              <a:defRPr sz="1500"/>
            </a:lvl2pPr>
            <a:lvl3pPr marL="685983" indent="0" algn="ctr">
              <a:buNone/>
              <a:defRPr sz="1350"/>
            </a:lvl3pPr>
            <a:lvl4pPr marL="1028974" indent="0" algn="ctr">
              <a:buNone/>
              <a:defRPr sz="1200"/>
            </a:lvl4pPr>
            <a:lvl5pPr marL="1371966" indent="0" algn="ctr">
              <a:buNone/>
              <a:defRPr sz="1200"/>
            </a:lvl5pPr>
            <a:lvl6pPr marL="1714957" indent="0" algn="ctr">
              <a:buNone/>
              <a:defRPr sz="1200"/>
            </a:lvl6pPr>
            <a:lvl7pPr marL="2057949" indent="0" algn="ctr">
              <a:buNone/>
              <a:defRPr sz="1200"/>
            </a:lvl7pPr>
            <a:lvl8pPr marL="2400940" indent="0" algn="ctr">
              <a:buNone/>
              <a:defRPr sz="1200"/>
            </a:lvl8pPr>
            <a:lvl9pPr marL="2743932" indent="0" algn="ctr">
              <a:buNone/>
              <a:defRPr sz="1200"/>
            </a:lvl9pPr>
          </a:lstStyle>
          <a:p>
            <a:r>
              <a:rPr lang="en-US"/>
              <a:t>Click to edit Master subtitle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329" y="316156"/>
            <a:ext cx="2678700" cy="806208"/>
          </a:xfrm>
          <a:prstGeom prst="rect">
            <a:avLst/>
          </a:prstGeom>
        </p:spPr>
      </p:pic>
      <p:sp>
        <p:nvSpPr>
          <p:cNvPr id="10" name="Rectangle 9"/>
          <p:cNvSpPr/>
          <p:nvPr userDrawn="1"/>
        </p:nvSpPr>
        <p:spPr>
          <a:xfrm>
            <a:off x="6537960" y="230745"/>
            <a:ext cx="2026920" cy="891618"/>
          </a:xfrm>
          <a:prstGeom prst="rect">
            <a:avLst/>
          </a:prstGeom>
          <a:solidFill>
            <a:srgbClr val="4C8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 Placeholder 16"/>
          <p:cNvSpPr>
            <a:spLocks noGrp="1"/>
          </p:cNvSpPr>
          <p:nvPr>
            <p:ph type="body" sz="quarter" idx="10" hasCustomPrompt="1"/>
          </p:nvPr>
        </p:nvSpPr>
        <p:spPr>
          <a:xfrm>
            <a:off x="291328" y="2995772"/>
            <a:ext cx="7709671" cy="387508"/>
          </a:xfrm>
        </p:spPr>
        <p:txBody>
          <a:bodyP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US"/>
              <a:t>Presenter</a:t>
            </a:r>
            <a:endParaRPr lang="en-US" dirty="0"/>
          </a:p>
        </p:txBody>
      </p:sp>
      <p:sp>
        <p:nvSpPr>
          <p:cNvPr id="18" name="Date Placeholder 3"/>
          <p:cNvSpPr>
            <a:spLocks noGrp="1"/>
          </p:cNvSpPr>
          <p:nvPr>
            <p:ph type="dt" sz="half" idx="2"/>
          </p:nvPr>
        </p:nvSpPr>
        <p:spPr>
          <a:xfrm>
            <a:off x="291329" y="3797611"/>
            <a:ext cx="3381375" cy="365125"/>
          </a:xfrm>
          <a:prstGeom prst="rect">
            <a:avLst/>
          </a:prstGeom>
        </p:spPr>
        <p:txBody>
          <a:bodyPr vert="horz" lIns="91440" tIns="45720" rIns="91440" bIns="45720" rtlCol="0" anchor="ctr"/>
          <a:lstStyle>
            <a:lvl1pPr algn="l">
              <a:defRPr sz="135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58845AB2-C6DF-284A-BB03-A6337CF441A6}" type="datetime1">
              <a:rPr lang="en-US" smtClean="0"/>
              <a:pPr/>
              <a:t>7/25/2017</a:t>
            </a:fld>
            <a:endParaRPr lang="en-US" dirty="0"/>
          </a:p>
        </p:txBody>
      </p:sp>
      <p:sp>
        <p:nvSpPr>
          <p:cNvPr id="20" name="Text Placeholder 19"/>
          <p:cNvSpPr>
            <a:spLocks noGrp="1"/>
          </p:cNvSpPr>
          <p:nvPr>
            <p:ph type="body" sz="quarter" idx="11" hasCustomPrompt="1"/>
          </p:nvPr>
        </p:nvSpPr>
        <p:spPr>
          <a:xfrm>
            <a:off x="291329" y="3418039"/>
            <a:ext cx="7709670" cy="346075"/>
          </a:xfrm>
        </p:spPr>
        <p:txBody>
          <a:bodyPr>
            <a:normAutofit/>
          </a:bodyPr>
          <a:lstStyle>
            <a:lvl1pPr marL="0" indent="0">
              <a:buNone/>
              <a:defRPr sz="1500">
                <a:solidFill>
                  <a:schemeClr val="bg1"/>
                </a:solidFill>
                <a:latin typeface="Arial" panose="020B0604020202020204" pitchFamily="34" charset="0"/>
                <a:cs typeface="Arial" panose="020B0604020202020204" pitchFamily="34" charset="0"/>
              </a:defRPr>
            </a:lvl1pPr>
          </a:lstStyle>
          <a:p>
            <a:pPr lvl="0"/>
            <a:r>
              <a:rPr lang="en-US"/>
              <a:t>Presenter Title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352379"/>
            <a:ext cx="9144000" cy="2115652"/>
          </a:xfrm>
          <a:prstGeom prst="rect">
            <a:avLst/>
          </a:prstGeom>
        </p:spPr>
      </p:pic>
    </p:spTree>
    <p:extLst>
      <p:ext uri="{BB962C8B-B14F-4D97-AF65-F5344CB8AC3E}">
        <p14:creationId xmlns:p14="http://schemas.microsoft.com/office/powerpoint/2010/main" val="3517215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Header - Fire">
    <p:bg>
      <p:bgPr>
        <a:solidFill>
          <a:srgbClr val="4C8AB8"/>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F6C8E65-D464-6349-BBA9-EDA78E264C93}" type="slidenum">
              <a:rPr lang="en-US" smtClean="0"/>
              <a:t>‹#›</a:t>
            </a:fld>
            <a:endParaRPr lang="en-US" dirty="0"/>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r="-6"/>
          <a:stretch/>
        </p:blipFill>
        <p:spPr>
          <a:xfrm>
            <a:off x="0" y="0"/>
            <a:ext cx="9144000" cy="4547330"/>
          </a:xfrm>
          <a:prstGeom prst="rect">
            <a:avLst/>
          </a:prstGeom>
        </p:spPr>
      </p:pic>
      <p:sp>
        <p:nvSpPr>
          <p:cNvPr id="3" name="Text Placeholder 2"/>
          <p:cNvSpPr>
            <a:spLocks noGrp="1"/>
          </p:cNvSpPr>
          <p:nvPr>
            <p:ph type="body" idx="1" hasCustomPrompt="1"/>
          </p:nvPr>
        </p:nvSpPr>
        <p:spPr>
          <a:xfrm>
            <a:off x="623887" y="4562475"/>
            <a:ext cx="7886700" cy="2280380"/>
          </a:xfrm>
        </p:spPr>
        <p:txBody>
          <a:bodyPr anchor="ctr">
            <a:normAutofit/>
          </a:bodyPr>
          <a:lstStyle>
            <a:lvl1pPr marL="0" indent="0">
              <a:buNone/>
              <a:defRPr sz="3601" b="1" baseline="0">
                <a:solidFill>
                  <a:schemeClr val="bg1"/>
                </a:solidFill>
                <a:latin typeface="Arial" panose="020B0604020202020204" pitchFamily="34" charset="0"/>
                <a:cs typeface="Arial" panose="020B0604020202020204" pitchFamily="34" charset="0"/>
              </a:defRPr>
            </a:lvl1pPr>
            <a:lvl2pPr marL="342991" indent="0">
              <a:buNone/>
              <a:defRPr sz="1500">
                <a:solidFill>
                  <a:schemeClr val="tx1">
                    <a:tint val="75000"/>
                  </a:schemeClr>
                </a:solidFill>
              </a:defRPr>
            </a:lvl2pPr>
            <a:lvl3pPr marL="685983" indent="0">
              <a:buNone/>
              <a:defRPr sz="1350">
                <a:solidFill>
                  <a:schemeClr val="tx1">
                    <a:tint val="75000"/>
                  </a:schemeClr>
                </a:solidFill>
              </a:defRPr>
            </a:lvl3pPr>
            <a:lvl4pPr marL="1028974" indent="0">
              <a:buNone/>
              <a:defRPr sz="1200">
                <a:solidFill>
                  <a:schemeClr val="tx1">
                    <a:tint val="75000"/>
                  </a:schemeClr>
                </a:solidFill>
              </a:defRPr>
            </a:lvl4pPr>
            <a:lvl5pPr marL="1371966" indent="0">
              <a:buNone/>
              <a:defRPr sz="1200">
                <a:solidFill>
                  <a:schemeClr val="tx1">
                    <a:tint val="75000"/>
                  </a:schemeClr>
                </a:solidFill>
              </a:defRPr>
            </a:lvl5pPr>
            <a:lvl6pPr marL="1714957" indent="0">
              <a:buNone/>
              <a:defRPr sz="1200">
                <a:solidFill>
                  <a:schemeClr val="tx1">
                    <a:tint val="75000"/>
                  </a:schemeClr>
                </a:solidFill>
              </a:defRPr>
            </a:lvl6pPr>
            <a:lvl7pPr marL="2057949" indent="0">
              <a:buNone/>
              <a:defRPr sz="1200">
                <a:solidFill>
                  <a:schemeClr val="tx1">
                    <a:tint val="75000"/>
                  </a:schemeClr>
                </a:solidFill>
              </a:defRPr>
            </a:lvl7pPr>
            <a:lvl8pPr marL="2400940" indent="0">
              <a:buNone/>
              <a:defRPr sz="1200">
                <a:solidFill>
                  <a:schemeClr val="tx1">
                    <a:tint val="75000"/>
                  </a:schemeClr>
                </a:solidFill>
              </a:defRPr>
            </a:lvl8pPr>
            <a:lvl9pPr marL="2743932" indent="0">
              <a:buNone/>
              <a:defRPr sz="1200">
                <a:solidFill>
                  <a:schemeClr val="tx1">
                    <a:tint val="75000"/>
                  </a:schemeClr>
                </a:solidFill>
              </a:defRPr>
            </a:lvl9pPr>
          </a:lstStyle>
          <a:p>
            <a:pPr lvl="0"/>
            <a:r>
              <a:rPr lang="en-US"/>
              <a:t>Click to edit section name</a:t>
            </a:r>
            <a:endParaRPr lang="en-US" dirty="0"/>
          </a:p>
        </p:txBody>
      </p:sp>
    </p:spTree>
    <p:extLst>
      <p:ext uri="{BB962C8B-B14F-4D97-AF65-F5344CB8AC3E}">
        <p14:creationId xmlns:p14="http://schemas.microsoft.com/office/powerpoint/2010/main" val="2277853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a:xfrm>
            <a:off x="8686800" y="6018213"/>
            <a:ext cx="457200" cy="301625"/>
          </a:xfrm>
          <a:prstGeom prst="rect">
            <a:avLst/>
          </a:prstGeom>
        </p:spPr>
        <p:txBody>
          <a:bodyPr/>
          <a:lstStyle>
            <a:lvl1pPr algn="r" eaLnBrk="1" fontAlgn="auto" hangingPunct="1">
              <a:spcBef>
                <a:spcPts val="0"/>
              </a:spcBef>
              <a:spcAft>
                <a:spcPts val="0"/>
              </a:spcAft>
              <a:defRPr sz="1400">
                <a:solidFill>
                  <a:schemeClr val="tx1"/>
                </a:solidFill>
                <a:latin typeface="+mn-lt"/>
              </a:defRPr>
            </a:lvl1pPr>
          </a:lstStyle>
          <a:p>
            <a:pPr>
              <a:defRPr/>
            </a:pPr>
            <a:fld id="{CCE91331-D242-4359-8C9F-0352FFADB0B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85523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ption 5">
    <p:spTree>
      <p:nvGrpSpPr>
        <p:cNvPr id="1" name=""/>
        <p:cNvGrpSpPr/>
        <p:nvPr/>
      </p:nvGrpSpPr>
      <p:grpSpPr>
        <a:xfrm>
          <a:off x="0" y="0"/>
          <a:ext cx="0" cy="0"/>
          <a:chOff x="0" y="0"/>
          <a:chExt cx="0" cy="0"/>
        </a:xfrm>
      </p:grpSpPr>
      <p:sp>
        <p:nvSpPr>
          <p:cNvPr id="12" name="Picture Placeholder 3"/>
          <p:cNvSpPr>
            <a:spLocks noGrp="1"/>
          </p:cNvSpPr>
          <p:nvPr>
            <p:ph type="pic" sz="quarter" idx="16"/>
          </p:nvPr>
        </p:nvSpPr>
        <p:spPr>
          <a:xfrm>
            <a:off x="0" y="2"/>
            <a:ext cx="9144000" cy="3425825"/>
          </a:xfrm>
        </p:spPr>
        <p:txBody>
          <a:bodyPr/>
          <a:lstStyle>
            <a:lvl1pPr>
              <a:defRPr sz="1350">
                <a:solidFill>
                  <a:schemeClr val="bg2"/>
                </a:solidFill>
              </a:defRPr>
            </a:lvl1pPr>
          </a:lstStyle>
          <a:p>
            <a:r>
              <a:rPr lang="en-US" dirty="0"/>
              <a:t>Drag picture to placeholder or click icon to add</a:t>
            </a:r>
          </a:p>
        </p:txBody>
      </p:sp>
      <p:sp>
        <p:nvSpPr>
          <p:cNvPr id="2" name="Title 1"/>
          <p:cNvSpPr>
            <a:spLocks noGrp="1"/>
          </p:cNvSpPr>
          <p:nvPr>
            <p:ph type="title"/>
          </p:nvPr>
        </p:nvSpPr>
        <p:spPr>
          <a:xfrm>
            <a:off x="374196" y="3657600"/>
            <a:ext cx="8408988" cy="1517904"/>
          </a:xfrm>
        </p:spPr>
        <p:txBody>
          <a:bodyPr anchor="t" anchorCtr="0"/>
          <a:lstStyle>
            <a:lvl1pPr>
              <a:lnSpc>
                <a:spcPct val="82000"/>
              </a:lnSpc>
              <a:spcAft>
                <a:spcPts val="600"/>
              </a:spcAft>
              <a:defRPr sz="2701">
                <a:solidFill>
                  <a:schemeClr val="tx1"/>
                </a:solidFill>
              </a:defRPr>
            </a:lvl1pPr>
          </a:lstStyle>
          <a:p>
            <a:r>
              <a:rPr lang="en-US"/>
              <a:t>Click to edit Master title style</a:t>
            </a:r>
            <a:endParaRPr lang="en-US" dirty="0"/>
          </a:p>
        </p:txBody>
      </p:sp>
      <p:sp>
        <p:nvSpPr>
          <p:cNvPr id="4" name="Text Placeholder 3"/>
          <p:cNvSpPr>
            <a:spLocks noGrp="1"/>
          </p:cNvSpPr>
          <p:nvPr>
            <p:ph type="body" sz="quarter" idx="17"/>
          </p:nvPr>
        </p:nvSpPr>
        <p:spPr>
          <a:xfrm>
            <a:off x="374196" y="4581144"/>
            <a:ext cx="8412480" cy="457200"/>
          </a:xfrm>
        </p:spPr>
        <p:txBody>
          <a:bodyPr/>
          <a:lstStyle/>
          <a:p>
            <a:pPr lvl="0"/>
            <a:r>
              <a:rPr lang="en-US"/>
              <a:t>Click to edit Master text styles</a:t>
            </a:r>
          </a:p>
        </p:txBody>
      </p:sp>
      <p:sp>
        <p:nvSpPr>
          <p:cNvPr id="10" name="Text Placeholder 9"/>
          <p:cNvSpPr>
            <a:spLocks noGrp="1"/>
          </p:cNvSpPr>
          <p:nvPr>
            <p:ph type="body" sz="quarter" idx="13"/>
          </p:nvPr>
        </p:nvSpPr>
        <p:spPr>
          <a:xfrm>
            <a:off x="374197" y="5303520"/>
            <a:ext cx="6490521" cy="820952"/>
          </a:xfrm>
        </p:spPr>
        <p:txBody>
          <a:bodyPr/>
          <a:lstStyle>
            <a:lvl1pPr marL="0" indent="0">
              <a:lnSpc>
                <a:spcPct val="100000"/>
              </a:lnSpc>
              <a:spcAft>
                <a:spcPts val="450"/>
              </a:spcAft>
              <a:buFontTx/>
              <a:buNone/>
              <a:defRPr sz="1500">
                <a:solidFill>
                  <a:schemeClr val="tx2"/>
                </a:solidFill>
              </a:defRPr>
            </a:lvl1pPr>
            <a:lvl2pPr marL="0" indent="0">
              <a:lnSpc>
                <a:spcPct val="100000"/>
              </a:lnSpc>
              <a:spcAft>
                <a:spcPts val="450"/>
              </a:spcAft>
              <a:buFontTx/>
              <a:buNone/>
              <a:defRPr sz="1500">
                <a:solidFill>
                  <a:schemeClr val="tx2"/>
                </a:solidFill>
              </a:defRPr>
            </a:lvl2pPr>
            <a:lvl3pPr marL="0" indent="0">
              <a:lnSpc>
                <a:spcPct val="100000"/>
              </a:lnSpc>
              <a:spcAft>
                <a:spcPts val="450"/>
              </a:spcAft>
              <a:buFontTx/>
              <a:buNone/>
              <a:defRPr sz="1500">
                <a:solidFill>
                  <a:schemeClr val="tx2"/>
                </a:solidFill>
              </a:defRPr>
            </a:lvl3pPr>
            <a:lvl4pPr marL="0" indent="0">
              <a:lnSpc>
                <a:spcPct val="100000"/>
              </a:lnSpc>
              <a:spcAft>
                <a:spcPts val="450"/>
              </a:spcAft>
              <a:buFontTx/>
              <a:buNone/>
              <a:defRPr sz="1500">
                <a:solidFill>
                  <a:schemeClr val="tx2"/>
                </a:solidFill>
              </a:defRPr>
            </a:lvl4pPr>
            <a:lvl5pPr marL="0" indent="0">
              <a:lnSpc>
                <a:spcPct val="100000"/>
              </a:lnSpc>
              <a:spcAft>
                <a:spcPts val="450"/>
              </a:spcAft>
              <a:buFontTx/>
              <a:buNone/>
              <a:defRPr sz="15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userDrawn="1"/>
        </p:nvSpPr>
        <p:spPr>
          <a:xfrm>
            <a:off x="374396" y="6329845"/>
            <a:ext cx="6563992"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6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600" kern="1200" dirty="0">
              <a:solidFill>
                <a:schemeClr val="tx2"/>
              </a:solidFill>
              <a:effectLst/>
              <a:latin typeface="+mn-lt"/>
              <a:ea typeface="+mn-ea"/>
              <a:cs typeface="+mn-cs"/>
            </a:endParaRPr>
          </a:p>
        </p:txBody>
      </p:sp>
      <p:grpSp>
        <p:nvGrpSpPr>
          <p:cNvPr id="44" name="Group 43"/>
          <p:cNvGrpSpPr/>
          <p:nvPr userDrawn="1"/>
        </p:nvGrpSpPr>
        <p:grpSpPr>
          <a:xfrm>
            <a:off x="7725152" y="6214533"/>
            <a:ext cx="1111489" cy="389469"/>
            <a:chOff x="1269248" y="1131135"/>
            <a:chExt cx="5503863" cy="1590676"/>
          </a:xfrm>
        </p:grpSpPr>
        <p:sp>
          <p:nvSpPr>
            <p:cNvPr id="45" name="Freeform 44"/>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6" name="Freeform 45"/>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7" name="Freeform 46"/>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8" name="Freeform 47"/>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9" name="Freeform 48"/>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0" name="Freeform 49"/>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1" name="Freeform 50"/>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2" name="Freeform 51"/>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3" name="Rectangle 52"/>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4" name="Freeform 53"/>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5" name="Freeform 54"/>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6" name="Rectangle 55"/>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7" name="Freeform 56"/>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8" name="Freeform 57"/>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9" name="Freeform 58"/>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0" name="Freeform 59"/>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1" name="Freeform 60"/>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2" name="Freeform 61"/>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3" name="Freeform 62"/>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4" name="Freeform 63"/>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5" name="Freeform 64"/>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6" name="Freeform 65"/>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7" name="Freeform 66"/>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8" name="Freeform 67"/>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9" name="Rectangle 68"/>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0" name="Freeform 69"/>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1" name="Rectangle 70"/>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2" name="Freeform 71"/>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3" name="Freeform 72"/>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4" name="Freeform 73"/>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5" name="Freeform 74"/>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spTree>
    <p:extLst>
      <p:ext uri="{BB962C8B-B14F-4D97-AF65-F5344CB8AC3E}">
        <p14:creationId xmlns:p14="http://schemas.microsoft.com/office/powerpoint/2010/main" val="1232863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018213"/>
            <a:ext cx="457200" cy="301625"/>
          </a:xfrm>
          <a:prstGeom prst="rect">
            <a:avLst/>
          </a:prstGeom>
        </p:spPr>
        <p:txBody>
          <a:bodyPr/>
          <a:lstStyle>
            <a:lvl1pPr algn="r" eaLnBrk="1" fontAlgn="auto" hangingPunct="1">
              <a:spcBef>
                <a:spcPts val="0"/>
              </a:spcBef>
              <a:spcAft>
                <a:spcPts val="0"/>
              </a:spcAft>
              <a:defRPr sz="1400">
                <a:solidFill>
                  <a:schemeClr val="tx1"/>
                </a:solidFill>
                <a:latin typeface="+mn-lt"/>
              </a:defRPr>
            </a:lvl1pPr>
          </a:lstStyle>
          <a:p>
            <a:pPr>
              <a:defRPr/>
            </a:pPr>
            <a:fld id="{0C593243-9D81-4BA9-B4CA-D6EA8944ADE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560797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514601"/>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14601"/>
            <a:ext cx="4038600" cy="3505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018213"/>
            <a:ext cx="457200" cy="301625"/>
          </a:xfrm>
          <a:prstGeom prst="rect">
            <a:avLst/>
          </a:prstGeom>
        </p:spPr>
        <p:txBody>
          <a:bodyPr/>
          <a:lstStyle>
            <a:lvl1pPr algn="r" eaLnBrk="1" fontAlgn="auto" hangingPunct="1">
              <a:spcBef>
                <a:spcPts val="0"/>
              </a:spcBef>
              <a:spcAft>
                <a:spcPts val="0"/>
              </a:spcAft>
              <a:defRPr sz="1400">
                <a:solidFill>
                  <a:schemeClr val="tx1"/>
                </a:solidFill>
                <a:latin typeface="+mn-lt"/>
              </a:defRPr>
            </a:lvl1pPr>
          </a:lstStyle>
          <a:p>
            <a:pPr>
              <a:defRPr/>
            </a:pPr>
            <a:fld id="{B909CA04-CEFD-4E1B-BC12-46FDF119A49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3619908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02000"/>
            <a:ext cx="8229600" cy="903004"/>
          </a:xfrm>
        </p:spPr>
        <p:txBody>
          <a:bodyPr>
            <a:noAutofit/>
          </a:bodyPr>
          <a:lstStyle>
            <a:lvl1pPr algn="ctr">
              <a:lnSpc>
                <a:spcPts val="8200"/>
              </a:lnSpc>
              <a:defRPr sz="9000" b="1">
                <a:solidFill>
                  <a:srgbClr val="800000"/>
                </a:solidFill>
              </a:defRPr>
            </a:lvl1pPr>
          </a:lstStyle>
          <a:p>
            <a:r>
              <a:rPr lang="en-US" dirty="0" smtClean="0"/>
              <a:t>Click to edit Master title style</a:t>
            </a:r>
            <a:endParaRPr lang="en-US" dirty="0"/>
          </a:p>
        </p:txBody>
      </p:sp>
      <p:sp>
        <p:nvSpPr>
          <p:cNvPr id="3" name="Slide Number Placeholder 5"/>
          <p:cNvSpPr>
            <a:spLocks noGrp="1"/>
          </p:cNvSpPr>
          <p:nvPr>
            <p:ph type="sldNum" sz="quarter" idx="10"/>
          </p:nvPr>
        </p:nvSpPr>
        <p:spPr>
          <a:xfrm>
            <a:off x="8686800" y="6018213"/>
            <a:ext cx="457200" cy="301625"/>
          </a:xfrm>
          <a:prstGeom prst="rect">
            <a:avLst/>
          </a:prstGeom>
        </p:spPr>
        <p:txBody>
          <a:bodyPr/>
          <a:lstStyle>
            <a:lvl1pPr algn="r" eaLnBrk="1" fontAlgn="auto" hangingPunct="1">
              <a:spcBef>
                <a:spcPts val="0"/>
              </a:spcBef>
              <a:spcAft>
                <a:spcPts val="0"/>
              </a:spcAft>
              <a:defRPr sz="1400">
                <a:solidFill>
                  <a:schemeClr val="tx1"/>
                </a:solidFill>
                <a:latin typeface="+mn-lt"/>
              </a:defRPr>
            </a:lvl1pPr>
          </a:lstStyle>
          <a:p>
            <a:pPr>
              <a:defRPr/>
            </a:pPr>
            <a:fld id="{7B83CE4B-B839-468F-9F2F-82B927BD7F6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062260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686800" y="6018213"/>
            <a:ext cx="457200" cy="301625"/>
          </a:xfrm>
          <a:prstGeom prst="rect">
            <a:avLst/>
          </a:prstGeom>
        </p:spPr>
        <p:txBody>
          <a:bodyPr/>
          <a:lstStyle>
            <a:lvl1pPr algn="r" eaLnBrk="1" fontAlgn="auto" hangingPunct="1">
              <a:spcBef>
                <a:spcPts val="0"/>
              </a:spcBef>
              <a:spcAft>
                <a:spcPts val="0"/>
              </a:spcAft>
              <a:defRPr sz="1400">
                <a:solidFill>
                  <a:schemeClr val="tx1"/>
                </a:solidFill>
                <a:latin typeface="+mn-lt"/>
              </a:defRPr>
            </a:lvl1pPr>
          </a:lstStyle>
          <a:p>
            <a:pPr>
              <a:defRPr/>
            </a:pPr>
            <a:fld id="{64448444-7A6E-4888-9440-939FA5EE3CB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61611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60500" y="1785257"/>
            <a:ext cx="6119812" cy="303348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460500" y="4931911"/>
            <a:ext cx="6119812" cy="639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5"/>
          <p:cNvSpPr>
            <a:spLocks noGrp="1"/>
          </p:cNvSpPr>
          <p:nvPr>
            <p:ph type="sldNum" sz="quarter" idx="10"/>
          </p:nvPr>
        </p:nvSpPr>
        <p:spPr>
          <a:xfrm>
            <a:off x="8686800" y="6018213"/>
            <a:ext cx="457200" cy="301625"/>
          </a:xfrm>
          <a:prstGeom prst="rect">
            <a:avLst/>
          </a:prstGeom>
        </p:spPr>
        <p:txBody>
          <a:bodyPr/>
          <a:lstStyle>
            <a:lvl1pPr algn="r" eaLnBrk="1" fontAlgn="auto" hangingPunct="1">
              <a:spcBef>
                <a:spcPts val="0"/>
              </a:spcBef>
              <a:spcAft>
                <a:spcPts val="0"/>
              </a:spcAft>
              <a:defRPr sz="1400">
                <a:solidFill>
                  <a:schemeClr val="tx1"/>
                </a:solidFill>
                <a:latin typeface="+mn-lt"/>
              </a:defRPr>
            </a:lvl1pPr>
          </a:lstStyle>
          <a:p>
            <a:pPr>
              <a:defRPr/>
            </a:pPr>
            <a:fld id="{53D2A66F-6F0A-4D47-9C94-8FBF78682E6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2598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sp>
        <p:nvSpPr>
          <p:cNvPr id="3" name="Rectangle 2"/>
          <p:cNvSpPr/>
          <p:nvPr userDrawn="1"/>
        </p:nvSpPr>
        <p:spPr>
          <a:xfrm>
            <a:off x="0" y="774701"/>
            <a:ext cx="9144000" cy="6083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2" name="Title 1"/>
          <p:cNvSpPr>
            <a:spLocks noGrp="1"/>
          </p:cNvSpPr>
          <p:nvPr>
            <p:ph type="title" hasCustomPrompt="1"/>
          </p:nvPr>
        </p:nvSpPr>
        <p:spPr bwMode="white">
          <a:xfrm>
            <a:off x="377371" y="1642534"/>
            <a:ext cx="8408988" cy="1512147"/>
          </a:xfrm>
        </p:spPr>
        <p:txBody>
          <a:bodyPr anchor="b" anchorCtr="0"/>
          <a:lstStyle>
            <a:lvl1pPr>
              <a:lnSpc>
                <a:spcPct val="82000"/>
              </a:lnSpc>
              <a:spcAft>
                <a:spcPts val="600"/>
              </a:spcAft>
              <a:defRPr sz="2701">
                <a:solidFill>
                  <a:schemeClr val="bg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374197" y="3608391"/>
            <a:ext cx="4208463" cy="2246311"/>
          </a:xfrm>
        </p:spPr>
        <p:txBody>
          <a:bodyPr/>
          <a:lstStyle>
            <a:lvl1pPr marL="0" indent="0">
              <a:lnSpc>
                <a:spcPct val="90000"/>
              </a:lnSpc>
              <a:spcAft>
                <a:spcPts val="450"/>
              </a:spcAft>
              <a:buFontTx/>
              <a:buNone/>
              <a:defRPr sz="1800">
                <a:solidFill>
                  <a:schemeClr val="tx2"/>
                </a:solidFill>
              </a:defRPr>
            </a:lvl1pPr>
            <a:lvl2pPr marL="0" indent="0">
              <a:lnSpc>
                <a:spcPct val="90000"/>
              </a:lnSpc>
              <a:spcAft>
                <a:spcPts val="450"/>
              </a:spcAft>
              <a:buFontTx/>
              <a:buNone/>
              <a:defRPr sz="1800">
                <a:solidFill>
                  <a:schemeClr val="tx2"/>
                </a:solidFill>
              </a:defRPr>
            </a:lvl2pPr>
            <a:lvl3pPr marL="0" indent="0">
              <a:lnSpc>
                <a:spcPct val="90000"/>
              </a:lnSpc>
              <a:spcAft>
                <a:spcPts val="450"/>
              </a:spcAft>
              <a:buFontTx/>
              <a:buNone/>
              <a:defRPr sz="1800">
                <a:solidFill>
                  <a:schemeClr val="tx2"/>
                </a:solidFill>
              </a:defRPr>
            </a:lvl3pPr>
            <a:lvl4pPr marL="0" indent="0">
              <a:lnSpc>
                <a:spcPct val="90000"/>
              </a:lnSpc>
              <a:spcAft>
                <a:spcPts val="450"/>
              </a:spcAft>
              <a:buFontTx/>
              <a:buNone/>
              <a:defRPr sz="1800">
                <a:solidFill>
                  <a:schemeClr val="tx2"/>
                </a:solidFill>
              </a:defRPr>
            </a:lvl4pPr>
            <a:lvl5pPr marL="0" indent="0">
              <a:lnSpc>
                <a:spcPct val="90000"/>
              </a:lnSpc>
              <a:spcAft>
                <a:spcPts val="450"/>
              </a:spcAft>
              <a:buFontTx/>
              <a:buNone/>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366768" y="6398261"/>
            <a:ext cx="220607" cy="224790"/>
          </a:xfrm>
          <a:prstGeom prst="rect">
            <a:avLst/>
          </a:prstGeom>
        </p:spPr>
        <p:txBody>
          <a:bodyPr vert="horz" lIns="0" tIns="0" rIns="0" bIns="0" rtlCol="0" anchor="t"/>
          <a:lstStyle>
            <a:lvl1pPr algn="l">
              <a:lnSpc>
                <a:spcPts val="750"/>
              </a:lnSpc>
              <a:defRPr sz="600" b="0">
                <a:solidFill>
                  <a:schemeClr val="tx2"/>
                </a:solidFill>
              </a:defRPr>
            </a:lvl1pPr>
          </a:lstStyle>
          <a:p>
            <a:fld id="{12CB907E-C602-C34B-93F7-CA9E40714286}" type="slidenum">
              <a:rPr lang="en-US" smtClean="0"/>
              <a:pPr/>
              <a:t>‹#›</a:t>
            </a:fld>
            <a:r>
              <a:rPr lang="en-US" dirty="0"/>
              <a:t> </a:t>
            </a:r>
          </a:p>
        </p:txBody>
      </p:sp>
      <p:sp>
        <p:nvSpPr>
          <p:cNvPr id="8" name="TextBox 7"/>
          <p:cNvSpPr txBox="1"/>
          <p:nvPr userDrawn="1"/>
        </p:nvSpPr>
        <p:spPr>
          <a:xfrm>
            <a:off x="587374" y="6329847"/>
            <a:ext cx="6529654" cy="274157"/>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6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600" kern="1200" dirty="0">
              <a:solidFill>
                <a:schemeClr val="tx2"/>
              </a:solidFill>
              <a:effectLst/>
              <a:latin typeface="+mn-lt"/>
              <a:ea typeface="+mn-ea"/>
              <a:cs typeface="+mn-cs"/>
            </a:endParaRPr>
          </a:p>
        </p:txBody>
      </p:sp>
      <p:grpSp>
        <p:nvGrpSpPr>
          <p:cNvPr id="9" name="Group 8"/>
          <p:cNvGrpSpPr/>
          <p:nvPr userDrawn="1"/>
        </p:nvGrpSpPr>
        <p:grpSpPr>
          <a:xfrm>
            <a:off x="7723613" y="6210302"/>
            <a:ext cx="1114715" cy="412749"/>
            <a:chOff x="790575" y="4337050"/>
            <a:chExt cx="5503863" cy="1590676"/>
          </a:xfrm>
        </p:grpSpPr>
        <p:sp>
          <p:nvSpPr>
            <p:cNvPr id="10" name="Freeform 24"/>
            <p:cNvSpPr>
              <a:spLocks/>
            </p:cNvSpPr>
            <p:nvPr/>
          </p:nvSpPr>
          <p:spPr bwMode="auto">
            <a:xfrm>
              <a:off x="2559050" y="4748213"/>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2" name="Freeform 25"/>
            <p:cNvSpPr>
              <a:spLocks noEditPoints="1"/>
            </p:cNvSpPr>
            <p:nvPr/>
          </p:nvSpPr>
          <p:spPr bwMode="auto">
            <a:xfrm>
              <a:off x="3062288" y="4718050"/>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4" name="Freeform 26"/>
            <p:cNvSpPr>
              <a:spLocks/>
            </p:cNvSpPr>
            <p:nvPr/>
          </p:nvSpPr>
          <p:spPr bwMode="auto">
            <a:xfrm>
              <a:off x="3317875" y="4940300"/>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5" name="Freeform 27"/>
            <p:cNvSpPr>
              <a:spLocks/>
            </p:cNvSpPr>
            <p:nvPr/>
          </p:nvSpPr>
          <p:spPr bwMode="auto">
            <a:xfrm>
              <a:off x="3663952" y="4925840"/>
              <a:ext cx="407987"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6" name="Freeform 28"/>
            <p:cNvSpPr>
              <a:spLocks/>
            </p:cNvSpPr>
            <p:nvPr/>
          </p:nvSpPr>
          <p:spPr bwMode="auto">
            <a:xfrm>
              <a:off x="4078288" y="4799013"/>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7" name="Freeform 29"/>
            <p:cNvSpPr>
              <a:spLocks/>
            </p:cNvSpPr>
            <p:nvPr/>
          </p:nvSpPr>
          <p:spPr bwMode="auto">
            <a:xfrm>
              <a:off x="4491038" y="4748213"/>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8" name="Freeform 30"/>
            <p:cNvSpPr>
              <a:spLocks noEditPoints="1"/>
            </p:cNvSpPr>
            <p:nvPr/>
          </p:nvSpPr>
          <p:spPr bwMode="auto">
            <a:xfrm>
              <a:off x="5165726" y="4925840"/>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19" name="Freeform 31"/>
            <p:cNvSpPr>
              <a:spLocks/>
            </p:cNvSpPr>
            <p:nvPr/>
          </p:nvSpPr>
          <p:spPr bwMode="auto">
            <a:xfrm>
              <a:off x="5683249" y="4799014"/>
              <a:ext cx="357188" cy="704849"/>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20" name="Freeform 32"/>
            <p:cNvSpPr>
              <a:spLocks noEditPoints="1"/>
            </p:cNvSpPr>
            <p:nvPr/>
          </p:nvSpPr>
          <p:spPr bwMode="auto">
            <a:xfrm>
              <a:off x="1606550" y="5151438"/>
              <a:ext cx="774700" cy="776288"/>
            </a:xfrm>
            <a:custGeom>
              <a:avLst/>
              <a:gdLst>
                <a:gd name="T0" fmla="*/ 245 w 488"/>
                <a:gd name="T1" fmla="*/ 424 h 489"/>
                <a:gd name="T2" fmla="*/ 270 w 488"/>
                <a:gd name="T3" fmla="*/ 350 h 489"/>
                <a:gd name="T4" fmla="*/ 283 w 488"/>
                <a:gd name="T5" fmla="*/ 373 h 489"/>
                <a:gd name="T6" fmla="*/ 279 w 488"/>
                <a:gd name="T7" fmla="*/ 392 h 489"/>
                <a:gd name="T8" fmla="*/ 261 w 488"/>
                <a:gd name="T9" fmla="*/ 409 h 489"/>
                <a:gd name="T10" fmla="*/ 243 w 488"/>
                <a:gd name="T11" fmla="*/ 419 h 489"/>
                <a:gd name="T12" fmla="*/ 232 w 488"/>
                <a:gd name="T13" fmla="*/ 422 h 489"/>
                <a:gd name="T14" fmla="*/ 223 w 488"/>
                <a:gd name="T15" fmla="*/ 423 h 489"/>
                <a:gd name="T16" fmla="*/ 219 w 488"/>
                <a:gd name="T17" fmla="*/ 422 h 489"/>
                <a:gd name="T18" fmla="*/ 221 w 488"/>
                <a:gd name="T19" fmla="*/ 417 h 489"/>
                <a:gd name="T20" fmla="*/ 239 w 488"/>
                <a:gd name="T21" fmla="*/ 408 h 489"/>
                <a:gd name="T22" fmla="*/ 258 w 488"/>
                <a:gd name="T23" fmla="*/ 396 h 489"/>
                <a:gd name="T24" fmla="*/ 266 w 488"/>
                <a:gd name="T25" fmla="*/ 374 h 489"/>
                <a:gd name="T26" fmla="*/ 254 w 488"/>
                <a:gd name="T27" fmla="*/ 360 h 489"/>
                <a:gd name="T28" fmla="*/ 248 w 488"/>
                <a:gd name="T29" fmla="*/ 356 h 489"/>
                <a:gd name="T30" fmla="*/ 238 w 488"/>
                <a:gd name="T31" fmla="*/ 402 h 489"/>
                <a:gd name="T32" fmla="*/ 237 w 488"/>
                <a:gd name="T33" fmla="*/ 294 h 489"/>
                <a:gd name="T34" fmla="*/ 250 w 488"/>
                <a:gd name="T35" fmla="*/ 283 h 489"/>
                <a:gd name="T36" fmla="*/ 280 w 488"/>
                <a:gd name="T37" fmla="*/ 164 h 489"/>
                <a:gd name="T38" fmla="*/ 298 w 488"/>
                <a:gd name="T39" fmla="*/ 198 h 489"/>
                <a:gd name="T40" fmla="*/ 293 w 488"/>
                <a:gd name="T41" fmla="*/ 234 h 489"/>
                <a:gd name="T42" fmla="*/ 267 w 488"/>
                <a:gd name="T43" fmla="*/ 265 h 489"/>
                <a:gd name="T44" fmla="*/ 240 w 488"/>
                <a:gd name="T45" fmla="*/ 283 h 489"/>
                <a:gd name="T46" fmla="*/ 227 w 488"/>
                <a:gd name="T47" fmla="*/ 302 h 489"/>
                <a:gd name="T48" fmla="*/ 231 w 488"/>
                <a:gd name="T49" fmla="*/ 346 h 489"/>
                <a:gd name="T50" fmla="*/ 210 w 488"/>
                <a:gd name="T51" fmla="*/ 325 h 489"/>
                <a:gd name="T52" fmla="*/ 208 w 488"/>
                <a:gd name="T53" fmla="*/ 292 h 489"/>
                <a:gd name="T54" fmla="*/ 243 w 488"/>
                <a:gd name="T55" fmla="*/ 250 h 489"/>
                <a:gd name="T56" fmla="*/ 265 w 488"/>
                <a:gd name="T57" fmla="*/ 231 h 489"/>
                <a:gd name="T58" fmla="*/ 268 w 488"/>
                <a:gd name="T59" fmla="*/ 205 h 489"/>
                <a:gd name="T60" fmla="*/ 258 w 488"/>
                <a:gd name="T61" fmla="*/ 182 h 489"/>
                <a:gd name="T62" fmla="*/ 252 w 488"/>
                <a:gd name="T63" fmla="*/ 143 h 489"/>
                <a:gd name="T64" fmla="*/ 240 w 488"/>
                <a:gd name="T65" fmla="*/ 245 h 489"/>
                <a:gd name="T66" fmla="*/ 234 w 488"/>
                <a:gd name="T67" fmla="*/ 132 h 489"/>
                <a:gd name="T68" fmla="*/ 252 w 488"/>
                <a:gd name="T69" fmla="*/ 78 h 489"/>
                <a:gd name="T70" fmla="*/ 292 w 488"/>
                <a:gd name="T71" fmla="*/ 49 h 489"/>
                <a:gd name="T72" fmla="*/ 298 w 488"/>
                <a:gd name="T73" fmla="*/ 63 h 489"/>
                <a:gd name="T74" fmla="*/ 293 w 488"/>
                <a:gd name="T75" fmla="*/ 66 h 489"/>
                <a:gd name="T76" fmla="*/ 286 w 488"/>
                <a:gd name="T77" fmla="*/ 68 h 489"/>
                <a:gd name="T78" fmla="*/ 274 w 488"/>
                <a:gd name="T79" fmla="*/ 68 h 489"/>
                <a:gd name="T80" fmla="*/ 253 w 488"/>
                <a:gd name="T81" fmla="*/ 71 h 489"/>
                <a:gd name="T82" fmla="*/ 233 w 488"/>
                <a:gd name="T83" fmla="*/ 79 h 489"/>
                <a:gd name="T84" fmla="*/ 214 w 488"/>
                <a:gd name="T85" fmla="*/ 109 h 489"/>
                <a:gd name="T86" fmla="*/ 228 w 488"/>
                <a:gd name="T87" fmla="*/ 128 h 489"/>
                <a:gd name="T88" fmla="*/ 211 w 488"/>
                <a:gd name="T89" fmla="*/ 151 h 489"/>
                <a:gd name="T90" fmla="*/ 194 w 488"/>
                <a:gd name="T91" fmla="*/ 127 h 489"/>
                <a:gd name="T92" fmla="*/ 191 w 488"/>
                <a:gd name="T93" fmla="*/ 90 h 489"/>
                <a:gd name="T94" fmla="*/ 227 w 488"/>
                <a:gd name="T95" fmla="*/ 52 h 489"/>
                <a:gd name="T96" fmla="*/ 243 w 488"/>
                <a:gd name="T97" fmla="*/ 46 h 489"/>
                <a:gd name="T98" fmla="*/ 249 w 488"/>
                <a:gd name="T99" fmla="*/ 45 h 489"/>
                <a:gd name="T100" fmla="*/ 258 w 488"/>
                <a:gd name="T101" fmla="*/ 44 h 489"/>
                <a:gd name="T102" fmla="*/ 232 w 488"/>
                <a:gd name="T103" fmla="*/ 13 h 489"/>
                <a:gd name="T104" fmla="*/ 244 w 488"/>
                <a:gd name="T105" fmla="*/ 41 h 489"/>
                <a:gd name="T106" fmla="*/ 232 w 488"/>
                <a:gd name="T107" fmla="*/ 13 h 489"/>
                <a:gd name="T108" fmla="*/ 118 w 488"/>
                <a:gd name="T109" fmla="*/ 245 h 489"/>
                <a:gd name="T110" fmla="*/ 307 w 488"/>
                <a:gd name="T111" fmla="*/ 485 h 489"/>
                <a:gd name="T112" fmla="*/ 478 w 488"/>
                <a:gd name="T113" fmla="*/ 181 h 489"/>
                <a:gd name="T114" fmla="*/ 0 w 488"/>
                <a:gd name="T11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89">
                  <a:moveTo>
                    <a:pt x="248" y="423"/>
                  </a:moveTo>
                  <a:lnTo>
                    <a:pt x="247" y="473"/>
                  </a:lnTo>
                  <a:lnTo>
                    <a:pt x="239" y="473"/>
                  </a:lnTo>
                  <a:lnTo>
                    <a:pt x="239" y="426"/>
                  </a:lnTo>
                  <a:lnTo>
                    <a:pt x="245" y="424"/>
                  </a:lnTo>
                  <a:lnTo>
                    <a:pt x="248" y="423"/>
                  </a:lnTo>
                  <a:close/>
                  <a:moveTo>
                    <a:pt x="254" y="337"/>
                  </a:moveTo>
                  <a:lnTo>
                    <a:pt x="258" y="340"/>
                  </a:lnTo>
                  <a:lnTo>
                    <a:pt x="264" y="345"/>
                  </a:lnTo>
                  <a:lnTo>
                    <a:pt x="270" y="350"/>
                  </a:lnTo>
                  <a:lnTo>
                    <a:pt x="276" y="355"/>
                  </a:lnTo>
                  <a:lnTo>
                    <a:pt x="280" y="362"/>
                  </a:lnTo>
                  <a:lnTo>
                    <a:pt x="281" y="366"/>
                  </a:lnTo>
                  <a:lnTo>
                    <a:pt x="282" y="369"/>
                  </a:lnTo>
                  <a:lnTo>
                    <a:pt x="283" y="373"/>
                  </a:lnTo>
                  <a:lnTo>
                    <a:pt x="283" y="377"/>
                  </a:lnTo>
                  <a:lnTo>
                    <a:pt x="283" y="382"/>
                  </a:lnTo>
                  <a:lnTo>
                    <a:pt x="282" y="385"/>
                  </a:lnTo>
                  <a:lnTo>
                    <a:pt x="281" y="389"/>
                  </a:lnTo>
                  <a:lnTo>
                    <a:pt x="279" y="392"/>
                  </a:lnTo>
                  <a:lnTo>
                    <a:pt x="277" y="395"/>
                  </a:lnTo>
                  <a:lnTo>
                    <a:pt x="273" y="399"/>
                  </a:lnTo>
                  <a:lnTo>
                    <a:pt x="270" y="402"/>
                  </a:lnTo>
                  <a:lnTo>
                    <a:pt x="268" y="404"/>
                  </a:lnTo>
                  <a:lnTo>
                    <a:pt x="261" y="409"/>
                  </a:lnTo>
                  <a:lnTo>
                    <a:pt x="254" y="412"/>
                  </a:lnTo>
                  <a:lnTo>
                    <a:pt x="253" y="413"/>
                  </a:lnTo>
                  <a:lnTo>
                    <a:pt x="248" y="415"/>
                  </a:lnTo>
                  <a:lnTo>
                    <a:pt x="248" y="416"/>
                  </a:lnTo>
                  <a:lnTo>
                    <a:pt x="243" y="419"/>
                  </a:lnTo>
                  <a:lnTo>
                    <a:pt x="239" y="420"/>
                  </a:lnTo>
                  <a:lnTo>
                    <a:pt x="238" y="420"/>
                  </a:lnTo>
                  <a:lnTo>
                    <a:pt x="236" y="421"/>
                  </a:lnTo>
                  <a:lnTo>
                    <a:pt x="232" y="422"/>
                  </a:lnTo>
                  <a:lnTo>
                    <a:pt x="232" y="422"/>
                  </a:lnTo>
                  <a:lnTo>
                    <a:pt x="231" y="422"/>
                  </a:lnTo>
                  <a:lnTo>
                    <a:pt x="228" y="423"/>
                  </a:lnTo>
                  <a:lnTo>
                    <a:pt x="227" y="423"/>
                  </a:lnTo>
                  <a:lnTo>
                    <a:pt x="224" y="423"/>
                  </a:lnTo>
                  <a:lnTo>
                    <a:pt x="223" y="423"/>
                  </a:lnTo>
                  <a:lnTo>
                    <a:pt x="223" y="423"/>
                  </a:lnTo>
                  <a:lnTo>
                    <a:pt x="222" y="423"/>
                  </a:lnTo>
                  <a:lnTo>
                    <a:pt x="221" y="423"/>
                  </a:lnTo>
                  <a:lnTo>
                    <a:pt x="220" y="423"/>
                  </a:lnTo>
                  <a:lnTo>
                    <a:pt x="219" y="422"/>
                  </a:lnTo>
                  <a:lnTo>
                    <a:pt x="219" y="422"/>
                  </a:lnTo>
                  <a:lnTo>
                    <a:pt x="219" y="421"/>
                  </a:lnTo>
                  <a:lnTo>
                    <a:pt x="219" y="421"/>
                  </a:lnTo>
                  <a:lnTo>
                    <a:pt x="219" y="419"/>
                  </a:lnTo>
                  <a:lnTo>
                    <a:pt x="221" y="417"/>
                  </a:lnTo>
                  <a:lnTo>
                    <a:pt x="224" y="415"/>
                  </a:lnTo>
                  <a:lnTo>
                    <a:pt x="227" y="413"/>
                  </a:lnTo>
                  <a:lnTo>
                    <a:pt x="230" y="412"/>
                  </a:lnTo>
                  <a:lnTo>
                    <a:pt x="232" y="411"/>
                  </a:lnTo>
                  <a:lnTo>
                    <a:pt x="239" y="408"/>
                  </a:lnTo>
                  <a:lnTo>
                    <a:pt x="239" y="408"/>
                  </a:lnTo>
                  <a:lnTo>
                    <a:pt x="243" y="406"/>
                  </a:lnTo>
                  <a:lnTo>
                    <a:pt x="248" y="404"/>
                  </a:lnTo>
                  <a:lnTo>
                    <a:pt x="254" y="400"/>
                  </a:lnTo>
                  <a:lnTo>
                    <a:pt x="258" y="396"/>
                  </a:lnTo>
                  <a:lnTo>
                    <a:pt x="261" y="392"/>
                  </a:lnTo>
                  <a:lnTo>
                    <a:pt x="264" y="388"/>
                  </a:lnTo>
                  <a:lnTo>
                    <a:pt x="265" y="384"/>
                  </a:lnTo>
                  <a:lnTo>
                    <a:pt x="266" y="379"/>
                  </a:lnTo>
                  <a:lnTo>
                    <a:pt x="266" y="374"/>
                  </a:lnTo>
                  <a:lnTo>
                    <a:pt x="265" y="370"/>
                  </a:lnTo>
                  <a:lnTo>
                    <a:pt x="263" y="367"/>
                  </a:lnTo>
                  <a:lnTo>
                    <a:pt x="261" y="364"/>
                  </a:lnTo>
                  <a:lnTo>
                    <a:pt x="258" y="362"/>
                  </a:lnTo>
                  <a:lnTo>
                    <a:pt x="254" y="360"/>
                  </a:lnTo>
                  <a:lnTo>
                    <a:pt x="254" y="337"/>
                  </a:lnTo>
                  <a:close/>
                  <a:moveTo>
                    <a:pt x="250" y="283"/>
                  </a:moveTo>
                  <a:lnTo>
                    <a:pt x="249" y="327"/>
                  </a:lnTo>
                  <a:lnTo>
                    <a:pt x="249" y="334"/>
                  </a:lnTo>
                  <a:lnTo>
                    <a:pt x="248" y="356"/>
                  </a:lnTo>
                  <a:lnTo>
                    <a:pt x="248" y="363"/>
                  </a:lnTo>
                  <a:lnTo>
                    <a:pt x="248" y="396"/>
                  </a:lnTo>
                  <a:lnTo>
                    <a:pt x="245" y="399"/>
                  </a:lnTo>
                  <a:lnTo>
                    <a:pt x="241" y="401"/>
                  </a:lnTo>
                  <a:lnTo>
                    <a:pt x="238" y="402"/>
                  </a:lnTo>
                  <a:lnTo>
                    <a:pt x="238" y="356"/>
                  </a:lnTo>
                  <a:lnTo>
                    <a:pt x="238" y="350"/>
                  </a:lnTo>
                  <a:lnTo>
                    <a:pt x="237" y="327"/>
                  </a:lnTo>
                  <a:lnTo>
                    <a:pt x="237" y="317"/>
                  </a:lnTo>
                  <a:lnTo>
                    <a:pt x="237" y="294"/>
                  </a:lnTo>
                  <a:lnTo>
                    <a:pt x="239" y="291"/>
                  </a:lnTo>
                  <a:lnTo>
                    <a:pt x="243" y="288"/>
                  </a:lnTo>
                  <a:lnTo>
                    <a:pt x="246" y="285"/>
                  </a:lnTo>
                  <a:lnTo>
                    <a:pt x="248" y="284"/>
                  </a:lnTo>
                  <a:lnTo>
                    <a:pt x="250" y="283"/>
                  </a:lnTo>
                  <a:close/>
                  <a:moveTo>
                    <a:pt x="258" y="146"/>
                  </a:moveTo>
                  <a:lnTo>
                    <a:pt x="262" y="149"/>
                  </a:lnTo>
                  <a:lnTo>
                    <a:pt x="271" y="155"/>
                  </a:lnTo>
                  <a:lnTo>
                    <a:pt x="276" y="160"/>
                  </a:lnTo>
                  <a:lnTo>
                    <a:pt x="280" y="164"/>
                  </a:lnTo>
                  <a:lnTo>
                    <a:pt x="286" y="170"/>
                  </a:lnTo>
                  <a:lnTo>
                    <a:pt x="290" y="176"/>
                  </a:lnTo>
                  <a:lnTo>
                    <a:pt x="293" y="184"/>
                  </a:lnTo>
                  <a:lnTo>
                    <a:pt x="296" y="190"/>
                  </a:lnTo>
                  <a:lnTo>
                    <a:pt x="298" y="198"/>
                  </a:lnTo>
                  <a:lnTo>
                    <a:pt x="299" y="205"/>
                  </a:lnTo>
                  <a:lnTo>
                    <a:pt x="299" y="212"/>
                  </a:lnTo>
                  <a:lnTo>
                    <a:pt x="298" y="221"/>
                  </a:lnTo>
                  <a:lnTo>
                    <a:pt x="297" y="228"/>
                  </a:lnTo>
                  <a:lnTo>
                    <a:pt x="293" y="234"/>
                  </a:lnTo>
                  <a:lnTo>
                    <a:pt x="290" y="241"/>
                  </a:lnTo>
                  <a:lnTo>
                    <a:pt x="287" y="246"/>
                  </a:lnTo>
                  <a:lnTo>
                    <a:pt x="283" y="251"/>
                  </a:lnTo>
                  <a:lnTo>
                    <a:pt x="279" y="255"/>
                  </a:lnTo>
                  <a:lnTo>
                    <a:pt x="267" y="265"/>
                  </a:lnTo>
                  <a:lnTo>
                    <a:pt x="256" y="272"/>
                  </a:lnTo>
                  <a:lnTo>
                    <a:pt x="250" y="275"/>
                  </a:lnTo>
                  <a:lnTo>
                    <a:pt x="246" y="278"/>
                  </a:lnTo>
                  <a:lnTo>
                    <a:pt x="243" y="280"/>
                  </a:lnTo>
                  <a:lnTo>
                    <a:pt x="240" y="283"/>
                  </a:lnTo>
                  <a:lnTo>
                    <a:pt x="237" y="285"/>
                  </a:lnTo>
                  <a:lnTo>
                    <a:pt x="233" y="289"/>
                  </a:lnTo>
                  <a:lnTo>
                    <a:pt x="230" y="293"/>
                  </a:lnTo>
                  <a:lnTo>
                    <a:pt x="228" y="298"/>
                  </a:lnTo>
                  <a:lnTo>
                    <a:pt x="227" y="302"/>
                  </a:lnTo>
                  <a:lnTo>
                    <a:pt x="227" y="306"/>
                  </a:lnTo>
                  <a:lnTo>
                    <a:pt x="227" y="310"/>
                  </a:lnTo>
                  <a:lnTo>
                    <a:pt x="228" y="315"/>
                  </a:lnTo>
                  <a:lnTo>
                    <a:pt x="231" y="320"/>
                  </a:lnTo>
                  <a:lnTo>
                    <a:pt x="231" y="346"/>
                  </a:lnTo>
                  <a:lnTo>
                    <a:pt x="225" y="342"/>
                  </a:lnTo>
                  <a:lnTo>
                    <a:pt x="220" y="337"/>
                  </a:lnTo>
                  <a:lnTo>
                    <a:pt x="216" y="333"/>
                  </a:lnTo>
                  <a:lnTo>
                    <a:pt x="212" y="329"/>
                  </a:lnTo>
                  <a:lnTo>
                    <a:pt x="210" y="325"/>
                  </a:lnTo>
                  <a:lnTo>
                    <a:pt x="209" y="323"/>
                  </a:lnTo>
                  <a:lnTo>
                    <a:pt x="208" y="316"/>
                  </a:lnTo>
                  <a:lnTo>
                    <a:pt x="207" y="312"/>
                  </a:lnTo>
                  <a:lnTo>
                    <a:pt x="207" y="307"/>
                  </a:lnTo>
                  <a:lnTo>
                    <a:pt x="208" y="292"/>
                  </a:lnTo>
                  <a:lnTo>
                    <a:pt x="212" y="281"/>
                  </a:lnTo>
                  <a:lnTo>
                    <a:pt x="220" y="269"/>
                  </a:lnTo>
                  <a:lnTo>
                    <a:pt x="230" y="259"/>
                  </a:lnTo>
                  <a:lnTo>
                    <a:pt x="236" y="254"/>
                  </a:lnTo>
                  <a:lnTo>
                    <a:pt x="243" y="250"/>
                  </a:lnTo>
                  <a:lnTo>
                    <a:pt x="247" y="247"/>
                  </a:lnTo>
                  <a:lnTo>
                    <a:pt x="250" y="245"/>
                  </a:lnTo>
                  <a:lnTo>
                    <a:pt x="257" y="241"/>
                  </a:lnTo>
                  <a:lnTo>
                    <a:pt x="262" y="236"/>
                  </a:lnTo>
                  <a:lnTo>
                    <a:pt x="265" y="231"/>
                  </a:lnTo>
                  <a:lnTo>
                    <a:pt x="268" y="227"/>
                  </a:lnTo>
                  <a:lnTo>
                    <a:pt x="269" y="222"/>
                  </a:lnTo>
                  <a:lnTo>
                    <a:pt x="269" y="216"/>
                  </a:lnTo>
                  <a:lnTo>
                    <a:pt x="269" y="211"/>
                  </a:lnTo>
                  <a:lnTo>
                    <a:pt x="268" y="205"/>
                  </a:lnTo>
                  <a:lnTo>
                    <a:pt x="267" y="199"/>
                  </a:lnTo>
                  <a:lnTo>
                    <a:pt x="264" y="192"/>
                  </a:lnTo>
                  <a:lnTo>
                    <a:pt x="262" y="188"/>
                  </a:lnTo>
                  <a:lnTo>
                    <a:pt x="259" y="184"/>
                  </a:lnTo>
                  <a:lnTo>
                    <a:pt x="258" y="182"/>
                  </a:lnTo>
                  <a:lnTo>
                    <a:pt x="258" y="182"/>
                  </a:lnTo>
                  <a:lnTo>
                    <a:pt x="258" y="146"/>
                  </a:lnTo>
                  <a:close/>
                  <a:moveTo>
                    <a:pt x="252" y="78"/>
                  </a:moveTo>
                  <a:lnTo>
                    <a:pt x="252" y="135"/>
                  </a:lnTo>
                  <a:lnTo>
                    <a:pt x="252" y="143"/>
                  </a:lnTo>
                  <a:lnTo>
                    <a:pt x="251" y="176"/>
                  </a:lnTo>
                  <a:lnTo>
                    <a:pt x="251" y="185"/>
                  </a:lnTo>
                  <a:lnTo>
                    <a:pt x="250" y="238"/>
                  </a:lnTo>
                  <a:lnTo>
                    <a:pt x="246" y="241"/>
                  </a:lnTo>
                  <a:lnTo>
                    <a:pt x="240" y="245"/>
                  </a:lnTo>
                  <a:lnTo>
                    <a:pt x="236" y="247"/>
                  </a:lnTo>
                  <a:lnTo>
                    <a:pt x="234" y="174"/>
                  </a:lnTo>
                  <a:lnTo>
                    <a:pt x="234" y="168"/>
                  </a:lnTo>
                  <a:lnTo>
                    <a:pt x="234" y="132"/>
                  </a:lnTo>
                  <a:lnTo>
                    <a:pt x="234" y="132"/>
                  </a:lnTo>
                  <a:lnTo>
                    <a:pt x="234" y="125"/>
                  </a:lnTo>
                  <a:lnTo>
                    <a:pt x="233" y="85"/>
                  </a:lnTo>
                  <a:lnTo>
                    <a:pt x="240" y="82"/>
                  </a:lnTo>
                  <a:lnTo>
                    <a:pt x="246" y="80"/>
                  </a:lnTo>
                  <a:lnTo>
                    <a:pt x="252" y="78"/>
                  </a:lnTo>
                  <a:close/>
                  <a:moveTo>
                    <a:pt x="267" y="44"/>
                  </a:moveTo>
                  <a:lnTo>
                    <a:pt x="267" y="44"/>
                  </a:lnTo>
                  <a:lnTo>
                    <a:pt x="272" y="44"/>
                  </a:lnTo>
                  <a:lnTo>
                    <a:pt x="283" y="46"/>
                  </a:lnTo>
                  <a:lnTo>
                    <a:pt x="292" y="49"/>
                  </a:lnTo>
                  <a:lnTo>
                    <a:pt x="296" y="51"/>
                  </a:lnTo>
                  <a:lnTo>
                    <a:pt x="298" y="54"/>
                  </a:lnTo>
                  <a:lnTo>
                    <a:pt x="299" y="57"/>
                  </a:lnTo>
                  <a:lnTo>
                    <a:pt x="299" y="60"/>
                  </a:lnTo>
                  <a:lnTo>
                    <a:pt x="298" y="63"/>
                  </a:lnTo>
                  <a:lnTo>
                    <a:pt x="298" y="63"/>
                  </a:lnTo>
                  <a:lnTo>
                    <a:pt x="297" y="65"/>
                  </a:lnTo>
                  <a:lnTo>
                    <a:pt x="296" y="65"/>
                  </a:lnTo>
                  <a:lnTo>
                    <a:pt x="294" y="66"/>
                  </a:lnTo>
                  <a:lnTo>
                    <a:pt x="293" y="66"/>
                  </a:lnTo>
                  <a:lnTo>
                    <a:pt x="292" y="67"/>
                  </a:lnTo>
                  <a:lnTo>
                    <a:pt x="291" y="67"/>
                  </a:lnTo>
                  <a:lnTo>
                    <a:pt x="289" y="67"/>
                  </a:lnTo>
                  <a:lnTo>
                    <a:pt x="288" y="67"/>
                  </a:lnTo>
                  <a:lnTo>
                    <a:pt x="286" y="68"/>
                  </a:lnTo>
                  <a:lnTo>
                    <a:pt x="285" y="68"/>
                  </a:lnTo>
                  <a:lnTo>
                    <a:pt x="282" y="68"/>
                  </a:lnTo>
                  <a:lnTo>
                    <a:pt x="282" y="68"/>
                  </a:lnTo>
                  <a:lnTo>
                    <a:pt x="278" y="68"/>
                  </a:lnTo>
                  <a:lnTo>
                    <a:pt x="274" y="68"/>
                  </a:lnTo>
                  <a:lnTo>
                    <a:pt x="269" y="68"/>
                  </a:lnTo>
                  <a:lnTo>
                    <a:pt x="265" y="68"/>
                  </a:lnTo>
                  <a:lnTo>
                    <a:pt x="259" y="69"/>
                  </a:lnTo>
                  <a:lnTo>
                    <a:pt x="253" y="71"/>
                  </a:lnTo>
                  <a:lnTo>
                    <a:pt x="253" y="71"/>
                  </a:lnTo>
                  <a:lnTo>
                    <a:pt x="249" y="72"/>
                  </a:lnTo>
                  <a:lnTo>
                    <a:pt x="245" y="73"/>
                  </a:lnTo>
                  <a:lnTo>
                    <a:pt x="244" y="73"/>
                  </a:lnTo>
                  <a:lnTo>
                    <a:pt x="239" y="75"/>
                  </a:lnTo>
                  <a:lnTo>
                    <a:pt x="233" y="79"/>
                  </a:lnTo>
                  <a:lnTo>
                    <a:pt x="227" y="82"/>
                  </a:lnTo>
                  <a:lnTo>
                    <a:pt x="221" y="87"/>
                  </a:lnTo>
                  <a:lnTo>
                    <a:pt x="217" y="94"/>
                  </a:lnTo>
                  <a:lnTo>
                    <a:pt x="214" y="103"/>
                  </a:lnTo>
                  <a:lnTo>
                    <a:pt x="214" y="109"/>
                  </a:lnTo>
                  <a:lnTo>
                    <a:pt x="216" y="113"/>
                  </a:lnTo>
                  <a:lnTo>
                    <a:pt x="218" y="118"/>
                  </a:lnTo>
                  <a:lnTo>
                    <a:pt x="220" y="122"/>
                  </a:lnTo>
                  <a:lnTo>
                    <a:pt x="224" y="125"/>
                  </a:lnTo>
                  <a:lnTo>
                    <a:pt x="228" y="128"/>
                  </a:lnTo>
                  <a:lnTo>
                    <a:pt x="228" y="164"/>
                  </a:lnTo>
                  <a:lnTo>
                    <a:pt x="226" y="163"/>
                  </a:lnTo>
                  <a:lnTo>
                    <a:pt x="221" y="160"/>
                  </a:lnTo>
                  <a:lnTo>
                    <a:pt x="216" y="155"/>
                  </a:lnTo>
                  <a:lnTo>
                    <a:pt x="211" y="151"/>
                  </a:lnTo>
                  <a:lnTo>
                    <a:pt x="207" y="147"/>
                  </a:lnTo>
                  <a:lnTo>
                    <a:pt x="203" y="142"/>
                  </a:lnTo>
                  <a:lnTo>
                    <a:pt x="199" y="137"/>
                  </a:lnTo>
                  <a:lnTo>
                    <a:pt x="196" y="130"/>
                  </a:lnTo>
                  <a:lnTo>
                    <a:pt x="194" y="127"/>
                  </a:lnTo>
                  <a:lnTo>
                    <a:pt x="192" y="121"/>
                  </a:lnTo>
                  <a:lnTo>
                    <a:pt x="190" y="113"/>
                  </a:lnTo>
                  <a:lnTo>
                    <a:pt x="189" y="108"/>
                  </a:lnTo>
                  <a:lnTo>
                    <a:pt x="189" y="103"/>
                  </a:lnTo>
                  <a:lnTo>
                    <a:pt x="191" y="90"/>
                  </a:lnTo>
                  <a:lnTo>
                    <a:pt x="197" y="79"/>
                  </a:lnTo>
                  <a:lnTo>
                    <a:pt x="204" y="69"/>
                  </a:lnTo>
                  <a:lnTo>
                    <a:pt x="213" y="61"/>
                  </a:lnTo>
                  <a:lnTo>
                    <a:pt x="220" y="55"/>
                  </a:lnTo>
                  <a:lnTo>
                    <a:pt x="227" y="52"/>
                  </a:lnTo>
                  <a:lnTo>
                    <a:pt x="229" y="51"/>
                  </a:lnTo>
                  <a:lnTo>
                    <a:pt x="232" y="50"/>
                  </a:lnTo>
                  <a:lnTo>
                    <a:pt x="238" y="48"/>
                  </a:lnTo>
                  <a:lnTo>
                    <a:pt x="243" y="47"/>
                  </a:lnTo>
                  <a:lnTo>
                    <a:pt x="243" y="46"/>
                  </a:lnTo>
                  <a:lnTo>
                    <a:pt x="244" y="46"/>
                  </a:lnTo>
                  <a:lnTo>
                    <a:pt x="245" y="46"/>
                  </a:lnTo>
                  <a:lnTo>
                    <a:pt x="246" y="46"/>
                  </a:lnTo>
                  <a:lnTo>
                    <a:pt x="248" y="46"/>
                  </a:lnTo>
                  <a:lnTo>
                    <a:pt x="249" y="45"/>
                  </a:lnTo>
                  <a:lnTo>
                    <a:pt x="251" y="45"/>
                  </a:lnTo>
                  <a:lnTo>
                    <a:pt x="252" y="45"/>
                  </a:lnTo>
                  <a:lnTo>
                    <a:pt x="253" y="45"/>
                  </a:lnTo>
                  <a:lnTo>
                    <a:pt x="256" y="44"/>
                  </a:lnTo>
                  <a:lnTo>
                    <a:pt x="258" y="44"/>
                  </a:lnTo>
                  <a:lnTo>
                    <a:pt x="260" y="44"/>
                  </a:lnTo>
                  <a:lnTo>
                    <a:pt x="261" y="44"/>
                  </a:lnTo>
                  <a:lnTo>
                    <a:pt x="262" y="44"/>
                  </a:lnTo>
                  <a:lnTo>
                    <a:pt x="267" y="44"/>
                  </a:lnTo>
                  <a:close/>
                  <a:moveTo>
                    <a:pt x="232" y="13"/>
                  </a:moveTo>
                  <a:lnTo>
                    <a:pt x="253" y="13"/>
                  </a:lnTo>
                  <a:lnTo>
                    <a:pt x="253" y="39"/>
                  </a:lnTo>
                  <a:lnTo>
                    <a:pt x="249" y="39"/>
                  </a:lnTo>
                  <a:lnTo>
                    <a:pt x="246" y="40"/>
                  </a:lnTo>
                  <a:lnTo>
                    <a:pt x="244" y="41"/>
                  </a:lnTo>
                  <a:lnTo>
                    <a:pt x="242" y="41"/>
                  </a:lnTo>
                  <a:lnTo>
                    <a:pt x="241" y="41"/>
                  </a:lnTo>
                  <a:lnTo>
                    <a:pt x="237" y="42"/>
                  </a:lnTo>
                  <a:lnTo>
                    <a:pt x="232" y="43"/>
                  </a:lnTo>
                  <a:lnTo>
                    <a:pt x="232" y="13"/>
                  </a:lnTo>
                  <a:close/>
                  <a:moveTo>
                    <a:pt x="181" y="4"/>
                  </a:moveTo>
                  <a:lnTo>
                    <a:pt x="181" y="131"/>
                  </a:lnTo>
                  <a:lnTo>
                    <a:pt x="74" y="68"/>
                  </a:lnTo>
                  <a:lnTo>
                    <a:pt x="11" y="181"/>
                  </a:lnTo>
                  <a:lnTo>
                    <a:pt x="118" y="245"/>
                  </a:lnTo>
                  <a:lnTo>
                    <a:pt x="11" y="308"/>
                  </a:lnTo>
                  <a:lnTo>
                    <a:pt x="74" y="422"/>
                  </a:lnTo>
                  <a:lnTo>
                    <a:pt x="181" y="357"/>
                  </a:lnTo>
                  <a:lnTo>
                    <a:pt x="181" y="485"/>
                  </a:lnTo>
                  <a:lnTo>
                    <a:pt x="307" y="485"/>
                  </a:lnTo>
                  <a:lnTo>
                    <a:pt x="307" y="357"/>
                  </a:lnTo>
                  <a:lnTo>
                    <a:pt x="413" y="422"/>
                  </a:lnTo>
                  <a:lnTo>
                    <a:pt x="478" y="308"/>
                  </a:lnTo>
                  <a:lnTo>
                    <a:pt x="370" y="245"/>
                  </a:lnTo>
                  <a:lnTo>
                    <a:pt x="478" y="181"/>
                  </a:lnTo>
                  <a:lnTo>
                    <a:pt x="413" y="68"/>
                  </a:lnTo>
                  <a:lnTo>
                    <a:pt x="307" y="131"/>
                  </a:lnTo>
                  <a:lnTo>
                    <a:pt x="307" y="4"/>
                  </a:lnTo>
                  <a:lnTo>
                    <a:pt x="181" y="4"/>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21" name="Freeform 33"/>
            <p:cNvSpPr>
              <a:spLocks/>
            </p:cNvSpPr>
            <p:nvPr/>
          </p:nvSpPr>
          <p:spPr bwMode="auto">
            <a:xfrm>
              <a:off x="790575" y="5151438"/>
              <a:ext cx="777875" cy="776288"/>
            </a:xfrm>
            <a:custGeom>
              <a:avLst/>
              <a:gdLst>
                <a:gd name="T0" fmla="*/ 490 w 490"/>
                <a:gd name="T1" fmla="*/ 489 h 489"/>
                <a:gd name="T2" fmla="*/ 482 w 490"/>
                <a:gd name="T3" fmla="*/ 396 h 489"/>
                <a:gd name="T4" fmla="*/ 456 w 490"/>
                <a:gd name="T5" fmla="*/ 256 h 489"/>
                <a:gd name="T6" fmla="*/ 384 w 490"/>
                <a:gd name="T7" fmla="*/ 139 h 489"/>
                <a:gd name="T8" fmla="*/ 277 w 490"/>
                <a:gd name="T9" fmla="*/ 54 h 489"/>
                <a:gd name="T10" fmla="*/ 143 w 490"/>
                <a:gd name="T11" fmla="*/ 11 h 489"/>
                <a:gd name="T12" fmla="*/ 0 w 490"/>
                <a:gd name="T13" fmla="*/ 21 h 489"/>
                <a:gd name="T14" fmla="*/ 93 w 490"/>
                <a:gd name="T15" fmla="*/ 28 h 489"/>
                <a:gd name="T16" fmla="*/ 240 w 490"/>
                <a:gd name="T17" fmla="*/ 74 h 489"/>
                <a:gd name="T18" fmla="*/ 358 w 490"/>
                <a:gd name="T19" fmla="*/ 168 h 489"/>
                <a:gd name="T20" fmla="*/ 437 w 490"/>
                <a:gd name="T21" fmla="*/ 298 h 489"/>
                <a:gd name="T22" fmla="*/ 466 w 490"/>
                <a:gd name="T23" fmla="*/ 451 h 489"/>
                <a:gd name="T24" fmla="*/ 420 w 490"/>
                <a:gd name="T25" fmla="*/ 449 h 489"/>
                <a:gd name="T26" fmla="*/ 411 w 490"/>
                <a:gd name="T27" fmla="*/ 317 h 489"/>
                <a:gd name="T28" fmla="*/ 352 w 490"/>
                <a:gd name="T29" fmla="*/ 201 h 489"/>
                <a:gd name="T30" fmla="*/ 254 w 490"/>
                <a:gd name="T31" fmla="*/ 114 h 489"/>
                <a:gd name="T32" fmla="*/ 128 w 490"/>
                <a:gd name="T33" fmla="*/ 71 h 489"/>
                <a:gd name="T34" fmla="*/ 0 w 490"/>
                <a:gd name="T35" fmla="*/ 78 h 489"/>
                <a:gd name="T36" fmla="*/ 80 w 490"/>
                <a:gd name="T37" fmla="*/ 85 h 489"/>
                <a:gd name="T38" fmla="*/ 209 w 490"/>
                <a:gd name="T39" fmla="*/ 126 h 489"/>
                <a:gd name="T40" fmla="*/ 314 w 490"/>
                <a:gd name="T41" fmla="*/ 208 h 489"/>
                <a:gd name="T42" fmla="*/ 383 w 490"/>
                <a:gd name="T43" fmla="*/ 322 h 489"/>
                <a:gd name="T44" fmla="*/ 408 w 490"/>
                <a:gd name="T45" fmla="*/ 457 h 489"/>
                <a:gd name="T46" fmla="*/ 361 w 490"/>
                <a:gd name="T47" fmla="*/ 455 h 489"/>
                <a:gd name="T48" fmla="*/ 351 w 490"/>
                <a:gd name="T49" fmla="*/ 336 h 489"/>
                <a:gd name="T50" fmla="*/ 291 w 490"/>
                <a:gd name="T51" fmla="*/ 228 h 489"/>
                <a:gd name="T52" fmla="*/ 193 w 490"/>
                <a:gd name="T53" fmla="*/ 154 h 489"/>
                <a:gd name="T54" fmla="*/ 69 w 490"/>
                <a:gd name="T55" fmla="*/ 127 h 489"/>
                <a:gd name="T56" fmla="*/ 0 w 490"/>
                <a:gd name="T57" fmla="*/ 141 h 489"/>
                <a:gd name="T58" fmla="*/ 114 w 490"/>
                <a:gd name="T59" fmla="*/ 151 h 489"/>
                <a:gd name="T60" fmla="*/ 225 w 490"/>
                <a:gd name="T61" fmla="*/ 207 h 489"/>
                <a:gd name="T62" fmla="*/ 306 w 490"/>
                <a:gd name="T63" fmla="*/ 300 h 489"/>
                <a:gd name="T64" fmla="*/ 348 w 490"/>
                <a:gd name="T65" fmla="*/ 420 h 489"/>
                <a:gd name="T66" fmla="*/ 298 w 490"/>
                <a:gd name="T67" fmla="*/ 489 h 489"/>
                <a:gd name="T68" fmla="*/ 300 w 490"/>
                <a:gd name="T69" fmla="*/ 393 h 489"/>
                <a:gd name="T70" fmla="*/ 256 w 490"/>
                <a:gd name="T71" fmla="*/ 288 h 489"/>
                <a:gd name="T72" fmla="*/ 171 w 490"/>
                <a:gd name="T73" fmla="*/ 214 h 489"/>
                <a:gd name="T74" fmla="*/ 57 w 490"/>
                <a:gd name="T75" fmla="*/ 187 h 489"/>
                <a:gd name="T76" fmla="*/ 0 w 490"/>
                <a:gd name="T77" fmla="*/ 198 h 489"/>
                <a:gd name="T78" fmla="*/ 100 w 490"/>
                <a:gd name="T79" fmla="*/ 208 h 489"/>
                <a:gd name="T80" fmla="*/ 200 w 490"/>
                <a:gd name="T81" fmla="*/ 264 h 489"/>
                <a:gd name="T82" fmla="*/ 268 w 490"/>
                <a:gd name="T83" fmla="*/ 354 h 489"/>
                <a:gd name="T84" fmla="*/ 294 w 490"/>
                <a:gd name="T85" fmla="*/ 469 h 489"/>
                <a:gd name="T86" fmla="*/ 243 w 490"/>
                <a:gd name="T87" fmla="*/ 468 h 489"/>
                <a:gd name="T88" fmla="*/ 232 w 490"/>
                <a:gd name="T89" fmla="*/ 376 h 489"/>
                <a:gd name="T90" fmla="*/ 173 w 490"/>
                <a:gd name="T91" fmla="*/ 293 h 489"/>
                <a:gd name="T92" fmla="*/ 80 w 490"/>
                <a:gd name="T93" fmla="*/ 249 h 489"/>
                <a:gd name="T94" fmla="*/ 0 w 490"/>
                <a:gd name="T95" fmla="*/ 251 h 489"/>
                <a:gd name="T96" fmla="*/ 52 w 490"/>
                <a:gd name="T97" fmla="*/ 258 h 489"/>
                <a:gd name="T98" fmla="*/ 146 w 490"/>
                <a:gd name="T99" fmla="*/ 296 h 489"/>
                <a:gd name="T100" fmla="*/ 212 w 490"/>
                <a:gd name="T101" fmla="*/ 373 h 489"/>
                <a:gd name="T102" fmla="*/ 236 w 490"/>
                <a:gd name="T103" fmla="*/ 474 h 489"/>
                <a:gd name="T104" fmla="*/ 184 w 490"/>
                <a:gd name="T105" fmla="*/ 474 h 489"/>
                <a:gd name="T106" fmla="*/ 173 w 490"/>
                <a:gd name="T107" fmla="*/ 399 h 489"/>
                <a:gd name="T108" fmla="*/ 118 w 490"/>
                <a:gd name="T109" fmla="*/ 331 h 489"/>
                <a:gd name="T110" fmla="*/ 32 w 490"/>
                <a:gd name="T111" fmla="*/ 305 h 489"/>
                <a:gd name="T112" fmla="*/ 0 w 490"/>
                <a:gd name="T113" fmla="*/ 312 h 489"/>
                <a:gd name="T114" fmla="*/ 68 w 490"/>
                <a:gd name="T115" fmla="*/ 322 h 489"/>
                <a:gd name="T116" fmla="*/ 139 w 490"/>
                <a:gd name="T117" fmla="*/ 372 h 489"/>
                <a:gd name="T118" fmla="*/ 176 w 490"/>
                <a:gd name="T119" fmla="*/ 450 h 489"/>
                <a:gd name="T120" fmla="*/ 0 w 490"/>
                <a:gd name="T1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89">
                  <a:moveTo>
                    <a:pt x="0" y="0"/>
                  </a:moveTo>
                  <a:lnTo>
                    <a:pt x="490" y="0"/>
                  </a:lnTo>
                  <a:lnTo>
                    <a:pt x="490" y="489"/>
                  </a:lnTo>
                  <a:lnTo>
                    <a:pt x="471" y="489"/>
                  </a:lnTo>
                  <a:lnTo>
                    <a:pt x="479" y="444"/>
                  </a:lnTo>
                  <a:lnTo>
                    <a:pt x="482" y="396"/>
                  </a:lnTo>
                  <a:lnTo>
                    <a:pt x="479" y="347"/>
                  </a:lnTo>
                  <a:lnTo>
                    <a:pt x="470" y="301"/>
                  </a:lnTo>
                  <a:lnTo>
                    <a:pt x="456" y="256"/>
                  </a:lnTo>
                  <a:lnTo>
                    <a:pt x="437" y="214"/>
                  </a:lnTo>
                  <a:lnTo>
                    <a:pt x="413" y="174"/>
                  </a:lnTo>
                  <a:lnTo>
                    <a:pt x="384" y="139"/>
                  </a:lnTo>
                  <a:lnTo>
                    <a:pt x="352" y="106"/>
                  </a:lnTo>
                  <a:lnTo>
                    <a:pt x="316" y="78"/>
                  </a:lnTo>
                  <a:lnTo>
                    <a:pt x="277" y="54"/>
                  </a:lnTo>
                  <a:lnTo>
                    <a:pt x="235" y="34"/>
                  </a:lnTo>
                  <a:lnTo>
                    <a:pt x="189" y="21"/>
                  </a:lnTo>
                  <a:lnTo>
                    <a:pt x="143" y="11"/>
                  </a:lnTo>
                  <a:lnTo>
                    <a:pt x="95" y="8"/>
                  </a:lnTo>
                  <a:lnTo>
                    <a:pt x="46" y="11"/>
                  </a:lnTo>
                  <a:lnTo>
                    <a:pt x="0" y="21"/>
                  </a:lnTo>
                  <a:lnTo>
                    <a:pt x="0" y="26"/>
                  </a:lnTo>
                  <a:lnTo>
                    <a:pt x="39" y="25"/>
                  </a:lnTo>
                  <a:lnTo>
                    <a:pt x="93" y="28"/>
                  </a:lnTo>
                  <a:lnTo>
                    <a:pt x="144" y="38"/>
                  </a:lnTo>
                  <a:lnTo>
                    <a:pt x="194" y="53"/>
                  </a:lnTo>
                  <a:lnTo>
                    <a:pt x="240" y="74"/>
                  </a:lnTo>
                  <a:lnTo>
                    <a:pt x="283" y="101"/>
                  </a:lnTo>
                  <a:lnTo>
                    <a:pt x="322" y="132"/>
                  </a:lnTo>
                  <a:lnTo>
                    <a:pt x="358" y="168"/>
                  </a:lnTo>
                  <a:lnTo>
                    <a:pt x="390" y="207"/>
                  </a:lnTo>
                  <a:lnTo>
                    <a:pt x="416" y="251"/>
                  </a:lnTo>
                  <a:lnTo>
                    <a:pt x="437" y="298"/>
                  </a:lnTo>
                  <a:lnTo>
                    <a:pt x="453" y="346"/>
                  </a:lnTo>
                  <a:lnTo>
                    <a:pt x="462" y="397"/>
                  </a:lnTo>
                  <a:lnTo>
                    <a:pt x="466" y="451"/>
                  </a:lnTo>
                  <a:lnTo>
                    <a:pt x="464" y="489"/>
                  </a:lnTo>
                  <a:lnTo>
                    <a:pt x="413" y="489"/>
                  </a:lnTo>
                  <a:lnTo>
                    <a:pt x="420" y="449"/>
                  </a:lnTo>
                  <a:lnTo>
                    <a:pt x="422" y="408"/>
                  </a:lnTo>
                  <a:lnTo>
                    <a:pt x="419" y="363"/>
                  </a:lnTo>
                  <a:lnTo>
                    <a:pt x="411" y="317"/>
                  </a:lnTo>
                  <a:lnTo>
                    <a:pt x="396" y="275"/>
                  </a:lnTo>
                  <a:lnTo>
                    <a:pt x="376" y="236"/>
                  </a:lnTo>
                  <a:lnTo>
                    <a:pt x="352" y="201"/>
                  </a:lnTo>
                  <a:lnTo>
                    <a:pt x="323" y="168"/>
                  </a:lnTo>
                  <a:lnTo>
                    <a:pt x="290" y="139"/>
                  </a:lnTo>
                  <a:lnTo>
                    <a:pt x="254" y="114"/>
                  </a:lnTo>
                  <a:lnTo>
                    <a:pt x="215" y="94"/>
                  </a:lnTo>
                  <a:lnTo>
                    <a:pt x="173" y="80"/>
                  </a:lnTo>
                  <a:lnTo>
                    <a:pt x="128" y="71"/>
                  </a:lnTo>
                  <a:lnTo>
                    <a:pt x="82" y="68"/>
                  </a:lnTo>
                  <a:lnTo>
                    <a:pt x="40" y="70"/>
                  </a:lnTo>
                  <a:lnTo>
                    <a:pt x="0" y="78"/>
                  </a:lnTo>
                  <a:lnTo>
                    <a:pt x="0" y="84"/>
                  </a:lnTo>
                  <a:lnTo>
                    <a:pt x="33" y="82"/>
                  </a:lnTo>
                  <a:lnTo>
                    <a:pt x="80" y="85"/>
                  </a:lnTo>
                  <a:lnTo>
                    <a:pt x="125" y="93"/>
                  </a:lnTo>
                  <a:lnTo>
                    <a:pt x="168" y="107"/>
                  </a:lnTo>
                  <a:lnTo>
                    <a:pt x="209" y="126"/>
                  </a:lnTo>
                  <a:lnTo>
                    <a:pt x="247" y="149"/>
                  </a:lnTo>
                  <a:lnTo>
                    <a:pt x="282" y="176"/>
                  </a:lnTo>
                  <a:lnTo>
                    <a:pt x="314" y="208"/>
                  </a:lnTo>
                  <a:lnTo>
                    <a:pt x="341" y="243"/>
                  </a:lnTo>
                  <a:lnTo>
                    <a:pt x="364" y="281"/>
                  </a:lnTo>
                  <a:lnTo>
                    <a:pt x="383" y="322"/>
                  </a:lnTo>
                  <a:lnTo>
                    <a:pt x="397" y="365"/>
                  </a:lnTo>
                  <a:lnTo>
                    <a:pt x="405" y="410"/>
                  </a:lnTo>
                  <a:lnTo>
                    <a:pt x="408" y="457"/>
                  </a:lnTo>
                  <a:lnTo>
                    <a:pt x="407" y="489"/>
                  </a:lnTo>
                  <a:lnTo>
                    <a:pt x="355" y="489"/>
                  </a:lnTo>
                  <a:lnTo>
                    <a:pt x="361" y="455"/>
                  </a:lnTo>
                  <a:lnTo>
                    <a:pt x="363" y="421"/>
                  </a:lnTo>
                  <a:lnTo>
                    <a:pt x="360" y="377"/>
                  </a:lnTo>
                  <a:lnTo>
                    <a:pt x="351" y="336"/>
                  </a:lnTo>
                  <a:lnTo>
                    <a:pt x="336" y="298"/>
                  </a:lnTo>
                  <a:lnTo>
                    <a:pt x="316" y="261"/>
                  </a:lnTo>
                  <a:lnTo>
                    <a:pt x="291" y="228"/>
                  </a:lnTo>
                  <a:lnTo>
                    <a:pt x="262" y="200"/>
                  </a:lnTo>
                  <a:lnTo>
                    <a:pt x="229" y="174"/>
                  </a:lnTo>
                  <a:lnTo>
                    <a:pt x="193" y="154"/>
                  </a:lnTo>
                  <a:lnTo>
                    <a:pt x="154" y="140"/>
                  </a:lnTo>
                  <a:lnTo>
                    <a:pt x="113" y="130"/>
                  </a:lnTo>
                  <a:lnTo>
                    <a:pt x="69" y="127"/>
                  </a:lnTo>
                  <a:lnTo>
                    <a:pt x="34" y="129"/>
                  </a:lnTo>
                  <a:lnTo>
                    <a:pt x="0" y="135"/>
                  </a:lnTo>
                  <a:lnTo>
                    <a:pt x="0" y="141"/>
                  </a:lnTo>
                  <a:lnTo>
                    <a:pt x="27" y="140"/>
                  </a:lnTo>
                  <a:lnTo>
                    <a:pt x="72" y="143"/>
                  </a:lnTo>
                  <a:lnTo>
                    <a:pt x="114" y="151"/>
                  </a:lnTo>
                  <a:lnTo>
                    <a:pt x="154" y="165"/>
                  </a:lnTo>
                  <a:lnTo>
                    <a:pt x="191" y="184"/>
                  </a:lnTo>
                  <a:lnTo>
                    <a:pt x="225" y="207"/>
                  </a:lnTo>
                  <a:lnTo>
                    <a:pt x="256" y="234"/>
                  </a:lnTo>
                  <a:lnTo>
                    <a:pt x="283" y="265"/>
                  </a:lnTo>
                  <a:lnTo>
                    <a:pt x="306" y="300"/>
                  </a:lnTo>
                  <a:lnTo>
                    <a:pt x="325" y="337"/>
                  </a:lnTo>
                  <a:lnTo>
                    <a:pt x="339" y="377"/>
                  </a:lnTo>
                  <a:lnTo>
                    <a:pt x="348" y="420"/>
                  </a:lnTo>
                  <a:lnTo>
                    <a:pt x="351" y="463"/>
                  </a:lnTo>
                  <a:lnTo>
                    <a:pt x="350" y="489"/>
                  </a:lnTo>
                  <a:lnTo>
                    <a:pt x="298" y="489"/>
                  </a:lnTo>
                  <a:lnTo>
                    <a:pt x="302" y="462"/>
                  </a:lnTo>
                  <a:lnTo>
                    <a:pt x="304" y="433"/>
                  </a:lnTo>
                  <a:lnTo>
                    <a:pt x="300" y="393"/>
                  </a:lnTo>
                  <a:lnTo>
                    <a:pt x="292" y="355"/>
                  </a:lnTo>
                  <a:lnTo>
                    <a:pt x="276" y="320"/>
                  </a:lnTo>
                  <a:lnTo>
                    <a:pt x="256" y="288"/>
                  </a:lnTo>
                  <a:lnTo>
                    <a:pt x="232" y="259"/>
                  </a:lnTo>
                  <a:lnTo>
                    <a:pt x="202" y="234"/>
                  </a:lnTo>
                  <a:lnTo>
                    <a:pt x="171" y="214"/>
                  </a:lnTo>
                  <a:lnTo>
                    <a:pt x="135" y="200"/>
                  </a:lnTo>
                  <a:lnTo>
                    <a:pt x="97" y="190"/>
                  </a:lnTo>
                  <a:lnTo>
                    <a:pt x="57" y="187"/>
                  </a:lnTo>
                  <a:lnTo>
                    <a:pt x="27" y="188"/>
                  </a:lnTo>
                  <a:lnTo>
                    <a:pt x="0" y="193"/>
                  </a:lnTo>
                  <a:lnTo>
                    <a:pt x="0" y="198"/>
                  </a:lnTo>
                  <a:lnTo>
                    <a:pt x="21" y="196"/>
                  </a:lnTo>
                  <a:lnTo>
                    <a:pt x="62" y="200"/>
                  </a:lnTo>
                  <a:lnTo>
                    <a:pt x="100" y="208"/>
                  </a:lnTo>
                  <a:lnTo>
                    <a:pt x="136" y="222"/>
                  </a:lnTo>
                  <a:lnTo>
                    <a:pt x="169" y="241"/>
                  </a:lnTo>
                  <a:lnTo>
                    <a:pt x="200" y="264"/>
                  </a:lnTo>
                  <a:lnTo>
                    <a:pt x="226" y="290"/>
                  </a:lnTo>
                  <a:lnTo>
                    <a:pt x="249" y="321"/>
                  </a:lnTo>
                  <a:lnTo>
                    <a:pt x="268" y="354"/>
                  </a:lnTo>
                  <a:lnTo>
                    <a:pt x="282" y="390"/>
                  </a:lnTo>
                  <a:lnTo>
                    <a:pt x="291" y="429"/>
                  </a:lnTo>
                  <a:lnTo>
                    <a:pt x="294" y="469"/>
                  </a:lnTo>
                  <a:lnTo>
                    <a:pt x="293" y="489"/>
                  </a:lnTo>
                  <a:lnTo>
                    <a:pt x="240" y="489"/>
                  </a:lnTo>
                  <a:lnTo>
                    <a:pt x="243" y="468"/>
                  </a:lnTo>
                  <a:lnTo>
                    <a:pt x="244" y="446"/>
                  </a:lnTo>
                  <a:lnTo>
                    <a:pt x="241" y="410"/>
                  </a:lnTo>
                  <a:lnTo>
                    <a:pt x="232" y="376"/>
                  </a:lnTo>
                  <a:lnTo>
                    <a:pt x="217" y="345"/>
                  </a:lnTo>
                  <a:lnTo>
                    <a:pt x="197" y="317"/>
                  </a:lnTo>
                  <a:lnTo>
                    <a:pt x="173" y="293"/>
                  </a:lnTo>
                  <a:lnTo>
                    <a:pt x="145" y="273"/>
                  </a:lnTo>
                  <a:lnTo>
                    <a:pt x="114" y="259"/>
                  </a:lnTo>
                  <a:lnTo>
                    <a:pt x="80" y="249"/>
                  </a:lnTo>
                  <a:lnTo>
                    <a:pt x="44" y="246"/>
                  </a:lnTo>
                  <a:lnTo>
                    <a:pt x="22" y="247"/>
                  </a:lnTo>
                  <a:lnTo>
                    <a:pt x="0" y="251"/>
                  </a:lnTo>
                  <a:lnTo>
                    <a:pt x="0" y="254"/>
                  </a:lnTo>
                  <a:lnTo>
                    <a:pt x="16" y="254"/>
                  </a:lnTo>
                  <a:lnTo>
                    <a:pt x="52" y="258"/>
                  </a:lnTo>
                  <a:lnTo>
                    <a:pt x="85" y="266"/>
                  </a:lnTo>
                  <a:lnTo>
                    <a:pt x="117" y="279"/>
                  </a:lnTo>
                  <a:lnTo>
                    <a:pt x="146" y="296"/>
                  </a:lnTo>
                  <a:lnTo>
                    <a:pt x="172" y="319"/>
                  </a:lnTo>
                  <a:lnTo>
                    <a:pt x="194" y="345"/>
                  </a:lnTo>
                  <a:lnTo>
                    <a:pt x="212" y="373"/>
                  </a:lnTo>
                  <a:lnTo>
                    <a:pt x="225" y="405"/>
                  </a:lnTo>
                  <a:lnTo>
                    <a:pt x="234" y="438"/>
                  </a:lnTo>
                  <a:lnTo>
                    <a:pt x="236" y="474"/>
                  </a:lnTo>
                  <a:lnTo>
                    <a:pt x="236" y="489"/>
                  </a:lnTo>
                  <a:lnTo>
                    <a:pt x="182" y="489"/>
                  </a:lnTo>
                  <a:lnTo>
                    <a:pt x="184" y="474"/>
                  </a:lnTo>
                  <a:lnTo>
                    <a:pt x="185" y="458"/>
                  </a:lnTo>
                  <a:lnTo>
                    <a:pt x="182" y="428"/>
                  </a:lnTo>
                  <a:lnTo>
                    <a:pt x="173" y="399"/>
                  </a:lnTo>
                  <a:lnTo>
                    <a:pt x="159" y="373"/>
                  </a:lnTo>
                  <a:lnTo>
                    <a:pt x="140" y="350"/>
                  </a:lnTo>
                  <a:lnTo>
                    <a:pt x="118" y="331"/>
                  </a:lnTo>
                  <a:lnTo>
                    <a:pt x="92" y="317"/>
                  </a:lnTo>
                  <a:lnTo>
                    <a:pt x="62" y="308"/>
                  </a:lnTo>
                  <a:lnTo>
                    <a:pt x="32" y="305"/>
                  </a:lnTo>
                  <a:lnTo>
                    <a:pt x="16" y="306"/>
                  </a:lnTo>
                  <a:lnTo>
                    <a:pt x="0" y="309"/>
                  </a:lnTo>
                  <a:lnTo>
                    <a:pt x="0" y="312"/>
                  </a:lnTo>
                  <a:lnTo>
                    <a:pt x="9" y="311"/>
                  </a:lnTo>
                  <a:lnTo>
                    <a:pt x="40" y="314"/>
                  </a:lnTo>
                  <a:lnTo>
                    <a:pt x="68" y="322"/>
                  </a:lnTo>
                  <a:lnTo>
                    <a:pt x="95" y="334"/>
                  </a:lnTo>
                  <a:lnTo>
                    <a:pt x="119" y="351"/>
                  </a:lnTo>
                  <a:lnTo>
                    <a:pt x="139" y="372"/>
                  </a:lnTo>
                  <a:lnTo>
                    <a:pt x="156" y="395"/>
                  </a:lnTo>
                  <a:lnTo>
                    <a:pt x="168" y="422"/>
                  </a:lnTo>
                  <a:lnTo>
                    <a:pt x="176" y="450"/>
                  </a:lnTo>
                  <a:lnTo>
                    <a:pt x="179" y="481"/>
                  </a:lnTo>
                  <a:lnTo>
                    <a:pt x="17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22" name="Freeform 34"/>
            <p:cNvSpPr>
              <a:spLocks noEditPoints="1"/>
            </p:cNvSpPr>
            <p:nvPr/>
          </p:nvSpPr>
          <p:spPr bwMode="auto">
            <a:xfrm>
              <a:off x="1606550" y="4337050"/>
              <a:ext cx="774700" cy="776288"/>
            </a:xfrm>
            <a:custGeom>
              <a:avLst/>
              <a:gdLst>
                <a:gd name="T0" fmla="*/ 272 w 488"/>
                <a:gd name="T1" fmla="*/ 40 h 489"/>
                <a:gd name="T2" fmla="*/ 243 w 488"/>
                <a:gd name="T3" fmla="*/ 100 h 489"/>
                <a:gd name="T4" fmla="*/ 208 w 488"/>
                <a:gd name="T5" fmla="*/ 128 h 489"/>
                <a:gd name="T6" fmla="*/ 184 w 488"/>
                <a:gd name="T7" fmla="*/ 135 h 489"/>
                <a:gd name="T8" fmla="*/ 177 w 488"/>
                <a:gd name="T9" fmla="*/ 156 h 489"/>
                <a:gd name="T10" fmla="*/ 154 w 488"/>
                <a:gd name="T11" fmla="*/ 199 h 489"/>
                <a:gd name="T12" fmla="*/ 143 w 488"/>
                <a:gd name="T13" fmla="*/ 201 h 489"/>
                <a:gd name="T14" fmla="*/ 149 w 488"/>
                <a:gd name="T15" fmla="*/ 157 h 489"/>
                <a:gd name="T16" fmla="*/ 152 w 488"/>
                <a:gd name="T17" fmla="*/ 137 h 489"/>
                <a:gd name="T18" fmla="*/ 96 w 488"/>
                <a:gd name="T19" fmla="*/ 197 h 489"/>
                <a:gd name="T20" fmla="*/ 53 w 488"/>
                <a:gd name="T21" fmla="*/ 278 h 489"/>
                <a:gd name="T22" fmla="*/ 52 w 488"/>
                <a:gd name="T23" fmla="*/ 348 h 489"/>
                <a:gd name="T24" fmla="*/ 76 w 488"/>
                <a:gd name="T25" fmla="*/ 404 h 489"/>
                <a:gd name="T26" fmla="*/ 110 w 488"/>
                <a:gd name="T27" fmla="*/ 446 h 489"/>
                <a:gd name="T28" fmla="*/ 141 w 488"/>
                <a:gd name="T29" fmla="*/ 472 h 489"/>
                <a:gd name="T30" fmla="*/ 152 w 488"/>
                <a:gd name="T31" fmla="*/ 479 h 489"/>
                <a:gd name="T32" fmla="*/ 143 w 488"/>
                <a:gd name="T33" fmla="*/ 421 h 489"/>
                <a:gd name="T34" fmla="*/ 158 w 488"/>
                <a:gd name="T35" fmla="*/ 350 h 489"/>
                <a:gd name="T36" fmla="*/ 189 w 488"/>
                <a:gd name="T37" fmla="*/ 299 h 489"/>
                <a:gd name="T38" fmla="*/ 221 w 488"/>
                <a:gd name="T39" fmla="*/ 272 h 489"/>
                <a:gd name="T40" fmla="*/ 234 w 488"/>
                <a:gd name="T41" fmla="*/ 273 h 489"/>
                <a:gd name="T42" fmla="*/ 239 w 488"/>
                <a:gd name="T43" fmla="*/ 310 h 489"/>
                <a:gd name="T44" fmla="*/ 253 w 488"/>
                <a:gd name="T45" fmla="*/ 355 h 489"/>
                <a:gd name="T46" fmla="*/ 286 w 488"/>
                <a:gd name="T47" fmla="*/ 380 h 489"/>
                <a:gd name="T48" fmla="*/ 343 w 488"/>
                <a:gd name="T49" fmla="*/ 398 h 489"/>
                <a:gd name="T50" fmla="*/ 366 w 488"/>
                <a:gd name="T51" fmla="*/ 424 h 489"/>
                <a:gd name="T52" fmla="*/ 368 w 488"/>
                <a:gd name="T53" fmla="*/ 450 h 489"/>
                <a:gd name="T54" fmla="*/ 365 w 488"/>
                <a:gd name="T55" fmla="*/ 463 h 489"/>
                <a:gd name="T56" fmla="*/ 395 w 488"/>
                <a:gd name="T57" fmla="*/ 447 h 489"/>
                <a:gd name="T58" fmla="*/ 443 w 488"/>
                <a:gd name="T59" fmla="*/ 396 h 489"/>
                <a:gd name="T60" fmla="*/ 447 w 488"/>
                <a:gd name="T61" fmla="*/ 344 h 489"/>
                <a:gd name="T62" fmla="*/ 422 w 488"/>
                <a:gd name="T63" fmla="*/ 297 h 489"/>
                <a:gd name="T64" fmla="*/ 385 w 488"/>
                <a:gd name="T65" fmla="*/ 259 h 489"/>
                <a:gd name="T66" fmla="*/ 350 w 488"/>
                <a:gd name="T67" fmla="*/ 237 h 489"/>
                <a:gd name="T68" fmla="*/ 333 w 488"/>
                <a:gd name="T69" fmla="*/ 234 h 489"/>
                <a:gd name="T70" fmla="*/ 318 w 488"/>
                <a:gd name="T71" fmla="*/ 253 h 489"/>
                <a:gd name="T72" fmla="*/ 294 w 488"/>
                <a:gd name="T73" fmla="*/ 267 h 489"/>
                <a:gd name="T74" fmla="*/ 286 w 488"/>
                <a:gd name="T75" fmla="*/ 265 h 489"/>
                <a:gd name="T76" fmla="*/ 323 w 488"/>
                <a:gd name="T77" fmla="*/ 173 h 489"/>
                <a:gd name="T78" fmla="*/ 323 w 488"/>
                <a:gd name="T79" fmla="*/ 98 h 489"/>
                <a:gd name="T80" fmla="*/ 303 w 488"/>
                <a:gd name="T81" fmla="*/ 45 h 489"/>
                <a:gd name="T82" fmla="*/ 283 w 488"/>
                <a:gd name="T83" fmla="*/ 15 h 489"/>
                <a:gd name="T84" fmla="*/ 0 w 488"/>
                <a:gd name="T85" fmla="*/ 0 h 489"/>
                <a:gd name="T86" fmla="*/ 0 w 488"/>
                <a:gd name="T8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489">
                  <a:moveTo>
                    <a:pt x="279" y="11"/>
                  </a:moveTo>
                  <a:lnTo>
                    <a:pt x="279" y="11"/>
                  </a:lnTo>
                  <a:lnTo>
                    <a:pt x="272" y="40"/>
                  </a:lnTo>
                  <a:lnTo>
                    <a:pt x="264" y="64"/>
                  </a:lnTo>
                  <a:lnTo>
                    <a:pt x="253" y="84"/>
                  </a:lnTo>
                  <a:lnTo>
                    <a:pt x="243" y="100"/>
                  </a:lnTo>
                  <a:lnTo>
                    <a:pt x="231" y="112"/>
                  </a:lnTo>
                  <a:lnTo>
                    <a:pt x="220" y="121"/>
                  </a:lnTo>
                  <a:lnTo>
                    <a:pt x="208" y="128"/>
                  </a:lnTo>
                  <a:lnTo>
                    <a:pt x="199" y="132"/>
                  </a:lnTo>
                  <a:lnTo>
                    <a:pt x="190" y="134"/>
                  </a:lnTo>
                  <a:lnTo>
                    <a:pt x="184" y="135"/>
                  </a:lnTo>
                  <a:lnTo>
                    <a:pt x="181" y="135"/>
                  </a:lnTo>
                  <a:lnTo>
                    <a:pt x="181" y="136"/>
                  </a:lnTo>
                  <a:lnTo>
                    <a:pt x="177" y="156"/>
                  </a:lnTo>
                  <a:lnTo>
                    <a:pt x="170" y="174"/>
                  </a:lnTo>
                  <a:lnTo>
                    <a:pt x="162" y="189"/>
                  </a:lnTo>
                  <a:lnTo>
                    <a:pt x="154" y="199"/>
                  </a:lnTo>
                  <a:lnTo>
                    <a:pt x="147" y="208"/>
                  </a:lnTo>
                  <a:lnTo>
                    <a:pt x="143" y="212"/>
                  </a:lnTo>
                  <a:lnTo>
                    <a:pt x="143" y="201"/>
                  </a:lnTo>
                  <a:lnTo>
                    <a:pt x="144" y="188"/>
                  </a:lnTo>
                  <a:lnTo>
                    <a:pt x="146" y="172"/>
                  </a:lnTo>
                  <a:lnTo>
                    <a:pt x="149" y="157"/>
                  </a:lnTo>
                  <a:lnTo>
                    <a:pt x="151" y="146"/>
                  </a:lnTo>
                  <a:lnTo>
                    <a:pt x="152" y="137"/>
                  </a:lnTo>
                  <a:lnTo>
                    <a:pt x="152" y="137"/>
                  </a:lnTo>
                  <a:lnTo>
                    <a:pt x="151" y="137"/>
                  </a:lnTo>
                  <a:lnTo>
                    <a:pt x="120" y="168"/>
                  </a:lnTo>
                  <a:lnTo>
                    <a:pt x="96" y="197"/>
                  </a:lnTo>
                  <a:lnTo>
                    <a:pt x="76" y="225"/>
                  </a:lnTo>
                  <a:lnTo>
                    <a:pt x="63" y="253"/>
                  </a:lnTo>
                  <a:lnTo>
                    <a:pt x="53" y="278"/>
                  </a:lnTo>
                  <a:lnTo>
                    <a:pt x="49" y="303"/>
                  </a:lnTo>
                  <a:lnTo>
                    <a:pt x="49" y="326"/>
                  </a:lnTo>
                  <a:lnTo>
                    <a:pt x="52" y="348"/>
                  </a:lnTo>
                  <a:lnTo>
                    <a:pt x="58" y="369"/>
                  </a:lnTo>
                  <a:lnTo>
                    <a:pt x="66" y="388"/>
                  </a:lnTo>
                  <a:lnTo>
                    <a:pt x="76" y="404"/>
                  </a:lnTo>
                  <a:lnTo>
                    <a:pt x="86" y="420"/>
                  </a:lnTo>
                  <a:lnTo>
                    <a:pt x="98" y="434"/>
                  </a:lnTo>
                  <a:lnTo>
                    <a:pt x="110" y="446"/>
                  </a:lnTo>
                  <a:lnTo>
                    <a:pt x="121" y="457"/>
                  </a:lnTo>
                  <a:lnTo>
                    <a:pt x="131" y="465"/>
                  </a:lnTo>
                  <a:lnTo>
                    <a:pt x="141" y="472"/>
                  </a:lnTo>
                  <a:lnTo>
                    <a:pt x="147" y="477"/>
                  </a:lnTo>
                  <a:lnTo>
                    <a:pt x="151" y="479"/>
                  </a:lnTo>
                  <a:lnTo>
                    <a:pt x="152" y="479"/>
                  </a:lnTo>
                  <a:lnTo>
                    <a:pt x="152" y="479"/>
                  </a:lnTo>
                  <a:lnTo>
                    <a:pt x="146" y="450"/>
                  </a:lnTo>
                  <a:lnTo>
                    <a:pt x="143" y="421"/>
                  </a:lnTo>
                  <a:lnTo>
                    <a:pt x="145" y="396"/>
                  </a:lnTo>
                  <a:lnTo>
                    <a:pt x="150" y="372"/>
                  </a:lnTo>
                  <a:lnTo>
                    <a:pt x="158" y="350"/>
                  </a:lnTo>
                  <a:lnTo>
                    <a:pt x="167" y="331"/>
                  </a:lnTo>
                  <a:lnTo>
                    <a:pt x="178" y="314"/>
                  </a:lnTo>
                  <a:lnTo>
                    <a:pt x="189" y="299"/>
                  </a:lnTo>
                  <a:lnTo>
                    <a:pt x="200" y="287"/>
                  </a:lnTo>
                  <a:lnTo>
                    <a:pt x="211" y="278"/>
                  </a:lnTo>
                  <a:lnTo>
                    <a:pt x="221" y="272"/>
                  </a:lnTo>
                  <a:lnTo>
                    <a:pt x="228" y="269"/>
                  </a:lnTo>
                  <a:lnTo>
                    <a:pt x="233" y="269"/>
                  </a:lnTo>
                  <a:lnTo>
                    <a:pt x="234" y="273"/>
                  </a:lnTo>
                  <a:lnTo>
                    <a:pt x="236" y="282"/>
                  </a:lnTo>
                  <a:lnTo>
                    <a:pt x="237" y="296"/>
                  </a:lnTo>
                  <a:lnTo>
                    <a:pt x="239" y="310"/>
                  </a:lnTo>
                  <a:lnTo>
                    <a:pt x="242" y="325"/>
                  </a:lnTo>
                  <a:lnTo>
                    <a:pt x="247" y="341"/>
                  </a:lnTo>
                  <a:lnTo>
                    <a:pt x="253" y="355"/>
                  </a:lnTo>
                  <a:lnTo>
                    <a:pt x="262" y="366"/>
                  </a:lnTo>
                  <a:lnTo>
                    <a:pt x="273" y="376"/>
                  </a:lnTo>
                  <a:lnTo>
                    <a:pt x="286" y="380"/>
                  </a:lnTo>
                  <a:lnTo>
                    <a:pt x="310" y="384"/>
                  </a:lnTo>
                  <a:lnTo>
                    <a:pt x="329" y="391"/>
                  </a:lnTo>
                  <a:lnTo>
                    <a:pt x="343" y="398"/>
                  </a:lnTo>
                  <a:lnTo>
                    <a:pt x="353" y="406"/>
                  </a:lnTo>
                  <a:lnTo>
                    <a:pt x="361" y="416"/>
                  </a:lnTo>
                  <a:lnTo>
                    <a:pt x="366" y="424"/>
                  </a:lnTo>
                  <a:lnTo>
                    <a:pt x="368" y="434"/>
                  </a:lnTo>
                  <a:lnTo>
                    <a:pt x="369" y="442"/>
                  </a:lnTo>
                  <a:lnTo>
                    <a:pt x="368" y="450"/>
                  </a:lnTo>
                  <a:lnTo>
                    <a:pt x="367" y="456"/>
                  </a:lnTo>
                  <a:lnTo>
                    <a:pt x="366" y="460"/>
                  </a:lnTo>
                  <a:lnTo>
                    <a:pt x="365" y="463"/>
                  </a:lnTo>
                  <a:lnTo>
                    <a:pt x="366" y="463"/>
                  </a:lnTo>
                  <a:lnTo>
                    <a:pt x="366" y="463"/>
                  </a:lnTo>
                  <a:lnTo>
                    <a:pt x="395" y="447"/>
                  </a:lnTo>
                  <a:lnTo>
                    <a:pt x="417" y="431"/>
                  </a:lnTo>
                  <a:lnTo>
                    <a:pt x="432" y="414"/>
                  </a:lnTo>
                  <a:lnTo>
                    <a:pt x="443" y="396"/>
                  </a:lnTo>
                  <a:lnTo>
                    <a:pt x="448" y="378"/>
                  </a:lnTo>
                  <a:lnTo>
                    <a:pt x="449" y="361"/>
                  </a:lnTo>
                  <a:lnTo>
                    <a:pt x="447" y="344"/>
                  </a:lnTo>
                  <a:lnTo>
                    <a:pt x="441" y="328"/>
                  </a:lnTo>
                  <a:lnTo>
                    <a:pt x="432" y="312"/>
                  </a:lnTo>
                  <a:lnTo>
                    <a:pt x="422" y="297"/>
                  </a:lnTo>
                  <a:lnTo>
                    <a:pt x="410" y="283"/>
                  </a:lnTo>
                  <a:lnTo>
                    <a:pt x="398" y="271"/>
                  </a:lnTo>
                  <a:lnTo>
                    <a:pt x="385" y="259"/>
                  </a:lnTo>
                  <a:lnTo>
                    <a:pt x="372" y="250"/>
                  </a:lnTo>
                  <a:lnTo>
                    <a:pt x="360" y="242"/>
                  </a:lnTo>
                  <a:lnTo>
                    <a:pt x="350" y="237"/>
                  </a:lnTo>
                  <a:lnTo>
                    <a:pt x="342" y="233"/>
                  </a:lnTo>
                  <a:lnTo>
                    <a:pt x="336" y="232"/>
                  </a:lnTo>
                  <a:lnTo>
                    <a:pt x="333" y="234"/>
                  </a:lnTo>
                  <a:lnTo>
                    <a:pt x="330" y="240"/>
                  </a:lnTo>
                  <a:lnTo>
                    <a:pt x="325" y="247"/>
                  </a:lnTo>
                  <a:lnTo>
                    <a:pt x="318" y="253"/>
                  </a:lnTo>
                  <a:lnTo>
                    <a:pt x="309" y="258"/>
                  </a:lnTo>
                  <a:lnTo>
                    <a:pt x="301" y="263"/>
                  </a:lnTo>
                  <a:lnTo>
                    <a:pt x="294" y="267"/>
                  </a:lnTo>
                  <a:lnTo>
                    <a:pt x="288" y="269"/>
                  </a:lnTo>
                  <a:lnTo>
                    <a:pt x="286" y="269"/>
                  </a:lnTo>
                  <a:lnTo>
                    <a:pt x="286" y="265"/>
                  </a:lnTo>
                  <a:lnTo>
                    <a:pt x="304" y="233"/>
                  </a:lnTo>
                  <a:lnTo>
                    <a:pt x="316" y="202"/>
                  </a:lnTo>
                  <a:lnTo>
                    <a:pt x="323" y="173"/>
                  </a:lnTo>
                  <a:lnTo>
                    <a:pt x="326" y="147"/>
                  </a:lnTo>
                  <a:lnTo>
                    <a:pt x="326" y="121"/>
                  </a:lnTo>
                  <a:lnTo>
                    <a:pt x="323" y="98"/>
                  </a:lnTo>
                  <a:lnTo>
                    <a:pt x="318" y="78"/>
                  </a:lnTo>
                  <a:lnTo>
                    <a:pt x="310" y="60"/>
                  </a:lnTo>
                  <a:lnTo>
                    <a:pt x="303" y="45"/>
                  </a:lnTo>
                  <a:lnTo>
                    <a:pt x="296" y="32"/>
                  </a:lnTo>
                  <a:lnTo>
                    <a:pt x="288" y="21"/>
                  </a:lnTo>
                  <a:lnTo>
                    <a:pt x="283" y="15"/>
                  </a:lnTo>
                  <a:lnTo>
                    <a:pt x="280" y="11"/>
                  </a:lnTo>
                  <a:lnTo>
                    <a:pt x="279" y="11"/>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23" name="Freeform 35"/>
            <p:cNvSpPr>
              <a:spLocks noEditPoints="1"/>
            </p:cNvSpPr>
            <p:nvPr/>
          </p:nvSpPr>
          <p:spPr bwMode="auto">
            <a:xfrm>
              <a:off x="790575" y="4337050"/>
              <a:ext cx="777875" cy="776288"/>
            </a:xfrm>
            <a:custGeom>
              <a:avLst/>
              <a:gdLst>
                <a:gd name="T0" fmla="*/ 240 w 490"/>
                <a:gd name="T1" fmla="*/ 128 h 489"/>
                <a:gd name="T2" fmla="*/ 324 w 490"/>
                <a:gd name="T3" fmla="*/ 168 h 489"/>
                <a:gd name="T4" fmla="*/ 345 w 490"/>
                <a:gd name="T5" fmla="*/ 258 h 489"/>
                <a:gd name="T6" fmla="*/ 286 w 490"/>
                <a:gd name="T7" fmla="*/ 331 h 489"/>
                <a:gd name="T8" fmla="*/ 194 w 490"/>
                <a:gd name="T9" fmla="*/ 331 h 489"/>
                <a:gd name="T10" fmla="*/ 136 w 490"/>
                <a:gd name="T11" fmla="*/ 258 h 489"/>
                <a:gd name="T12" fmla="*/ 157 w 490"/>
                <a:gd name="T13" fmla="*/ 168 h 489"/>
                <a:gd name="T14" fmla="*/ 246 w 490"/>
                <a:gd name="T15" fmla="*/ 32 h 489"/>
                <a:gd name="T16" fmla="*/ 225 w 490"/>
                <a:gd name="T17" fmla="*/ 46 h 489"/>
                <a:gd name="T18" fmla="*/ 188 w 490"/>
                <a:gd name="T19" fmla="*/ 56 h 489"/>
                <a:gd name="T20" fmla="*/ 144 w 490"/>
                <a:gd name="T21" fmla="*/ 59 h 489"/>
                <a:gd name="T22" fmla="*/ 102 w 490"/>
                <a:gd name="T23" fmla="*/ 57 h 489"/>
                <a:gd name="T24" fmla="*/ 69 w 490"/>
                <a:gd name="T25" fmla="*/ 53 h 489"/>
                <a:gd name="T26" fmla="*/ 57 w 490"/>
                <a:gd name="T27" fmla="*/ 52 h 489"/>
                <a:gd name="T28" fmla="*/ 58 w 490"/>
                <a:gd name="T29" fmla="*/ 304 h 489"/>
                <a:gd name="T30" fmla="*/ 68 w 490"/>
                <a:gd name="T31" fmla="*/ 335 h 489"/>
                <a:gd name="T32" fmla="*/ 89 w 490"/>
                <a:gd name="T33" fmla="*/ 370 h 489"/>
                <a:gd name="T34" fmla="*/ 124 w 490"/>
                <a:gd name="T35" fmla="*/ 404 h 489"/>
                <a:gd name="T36" fmla="*/ 175 w 490"/>
                <a:gd name="T37" fmla="*/ 436 h 489"/>
                <a:gd name="T38" fmla="*/ 240 w 490"/>
                <a:gd name="T39" fmla="*/ 459 h 489"/>
                <a:gd name="T40" fmla="*/ 249 w 490"/>
                <a:gd name="T41" fmla="*/ 457 h 489"/>
                <a:gd name="T42" fmla="*/ 275 w 490"/>
                <a:gd name="T43" fmla="*/ 451 h 489"/>
                <a:gd name="T44" fmla="*/ 310 w 490"/>
                <a:gd name="T45" fmla="*/ 439 h 489"/>
                <a:gd name="T46" fmla="*/ 347 w 490"/>
                <a:gd name="T47" fmla="*/ 420 h 489"/>
                <a:gd name="T48" fmla="*/ 385 w 490"/>
                <a:gd name="T49" fmla="*/ 395 h 489"/>
                <a:gd name="T50" fmla="*/ 415 w 490"/>
                <a:gd name="T51" fmla="*/ 361 h 489"/>
                <a:gd name="T52" fmla="*/ 433 w 490"/>
                <a:gd name="T53" fmla="*/ 318 h 489"/>
                <a:gd name="T54" fmla="*/ 436 w 490"/>
                <a:gd name="T55" fmla="*/ 52 h 489"/>
                <a:gd name="T56" fmla="*/ 424 w 490"/>
                <a:gd name="T57" fmla="*/ 53 h 489"/>
                <a:gd name="T58" fmla="*/ 395 w 490"/>
                <a:gd name="T59" fmla="*/ 57 h 489"/>
                <a:gd name="T60" fmla="*/ 354 w 490"/>
                <a:gd name="T61" fmla="*/ 59 h 489"/>
                <a:gd name="T62" fmla="*/ 310 w 490"/>
                <a:gd name="T63" fmla="*/ 56 h 489"/>
                <a:gd name="T64" fmla="*/ 269 w 490"/>
                <a:gd name="T65" fmla="*/ 46 h 489"/>
                <a:gd name="T66" fmla="*/ 246 w 490"/>
                <a:gd name="T67" fmla="*/ 32 h 489"/>
                <a:gd name="T68" fmla="*/ 490 w 490"/>
                <a:gd name="T69" fmla="*/ 0 h 489"/>
                <a:gd name="T70" fmla="*/ 0 w 490"/>
                <a:gd name="T7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89">
                  <a:moveTo>
                    <a:pt x="171" y="90"/>
                  </a:moveTo>
                  <a:lnTo>
                    <a:pt x="240" y="128"/>
                  </a:lnTo>
                  <a:lnTo>
                    <a:pt x="311" y="90"/>
                  </a:lnTo>
                  <a:lnTo>
                    <a:pt x="324" y="168"/>
                  </a:lnTo>
                  <a:lnTo>
                    <a:pt x="397" y="198"/>
                  </a:lnTo>
                  <a:lnTo>
                    <a:pt x="345" y="258"/>
                  </a:lnTo>
                  <a:lnTo>
                    <a:pt x="366" y="335"/>
                  </a:lnTo>
                  <a:lnTo>
                    <a:pt x="286" y="331"/>
                  </a:lnTo>
                  <a:lnTo>
                    <a:pt x="240" y="395"/>
                  </a:lnTo>
                  <a:lnTo>
                    <a:pt x="194" y="331"/>
                  </a:lnTo>
                  <a:lnTo>
                    <a:pt x="115" y="335"/>
                  </a:lnTo>
                  <a:lnTo>
                    <a:pt x="136" y="258"/>
                  </a:lnTo>
                  <a:lnTo>
                    <a:pt x="83" y="198"/>
                  </a:lnTo>
                  <a:lnTo>
                    <a:pt x="157" y="168"/>
                  </a:lnTo>
                  <a:lnTo>
                    <a:pt x="171" y="90"/>
                  </a:lnTo>
                  <a:close/>
                  <a:moveTo>
                    <a:pt x="246" y="32"/>
                  </a:moveTo>
                  <a:lnTo>
                    <a:pt x="239" y="37"/>
                  </a:lnTo>
                  <a:lnTo>
                    <a:pt x="225" y="46"/>
                  </a:lnTo>
                  <a:lnTo>
                    <a:pt x="208" y="52"/>
                  </a:lnTo>
                  <a:lnTo>
                    <a:pt x="188" y="56"/>
                  </a:lnTo>
                  <a:lnTo>
                    <a:pt x="167" y="58"/>
                  </a:lnTo>
                  <a:lnTo>
                    <a:pt x="144" y="59"/>
                  </a:lnTo>
                  <a:lnTo>
                    <a:pt x="122" y="58"/>
                  </a:lnTo>
                  <a:lnTo>
                    <a:pt x="102" y="57"/>
                  </a:lnTo>
                  <a:lnTo>
                    <a:pt x="83" y="55"/>
                  </a:lnTo>
                  <a:lnTo>
                    <a:pt x="69" y="53"/>
                  </a:lnTo>
                  <a:lnTo>
                    <a:pt x="60" y="52"/>
                  </a:lnTo>
                  <a:lnTo>
                    <a:pt x="57" y="52"/>
                  </a:lnTo>
                  <a:lnTo>
                    <a:pt x="57" y="292"/>
                  </a:lnTo>
                  <a:lnTo>
                    <a:pt x="58" y="304"/>
                  </a:lnTo>
                  <a:lnTo>
                    <a:pt x="62" y="319"/>
                  </a:lnTo>
                  <a:lnTo>
                    <a:pt x="68" y="335"/>
                  </a:lnTo>
                  <a:lnTo>
                    <a:pt x="77" y="352"/>
                  </a:lnTo>
                  <a:lnTo>
                    <a:pt x="89" y="370"/>
                  </a:lnTo>
                  <a:lnTo>
                    <a:pt x="105" y="388"/>
                  </a:lnTo>
                  <a:lnTo>
                    <a:pt x="124" y="404"/>
                  </a:lnTo>
                  <a:lnTo>
                    <a:pt x="147" y="421"/>
                  </a:lnTo>
                  <a:lnTo>
                    <a:pt x="175" y="436"/>
                  </a:lnTo>
                  <a:lnTo>
                    <a:pt x="205" y="449"/>
                  </a:lnTo>
                  <a:lnTo>
                    <a:pt x="240" y="459"/>
                  </a:lnTo>
                  <a:lnTo>
                    <a:pt x="243" y="458"/>
                  </a:lnTo>
                  <a:lnTo>
                    <a:pt x="249" y="457"/>
                  </a:lnTo>
                  <a:lnTo>
                    <a:pt x="261" y="454"/>
                  </a:lnTo>
                  <a:lnTo>
                    <a:pt x="275" y="451"/>
                  </a:lnTo>
                  <a:lnTo>
                    <a:pt x="291" y="445"/>
                  </a:lnTo>
                  <a:lnTo>
                    <a:pt x="310" y="439"/>
                  </a:lnTo>
                  <a:lnTo>
                    <a:pt x="328" y="431"/>
                  </a:lnTo>
                  <a:lnTo>
                    <a:pt x="347" y="420"/>
                  </a:lnTo>
                  <a:lnTo>
                    <a:pt x="366" y="409"/>
                  </a:lnTo>
                  <a:lnTo>
                    <a:pt x="385" y="395"/>
                  </a:lnTo>
                  <a:lnTo>
                    <a:pt x="401" y="379"/>
                  </a:lnTo>
                  <a:lnTo>
                    <a:pt x="415" y="361"/>
                  </a:lnTo>
                  <a:lnTo>
                    <a:pt x="426" y="340"/>
                  </a:lnTo>
                  <a:lnTo>
                    <a:pt x="433" y="318"/>
                  </a:lnTo>
                  <a:lnTo>
                    <a:pt x="436" y="292"/>
                  </a:lnTo>
                  <a:lnTo>
                    <a:pt x="436" y="52"/>
                  </a:lnTo>
                  <a:lnTo>
                    <a:pt x="433" y="52"/>
                  </a:lnTo>
                  <a:lnTo>
                    <a:pt x="424" y="53"/>
                  </a:lnTo>
                  <a:lnTo>
                    <a:pt x="411" y="55"/>
                  </a:lnTo>
                  <a:lnTo>
                    <a:pt x="395" y="57"/>
                  </a:lnTo>
                  <a:lnTo>
                    <a:pt x="375" y="58"/>
                  </a:lnTo>
                  <a:lnTo>
                    <a:pt x="354" y="59"/>
                  </a:lnTo>
                  <a:lnTo>
                    <a:pt x="332" y="58"/>
                  </a:lnTo>
                  <a:lnTo>
                    <a:pt x="310" y="56"/>
                  </a:lnTo>
                  <a:lnTo>
                    <a:pt x="288" y="52"/>
                  </a:lnTo>
                  <a:lnTo>
                    <a:pt x="269" y="46"/>
                  </a:lnTo>
                  <a:lnTo>
                    <a:pt x="254" y="37"/>
                  </a:lnTo>
                  <a:lnTo>
                    <a:pt x="246" y="32"/>
                  </a:lnTo>
                  <a:close/>
                  <a:moveTo>
                    <a:pt x="0" y="0"/>
                  </a:moveTo>
                  <a:lnTo>
                    <a:pt x="490" y="0"/>
                  </a:lnTo>
                  <a:lnTo>
                    <a:pt x="490" y="489"/>
                  </a:lnTo>
                  <a:lnTo>
                    <a:pt x="0" y="489"/>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24" name="Freeform 36"/>
            <p:cNvSpPr>
              <a:spLocks/>
            </p:cNvSpPr>
            <p:nvPr/>
          </p:nvSpPr>
          <p:spPr bwMode="auto">
            <a:xfrm>
              <a:off x="6056313" y="4745038"/>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sp>
          <p:nvSpPr>
            <p:cNvPr id="25" name="Freeform 37"/>
            <p:cNvSpPr>
              <a:spLocks/>
            </p:cNvSpPr>
            <p:nvPr/>
          </p:nvSpPr>
          <p:spPr bwMode="auto">
            <a:xfrm>
              <a:off x="6159500" y="4745038"/>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2312903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ion 4">
    <p:spTree>
      <p:nvGrpSpPr>
        <p:cNvPr id="1" name=""/>
        <p:cNvGrpSpPr/>
        <p:nvPr/>
      </p:nvGrpSpPr>
      <p:grpSpPr>
        <a:xfrm>
          <a:off x="0" y="0"/>
          <a:ext cx="0" cy="0"/>
          <a:chOff x="0" y="0"/>
          <a:chExt cx="0" cy="0"/>
        </a:xfrm>
      </p:grpSpPr>
      <p:sp>
        <p:nvSpPr>
          <p:cNvPr id="4" name="Rectangle 3"/>
          <p:cNvSpPr/>
          <p:nvPr userDrawn="1"/>
        </p:nvSpPr>
        <p:spPr>
          <a:xfrm>
            <a:off x="0" y="0"/>
            <a:ext cx="9144000" cy="1168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2" name="Title 1"/>
          <p:cNvSpPr>
            <a:spLocks noGrp="1"/>
          </p:cNvSpPr>
          <p:nvPr>
            <p:ph type="title" hasCustomPrompt="1"/>
          </p:nvPr>
        </p:nvSpPr>
        <p:spPr>
          <a:xfrm>
            <a:off x="374196" y="1642534"/>
            <a:ext cx="8408988" cy="1512147"/>
          </a:xfrm>
        </p:spPr>
        <p:txBody>
          <a:bodyPr anchor="b" anchorCtr="0"/>
          <a:lstStyle>
            <a:lvl1pPr>
              <a:lnSpc>
                <a:spcPct val="82000"/>
              </a:lnSpc>
              <a:spcAft>
                <a:spcPts val="600"/>
              </a:spcAft>
              <a:defRPr sz="2701">
                <a:solidFill>
                  <a:schemeClr val="tx1"/>
                </a:solidFill>
              </a:defRPr>
            </a:lvl1pPr>
          </a:lstStyle>
          <a:p>
            <a:r>
              <a:rPr lang="en-US" dirty="0"/>
              <a:t>Click to edit </a:t>
            </a:r>
            <a:br>
              <a:rPr lang="en-US" dirty="0"/>
            </a:br>
            <a:r>
              <a:rPr lang="en-US" dirty="0"/>
              <a:t>Master title style</a:t>
            </a:r>
          </a:p>
        </p:txBody>
      </p:sp>
      <p:sp>
        <p:nvSpPr>
          <p:cNvPr id="11" name="Text Placeholder 9"/>
          <p:cNvSpPr>
            <a:spLocks noGrp="1"/>
          </p:cNvSpPr>
          <p:nvPr>
            <p:ph type="body" sz="quarter" idx="13"/>
          </p:nvPr>
        </p:nvSpPr>
        <p:spPr>
          <a:xfrm>
            <a:off x="374197" y="3608391"/>
            <a:ext cx="4208463" cy="2246311"/>
          </a:xfrm>
        </p:spPr>
        <p:txBody>
          <a:bodyPr/>
          <a:lstStyle>
            <a:lvl1pPr marL="0" indent="0">
              <a:lnSpc>
                <a:spcPct val="90000"/>
              </a:lnSpc>
              <a:spcAft>
                <a:spcPts val="450"/>
              </a:spcAft>
              <a:buFontTx/>
              <a:buNone/>
              <a:defRPr sz="1800">
                <a:solidFill>
                  <a:schemeClr val="tx2"/>
                </a:solidFill>
              </a:defRPr>
            </a:lvl1pPr>
            <a:lvl2pPr marL="0" indent="0">
              <a:lnSpc>
                <a:spcPct val="90000"/>
              </a:lnSpc>
              <a:spcAft>
                <a:spcPts val="450"/>
              </a:spcAft>
              <a:buFontTx/>
              <a:buNone/>
              <a:defRPr sz="1800">
                <a:solidFill>
                  <a:schemeClr val="tx2"/>
                </a:solidFill>
              </a:defRPr>
            </a:lvl2pPr>
            <a:lvl3pPr marL="0" indent="0">
              <a:lnSpc>
                <a:spcPct val="90000"/>
              </a:lnSpc>
              <a:spcAft>
                <a:spcPts val="450"/>
              </a:spcAft>
              <a:buFontTx/>
              <a:buNone/>
              <a:defRPr sz="1800">
                <a:solidFill>
                  <a:schemeClr val="tx2"/>
                </a:solidFill>
              </a:defRPr>
            </a:lvl3pPr>
            <a:lvl4pPr marL="0" indent="0">
              <a:lnSpc>
                <a:spcPct val="90000"/>
              </a:lnSpc>
              <a:spcAft>
                <a:spcPts val="450"/>
              </a:spcAft>
              <a:buFontTx/>
              <a:buNone/>
              <a:defRPr sz="1800">
                <a:solidFill>
                  <a:schemeClr val="tx2"/>
                </a:solidFill>
              </a:defRPr>
            </a:lvl4pPr>
            <a:lvl5pPr marL="0" indent="0">
              <a:lnSpc>
                <a:spcPct val="90000"/>
              </a:lnSpc>
              <a:spcAft>
                <a:spcPts val="450"/>
              </a:spcAft>
              <a:buFontTx/>
              <a:buNone/>
              <a:defRPr sz="1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366768" y="6398261"/>
            <a:ext cx="220607" cy="224790"/>
          </a:xfrm>
          <a:prstGeom prst="rect">
            <a:avLst/>
          </a:prstGeom>
        </p:spPr>
        <p:txBody>
          <a:bodyPr vert="horz" lIns="0" tIns="0" rIns="0" bIns="0" rtlCol="0" anchor="t"/>
          <a:lstStyle>
            <a:lvl1pPr algn="l">
              <a:lnSpc>
                <a:spcPts val="750"/>
              </a:lnSpc>
              <a:defRPr sz="600" b="0">
                <a:solidFill>
                  <a:schemeClr val="accent6"/>
                </a:solidFill>
              </a:defRPr>
            </a:lvl1pPr>
          </a:lstStyle>
          <a:p>
            <a:fld id="{12CB907E-C602-C34B-93F7-CA9E40714286}" type="slidenum">
              <a:rPr lang="en-US" smtClean="0"/>
              <a:pPr/>
              <a:t>‹#›</a:t>
            </a:fld>
            <a:r>
              <a:rPr lang="en-US" dirty="0"/>
              <a:t> </a:t>
            </a:r>
          </a:p>
        </p:txBody>
      </p:sp>
    </p:spTree>
    <p:extLst>
      <p:ext uri="{BB962C8B-B14F-4D97-AF65-F5344CB8AC3E}">
        <p14:creationId xmlns:p14="http://schemas.microsoft.com/office/powerpoint/2010/main" val="62946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3" name="Rectangle 2"/>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solidFill>
                <a:prstClr val="white"/>
              </a:solidFill>
            </a:endParaRPr>
          </a:p>
        </p:txBody>
      </p:sp>
      <p:sp>
        <p:nvSpPr>
          <p:cNvPr id="9" name="Rectangle 8"/>
          <p:cNvSpPr/>
          <p:nvPr userDrawn="1"/>
        </p:nvSpPr>
        <p:spPr>
          <a:xfrm>
            <a:off x="1" y="0"/>
            <a:ext cx="2515254"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solidFill>
                <a:prstClr val="white"/>
              </a:solidFill>
            </a:endParaRPr>
          </a:p>
        </p:txBody>
      </p:sp>
      <p:sp>
        <p:nvSpPr>
          <p:cNvPr id="8" name="Slide Number Placeholder 7"/>
          <p:cNvSpPr>
            <a:spLocks noGrp="1"/>
          </p:cNvSpPr>
          <p:nvPr>
            <p:ph type="sldNum" sz="quarter" idx="11"/>
          </p:nvPr>
        </p:nvSpPr>
        <p:spPr/>
        <p:txBody>
          <a:bodyPr/>
          <a:lstStyle>
            <a:lvl1pPr>
              <a:defRPr>
                <a:solidFill>
                  <a:schemeClr val="tx2"/>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a:xfrm>
            <a:off x="368300" y="262683"/>
            <a:ext cx="2039771" cy="342206"/>
          </a:xfrm>
        </p:spPr>
        <p:txBody>
          <a:bodyPr anchor="t" anchorCtr="0"/>
          <a:lstStyle>
            <a:lvl1pPr>
              <a:lnSpc>
                <a:spcPct val="100000"/>
              </a:lnSpc>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2809472" y="1139370"/>
            <a:ext cx="5967816" cy="4812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808625" y="6329847"/>
            <a:ext cx="4894002" cy="274157"/>
          </a:xfrm>
          <a:prstGeom prst="rect">
            <a:avLst/>
          </a:prstGeom>
          <a:noFill/>
          <a:ln>
            <a:noFill/>
          </a:ln>
        </p:spPr>
        <p:txBody>
          <a:bodyPr wrap="square" lIns="0" tIns="0" rIns="0" bIns="0" rtlCol="0">
            <a:noAutofit/>
          </a:bodyPr>
          <a:lstStyle/>
          <a:p>
            <a:pPr marL="0" marR="0" lvl="0" indent="0" algn="l" defTabSz="342991" rtl="0" eaLnBrk="1" fontAlgn="auto" latinLnBrk="0" hangingPunct="1">
              <a:lnSpc>
                <a:spcPts val="788"/>
              </a:lnSpc>
              <a:spcBef>
                <a:spcPts val="0"/>
              </a:spcBef>
              <a:spcAft>
                <a:spcPts val="0"/>
              </a:spcAft>
              <a:buClrTx/>
              <a:buSzTx/>
              <a:buFontTx/>
              <a:buNone/>
              <a:tabLst/>
              <a:defRPr/>
            </a:pPr>
            <a:r>
              <a:rPr lang="en-US" sz="600" i="1" kern="1200" dirty="0">
                <a:solidFill>
                  <a:schemeClr val="tx2"/>
                </a:solidFill>
                <a:effectLst/>
                <a:latin typeface="+mn-lt"/>
                <a:ea typeface="+mn-ea"/>
                <a:cs typeface="+mn-cs"/>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600" kern="1200" dirty="0">
              <a:solidFill>
                <a:schemeClr val="tx2"/>
              </a:solidFill>
              <a:effectLst/>
              <a:latin typeface="+mn-lt"/>
              <a:ea typeface="+mn-ea"/>
              <a:cs typeface="+mn-cs"/>
            </a:endParaRPr>
          </a:p>
          <a:p>
            <a:pPr>
              <a:lnSpc>
                <a:spcPts val="788"/>
              </a:lnSpc>
              <a:defRPr/>
            </a:pPr>
            <a:r>
              <a:rPr lang="en-US" sz="600" kern="1200" dirty="0">
                <a:solidFill>
                  <a:schemeClr val="tx2"/>
                </a:solidFill>
                <a:latin typeface="+mn-lt"/>
                <a:ea typeface="+mn-ea"/>
                <a:cs typeface="+mn-cs"/>
              </a:rPr>
              <a:t/>
            </a:r>
            <a:br>
              <a:rPr lang="en-US" sz="600" kern="1200" dirty="0">
                <a:solidFill>
                  <a:schemeClr val="tx2"/>
                </a:solidFill>
                <a:latin typeface="+mn-lt"/>
                <a:ea typeface="+mn-ea"/>
                <a:cs typeface="+mn-cs"/>
              </a:rPr>
            </a:br>
            <a:r>
              <a:rPr lang="en-US" sz="600" kern="1200" dirty="0">
                <a:solidFill>
                  <a:schemeClr val="tx2"/>
                </a:solidFill>
                <a:latin typeface="+mn-lt"/>
                <a:ea typeface="+mn-ea"/>
                <a:cs typeface="+mn-cs"/>
              </a:rPr>
              <a:t>authority within the U.S. Department of Commerce. All other marks are the property of their respective owners.</a:t>
            </a:r>
            <a:endParaRPr lang="en-US" sz="600" dirty="0">
              <a:solidFill>
                <a:schemeClr val="tx2"/>
              </a:solidFill>
            </a:endParaRPr>
          </a:p>
        </p:txBody>
      </p:sp>
      <p:grpSp>
        <p:nvGrpSpPr>
          <p:cNvPr id="11" name="Group 10"/>
          <p:cNvGrpSpPr/>
          <p:nvPr userDrawn="1"/>
        </p:nvGrpSpPr>
        <p:grpSpPr>
          <a:xfrm>
            <a:off x="7725152" y="6214533"/>
            <a:ext cx="1111489" cy="389471"/>
            <a:chOff x="1269248" y="1131135"/>
            <a:chExt cx="5503863" cy="1590676"/>
          </a:xfrm>
        </p:grpSpPr>
        <p:sp>
          <p:nvSpPr>
            <p:cNvPr id="12" name="Freeform 11"/>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3" name="Freeform 12"/>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5" name="Freeform 14"/>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6" name="Freeform 15"/>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7" name="Freeform 16"/>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8" name="Freeform 17"/>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9" name="Freeform 18"/>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0" name="Freeform 19"/>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1" name="Rectangle 20"/>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2" name="Freeform 21"/>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3" name="Freeform 22"/>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4" name="Rectangle 23"/>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5" name="Freeform 24"/>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6" name="Freeform 25"/>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7" name="Freeform 26"/>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8" name="Freeform 27"/>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9" name="Freeform 28"/>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0" name="Freeform 29"/>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1" name="Freeform 30"/>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2" name="Freeform 31"/>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3" name="Freeform 32"/>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4" name="Freeform 33"/>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5" name="Freeform 34"/>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6" name="Freeform 35"/>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7" name="Rectangle 36"/>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8" name="Freeform 37"/>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9" name="Rectangle 38"/>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0" name="Freeform 39"/>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1" name="Freeform 40"/>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2" name="Freeform 41"/>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3" name="Freeform 42"/>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spTree>
    <p:extLst>
      <p:ext uri="{BB962C8B-B14F-4D97-AF65-F5344CB8AC3E}">
        <p14:creationId xmlns:p14="http://schemas.microsoft.com/office/powerpoint/2010/main" val="27987457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1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368300" y="1139370"/>
            <a:ext cx="8408988" cy="48121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472222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1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lvl1pPr>
              <a:defRPr>
                <a:solidFill>
                  <a:schemeClr val="accent6"/>
                </a:solidFill>
              </a:defRPr>
            </a:lvl1pPr>
          </a:lstStyle>
          <a:p>
            <a:fld id="{12CB907E-C602-C34B-93F7-CA9E40714286}" type="slidenum">
              <a:rPr lang="en-US" smtClean="0"/>
              <a:pPr/>
              <a:t>‹#›</a:t>
            </a:fld>
            <a:r>
              <a:rPr lang="en-US" dirty="0"/>
              <a:t> </a:t>
            </a:r>
          </a:p>
        </p:txBody>
      </p:sp>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4"/>
          <p:cNvSpPr>
            <a:spLocks noGrp="1"/>
          </p:cNvSpPr>
          <p:nvPr>
            <p:ph sz="quarter" idx="12"/>
          </p:nvPr>
        </p:nvSpPr>
        <p:spPr>
          <a:xfrm>
            <a:off x="368300" y="1139629"/>
            <a:ext cx="8408988" cy="4800600"/>
          </a:xfrm>
        </p:spPr>
        <p:txBody>
          <a:bodyPr/>
          <a:lstStyle>
            <a:lvl1pPr>
              <a:lnSpc>
                <a:spcPct val="90000"/>
              </a:lnSpc>
              <a:spcAft>
                <a:spcPts val="450"/>
              </a:spcAft>
              <a:defRPr sz="1800" baseline="0"/>
            </a:lvl1pPr>
            <a:lvl2pPr>
              <a:defRPr b="1">
                <a:solidFill>
                  <a:schemeClr val="tx1"/>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270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1.xml"/><Relationship Id="rId7"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8.png"/><Relationship Id="rId5" Type="http://schemas.openxmlformats.org/officeDocument/2006/relationships/slideLayout" Target="../slideLayouts/slideLayout43.xml"/><Relationship Id="rId10" Type="http://schemas.openxmlformats.org/officeDocument/2006/relationships/image" Target="../media/image7.emf"/><Relationship Id="rId4" Type="http://schemas.openxmlformats.org/officeDocument/2006/relationships/slideLayout" Target="../slideLayouts/slideLayout42.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66768" y="6398261"/>
            <a:ext cx="220607" cy="224790"/>
          </a:xfrm>
          <a:prstGeom prst="rect">
            <a:avLst/>
          </a:prstGeom>
        </p:spPr>
        <p:txBody>
          <a:bodyPr vert="horz" lIns="0" tIns="0" rIns="0" bIns="0" rtlCol="0" anchor="t"/>
          <a:lstStyle>
            <a:lvl1pPr algn="l">
              <a:lnSpc>
                <a:spcPts val="750"/>
              </a:lnSpc>
              <a:defRPr sz="600" b="0">
                <a:solidFill>
                  <a:schemeClr val="accent6"/>
                </a:solidFill>
              </a:defRPr>
            </a:lvl1pPr>
          </a:lstStyle>
          <a:p>
            <a:fld id="{12CB907E-C602-C34B-93F7-CA9E40714286}" type="slidenum">
              <a:rPr lang="en-US" smtClean="0"/>
              <a:pPr/>
              <a:t>‹#›</a:t>
            </a:fld>
            <a:r>
              <a:rPr lang="en-US" dirty="0"/>
              <a:t> </a:t>
            </a:r>
          </a:p>
        </p:txBody>
      </p:sp>
      <p:sp>
        <p:nvSpPr>
          <p:cNvPr id="10" name="TextBox 9"/>
          <p:cNvSpPr txBox="1"/>
          <p:nvPr/>
        </p:nvSpPr>
        <p:spPr>
          <a:xfrm>
            <a:off x="368300" y="226831"/>
            <a:ext cx="8408988" cy="182744"/>
          </a:xfrm>
          <a:prstGeom prst="rect">
            <a:avLst/>
          </a:prstGeom>
          <a:noFill/>
          <a:ln>
            <a:noFill/>
          </a:ln>
        </p:spPr>
        <p:txBody>
          <a:bodyPr wrap="square" lIns="0" tIns="0" rIns="0" bIns="0" rtlCol="0">
            <a:noAutofit/>
          </a:bodyPr>
          <a:lstStyle/>
          <a:p>
            <a:r>
              <a:rPr lang="en-US" sz="825" dirty="0">
                <a:solidFill>
                  <a:schemeClr val="tx2"/>
                </a:solidFill>
              </a:rPr>
              <a:t>Presentation title here—edit on Slide Master</a:t>
            </a:r>
          </a:p>
        </p:txBody>
      </p:sp>
      <p:sp>
        <p:nvSpPr>
          <p:cNvPr id="3" name="Text Placeholder 2"/>
          <p:cNvSpPr>
            <a:spLocks noGrp="1"/>
          </p:cNvSpPr>
          <p:nvPr>
            <p:ph type="body" idx="1"/>
          </p:nvPr>
        </p:nvSpPr>
        <p:spPr>
          <a:xfrm>
            <a:off x="368300" y="1139001"/>
            <a:ext cx="8408988" cy="4803012"/>
          </a:xfrm>
          <a:prstGeom prst="rect">
            <a:avLst/>
          </a:prstGeom>
        </p:spPr>
        <p:txBody>
          <a:bodyPr vert="horz" lIns="0" tIns="0" rIns="0" bIns="0" rtlCol="0">
            <a:noAutofit/>
          </a:bodyPr>
          <a:lstStyle/>
          <a:p>
            <a:pPr lvl="0"/>
            <a:r>
              <a:rPr lang="en-US" dirty="0"/>
              <a:t>Click to edit Master text styles</a:t>
            </a:r>
          </a:p>
          <a:p>
            <a:pPr lvl="1"/>
            <a:r>
              <a:rPr lang="en-US" dirty="0"/>
              <a:t>Second level </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7" name="Rectangle 6"/>
          <p:cNvSpPr/>
          <p:nvPr userDrawn="1"/>
        </p:nvSpPr>
        <p:spPr>
          <a:xfrm>
            <a:off x="0" y="775"/>
            <a:ext cx="9144000" cy="95719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342717"/>
            <a:endParaRPr lang="en-US" sz="1350" dirty="0">
              <a:solidFill>
                <a:prstClr val="white"/>
              </a:solidFill>
              <a:latin typeface="+mj-lt"/>
            </a:endParaRPr>
          </a:p>
        </p:txBody>
      </p:sp>
      <p:sp>
        <p:nvSpPr>
          <p:cNvPr id="2" name="Title Placeholder 1"/>
          <p:cNvSpPr>
            <a:spLocks noGrp="1"/>
          </p:cNvSpPr>
          <p:nvPr>
            <p:ph type="title"/>
          </p:nvPr>
        </p:nvSpPr>
        <p:spPr>
          <a:xfrm>
            <a:off x="368300" y="310308"/>
            <a:ext cx="8408988" cy="342206"/>
          </a:xfrm>
          <a:prstGeom prst="rect">
            <a:avLst/>
          </a:prstGeom>
        </p:spPr>
        <p:txBody>
          <a:bodyPr vert="horz" lIns="0" tIns="0" rIns="0" bIns="0" rtlCol="0" anchor="ctr">
            <a:noAutofit/>
          </a:bodyPr>
          <a:lstStyle/>
          <a:p>
            <a:pPr marL="0" lvl="0"/>
            <a:r>
              <a:rPr lang="en-US"/>
              <a:t>Click to edit Master title style</a:t>
            </a:r>
            <a:endParaRPr lang="en-US" dirty="0"/>
          </a:p>
        </p:txBody>
      </p:sp>
      <p:grpSp>
        <p:nvGrpSpPr>
          <p:cNvPr id="9" name="Group 8"/>
          <p:cNvGrpSpPr/>
          <p:nvPr userDrawn="1"/>
        </p:nvGrpSpPr>
        <p:grpSpPr>
          <a:xfrm>
            <a:off x="7725152" y="6214533"/>
            <a:ext cx="1111489" cy="322901"/>
            <a:chOff x="1269248" y="1131135"/>
            <a:chExt cx="5503863" cy="1590676"/>
          </a:xfrm>
        </p:grpSpPr>
        <p:sp>
          <p:nvSpPr>
            <p:cNvPr id="12" name="Freeform 11"/>
            <p:cNvSpPr>
              <a:spLocks/>
            </p:cNvSpPr>
            <p:nvPr userDrawn="1"/>
          </p:nvSpPr>
          <p:spPr bwMode="auto">
            <a:xfrm>
              <a:off x="3037723" y="1542298"/>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3" name="Freeform 12"/>
            <p:cNvSpPr>
              <a:spLocks noEditPoints="1"/>
            </p:cNvSpPr>
            <p:nvPr userDrawn="1"/>
          </p:nvSpPr>
          <p:spPr bwMode="auto">
            <a:xfrm>
              <a:off x="3540961" y="1512135"/>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5" name="Freeform 14"/>
            <p:cNvSpPr>
              <a:spLocks/>
            </p:cNvSpPr>
            <p:nvPr userDrawn="1"/>
          </p:nvSpPr>
          <p:spPr bwMode="auto">
            <a:xfrm>
              <a:off x="3796548" y="1734385"/>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6" name="Freeform 15"/>
            <p:cNvSpPr>
              <a:spLocks/>
            </p:cNvSpPr>
            <p:nvPr userDrawn="1"/>
          </p:nvSpPr>
          <p:spPr bwMode="auto">
            <a:xfrm>
              <a:off x="4142623" y="1734385"/>
              <a:ext cx="407988"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7" name="Freeform 16"/>
            <p:cNvSpPr>
              <a:spLocks/>
            </p:cNvSpPr>
            <p:nvPr userDrawn="1"/>
          </p:nvSpPr>
          <p:spPr bwMode="auto">
            <a:xfrm>
              <a:off x="4556961" y="1593098"/>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8" name="Freeform 17"/>
            <p:cNvSpPr>
              <a:spLocks/>
            </p:cNvSpPr>
            <p:nvPr userDrawn="1"/>
          </p:nvSpPr>
          <p:spPr bwMode="auto">
            <a:xfrm>
              <a:off x="4969711" y="1542298"/>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19" name="Freeform 18"/>
            <p:cNvSpPr>
              <a:spLocks noEditPoints="1"/>
            </p:cNvSpPr>
            <p:nvPr userDrawn="1"/>
          </p:nvSpPr>
          <p:spPr bwMode="auto">
            <a:xfrm>
              <a:off x="5644398" y="1734385"/>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0" name="Freeform 19"/>
            <p:cNvSpPr>
              <a:spLocks/>
            </p:cNvSpPr>
            <p:nvPr userDrawn="1"/>
          </p:nvSpPr>
          <p:spPr bwMode="auto">
            <a:xfrm>
              <a:off x="6161923" y="1593098"/>
              <a:ext cx="357188" cy="704850"/>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1" name="Rectangle 20"/>
            <p:cNvSpPr>
              <a:spLocks noChangeArrowheads="1"/>
            </p:cNvSpPr>
            <p:nvPr userDrawn="1"/>
          </p:nvSpPr>
          <p:spPr bwMode="auto">
            <a:xfrm>
              <a:off x="2085223" y="1945523"/>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2" name="Freeform 21"/>
            <p:cNvSpPr>
              <a:spLocks/>
            </p:cNvSpPr>
            <p:nvPr userDrawn="1"/>
          </p:nvSpPr>
          <p:spPr bwMode="auto">
            <a:xfrm>
              <a:off x="2102686" y="1951873"/>
              <a:ext cx="741363" cy="763588"/>
            </a:xfrm>
            <a:custGeom>
              <a:avLst/>
              <a:gdLst>
                <a:gd name="T0" fmla="*/ 170 w 467"/>
                <a:gd name="T1" fmla="*/ 0 h 481"/>
                <a:gd name="T2" fmla="*/ 296 w 467"/>
                <a:gd name="T3" fmla="*/ 0 h 481"/>
                <a:gd name="T4" fmla="*/ 296 w 467"/>
                <a:gd name="T5" fmla="*/ 127 h 481"/>
                <a:gd name="T6" fmla="*/ 402 w 467"/>
                <a:gd name="T7" fmla="*/ 64 h 481"/>
                <a:gd name="T8" fmla="*/ 467 w 467"/>
                <a:gd name="T9" fmla="*/ 177 h 481"/>
                <a:gd name="T10" fmla="*/ 359 w 467"/>
                <a:gd name="T11" fmla="*/ 241 h 481"/>
                <a:gd name="T12" fmla="*/ 467 w 467"/>
                <a:gd name="T13" fmla="*/ 304 h 481"/>
                <a:gd name="T14" fmla="*/ 402 w 467"/>
                <a:gd name="T15" fmla="*/ 418 h 481"/>
                <a:gd name="T16" fmla="*/ 296 w 467"/>
                <a:gd name="T17" fmla="*/ 353 h 481"/>
                <a:gd name="T18" fmla="*/ 296 w 467"/>
                <a:gd name="T19" fmla="*/ 481 h 481"/>
                <a:gd name="T20" fmla="*/ 170 w 467"/>
                <a:gd name="T21" fmla="*/ 481 h 481"/>
                <a:gd name="T22" fmla="*/ 170 w 467"/>
                <a:gd name="T23" fmla="*/ 353 h 481"/>
                <a:gd name="T24" fmla="*/ 63 w 467"/>
                <a:gd name="T25" fmla="*/ 418 h 481"/>
                <a:gd name="T26" fmla="*/ 0 w 467"/>
                <a:gd name="T27" fmla="*/ 304 h 481"/>
                <a:gd name="T28" fmla="*/ 107 w 467"/>
                <a:gd name="T29" fmla="*/ 241 h 481"/>
                <a:gd name="T30" fmla="*/ 0 w 467"/>
                <a:gd name="T31" fmla="*/ 177 h 481"/>
                <a:gd name="T32" fmla="*/ 63 w 467"/>
                <a:gd name="T33" fmla="*/ 64 h 481"/>
                <a:gd name="T34" fmla="*/ 170 w 467"/>
                <a:gd name="T35" fmla="*/ 127 h 481"/>
                <a:gd name="T36" fmla="*/ 170 w 467"/>
                <a:gd name="T3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481">
                  <a:moveTo>
                    <a:pt x="170" y="0"/>
                  </a:moveTo>
                  <a:lnTo>
                    <a:pt x="296" y="0"/>
                  </a:lnTo>
                  <a:lnTo>
                    <a:pt x="296" y="127"/>
                  </a:lnTo>
                  <a:lnTo>
                    <a:pt x="402" y="64"/>
                  </a:lnTo>
                  <a:lnTo>
                    <a:pt x="467" y="177"/>
                  </a:lnTo>
                  <a:lnTo>
                    <a:pt x="359" y="241"/>
                  </a:lnTo>
                  <a:lnTo>
                    <a:pt x="467" y="304"/>
                  </a:lnTo>
                  <a:lnTo>
                    <a:pt x="402" y="418"/>
                  </a:lnTo>
                  <a:lnTo>
                    <a:pt x="296" y="353"/>
                  </a:lnTo>
                  <a:lnTo>
                    <a:pt x="296" y="481"/>
                  </a:lnTo>
                  <a:lnTo>
                    <a:pt x="170" y="481"/>
                  </a:lnTo>
                  <a:lnTo>
                    <a:pt x="170" y="353"/>
                  </a:lnTo>
                  <a:lnTo>
                    <a:pt x="63" y="418"/>
                  </a:lnTo>
                  <a:lnTo>
                    <a:pt x="0" y="304"/>
                  </a:lnTo>
                  <a:lnTo>
                    <a:pt x="107" y="241"/>
                  </a:lnTo>
                  <a:lnTo>
                    <a:pt x="0" y="177"/>
                  </a:lnTo>
                  <a:lnTo>
                    <a:pt x="63" y="64"/>
                  </a:lnTo>
                  <a:lnTo>
                    <a:pt x="170" y="127"/>
                  </a:lnTo>
                  <a:lnTo>
                    <a:pt x="170" y="0"/>
                  </a:lnTo>
                  <a:close/>
                </a:path>
              </a:pathLst>
            </a:custGeom>
            <a:solidFill>
              <a:srgbClr val="4C8AB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3" name="Freeform 22"/>
            <p:cNvSpPr>
              <a:spLocks noEditPoints="1"/>
            </p:cNvSpPr>
            <p:nvPr userDrawn="1"/>
          </p:nvSpPr>
          <p:spPr bwMode="auto">
            <a:xfrm>
              <a:off x="2385261" y="1966160"/>
              <a:ext cx="174625" cy="730250"/>
            </a:xfrm>
            <a:custGeom>
              <a:avLst/>
              <a:gdLst>
                <a:gd name="T0" fmla="*/ 56 w 110"/>
                <a:gd name="T1" fmla="*/ 411 h 460"/>
                <a:gd name="T2" fmla="*/ 81 w 110"/>
                <a:gd name="T3" fmla="*/ 337 h 460"/>
                <a:gd name="T4" fmla="*/ 94 w 110"/>
                <a:gd name="T5" fmla="*/ 360 h 460"/>
                <a:gd name="T6" fmla="*/ 90 w 110"/>
                <a:gd name="T7" fmla="*/ 379 h 460"/>
                <a:gd name="T8" fmla="*/ 72 w 110"/>
                <a:gd name="T9" fmla="*/ 396 h 460"/>
                <a:gd name="T10" fmla="*/ 54 w 110"/>
                <a:gd name="T11" fmla="*/ 406 h 460"/>
                <a:gd name="T12" fmla="*/ 43 w 110"/>
                <a:gd name="T13" fmla="*/ 409 h 460"/>
                <a:gd name="T14" fmla="*/ 34 w 110"/>
                <a:gd name="T15" fmla="*/ 410 h 460"/>
                <a:gd name="T16" fmla="*/ 30 w 110"/>
                <a:gd name="T17" fmla="*/ 409 h 460"/>
                <a:gd name="T18" fmla="*/ 32 w 110"/>
                <a:gd name="T19" fmla="*/ 404 h 460"/>
                <a:gd name="T20" fmla="*/ 50 w 110"/>
                <a:gd name="T21" fmla="*/ 395 h 460"/>
                <a:gd name="T22" fmla="*/ 69 w 110"/>
                <a:gd name="T23" fmla="*/ 383 h 460"/>
                <a:gd name="T24" fmla="*/ 77 w 110"/>
                <a:gd name="T25" fmla="*/ 361 h 460"/>
                <a:gd name="T26" fmla="*/ 65 w 110"/>
                <a:gd name="T27" fmla="*/ 347 h 460"/>
                <a:gd name="T28" fmla="*/ 59 w 110"/>
                <a:gd name="T29" fmla="*/ 343 h 460"/>
                <a:gd name="T30" fmla="*/ 49 w 110"/>
                <a:gd name="T31" fmla="*/ 389 h 460"/>
                <a:gd name="T32" fmla="*/ 48 w 110"/>
                <a:gd name="T33" fmla="*/ 281 h 460"/>
                <a:gd name="T34" fmla="*/ 61 w 110"/>
                <a:gd name="T35" fmla="*/ 270 h 460"/>
                <a:gd name="T36" fmla="*/ 91 w 110"/>
                <a:gd name="T37" fmla="*/ 151 h 460"/>
                <a:gd name="T38" fmla="*/ 109 w 110"/>
                <a:gd name="T39" fmla="*/ 185 h 460"/>
                <a:gd name="T40" fmla="*/ 104 w 110"/>
                <a:gd name="T41" fmla="*/ 221 h 460"/>
                <a:gd name="T42" fmla="*/ 78 w 110"/>
                <a:gd name="T43" fmla="*/ 252 h 460"/>
                <a:gd name="T44" fmla="*/ 51 w 110"/>
                <a:gd name="T45" fmla="*/ 270 h 460"/>
                <a:gd name="T46" fmla="*/ 38 w 110"/>
                <a:gd name="T47" fmla="*/ 289 h 460"/>
                <a:gd name="T48" fmla="*/ 42 w 110"/>
                <a:gd name="T49" fmla="*/ 333 h 460"/>
                <a:gd name="T50" fmla="*/ 21 w 110"/>
                <a:gd name="T51" fmla="*/ 312 h 460"/>
                <a:gd name="T52" fmla="*/ 19 w 110"/>
                <a:gd name="T53" fmla="*/ 279 h 460"/>
                <a:gd name="T54" fmla="*/ 54 w 110"/>
                <a:gd name="T55" fmla="*/ 237 h 460"/>
                <a:gd name="T56" fmla="*/ 76 w 110"/>
                <a:gd name="T57" fmla="*/ 218 h 460"/>
                <a:gd name="T58" fmla="*/ 79 w 110"/>
                <a:gd name="T59" fmla="*/ 192 h 460"/>
                <a:gd name="T60" fmla="*/ 69 w 110"/>
                <a:gd name="T61" fmla="*/ 169 h 460"/>
                <a:gd name="T62" fmla="*/ 63 w 110"/>
                <a:gd name="T63" fmla="*/ 130 h 460"/>
                <a:gd name="T64" fmla="*/ 51 w 110"/>
                <a:gd name="T65" fmla="*/ 232 h 460"/>
                <a:gd name="T66" fmla="*/ 45 w 110"/>
                <a:gd name="T67" fmla="*/ 119 h 460"/>
                <a:gd name="T68" fmla="*/ 57 w 110"/>
                <a:gd name="T69" fmla="*/ 67 h 460"/>
                <a:gd name="T70" fmla="*/ 94 w 110"/>
                <a:gd name="T71" fmla="*/ 33 h 460"/>
                <a:gd name="T72" fmla="*/ 110 w 110"/>
                <a:gd name="T73" fmla="*/ 47 h 460"/>
                <a:gd name="T74" fmla="*/ 105 w 110"/>
                <a:gd name="T75" fmla="*/ 53 h 460"/>
                <a:gd name="T76" fmla="*/ 99 w 110"/>
                <a:gd name="T77" fmla="*/ 54 h 460"/>
                <a:gd name="T78" fmla="*/ 89 w 110"/>
                <a:gd name="T79" fmla="*/ 55 h 460"/>
                <a:gd name="T80" fmla="*/ 64 w 110"/>
                <a:gd name="T81" fmla="*/ 58 h 460"/>
                <a:gd name="T82" fmla="*/ 50 w 110"/>
                <a:gd name="T83" fmla="*/ 62 h 460"/>
                <a:gd name="T84" fmla="*/ 25 w 110"/>
                <a:gd name="T85" fmla="*/ 90 h 460"/>
                <a:gd name="T86" fmla="*/ 35 w 110"/>
                <a:gd name="T87" fmla="*/ 112 h 460"/>
                <a:gd name="T88" fmla="*/ 27 w 110"/>
                <a:gd name="T89" fmla="*/ 142 h 460"/>
                <a:gd name="T90" fmla="*/ 7 w 110"/>
                <a:gd name="T91" fmla="*/ 117 h 460"/>
                <a:gd name="T92" fmla="*/ 0 w 110"/>
                <a:gd name="T93" fmla="*/ 90 h 460"/>
                <a:gd name="T94" fmla="*/ 31 w 110"/>
                <a:gd name="T95" fmla="*/ 42 h 460"/>
                <a:gd name="T96" fmla="*/ 54 w 110"/>
                <a:gd name="T97" fmla="*/ 34 h 460"/>
                <a:gd name="T98" fmla="*/ 59 w 110"/>
                <a:gd name="T99" fmla="*/ 33 h 460"/>
                <a:gd name="T100" fmla="*/ 67 w 110"/>
                <a:gd name="T101" fmla="*/ 31 h 460"/>
                <a:gd name="T102" fmla="*/ 78 w 110"/>
                <a:gd name="T103" fmla="*/ 31 h 460"/>
                <a:gd name="T104" fmla="*/ 57 w 110"/>
                <a:gd name="T105" fmla="*/ 27 h 460"/>
                <a:gd name="T106" fmla="*/ 43 w 110"/>
                <a:gd name="T107" fmla="*/ 3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460">
                  <a:moveTo>
                    <a:pt x="59" y="410"/>
                  </a:moveTo>
                  <a:lnTo>
                    <a:pt x="58" y="460"/>
                  </a:lnTo>
                  <a:lnTo>
                    <a:pt x="50" y="460"/>
                  </a:lnTo>
                  <a:lnTo>
                    <a:pt x="50" y="413"/>
                  </a:lnTo>
                  <a:lnTo>
                    <a:pt x="56" y="411"/>
                  </a:lnTo>
                  <a:lnTo>
                    <a:pt x="59" y="410"/>
                  </a:lnTo>
                  <a:close/>
                  <a:moveTo>
                    <a:pt x="65" y="324"/>
                  </a:moveTo>
                  <a:lnTo>
                    <a:pt x="69" y="327"/>
                  </a:lnTo>
                  <a:lnTo>
                    <a:pt x="75" y="332"/>
                  </a:lnTo>
                  <a:lnTo>
                    <a:pt x="81" y="337"/>
                  </a:lnTo>
                  <a:lnTo>
                    <a:pt x="87" y="342"/>
                  </a:lnTo>
                  <a:lnTo>
                    <a:pt x="91" y="349"/>
                  </a:lnTo>
                  <a:lnTo>
                    <a:pt x="92" y="353"/>
                  </a:lnTo>
                  <a:lnTo>
                    <a:pt x="93" y="356"/>
                  </a:lnTo>
                  <a:lnTo>
                    <a:pt x="94" y="360"/>
                  </a:lnTo>
                  <a:lnTo>
                    <a:pt x="94" y="364"/>
                  </a:lnTo>
                  <a:lnTo>
                    <a:pt x="94" y="369"/>
                  </a:lnTo>
                  <a:lnTo>
                    <a:pt x="93" y="372"/>
                  </a:lnTo>
                  <a:lnTo>
                    <a:pt x="92" y="376"/>
                  </a:lnTo>
                  <a:lnTo>
                    <a:pt x="90" y="379"/>
                  </a:lnTo>
                  <a:lnTo>
                    <a:pt x="88" y="382"/>
                  </a:lnTo>
                  <a:lnTo>
                    <a:pt x="84" y="386"/>
                  </a:lnTo>
                  <a:lnTo>
                    <a:pt x="81" y="389"/>
                  </a:lnTo>
                  <a:lnTo>
                    <a:pt x="79" y="391"/>
                  </a:lnTo>
                  <a:lnTo>
                    <a:pt x="72" y="396"/>
                  </a:lnTo>
                  <a:lnTo>
                    <a:pt x="65" y="399"/>
                  </a:lnTo>
                  <a:lnTo>
                    <a:pt x="64" y="400"/>
                  </a:lnTo>
                  <a:lnTo>
                    <a:pt x="59" y="402"/>
                  </a:lnTo>
                  <a:lnTo>
                    <a:pt x="59" y="403"/>
                  </a:lnTo>
                  <a:lnTo>
                    <a:pt x="54" y="406"/>
                  </a:lnTo>
                  <a:lnTo>
                    <a:pt x="50" y="407"/>
                  </a:lnTo>
                  <a:lnTo>
                    <a:pt x="49" y="407"/>
                  </a:lnTo>
                  <a:lnTo>
                    <a:pt x="47" y="408"/>
                  </a:lnTo>
                  <a:lnTo>
                    <a:pt x="43" y="409"/>
                  </a:lnTo>
                  <a:lnTo>
                    <a:pt x="43" y="409"/>
                  </a:lnTo>
                  <a:lnTo>
                    <a:pt x="42" y="409"/>
                  </a:lnTo>
                  <a:lnTo>
                    <a:pt x="39" y="410"/>
                  </a:lnTo>
                  <a:lnTo>
                    <a:pt x="38" y="410"/>
                  </a:lnTo>
                  <a:lnTo>
                    <a:pt x="35" y="410"/>
                  </a:lnTo>
                  <a:lnTo>
                    <a:pt x="34" y="410"/>
                  </a:lnTo>
                  <a:lnTo>
                    <a:pt x="34" y="410"/>
                  </a:lnTo>
                  <a:lnTo>
                    <a:pt x="33" y="410"/>
                  </a:lnTo>
                  <a:lnTo>
                    <a:pt x="32" y="410"/>
                  </a:lnTo>
                  <a:lnTo>
                    <a:pt x="31" y="410"/>
                  </a:lnTo>
                  <a:lnTo>
                    <a:pt x="30" y="409"/>
                  </a:lnTo>
                  <a:lnTo>
                    <a:pt x="30" y="409"/>
                  </a:lnTo>
                  <a:lnTo>
                    <a:pt x="30" y="408"/>
                  </a:lnTo>
                  <a:lnTo>
                    <a:pt x="30" y="408"/>
                  </a:lnTo>
                  <a:lnTo>
                    <a:pt x="30" y="406"/>
                  </a:lnTo>
                  <a:lnTo>
                    <a:pt x="32" y="404"/>
                  </a:lnTo>
                  <a:lnTo>
                    <a:pt x="35" y="402"/>
                  </a:lnTo>
                  <a:lnTo>
                    <a:pt x="38" y="400"/>
                  </a:lnTo>
                  <a:lnTo>
                    <a:pt x="41" y="399"/>
                  </a:lnTo>
                  <a:lnTo>
                    <a:pt x="43" y="398"/>
                  </a:lnTo>
                  <a:lnTo>
                    <a:pt x="50" y="395"/>
                  </a:lnTo>
                  <a:lnTo>
                    <a:pt x="50" y="395"/>
                  </a:lnTo>
                  <a:lnTo>
                    <a:pt x="54" y="393"/>
                  </a:lnTo>
                  <a:lnTo>
                    <a:pt x="59" y="391"/>
                  </a:lnTo>
                  <a:lnTo>
                    <a:pt x="65" y="387"/>
                  </a:lnTo>
                  <a:lnTo>
                    <a:pt x="69" y="383"/>
                  </a:lnTo>
                  <a:lnTo>
                    <a:pt x="72" y="379"/>
                  </a:lnTo>
                  <a:lnTo>
                    <a:pt x="75" y="375"/>
                  </a:lnTo>
                  <a:lnTo>
                    <a:pt x="76" y="371"/>
                  </a:lnTo>
                  <a:lnTo>
                    <a:pt x="77" y="366"/>
                  </a:lnTo>
                  <a:lnTo>
                    <a:pt x="77" y="361"/>
                  </a:lnTo>
                  <a:lnTo>
                    <a:pt x="76" y="357"/>
                  </a:lnTo>
                  <a:lnTo>
                    <a:pt x="74" y="354"/>
                  </a:lnTo>
                  <a:lnTo>
                    <a:pt x="72" y="351"/>
                  </a:lnTo>
                  <a:lnTo>
                    <a:pt x="69" y="349"/>
                  </a:lnTo>
                  <a:lnTo>
                    <a:pt x="65" y="347"/>
                  </a:lnTo>
                  <a:lnTo>
                    <a:pt x="65" y="324"/>
                  </a:lnTo>
                  <a:close/>
                  <a:moveTo>
                    <a:pt x="61" y="270"/>
                  </a:moveTo>
                  <a:lnTo>
                    <a:pt x="60" y="314"/>
                  </a:lnTo>
                  <a:lnTo>
                    <a:pt x="60" y="321"/>
                  </a:lnTo>
                  <a:lnTo>
                    <a:pt x="59" y="343"/>
                  </a:lnTo>
                  <a:lnTo>
                    <a:pt x="59" y="350"/>
                  </a:lnTo>
                  <a:lnTo>
                    <a:pt x="59" y="383"/>
                  </a:lnTo>
                  <a:lnTo>
                    <a:pt x="56" y="386"/>
                  </a:lnTo>
                  <a:lnTo>
                    <a:pt x="52" y="388"/>
                  </a:lnTo>
                  <a:lnTo>
                    <a:pt x="49" y="389"/>
                  </a:lnTo>
                  <a:lnTo>
                    <a:pt x="49" y="343"/>
                  </a:lnTo>
                  <a:lnTo>
                    <a:pt x="49" y="337"/>
                  </a:lnTo>
                  <a:lnTo>
                    <a:pt x="48" y="314"/>
                  </a:lnTo>
                  <a:lnTo>
                    <a:pt x="48" y="304"/>
                  </a:lnTo>
                  <a:lnTo>
                    <a:pt x="48" y="281"/>
                  </a:lnTo>
                  <a:lnTo>
                    <a:pt x="50" y="278"/>
                  </a:lnTo>
                  <a:lnTo>
                    <a:pt x="54" y="275"/>
                  </a:lnTo>
                  <a:lnTo>
                    <a:pt x="57" y="272"/>
                  </a:lnTo>
                  <a:lnTo>
                    <a:pt x="59" y="271"/>
                  </a:lnTo>
                  <a:lnTo>
                    <a:pt x="61" y="270"/>
                  </a:lnTo>
                  <a:close/>
                  <a:moveTo>
                    <a:pt x="69" y="133"/>
                  </a:moveTo>
                  <a:lnTo>
                    <a:pt x="73" y="136"/>
                  </a:lnTo>
                  <a:lnTo>
                    <a:pt x="82" y="142"/>
                  </a:lnTo>
                  <a:lnTo>
                    <a:pt x="87" y="147"/>
                  </a:lnTo>
                  <a:lnTo>
                    <a:pt x="91" y="151"/>
                  </a:lnTo>
                  <a:lnTo>
                    <a:pt x="97" y="157"/>
                  </a:lnTo>
                  <a:lnTo>
                    <a:pt x="101" y="163"/>
                  </a:lnTo>
                  <a:lnTo>
                    <a:pt x="104" y="171"/>
                  </a:lnTo>
                  <a:lnTo>
                    <a:pt x="107" y="177"/>
                  </a:lnTo>
                  <a:lnTo>
                    <a:pt x="109" y="185"/>
                  </a:lnTo>
                  <a:lnTo>
                    <a:pt x="110" y="192"/>
                  </a:lnTo>
                  <a:lnTo>
                    <a:pt x="110" y="199"/>
                  </a:lnTo>
                  <a:lnTo>
                    <a:pt x="109" y="208"/>
                  </a:lnTo>
                  <a:lnTo>
                    <a:pt x="108" y="215"/>
                  </a:lnTo>
                  <a:lnTo>
                    <a:pt x="104" y="221"/>
                  </a:lnTo>
                  <a:lnTo>
                    <a:pt x="101" y="228"/>
                  </a:lnTo>
                  <a:lnTo>
                    <a:pt x="98" y="233"/>
                  </a:lnTo>
                  <a:lnTo>
                    <a:pt x="94" y="238"/>
                  </a:lnTo>
                  <a:lnTo>
                    <a:pt x="90" y="242"/>
                  </a:lnTo>
                  <a:lnTo>
                    <a:pt x="78" y="252"/>
                  </a:lnTo>
                  <a:lnTo>
                    <a:pt x="67" y="259"/>
                  </a:lnTo>
                  <a:lnTo>
                    <a:pt x="61" y="262"/>
                  </a:lnTo>
                  <a:lnTo>
                    <a:pt x="57" y="265"/>
                  </a:lnTo>
                  <a:lnTo>
                    <a:pt x="54" y="267"/>
                  </a:lnTo>
                  <a:lnTo>
                    <a:pt x="51" y="270"/>
                  </a:lnTo>
                  <a:lnTo>
                    <a:pt x="48" y="272"/>
                  </a:lnTo>
                  <a:lnTo>
                    <a:pt x="44" y="276"/>
                  </a:lnTo>
                  <a:lnTo>
                    <a:pt x="41" y="280"/>
                  </a:lnTo>
                  <a:lnTo>
                    <a:pt x="39" y="285"/>
                  </a:lnTo>
                  <a:lnTo>
                    <a:pt x="38" y="289"/>
                  </a:lnTo>
                  <a:lnTo>
                    <a:pt x="38" y="293"/>
                  </a:lnTo>
                  <a:lnTo>
                    <a:pt x="38" y="297"/>
                  </a:lnTo>
                  <a:lnTo>
                    <a:pt x="39" y="302"/>
                  </a:lnTo>
                  <a:lnTo>
                    <a:pt x="42" y="307"/>
                  </a:lnTo>
                  <a:lnTo>
                    <a:pt x="42" y="333"/>
                  </a:lnTo>
                  <a:lnTo>
                    <a:pt x="36" y="329"/>
                  </a:lnTo>
                  <a:lnTo>
                    <a:pt x="31" y="324"/>
                  </a:lnTo>
                  <a:lnTo>
                    <a:pt x="27" y="320"/>
                  </a:lnTo>
                  <a:lnTo>
                    <a:pt x="23" y="316"/>
                  </a:lnTo>
                  <a:lnTo>
                    <a:pt x="21" y="312"/>
                  </a:lnTo>
                  <a:lnTo>
                    <a:pt x="20" y="310"/>
                  </a:lnTo>
                  <a:lnTo>
                    <a:pt x="19" y="303"/>
                  </a:lnTo>
                  <a:lnTo>
                    <a:pt x="18" y="299"/>
                  </a:lnTo>
                  <a:lnTo>
                    <a:pt x="18" y="294"/>
                  </a:lnTo>
                  <a:lnTo>
                    <a:pt x="19" y="279"/>
                  </a:lnTo>
                  <a:lnTo>
                    <a:pt x="23" y="268"/>
                  </a:lnTo>
                  <a:lnTo>
                    <a:pt x="31" y="256"/>
                  </a:lnTo>
                  <a:lnTo>
                    <a:pt x="41" y="246"/>
                  </a:lnTo>
                  <a:lnTo>
                    <a:pt x="47" y="241"/>
                  </a:lnTo>
                  <a:lnTo>
                    <a:pt x="54" y="237"/>
                  </a:lnTo>
                  <a:lnTo>
                    <a:pt x="58" y="234"/>
                  </a:lnTo>
                  <a:lnTo>
                    <a:pt x="61" y="232"/>
                  </a:lnTo>
                  <a:lnTo>
                    <a:pt x="68" y="228"/>
                  </a:lnTo>
                  <a:lnTo>
                    <a:pt x="73" y="223"/>
                  </a:lnTo>
                  <a:lnTo>
                    <a:pt x="76" y="218"/>
                  </a:lnTo>
                  <a:lnTo>
                    <a:pt x="79" y="214"/>
                  </a:lnTo>
                  <a:lnTo>
                    <a:pt x="80" y="209"/>
                  </a:lnTo>
                  <a:lnTo>
                    <a:pt x="80" y="203"/>
                  </a:lnTo>
                  <a:lnTo>
                    <a:pt x="80" y="198"/>
                  </a:lnTo>
                  <a:lnTo>
                    <a:pt x="79" y="192"/>
                  </a:lnTo>
                  <a:lnTo>
                    <a:pt x="78" y="186"/>
                  </a:lnTo>
                  <a:lnTo>
                    <a:pt x="75" y="179"/>
                  </a:lnTo>
                  <a:lnTo>
                    <a:pt x="73" y="175"/>
                  </a:lnTo>
                  <a:lnTo>
                    <a:pt x="70" y="171"/>
                  </a:lnTo>
                  <a:lnTo>
                    <a:pt x="69" y="169"/>
                  </a:lnTo>
                  <a:lnTo>
                    <a:pt x="69" y="169"/>
                  </a:lnTo>
                  <a:lnTo>
                    <a:pt x="69" y="133"/>
                  </a:lnTo>
                  <a:close/>
                  <a:moveTo>
                    <a:pt x="63" y="65"/>
                  </a:moveTo>
                  <a:lnTo>
                    <a:pt x="63" y="122"/>
                  </a:lnTo>
                  <a:lnTo>
                    <a:pt x="63" y="130"/>
                  </a:lnTo>
                  <a:lnTo>
                    <a:pt x="62" y="163"/>
                  </a:lnTo>
                  <a:lnTo>
                    <a:pt x="62" y="172"/>
                  </a:lnTo>
                  <a:lnTo>
                    <a:pt x="61" y="225"/>
                  </a:lnTo>
                  <a:lnTo>
                    <a:pt x="57" y="228"/>
                  </a:lnTo>
                  <a:lnTo>
                    <a:pt x="51" y="232"/>
                  </a:lnTo>
                  <a:lnTo>
                    <a:pt x="47" y="234"/>
                  </a:lnTo>
                  <a:lnTo>
                    <a:pt x="45" y="161"/>
                  </a:lnTo>
                  <a:lnTo>
                    <a:pt x="45" y="155"/>
                  </a:lnTo>
                  <a:lnTo>
                    <a:pt x="45" y="155"/>
                  </a:lnTo>
                  <a:lnTo>
                    <a:pt x="45" y="119"/>
                  </a:lnTo>
                  <a:lnTo>
                    <a:pt x="45" y="119"/>
                  </a:lnTo>
                  <a:lnTo>
                    <a:pt x="45" y="112"/>
                  </a:lnTo>
                  <a:lnTo>
                    <a:pt x="44" y="72"/>
                  </a:lnTo>
                  <a:lnTo>
                    <a:pt x="51" y="69"/>
                  </a:lnTo>
                  <a:lnTo>
                    <a:pt x="57" y="67"/>
                  </a:lnTo>
                  <a:lnTo>
                    <a:pt x="63" y="65"/>
                  </a:lnTo>
                  <a:close/>
                  <a:moveTo>
                    <a:pt x="78" y="31"/>
                  </a:moveTo>
                  <a:lnTo>
                    <a:pt x="78" y="31"/>
                  </a:lnTo>
                  <a:lnTo>
                    <a:pt x="83" y="31"/>
                  </a:lnTo>
                  <a:lnTo>
                    <a:pt x="94" y="33"/>
                  </a:lnTo>
                  <a:lnTo>
                    <a:pt x="103" y="36"/>
                  </a:lnTo>
                  <a:lnTo>
                    <a:pt x="107" y="38"/>
                  </a:lnTo>
                  <a:lnTo>
                    <a:pt x="109" y="41"/>
                  </a:lnTo>
                  <a:lnTo>
                    <a:pt x="110" y="44"/>
                  </a:lnTo>
                  <a:lnTo>
                    <a:pt x="110" y="47"/>
                  </a:lnTo>
                  <a:lnTo>
                    <a:pt x="109" y="50"/>
                  </a:lnTo>
                  <a:lnTo>
                    <a:pt x="109" y="50"/>
                  </a:lnTo>
                  <a:lnTo>
                    <a:pt x="108" y="52"/>
                  </a:lnTo>
                  <a:lnTo>
                    <a:pt x="107" y="52"/>
                  </a:lnTo>
                  <a:lnTo>
                    <a:pt x="105" y="53"/>
                  </a:lnTo>
                  <a:lnTo>
                    <a:pt x="104" y="53"/>
                  </a:lnTo>
                  <a:lnTo>
                    <a:pt x="103" y="54"/>
                  </a:lnTo>
                  <a:lnTo>
                    <a:pt x="102" y="54"/>
                  </a:lnTo>
                  <a:lnTo>
                    <a:pt x="100" y="54"/>
                  </a:lnTo>
                  <a:lnTo>
                    <a:pt x="99" y="54"/>
                  </a:lnTo>
                  <a:lnTo>
                    <a:pt x="97" y="55"/>
                  </a:lnTo>
                  <a:lnTo>
                    <a:pt x="96" y="55"/>
                  </a:lnTo>
                  <a:lnTo>
                    <a:pt x="93" y="55"/>
                  </a:lnTo>
                  <a:lnTo>
                    <a:pt x="93" y="55"/>
                  </a:lnTo>
                  <a:lnTo>
                    <a:pt x="89" y="55"/>
                  </a:lnTo>
                  <a:lnTo>
                    <a:pt x="85" y="55"/>
                  </a:lnTo>
                  <a:lnTo>
                    <a:pt x="80" y="55"/>
                  </a:lnTo>
                  <a:lnTo>
                    <a:pt x="76" y="55"/>
                  </a:lnTo>
                  <a:lnTo>
                    <a:pt x="70" y="56"/>
                  </a:lnTo>
                  <a:lnTo>
                    <a:pt x="64" y="58"/>
                  </a:lnTo>
                  <a:lnTo>
                    <a:pt x="64" y="58"/>
                  </a:lnTo>
                  <a:lnTo>
                    <a:pt x="60" y="59"/>
                  </a:lnTo>
                  <a:lnTo>
                    <a:pt x="56" y="60"/>
                  </a:lnTo>
                  <a:lnTo>
                    <a:pt x="55" y="60"/>
                  </a:lnTo>
                  <a:lnTo>
                    <a:pt x="50" y="62"/>
                  </a:lnTo>
                  <a:lnTo>
                    <a:pt x="44" y="66"/>
                  </a:lnTo>
                  <a:lnTo>
                    <a:pt x="38" y="69"/>
                  </a:lnTo>
                  <a:lnTo>
                    <a:pt x="32" y="74"/>
                  </a:lnTo>
                  <a:lnTo>
                    <a:pt x="28" y="81"/>
                  </a:lnTo>
                  <a:lnTo>
                    <a:pt x="25" y="90"/>
                  </a:lnTo>
                  <a:lnTo>
                    <a:pt x="25" y="96"/>
                  </a:lnTo>
                  <a:lnTo>
                    <a:pt x="27" y="100"/>
                  </a:lnTo>
                  <a:lnTo>
                    <a:pt x="29" y="105"/>
                  </a:lnTo>
                  <a:lnTo>
                    <a:pt x="31" y="109"/>
                  </a:lnTo>
                  <a:lnTo>
                    <a:pt x="35" y="112"/>
                  </a:lnTo>
                  <a:lnTo>
                    <a:pt x="39" y="115"/>
                  </a:lnTo>
                  <a:lnTo>
                    <a:pt x="39" y="151"/>
                  </a:lnTo>
                  <a:lnTo>
                    <a:pt x="37" y="150"/>
                  </a:lnTo>
                  <a:lnTo>
                    <a:pt x="32" y="147"/>
                  </a:lnTo>
                  <a:lnTo>
                    <a:pt x="27" y="142"/>
                  </a:lnTo>
                  <a:lnTo>
                    <a:pt x="22" y="138"/>
                  </a:lnTo>
                  <a:lnTo>
                    <a:pt x="18" y="134"/>
                  </a:lnTo>
                  <a:lnTo>
                    <a:pt x="14" y="129"/>
                  </a:lnTo>
                  <a:lnTo>
                    <a:pt x="10" y="124"/>
                  </a:lnTo>
                  <a:lnTo>
                    <a:pt x="7" y="117"/>
                  </a:lnTo>
                  <a:lnTo>
                    <a:pt x="5" y="114"/>
                  </a:lnTo>
                  <a:lnTo>
                    <a:pt x="3" y="108"/>
                  </a:lnTo>
                  <a:lnTo>
                    <a:pt x="1" y="100"/>
                  </a:lnTo>
                  <a:lnTo>
                    <a:pt x="0" y="95"/>
                  </a:lnTo>
                  <a:lnTo>
                    <a:pt x="0" y="90"/>
                  </a:lnTo>
                  <a:lnTo>
                    <a:pt x="2" y="77"/>
                  </a:lnTo>
                  <a:lnTo>
                    <a:pt x="8" y="66"/>
                  </a:lnTo>
                  <a:lnTo>
                    <a:pt x="15" y="56"/>
                  </a:lnTo>
                  <a:lnTo>
                    <a:pt x="24" y="48"/>
                  </a:lnTo>
                  <a:lnTo>
                    <a:pt x="31" y="42"/>
                  </a:lnTo>
                  <a:lnTo>
                    <a:pt x="38" y="39"/>
                  </a:lnTo>
                  <a:lnTo>
                    <a:pt x="40" y="38"/>
                  </a:lnTo>
                  <a:lnTo>
                    <a:pt x="43" y="37"/>
                  </a:lnTo>
                  <a:lnTo>
                    <a:pt x="49" y="35"/>
                  </a:lnTo>
                  <a:lnTo>
                    <a:pt x="54" y="34"/>
                  </a:lnTo>
                  <a:lnTo>
                    <a:pt x="54" y="33"/>
                  </a:lnTo>
                  <a:lnTo>
                    <a:pt x="55" y="33"/>
                  </a:lnTo>
                  <a:lnTo>
                    <a:pt x="56" y="33"/>
                  </a:lnTo>
                  <a:lnTo>
                    <a:pt x="57" y="33"/>
                  </a:lnTo>
                  <a:lnTo>
                    <a:pt x="59" y="33"/>
                  </a:lnTo>
                  <a:lnTo>
                    <a:pt x="60" y="32"/>
                  </a:lnTo>
                  <a:lnTo>
                    <a:pt x="62" y="32"/>
                  </a:lnTo>
                  <a:lnTo>
                    <a:pt x="63" y="32"/>
                  </a:lnTo>
                  <a:lnTo>
                    <a:pt x="64" y="32"/>
                  </a:lnTo>
                  <a:lnTo>
                    <a:pt x="67" y="31"/>
                  </a:lnTo>
                  <a:lnTo>
                    <a:pt x="69" y="31"/>
                  </a:lnTo>
                  <a:lnTo>
                    <a:pt x="71" y="31"/>
                  </a:lnTo>
                  <a:lnTo>
                    <a:pt x="72" y="31"/>
                  </a:lnTo>
                  <a:lnTo>
                    <a:pt x="73" y="31"/>
                  </a:lnTo>
                  <a:lnTo>
                    <a:pt x="78" y="31"/>
                  </a:lnTo>
                  <a:close/>
                  <a:moveTo>
                    <a:pt x="43" y="0"/>
                  </a:moveTo>
                  <a:lnTo>
                    <a:pt x="64" y="0"/>
                  </a:lnTo>
                  <a:lnTo>
                    <a:pt x="64" y="26"/>
                  </a:lnTo>
                  <a:lnTo>
                    <a:pt x="60" y="26"/>
                  </a:lnTo>
                  <a:lnTo>
                    <a:pt x="57" y="27"/>
                  </a:lnTo>
                  <a:lnTo>
                    <a:pt x="55" y="28"/>
                  </a:lnTo>
                  <a:lnTo>
                    <a:pt x="53" y="28"/>
                  </a:lnTo>
                  <a:lnTo>
                    <a:pt x="52" y="28"/>
                  </a:lnTo>
                  <a:lnTo>
                    <a:pt x="48" y="29"/>
                  </a:lnTo>
                  <a:lnTo>
                    <a:pt x="43" y="30"/>
                  </a:lnTo>
                  <a:lnTo>
                    <a:pt x="4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4" name="Rectangle 23"/>
            <p:cNvSpPr>
              <a:spLocks noChangeArrowheads="1"/>
            </p:cNvSpPr>
            <p:nvPr userDrawn="1"/>
          </p:nvSpPr>
          <p:spPr bwMode="auto">
            <a:xfrm>
              <a:off x="1269248" y="1945523"/>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5" name="Freeform 24"/>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6" name="Freeform 25"/>
            <p:cNvSpPr>
              <a:spLocks/>
            </p:cNvSpPr>
            <p:nvPr userDrawn="1"/>
          </p:nvSpPr>
          <p:spPr bwMode="auto">
            <a:xfrm>
              <a:off x="1269248" y="1958223"/>
              <a:ext cx="765175" cy="763588"/>
            </a:xfrm>
            <a:custGeom>
              <a:avLst/>
              <a:gdLst>
                <a:gd name="T0" fmla="*/ 95 w 482"/>
                <a:gd name="T1" fmla="*/ 0 h 481"/>
                <a:gd name="T2" fmla="*/ 143 w 482"/>
                <a:gd name="T3" fmla="*/ 3 h 481"/>
                <a:gd name="T4" fmla="*/ 189 w 482"/>
                <a:gd name="T5" fmla="*/ 13 h 481"/>
                <a:gd name="T6" fmla="*/ 235 w 482"/>
                <a:gd name="T7" fmla="*/ 26 h 481"/>
                <a:gd name="T8" fmla="*/ 277 w 482"/>
                <a:gd name="T9" fmla="*/ 46 h 481"/>
                <a:gd name="T10" fmla="*/ 316 w 482"/>
                <a:gd name="T11" fmla="*/ 70 h 481"/>
                <a:gd name="T12" fmla="*/ 352 w 482"/>
                <a:gd name="T13" fmla="*/ 98 h 481"/>
                <a:gd name="T14" fmla="*/ 384 w 482"/>
                <a:gd name="T15" fmla="*/ 131 h 481"/>
                <a:gd name="T16" fmla="*/ 413 w 482"/>
                <a:gd name="T17" fmla="*/ 166 h 481"/>
                <a:gd name="T18" fmla="*/ 437 w 482"/>
                <a:gd name="T19" fmla="*/ 206 h 481"/>
                <a:gd name="T20" fmla="*/ 456 w 482"/>
                <a:gd name="T21" fmla="*/ 248 h 481"/>
                <a:gd name="T22" fmla="*/ 470 w 482"/>
                <a:gd name="T23" fmla="*/ 293 h 481"/>
                <a:gd name="T24" fmla="*/ 479 w 482"/>
                <a:gd name="T25" fmla="*/ 339 h 481"/>
                <a:gd name="T26" fmla="*/ 482 w 482"/>
                <a:gd name="T27" fmla="*/ 388 h 481"/>
                <a:gd name="T28" fmla="*/ 479 w 482"/>
                <a:gd name="T29" fmla="*/ 436 h 481"/>
                <a:gd name="T30" fmla="*/ 471 w 482"/>
                <a:gd name="T31" fmla="*/ 481 h 481"/>
                <a:gd name="T32" fmla="*/ 464 w 482"/>
                <a:gd name="T33" fmla="*/ 481 h 481"/>
                <a:gd name="T34" fmla="*/ 466 w 482"/>
                <a:gd name="T35" fmla="*/ 443 h 481"/>
                <a:gd name="T36" fmla="*/ 462 w 482"/>
                <a:gd name="T37" fmla="*/ 389 h 481"/>
                <a:gd name="T38" fmla="*/ 453 w 482"/>
                <a:gd name="T39" fmla="*/ 338 h 481"/>
                <a:gd name="T40" fmla="*/ 437 w 482"/>
                <a:gd name="T41" fmla="*/ 290 h 481"/>
                <a:gd name="T42" fmla="*/ 416 w 482"/>
                <a:gd name="T43" fmla="*/ 243 h 481"/>
                <a:gd name="T44" fmla="*/ 390 w 482"/>
                <a:gd name="T45" fmla="*/ 199 h 481"/>
                <a:gd name="T46" fmla="*/ 358 w 482"/>
                <a:gd name="T47" fmla="*/ 160 h 481"/>
                <a:gd name="T48" fmla="*/ 322 w 482"/>
                <a:gd name="T49" fmla="*/ 124 h 481"/>
                <a:gd name="T50" fmla="*/ 283 w 482"/>
                <a:gd name="T51" fmla="*/ 93 h 481"/>
                <a:gd name="T52" fmla="*/ 240 w 482"/>
                <a:gd name="T53" fmla="*/ 66 h 481"/>
                <a:gd name="T54" fmla="*/ 194 w 482"/>
                <a:gd name="T55" fmla="*/ 45 h 481"/>
                <a:gd name="T56" fmla="*/ 144 w 482"/>
                <a:gd name="T57" fmla="*/ 30 h 481"/>
                <a:gd name="T58" fmla="*/ 93 w 482"/>
                <a:gd name="T59" fmla="*/ 20 h 481"/>
                <a:gd name="T60" fmla="*/ 39 w 482"/>
                <a:gd name="T61" fmla="*/ 17 h 481"/>
                <a:gd name="T62" fmla="*/ 0 w 482"/>
                <a:gd name="T63" fmla="*/ 18 h 481"/>
                <a:gd name="T64" fmla="*/ 0 w 482"/>
                <a:gd name="T65" fmla="*/ 13 h 481"/>
                <a:gd name="T66" fmla="*/ 46 w 482"/>
                <a:gd name="T67" fmla="*/ 3 h 481"/>
                <a:gd name="T68" fmla="*/ 95 w 482"/>
                <a:gd name="T6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2" h="481">
                  <a:moveTo>
                    <a:pt x="95" y="0"/>
                  </a:moveTo>
                  <a:lnTo>
                    <a:pt x="143" y="3"/>
                  </a:lnTo>
                  <a:lnTo>
                    <a:pt x="189" y="13"/>
                  </a:lnTo>
                  <a:lnTo>
                    <a:pt x="235" y="26"/>
                  </a:lnTo>
                  <a:lnTo>
                    <a:pt x="277" y="46"/>
                  </a:lnTo>
                  <a:lnTo>
                    <a:pt x="316" y="70"/>
                  </a:lnTo>
                  <a:lnTo>
                    <a:pt x="352" y="98"/>
                  </a:lnTo>
                  <a:lnTo>
                    <a:pt x="384" y="131"/>
                  </a:lnTo>
                  <a:lnTo>
                    <a:pt x="413" y="166"/>
                  </a:lnTo>
                  <a:lnTo>
                    <a:pt x="437" y="206"/>
                  </a:lnTo>
                  <a:lnTo>
                    <a:pt x="456" y="248"/>
                  </a:lnTo>
                  <a:lnTo>
                    <a:pt x="470" y="293"/>
                  </a:lnTo>
                  <a:lnTo>
                    <a:pt x="479" y="339"/>
                  </a:lnTo>
                  <a:lnTo>
                    <a:pt x="482" y="388"/>
                  </a:lnTo>
                  <a:lnTo>
                    <a:pt x="479" y="436"/>
                  </a:lnTo>
                  <a:lnTo>
                    <a:pt x="471" y="481"/>
                  </a:lnTo>
                  <a:lnTo>
                    <a:pt x="464" y="481"/>
                  </a:lnTo>
                  <a:lnTo>
                    <a:pt x="466" y="443"/>
                  </a:lnTo>
                  <a:lnTo>
                    <a:pt x="462" y="389"/>
                  </a:lnTo>
                  <a:lnTo>
                    <a:pt x="453" y="338"/>
                  </a:lnTo>
                  <a:lnTo>
                    <a:pt x="437" y="290"/>
                  </a:lnTo>
                  <a:lnTo>
                    <a:pt x="416" y="243"/>
                  </a:lnTo>
                  <a:lnTo>
                    <a:pt x="390" y="199"/>
                  </a:lnTo>
                  <a:lnTo>
                    <a:pt x="358" y="160"/>
                  </a:lnTo>
                  <a:lnTo>
                    <a:pt x="322" y="124"/>
                  </a:lnTo>
                  <a:lnTo>
                    <a:pt x="283" y="93"/>
                  </a:lnTo>
                  <a:lnTo>
                    <a:pt x="240" y="66"/>
                  </a:lnTo>
                  <a:lnTo>
                    <a:pt x="194" y="45"/>
                  </a:lnTo>
                  <a:lnTo>
                    <a:pt x="144" y="30"/>
                  </a:lnTo>
                  <a:lnTo>
                    <a:pt x="93" y="20"/>
                  </a:lnTo>
                  <a:lnTo>
                    <a:pt x="39" y="17"/>
                  </a:lnTo>
                  <a:lnTo>
                    <a:pt x="0" y="18"/>
                  </a:lnTo>
                  <a:lnTo>
                    <a:pt x="0" y="13"/>
                  </a:lnTo>
                  <a:lnTo>
                    <a:pt x="46" y="3"/>
                  </a:lnTo>
                  <a:lnTo>
                    <a:pt x="95" y="0"/>
                  </a:lnTo>
                  <a:close/>
                </a:path>
              </a:pathLst>
            </a:custGeom>
            <a:solidFill>
              <a:srgbClr val="D5D5D5"/>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7" name="Freeform 26"/>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8" name="Freeform 27"/>
            <p:cNvSpPr>
              <a:spLocks/>
            </p:cNvSpPr>
            <p:nvPr userDrawn="1"/>
          </p:nvSpPr>
          <p:spPr bwMode="auto">
            <a:xfrm>
              <a:off x="1269248" y="2053473"/>
              <a:ext cx="669925" cy="668338"/>
            </a:xfrm>
            <a:custGeom>
              <a:avLst/>
              <a:gdLst>
                <a:gd name="T0" fmla="*/ 82 w 422"/>
                <a:gd name="T1" fmla="*/ 0 h 421"/>
                <a:gd name="T2" fmla="*/ 128 w 422"/>
                <a:gd name="T3" fmla="*/ 3 h 421"/>
                <a:gd name="T4" fmla="*/ 173 w 422"/>
                <a:gd name="T5" fmla="*/ 12 h 421"/>
                <a:gd name="T6" fmla="*/ 215 w 422"/>
                <a:gd name="T7" fmla="*/ 26 h 421"/>
                <a:gd name="T8" fmla="*/ 254 w 422"/>
                <a:gd name="T9" fmla="*/ 46 h 421"/>
                <a:gd name="T10" fmla="*/ 290 w 422"/>
                <a:gd name="T11" fmla="*/ 71 h 421"/>
                <a:gd name="T12" fmla="*/ 323 w 422"/>
                <a:gd name="T13" fmla="*/ 100 h 421"/>
                <a:gd name="T14" fmla="*/ 352 w 422"/>
                <a:gd name="T15" fmla="*/ 133 h 421"/>
                <a:gd name="T16" fmla="*/ 376 w 422"/>
                <a:gd name="T17" fmla="*/ 168 h 421"/>
                <a:gd name="T18" fmla="*/ 396 w 422"/>
                <a:gd name="T19" fmla="*/ 207 h 421"/>
                <a:gd name="T20" fmla="*/ 411 w 422"/>
                <a:gd name="T21" fmla="*/ 249 h 421"/>
                <a:gd name="T22" fmla="*/ 419 w 422"/>
                <a:gd name="T23" fmla="*/ 295 h 421"/>
                <a:gd name="T24" fmla="*/ 422 w 422"/>
                <a:gd name="T25" fmla="*/ 340 h 421"/>
                <a:gd name="T26" fmla="*/ 420 w 422"/>
                <a:gd name="T27" fmla="*/ 381 h 421"/>
                <a:gd name="T28" fmla="*/ 413 w 422"/>
                <a:gd name="T29" fmla="*/ 421 h 421"/>
                <a:gd name="T30" fmla="*/ 407 w 422"/>
                <a:gd name="T31" fmla="*/ 421 h 421"/>
                <a:gd name="T32" fmla="*/ 408 w 422"/>
                <a:gd name="T33" fmla="*/ 389 h 421"/>
                <a:gd name="T34" fmla="*/ 405 w 422"/>
                <a:gd name="T35" fmla="*/ 342 h 421"/>
                <a:gd name="T36" fmla="*/ 397 w 422"/>
                <a:gd name="T37" fmla="*/ 297 h 421"/>
                <a:gd name="T38" fmla="*/ 383 w 422"/>
                <a:gd name="T39" fmla="*/ 254 h 421"/>
                <a:gd name="T40" fmla="*/ 364 w 422"/>
                <a:gd name="T41" fmla="*/ 213 h 421"/>
                <a:gd name="T42" fmla="*/ 341 w 422"/>
                <a:gd name="T43" fmla="*/ 175 h 421"/>
                <a:gd name="T44" fmla="*/ 314 w 422"/>
                <a:gd name="T45" fmla="*/ 140 h 421"/>
                <a:gd name="T46" fmla="*/ 282 w 422"/>
                <a:gd name="T47" fmla="*/ 108 h 421"/>
                <a:gd name="T48" fmla="*/ 247 w 422"/>
                <a:gd name="T49" fmla="*/ 81 h 421"/>
                <a:gd name="T50" fmla="*/ 209 w 422"/>
                <a:gd name="T51" fmla="*/ 58 h 421"/>
                <a:gd name="T52" fmla="*/ 168 w 422"/>
                <a:gd name="T53" fmla="*/ 39 h 421"/>
                <a:gd name="T54" fmla="*/ 125 w 422"/>
                <a:gd name="T55" fmla="*/ 25 h 421"/>
                <a:gd name="T56" fmla="*/ 80 w 422"/>
                <a:gd name="T57" fmla="*/ 17 h 421"/>
                <a:gd name="T58" fmla="*/ 33 w 422"/>
                <a:gd name="T59" fmla="*/ 14 h 421"/>
                <a:gd name="T60" fmla="*/ 0 w 422"/>
                <a:gd name="T61" fmla="*/ 16 h 421"/>
                <a:gd name="T62" fmla="*/ 0 w 422"/>
                <a:gd name="T63" fmla="*/ 10 h 421"/>
                <a:gd name="T64" fmla="*/ 40 w 422"/>
                <a:gd name="T65" fmla="*/ 2 h 421"/>
                <a:gd name="T66" fmla="*/ 82 w 422"/>
                <a:gd name="T67"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2" h="421">
                  <a:moveTo>
                    <a:pt x="82" y="0"/>
                  </a:moveTo>
                  <a:lnTo>
                    <a:pt x="128" y="3"/>
                  </a:lnTo>
                  <a:lnTo>
                    <a:pt x="173" y="12"/>
                  </a:lnTo>
                  <a:lnTo>
                    <a:pt x="215" y="26"/>
                  </a:lnTo>
                  <a:lnTo>
                    <a:pt x="254" y="46"/>
                  </a:lnTo>
                  <a:lnTo>
                    <a:pt x="290" y="71"/>
                  </a:lnTo>
                  <a:lnTo>
                    <a:pt x="323" y="100"/>
                  </a:lnTo>
                  <a:lnTo>
                    <a:pt x="352" y="133"/>
                  </a:lnTo>
                  <a:lnTo>
                    <a:pt x="376" y="168"/>
                  </a:lnTo>
                  <a:lnTo>
                    <a:pt x="396" y="207"/>
                  </a:lnTo>
                  <a:lnTo>
                    <a:pt x="411" y="249"/>
                  </a:lnTo>
                  <a:lnTo>
                    <a:pt x="419" y="295"/>
                  </a:lnTo>
                  <a:lnTo>
                    <a:pt x="422" y="340"/>
                  </a:lnTo>
                  <a:lnTo>
                    <a:pt x="420" y="381"/>
                  </a:lnTo>
                  <a:lnTo>
                    <a:pt x="413" y="421"/>
                  </a:lnTo>
                  <a:lnTo>
                    <a:pt x="407" y="421"/>
                  </a:lnTo>
                  <a:lnTo>
                    <a:pt x="408" y="389"/>
                  </a:lnTo>
                  <a:lnTo>
                    <a:pt x="405" y="342"/>
                  </a:lnTo>
                  <a:lnTo>
                    <a:pt x="397" y="297"/>
                  </a:lnTo>
                  <a:lnTo>
                    <a:pt x="383" y="254"/>
                  </a:lnTo>
                  <a:lnTo>
                    <a:pt x="364" y="213"/>
                  </a:lnTo>
                  <a:lnTo>
                    <a:pt x="341" y="175"/>
                  </a:lnTo>
                  <a:lnTo>
                    <a:pt x="314" y="140"/>
                  </a:lnTo>
                  <a:lnTo>
                    <a:pt x="282" y="108"/>
                  </a:lnTo>
                  <a:lnTo>
                    <a:pt x="247" y="81"/>
                  </a:lnTo>
                  <a:lnTo>
                    <a:pt x="209" y="58"/>
                  </a:lnTo>
                  <a:lnTo>
                    <a:pt x="168" y="39"/>
                  </a:lnTo>
                  <a:lnTo>
                    <a:pt x="125" y="25"/>
                  </a:lnTo>
                  <a:lnTo>
                    <a:pt x="80" y="17"/>
                  </a:lnTo>
                  <a:lnTo>
                    <a:pt x="33" y="14"/>
                  </a:lnTo>
                  <a:lnTo>
                    <a:pt x="0" y="16"/>
                  </a:lnTo>
                  <a:lnTo>
                    <a:pt x="0" y="10"/>
                  </a:lnTo>
                  <a:lnTo>
                    <a:pt x="40" y="2"/>
                  </a:lnTo>
                  <a:lnTo>
                    <a:pt x="8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9" name="Freeform 28"/>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0" name="Freeform 29"/>
            <p:cNvSpPr>
              <a:spLocks/>
            </p:cNvSpPr>
            <p:nvPr userDrawn="1"/>
          </p:nvSpPr>
          <p:spPr bwMode="auto">
            <a:xfrm>
              <a:off x="1269248" y="2147135"/>
              <a:ext cx="576263" cy="574675"/>
            </a:xfrm>
            <a:custGeom>
              <a:avLst/>
              <a:gdLst>
                <a:gd name="T0" fmla="*/ 69 w 363"/>
                <a:gd name="T1" fmla="*/ 0 h 362"/>
                <a:gd name="T2" fmla="*/ 113 w 363"/>
                <a:gd name="T3" fmla="*/ 3 h 362"/>
                <a:gd name="T4" fmla="*/ 154 w 363"/>
                <a:gd name="T5" fmla="*/ 13 h 362"/>
                <a:gd name="T6" fmla="*/ 193 w 363"/>
                <a:gd name="T7" fmla="*/ 27 h 362"/>
                <a:gd name="T8" fmla="*/ 229 w 363"/>
                <a:gd name="T9" fmla="*/ 47 h 362"/>
                <a:gd name="T10" fmla="*/ 262 w 363"/>
                <a:gd name="T11" fmla="*/ 73 h 362"/>
                <a:gd name="T12" fmla="*/ 291 w 363"/>
                <a:gd name="T13" fmla="*/ 101 h 362"/>
                <a:gd name="T14" fmla="*/ 316 w 363"/>
                <a:gd name="T15" fmla="*/ 134 h 362"/>
                <a:gd name="T16" fmla="*/ 336 w 363"/>
                <a:gd name="T17" fmla="*/ 171 h 362"/>
                <a:gd name="T18" fmla="*/ 351 w 363"/>
                <a:gd name="T19" fmla="*/ 209 h 362"/>
                <a:gd name="T20" fmla="*/ 360 w 363"/>
                <a:gd name="T21" fmla="*/ 250 h 362"/>
                <a:gd name="T22" fmla="*/ 363 w 363"/>
                <a:gd name="T23" fmla="*/ 294 h 362"/>
                <a:gd name="T24" fmla="*/ 361 w 363"/>
                <a:gd name="T25" fmla="*/ 328 h 362"/>
                <a:gd name="T26" fmla="*/ 355 w 363"/>
                <a:gd name="T27" fmla="*/ 362 h 362"/>
                <a:gd name="T28" fmla="*/ 350 w 363"/>
                <a:gd name="T29" fmla="*/ 362 h 362"/>
                <a:gd name="T30" fmla="*/ 351 w 363"/>
                <a:gd name="T31" fmla="*/ 336 h 362"/>
                <a:gd name="T32" fmla="*/ 348 w 363"/>
                <a:gd name="T33" fmla="*/ 293 h 362"/>
                <a:gd name="T34" fmla="*/ 339 w 363"/>
                <a:gd name="T35" fmla="*/ 250 h 362"/>
                <a:gd name="T36" fmla="*/ 325 w 363"/>
                <a:gd name="T37" fmla="*/ 210 h 362"/>
                <a:gd name="T38" fmla="*/ 306 w 363"/>
                <a:gd name="T39" fmla="*/ 173 h 362"/>
                <a:gd name="T40" fmla="*/ 283 w 363"/>
                <a:gd name="T41" fmla="*/ 138 h 362"/>
                <a:gd name="T42" fmla="*/ 256 w 363"/>
                <a:gd name="T43" fmla="*/ 107 h 362"/>
                <a:gd name="T44" fmla="*/ 225 w 363"/>
                <a:gd name="T45" fmla="*/ 80 h 362"/>
                <a:gd name="T46" fmla="*/ 191 w 363"/>
                <a:gd name="T47" fmla="*/ 57 h 362"/>
                <a:gd name="T48" fmla="*/ 154 w 363"/>
                <a:gd name="T49" fmla="*/ 38 h 362"/>
                <a:gd name="T50" fmla="*/ 114 w 363"/>
                <a:gd name="T51" fmla="*/ 24 h 362"/>
                <a:gd name="T52" fmla="*/ 72 w 363"/>
                <a:gd name="T53" fmla="*/ 16 h 362"/>
                <a:gd name="T54" fmla="*/ 27 w 363"/>
                <a:gd name="T55" fmla="*/ 13 h 362"/>
                <a:gd name="T56" fmla="*/ 0 w 363"/>
                <a:gd name="T57" fmla="*/ 14 h 362"/>
                <a:gd name="T58" fmla="*/ 0 w 363"/>
                <a:gd name="T59" fmla="*/ 8 h 362"/>
                <a:gd name="T60" fmla="*/ 34 w 363"/>
                <a:gd name="T61" fmla="*/ 2 h 362"/>
                <a:gd name="T62" fmla="*/ 69 w 363"/>
                <a:gd name="T63"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3" h="362">
                  <a:moveTo>
                    <a:pt x="69" y="0"/>
                  </a:moveTo>
                  <a:lnTo>
                    <a:pt x="113" y="3"/>
                  </a:lnTo>
                  <a:lnTo>
                    <a:pt x="154" y="13"/>
                  </a:lnTo>
                  <a:lnTo>
                    <a:pt x="193" y="27"/>
                  </a:lnTo>
                  <a:lnTo>
                    <a:pt x="229" y="47"/>
                  </a:lnTo>
                  <a:lnTo>
                    <a:pt x="262" y="73"/>
                  </a:lnTo>
                  <a:lnTo>
                    <a:pt x="291" y="101"/>
                  </a:lnTo>
                  <a:lnTo>
                    <a:pt x="316" y="134"/>
                  </a:lnTo>
                  <a:lnTo>
                    <a:pt x="336" y="171"/>
                  </a:lnTo>
                  <a:lnTo>
                    <a:pt x="351" y="209"/>
                  </a:lnTo>
                  <a:lnTo>
                    <a:pt x="360" y="250"/>
                  </a:lnTo>
                  <a:lnTo>
                    <a:pt x="363" y="294"/>
                  </a:lnTo>
                  <a:lnTo>
                    <a:pt x="361" y="328"/>
                  </a:lnTo>
                  <a:lnTo>
                    <a:pt x="355" y="362"/>
                  </a:lnTo>
                  <a:lnTo>
                    <a:pt x="350" y="362"/>
                  </a:lnTo>
                  <a:lnTo>
                    <a:pt x="351" y="336"/>
                  </a:lnTo>
                  <a:lnTo>
                    <a:pt x="348" y="293"/>
                  </a:lnTo>
                  <a:lnTo>
                    <a:pt x="339" y="250"/>
                  </a:lnTo>
                  <a:lnTo>
                    <a:pt x="325" y="210"/>
                  </a:lnTo>
                  <a:lnTo>
                    <a:pt x="306" y="173"/>
                  </a:lnTo>
                  <a:lnTo>
                    <a:pt x="283" y="138"/>
                  </a:lnTo>
                  <a:lnTo>
                    <a:pt x="256" y="107"/>
                  </a:lnTo>
                  <a:lnTo>
                    <a:pt x="225" y="80"/>
                  </a:lnTo>
                  <a:lnTo>
                    <a:pt x="191" y="57"/>
                  </a:lnTo>
                  <a:lnTo>
                    <a:pt x="154" y="38"/>
                  </a:lnTo>
                  <a:lnTo>
                    <a:pt x="114" y="24"/>
                  </a:lnTo>
                  <a:lnTo>
                    <a:pt x="72" y="16"/>
                  </a:lnTo>
                  <a:lnTo>
                    <a:pt x="27" y="13"/>
                  </a:lnTo>
                  <a:lnTo>
                    <a:pt x="0" y="14"/>
                  </a:lnTo>
                  <a:lnTo>
                    <a:pt x="0" y="8"/>
                  </a:lnTo>
                  <a:lnTo>
                    <a:pt x="34" y="2"/>
                  </a:lnTo>
                  <a:lnTo>
                    <a:pt x="69"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1" name="Freeform 30"/>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2" name="Freeform 31"/>
            <p:cNvSpPr>
              <a:spLocks/>
            </p:cNvSpPr>
            <p:nvPr userDrawn="1"/>
          </p:nvSpPr>
          <p:spPr bwMode="auto">
            <a:xfrm>
              <a:off x="1269248" y="2242385"/>
              <a:ext cx="482600" cy="479425"/>
            </a:xfrm>
            <a:custGeom>
              <a:avLst/>
              <a:gdLst>
                <a:gd name="T0" fmla="*/ 57 w 304"/>
                <a:gd name="T1" fmla="*/ 0 h 302"/>
                <a:gd name="T2" fmla="*/ 97 w 304"/>
                <a:gd name="T3" fmla="*/ 3 h 302"/>
                <a:gd name="T4" fmla="*/ 135 w 304"/>
                <a:gd name="T5" fmla="*/ 13 h 302"/>
                <a:gd name="T6" fmla="*/ 171 w 304"/>
                <a:gd name="T7" fmla="*/ 27 h 302"/>
                <a:gd name="T8" fmla="*/ 202 w 304"/>
                <a:gd name="T9" fmla="*/ 47 h 302"/>
                <a:gd name="T10" fmla="*/ 232 w 304"/>
                <a:gd name="T11" fmla="*/ 72 h 302"/>
                <a:gd name="T12" fmla="*/ 256 w 304"/>
                <a:gd name="T13" fmla="*/ 101 h 302"/>
                <a:gd name="T14" fmla="*/ 276 w 304"/>
                <a:gd name="T15" fmla="*/ 133 h 302"/>
                <a:gd name="T16" fmla="*/ 292 w 304"/>
                <a:gd name="T17" fmla="*/ 168 h 302"/>
                <a:gd name="T18" fmla="*/ 300 w 304"/>
                <a:gd name="T19" fmla="*/ 206 h 302"/>
                <a:gd name="T20" fmla="*/ 304 w 304"/>
                <a:gd name="T21" fmla="*/ 246 h 302"/>
                <a:gd name="T22" fmla="*/ 302 w 304"/>
                <a:gd name="T23" fmla="*/ 275 h 302"/>
                <a:gd name="T24" fmla="*/ 298 w 304"/>
                <a:gd name="T25" fmla="*/ 302 h 302"/>
                <a:gd name="T26" fmla="*/ 293 w 304"/>
                <a:gd name="T27" fmla="*/ 302 h 302"/>
                <a:gd name="T28" fmla="*/ 294 w 304"/>
                <a:gd name="T29" fmla="*/ 282 h 302"/>
                <a:gd name="T30" fmla="*/ 291 w 304"/>
                <a:gd name="T31" fmla="*/ 242 h 302"/>
                <a:gd name="T32" fmla="*/ 282 w 304"/>
                <a:gd name="T33" fmla="*/ 203 h 302"/>
                <a:gd name="T34" fmla="*/ 268 w 304"/>
                <a:gd name="T35" fmla="*/ 167 h 302"/>
                <a:gd name="T36" fmla="*/ 249 w 304"/>
                <a:gd name="T37" fmla="*/ 134 h 302"/>
                <a:gd name="T38" fmla="*/ 226 w 304"/>
                <a:gd name="T39" fmla="*/ 103 h 302"/>
                <a:gd name="T40" fmla="*/ 200 w 304"/>
                <a:gd name="T41" fmla="*/ 77 h 302"/>
                <a:gd name="T42" fmla="*/ 169 w 304"/>
                <a:gd name="T43" fmla="*/ 54 h 302"/>
                <a:gd name="T44" fmla="*/ 136 w 304"/>
                <a:gd name="T45" fmla="*/ 35 h 302"/>
                <a:gd name="T46" fmla="*/ 100 w 304"/>
                <a:gd name="T47" fmla="*/ 21 h 302"/>
                <a:gd name="T48" fmla="*/ 62 w 304"/>
                <a:gd name="T49" fmla="*/ 13 h 302"/>
                <a:gd name="T50" fmla="*/ 21 w 304"/>
                <a:gd name="T51" fmla="*/ 9 h 302"/>
                <a:gd name="T52" fmla="*/ 0 w 304"/>
                <a:gd name="T53" fmla="*/ 11 h 302"/>
                <a:gd name="T54" fmla="*/ 0 w 304"/>
                <a:gd name="T55" fmla="*/ 6 h 302"/>
                <a:gd name="T56" fmla="*/ 27 w 304"/>
                <a:gd name="T57" fmla="*/ 1 h 302"/>
                <a:gd name="T58" fmla="*/ 57 w 304"/>
                <a:gd name="T5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302">
                  <a:moveTo>
                    <a:pt x="57" y="0"/>
                  </a:moveTo>
                  <a:lnTo>
                    <a:pt x="97" y="3"/>
                  </a:lnTo>
                  <a:lnTo>
                    <a:pt x="135" y="13"/>
                  </a:lnTo>
                  <a:lnTo>
                    <a:pt x="171" y="27"/>
                  </a:lnTo>
                  <a:lnTo>
                    <a:pt x="202" y="47"/>
                  </a:lnTo>
                  <a:lnTo>
                    <a:pt x="232" y="72"/>
                  </a:lnTo>
                  <a:lnTo>
                    <a:pt x="256" y="101"/>
                  </a:lnTo>
                  <a:lnTo>
                    <a:pt x="276" y="133"/>
                  </a:lnTo>
                  <a:lnTo>
                    <a:pt x="292" y="168"/>
                  </a:lnTo>
                  <a:lnTo>
                    <a:pt x="300" y="206"/>
                  </a:lnTo>
                  <a:lnTo>
                    <a:pt x="304" y="246"/>
                  </a:lnTo>
                  <a:lnTo>
                    <a:pt x="302" y="275"/>
                  </a:lnTo>
                  <a:lnTo>
                    <a:pt x="298" y="302"/>
                  </a:lnTo>
                  <a:lnTo>
                    <a:pt x="293" y="302"/>
                  </a:lnTo>
                  <a:lnTo>
                    <a:pt x="294" y="282"/>
                  </a:lnTo>
                  <a:lnTo>
                    <a:pt x="291" y="242"/>
                  </a:lnTo>
                  <a:lnTo>
                    <a:pt x="282" y="203"/>
                  </a:lnTo>
                  <a:lnTo>
                    <a:pt x="268" y="167"/>
                  </a:lnTo>
                  <a:lnTo>
                    <a:pt x="249" y="134"/>
                  </a:lnTo>
                  <a:lnTo>
                    <a:pt x="226" y="103"/>
                  </a:lnTo>
                  <a:lnTo>
                    <a:pt x="200" y="77"/>
                  </a:lnTo>
                  <a:lnTo>
                    <a:pt x="169" y="54"/>
                  </a:lnTo>
                  <a:lnTo>
                    <a:pt x="136" y="35"/>
                  </a:lnTo>
                  <a:lnTo>
                    <a:pt x="100" y="21"/>
                  </a:lnTo>
                  <a:lnTo>
                    <a:pt x="62" y="13"/>
                  </a:lnTo>
                  <a:lnTo>
                    <a:pt x="21" y="9"/>
                  </a:lnTo>
                  <a:lnTo>
                    <a:pt x="0" y="11"/>
                  </a:lnTo>
                  <a:lnTo>
                    <a:pt x="0" y="6"/>
                  </a:lnTo>
                  <a:lnTo>
                    <a:pt x="27" y="1"/>
                  </a:lnTo>
                  <a:lnTo>
                    <a:pt x="57"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3" name="Freeform 32"/>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4" name="Freeform 33"/>
            <p:cNvSpPr>
              <a:spLocks/>
            </p:cNvSpPr>
            <p:nvPr userDrawn="1"/>
          </p:nvSpPr>
          <p:spPr bwMode="auto">
            <a:xfrm>
              <a:off x="1269248" y="2336048"/>
              <a:ext cx="387350" cy="385763"/>
            </a:xfrm>
            <a:custGeom>
              <a:avLst/>
              <a:gdLst>
                <a:gd name="T0" fmla="*/ 44 w 244"/>
                <a:gd name="T1" fmla="*/ 0 h 243"/>
                <a:gd name="T2" fmla="*/ 80 w 244"/>
                <a:gd name="T3" fmla="*/ 3 h 243"/>
                <a:gd name="T4" fmla="*/ 114 w 244"/>
                <a:gd name="T5" fmla="*/ 13 h 243"/>
                <a:gd name="T6" fmla="*/ 145 w 244"/>
                <a:gd name="T7" fmla="*/ 27 h 243"/>
                <a:gd name="T8" fmla="*/ 173 w 244"/>
                <a:gd name="T9" fmla="*/ 47 h 243"/>
                <a:gd name="T10" fmla="*/ 197 w 244"/>
                <a:gd name="T11" fmla="*/ 71 h 243"/>
                <a:gd name="T12" fmla="*/ 217 w 244"/>
                <a:gd name="T13" fmla="*/ 99 h 243"/>
                <a:gd name="T14" fmla="*/ 232 w 244"/>
                <a:gd name="T15" fmla="*/ 130 h 243"/>
                <a:gd name="T16" fmla="*/ 241 w 244"/>
                <a:gd name="T17" fmla="*/ 164 h 243"/>
                <a:gd name="T18" fmla="*/ 244 w 244"/>
                <a:gd name="T19" fmla="*/ 200 h 243"/>
                <a:gd name="T20" fmla="*/ 243 w 244"/>
                <a:gd name="T21" fmla="*/ 222 h 243"/>
                <a:gd name="T22" fmla="*/ 240 w 244"/>
                <a:gd name="T23" fmla="*/ 243 h 243"/>
                <a:gd name="T24" fmla="*/ 236 w 244"/>
                <a:gd name="T25" fmla="*/ 243 h 243"/>
                <a:gd name="T26" fmla="*/ 236 w 244"/>
                <a:gd name="T27" fmla="*/ 228 h 243"/>
                <a:gd name="T28" fmla="*/ 234 w 244"/>
                <a:gd name="T29" fmla="*/ 192 h 243"/>
                <a:gd name="T30" fmla="*/ 225 w 244"/>
                <a:gd name="T31" fmla="*/ 159 h 243"/>
                <a:gd name="T32" fmla="*/ 212 w 244"/>
                <a:gd name="T33" fmla="*/ 127 h 243"/>
                <a:gd name="T34" fmla="*/ 194 w 244"/>
                <a:gd name="T35" fmla="*/ 99 h 243"/>
                <a:gd name="T36" fmla="*/ 172 w 244"/>
                <a:gd name="T37" fmla="*/ 73 h 243"/>
                <a:gd name="T38" fmla="*/ 146 w 244"/>
                <a:gd name="T39" fmla="*/ 50 h 243"/>
                <a:gd name="T40" fmla="*/ 117 w 244"/>
                <a:gd name="T41" fmla="*/ 33 h 243"/>
                <a:gd name="T42" fmla="*/ 85 w 244"/>
                <a:gd name="T43" fmla="*/ 20 h 243"/>
                <a:gd name="T44" fmla="*/ 52 w 244"/>
                <a:gd name="T45" fmla="*/ 12 h 243"/>
                <a:gd name="T46" fmla="*/ 16 w 244"/>
                <a:gd name="T47" fmla="*/ 8 h 243"/>
                <a:gd name="T48" fmla="*/ 0 w 244"/>
                <a:gd name="T49" fmla="*/ 8 h 243"/>
                <a:gd name="T50" fmla="*/ 0 w 244"/>
                <a:gd name="T51" fmla="*/ 5 h 243"/>
                <a:gd name="T52" fmla="*/ 22 w 244"/>
                <a:gd name="T53" fmla="*/ 1 h 243"/>
                <a:gd name="T54" fmla="*/ 44 w 244"/>
                <a:gd name="T5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44" y="0"/>
                  </a:moveTo>
                  <a:lnTo>
                    <a:pt x="80" y="3"/>
                  </a:lnTo>
                  <a:lnTo>
                    <a:pt x="114" y="13"/>
                  </a:lnTo>
                  <a:lnTo>
                    <a:pt x="145" y="27"/>
                  </a:lnTo>
                  <a:lnTo>
                    <a:pt x="173" y="47"/>
                  </a:lnTo>
                  <a:lnTo>
                    <a:pt x="197" y="71"/>
                  </a:lnTo>
                  <a:lnTo>
                    <a:pt x="217" y="99"/>
                  </a:lnTo>
                  <a:lnTo>
                    <a:pt x="232" y="130"/>
                  </a:lnTo>
                  <a:lnTo>
                    <a:pt x="241" y="164"/>
                  </a:lnTo>
                  <a:lnTo>
                    <a:pt x="244" y="200"/>
                  </a:lnTo>
                  <a:lnTo>
                    <a:pt x="243" y="222"/>
                  </a:lnTo>
                  <a:lnTo>
                    <a:pt x="240" y="243"/>
                  </a:lnTo>
                  <a:lnTo>
                    <a:pt x="236" y="243"/>
                  </a:lnTo>
                  <a:lnTo>
                    <a:pt x="236" y="228"/>
                  </a:lnTo>
                  <a:lnTo>
                    <a:pt x="234" y="192"/>
                  </a:lnTo>
                  <a:lnTo>
                    <a:pt x="225" y="159"/>
                  </a:lnTo>
                  <a:lnTo>
                    <a:pt x="212" y="127"/>
                  </a:lnTo>
                  <a:lnTo>
                    <a:pt x="194" y="99"/>
                  </a:lnTo>
                  <a:lnTo>
                    <a:pt x="172" y="73"/>
                  </a:lnTo>
                  <a:lnTo>
                    <a:pt x="146" y="50"/>
                  </a:lnTo>
                  <a:lnTo>
                    <a:pt x="117" y="33"/>
                  </a:lnTo>
                  <a:lnTo>
                    <a:pt x="85" y="20"/>
                  </a:lnTo>
                  <a:lnTo>
                    <a:pt x="52" y="12"/>
                  </a:lnTo>
                  <a:lnTo>
                    <a:pt x="16" y="8"/>
                  </a:lnTo>
                  <a:lnTo>
                    <a:pt x="0" y="8"/>
                  </a:lnTo>
                  <a:lnTo>
                    <a:pt x="0" y="5"/>
                  </a:lnTo>
                  <a:lnTo>
                    <a:pt x="22" y="1"/>
                  </a:lnTo>
                  <a:lnTo>
                    <a:pt x="44"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5" name="Freeform 34"/>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6" name="Freeform 35"/>
            <p:cNvSpPr>
              <a:spLocks/>
            </p:cNvSpPr>
            <p:nvPr userDrawn="1"/>
          </p:nvSpPr>
          <p:spPr bwMode="auto">
            <a:xfrm>
              <a:off x="1269248" y="2429710"/>
              <a:ext cx="293688" cy="292100"/>
            </a:xfrm>
            <a:custGeom>
              <a:avLst/>
              <a:gdLst>
                <a:gd name="T0" fmla="*/ 32 w 185"/>
                <a:gd name="T1" fmla="*/ 0 h 184"/>
                <a:gd name="T2" fmla="*/ 62 w 185"/>
                <a:gd name="T3" fmla="*/ 3 h 184"/>
                <a:gd name="T4" fmla="*/ 92 w 185"/>
                <a:gd name="T5" fmla="*/ 12 h 184"/>
                <a:gd name="T6" fmla="*/ 118 w 185"/>
                <a:gd name="T7" fmla="*/ 26 h 184"/>
                <a:gd name="T8" fmla="*/ 140 w 185"/>
                <a:gd name="T9" fmla="*/ 45 h 184"/>
                <a:gd name="T10" fmla="*/ 159 w 185"/>
                <a:gd name="T11" fmla="*/ 68 h 184"/>
                <a:gd name="T12" fmla="*/ 173 w 185"/>
                <a:gd name="T13" fmla="*/ 94 h 184"/>
                <a:gd name="T14" fmla="*/ 182 w 185"/>
                <a:gd name="T15" fmla="*/ 123 h 184"/>
                <a:gd name="T16" fmla="*/ 185 w 185"/>
                <a:gd name="T17" fmla="*/ 153 h 184"/>
                <a:gd name="T18" fmla="*/ 184 w 185"/>
                <a:gd name="T19" fmla="*/ 169 h 184"/>
                <a:gd name="T20" fmla="*/ 182 w 185"/>
                <a:gd name="T21" fmla="*/ 184 h 184"/>
                <a:gd name="T22" fmla="*/ 178 w 185"/>
                <a:gd name="T23" fmla="*/ 184 h 184"/>
                <a:gd name="T24" fmla="*/ 179 w 185"/>
                <a:gd name="T25" fmla="*/ 176 h 184"/>
                <a:gd name="T26" fmla="*/ 176 w 185"/>
                <a:gd name="T27" fmla="*/ 145 h 184"/>
                <a:gd name="T28" fmla="*/ 168 w 185"/>
                <a:gd name="T29" fmla="*/ 117 h 184"/>
                <a:gd name="T30" fmla="*/ 156 w 185"/>
                <a:gd name="T31" fmla="*/ 90 h 184"/>
                <a:gd name="T32" fmla="*/ 139 w 185"/>
                <a:gd name="T33" fmla="*/ 67 h 184"/>
                <a:gd name="T34" fmla="*/ 119 w 185"/>
                <a:gd name="T35" fmla="*/ 46 h 184"/>
                <a:gd name="T36" fmla="*/ 95 w 185"/>
                <a:gd name="T37" fmla="*/ 29 h 184"/>
                <a:gd name="T38" fmla="*/ 68 w 185"/>
                <a:gd name="T39" fmla="*/ 17 h 184"/>
                <a:gd name="T40" fmla="*/ 40 w 185"/>
                <a:gd name="T41" fmla="*/ 9 h 184"/>
                <a:gd name="T42" fmla="*/ 9 w 185"/>
                <a:gd name="T43" fmla="*/ 6 h 184"/>
                <a:gd name="T44" fmla="*/ 0 w 185"/>
                <a:gd name="T45" fmla="*/ 7 h 184"/>
                <a:gd name="T46" fmla="*/ 0 w 185"/>
                <a:gd name="T47" fmla="*/ 4 h 184"/>
                <a:gd name="T48" fmla="*/ 16 w 185"/>
                <a:gd name="T49" fmla="*/ 1 h 184"/>
                <a:gd name="T50" fmla="*/ 32 w 185"/>
                <a:gd name="T5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84">
                  <a:moveTo>
                    <a:pt x="32" y="0"/>
                  </a:moveTo>
                  <a:lnTo>
                    <a:pt x="62" y="3"/>
                  </a:lnTo>
                  <a:lnTo>
                    <a:pt x="92" y="12"/>
                  </a:lnTo>
                  <a:lnTo>
                    <a:pt x="118" y="26"/>
                  </a:lnTo>
                  <a:lnTo>
                    <a:pt x="140" y="45"/>
                  </a:lnTo>
                  <a:lnTo>
                    <a:pt x="159" y="68"/>
                  </a:lnTo>
                  <a:lnTo>
                    <a:pt x="173" y="94"/>
                  </a:lnTo>
                  <a:lnTo>
                    <a:pt x="182" y="123"/>
                  </a:lnTo>
                  <a:lnTo>
                    <a:pt x="185" y="153"/>
                  </a:lnTo>
                  <a:lnTo>
                    <a:pt x="184" y="169"/>
                  </a:lnTo>
                  <a:lnTo>
                    <a:pt x="182" y="184"/>
                  </a:lnTo>
                  <a:lnTo>
                    <a:pt x="178" y="184"/>
                  </a:lnTo>
                  <a:lnTo>
                    <a:pt x="179" y="176"/>
                  </a:lnTo>
                  <a:lnTo>
                    <a:pt x="176" y="145"/>
                  </a:lnTo>
                  <a:lnTo>
                    <a:pt x="168" y="117"/>
                  </a:lnTo>
                  <a:lnTo>
                    <a:pt x="156" y="90"/>
                  </a:lnTo>
                  <a:lnTo>
                    <a:pt x="139" y="67"/>
                  </a:lnTo>
                  <a:lnTo>
                    <a:pt x="119" y="46"/>
                  </a:lnTo>
                  <a:lnTo>
                    <a:pt x="95" y="29"/>
                  </a:lnTo>
                  <a:lnTo>
                    <a:pt x="68" y="17"/>
                  </a:lnTo>
                  <a:lnTo>
                    <a:pt x="40" y="9"/>
                  </a:lnTo>
                  <a:lnTo>
                    <a:pt x="9" y="6"/>
                  </a:lnTo>
                  <a:lnTo>
                    <a:pt x="0" y="7"/>
                  </a:lnTo>
                  <a:lnTo>
                    <a:pt x="0" y="4"/>
                  </a:lnTo>
                  <a:lnTo>
                    <a:pt x="16" y="1"/>
                  </a:lnTo>
                  <a:lnTo>
                    <a:pt x="32" y="0"/>
                  </a:lnTo>
                  <a:close/>
                </a:path>
              </a:pathLst>
            </a:custGeom>
            <a:solidFill>
              <a:srgbClr val="D8E1E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7" name="Rectangle 36"/>
            <p:cNvSpPr>
              <a:spLocks noChangeArrowheads="1"/>
            </p:cNvSpPr>
            <p:nvPr userDrawn="1"/>
          </p:nvSpPr>
          <p:spPr bwMode="auto">
            <a:xfrm>
              <a:off x="2085223" y="1131135"/>
              <a:ext cx="774700"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8" name="Freeform 37"/>
            <p:cNvSpPr>
              <a:spLocks/>
            </p:cNvSpPr>
            <p:nvPr userDrawn="1"/>
          </p:nvSpPr>
          <p:spPr bwMode="auto">
            <a:xfrm>
              <a:off x="2163011" y="1148598"/>
              <a:ext cx="635000" cy="742950"/>
            </a:xfrm>
            <a:custGeom>
              <a:avLst/>
              <a:gdLst>
                <a:gd name="T0" fmla="*/ 234 w 400"/>
                <a:gd name="T1" fmla="*/ 4 h 468"/>
                <a:gd name="T2" fmla="*/ 247 w 400"/>
                <a:gd name="T3" fmla="*/ 21 h 468"/>
                <a:gd name="T4" fmla="*/ 261 w 400"/>
                <a:gd name="T5" fmla="*/ 49 h 468"/>
                <a:gd name="T6" fmla="*/ 274 w 400"/>
                <a:gd name="T7" fmla="*/ 87 h 468"/>
                <a:gd name="T8" fmla="*/ 277 w 400"/>
                <a:gd name="T9" fmla="*/ 136 h 468"/>
                <a:gd name="T10" fmla="*/ 267 w 400"/>
                <a:gd name="T11" fmla="*/ 191 h 468"/>
                <a:gd name="T12" fmla="*/ 237 w 400"/>
                <a:gd name="T13" fmla="*/ 254 h 468"/>
                <a:gd name="T14" fmla="*/ 239 w 400"/>
                <a:gd name="T15" fmla="*/ 258 h 468"/>
                <a:gd name="T16" fmla="*/ 252 w 400"/>
                <a:gd name="T17" fmla="*/ 252 h 468"/>
                <a:gd name="T18" fmla="*/ 269 w 400"/>
                <a:gd name="T19" fmla="*/ 242 h 468"/>
                <a:gd name="T20" fmla="*/ 281 w 400"/>
                <a:gd name="T21" fmla="*/ 229 h 468"/>
                <a:gd name="T22" fmla="*/ 287 w 400"/>
                <a:gd name="T23" fmla="*/ 221 h 468"/>
                <a:gd name="T24" fmla="*/ 301 w 400"/>
                <a:gd name="T25" fmla="*/ 226 h 468"/>
                <a:gd name="T26" fmla="*/ 323 w 400"/>
                <a:gd name="T27" fmla="*/ 239 h 468"/>
                <a:gd name="T28" fmla="*/ 349 w 400"/>
                <a:gd name="T29" fmla="*/ 260 h 468"/>
                <a:gd name="T30" fmla="*/ 373 w 400"/>
                <a:gd name="T31" fmla="*/ 286 h 468"/>
                <a:gd name="T32" fmla="*/ 392 w 400"/>
                <a:gd name="T33" fmla="*/ 317 h 468"/>
                <a:gd name="T34" fmla="*/ 400 w 400"/>
                <a:gd name="T35" fmla="*/ 350 h 468"/>
                <a:gd name="T36" fmla="*/ 394 w 400"/>
                <a:gd name="T37" fmla="*/ 385 h 468"/>
                <a:gd name="T38" fmla="*/ 368 w 400"/>
                <a:gd name="T39" fmla="*/ 420 h 468"/>
                <a:gd name="T40" fmla="*/ 317 w 400"/>
                <a:gd name="T41" fmla="*/ 452 h 468"/>
                <a:gd name="T42" fmla="*/ 317 w 400"/>
                <a:gd name="T43" fmla="*/ 449 h 468"/>
                <a:gd name="T44" fmla="*/ 319 w 400"/>
                <a:gd name="T45" fmla="*/ 439 h 468"/>
                <a:gd name="T46" fmla="*/ 319 w 400"/>
                <a:gd name="T47" fmla="*/ 423 h 468"/>
                <a:gd name="T48" fmla="*/ 312 w 400"/>
                <a:gd name="T49" fmla="*/ 405 h 468"/>
                <a:gd name="T50" fmla="*/ 294 w 400"/>
                <a:gd name="T51" fmla="*/ 387 h 468"/>
                <a:gd name="T52" fmla="*/ 261 w 400"/>
                <a:gd name="T53" fmla="*/ 373 h 468"/>
                <a:gd name="T54" fmla="*/ 224 w 400"/>
                <a:gd name="T55" fmla="*/ 365 h 468"/>
                <a:gd name="T56" fmla="*/ 204 w 400"/>
                <a:gd name="T57" fmla="*/ 344 h 468"/>
                <a:gd name="T58" fmla="*/ 193 w 400"/>
                <a:gd name="T59" fmla="*/ 314 h 468"/>
                <a:gd name="T60" fmla="*/ 188 w 400"/>
                <a:gd name="T61" fmla="*/ 285 h 468"/>
                <a:gd name="T62" fmla="*/ 185 w 400"/>
                <a:gd name="T63" fmla="*/ 262 h 468"/>
                <a:gd name="T64" fmla="*/ 179 w 400"/>
                <a:gd name="T65" fmla="*/ 258 h 468"/>
                <a:gd name="T66" fmla="*/ 162 w 400"/>
                <a:gd name="T67" fmla="*/ 267 h 468"/>
                <a:gd name="T68" fmla="*/ 140 w 400"/>
                <a:gd name="T69" fmla="*/ 288 h 468"/>
                <a:gd name="T70" fmla="*/ 118 w 400"/>
                <a:gd name="T71" fmla="*/ 320 h 468"/>
                <a:gd name="T72" fmla="*/ 101 w 400"/>
                <a:gd name="T73" fmla="*/ 361 h 468"/>
                <a:gd name="T74" fmla="*/ 94 w 400"/>
                <a:gd name="T75" fmla="*/ 410 h 468"/>
                <a:gd name="T76" fmla="*/ 103 w 400"/>
                <a:gd name="T77" fmla="*/ 468 h 468"/>
                <a:gd name="T78" fmla="*/ 98 w 400"/>
                <a:gd name="T79" fmla="*/ 466 h 468"/>
                <a:gd name="T80" fmla="*/ 82 w 400"/>
                <a:gd name="T81" fmla="*/ 454 h 468"/>
                <a:gd name="T82" fmla="*/ 61 w 400"/>
                <a:gd name="T83" fmla="*/ 435 h 468"/>
                <a:gd name="T84" fmla="*/ 37 w 400"/>
                <a:gd name="T85" fmla="*/ 409 h 468"/>
                <a:gd name="T86" fmla="*/ 17 w 400"/>
                <a:gd name="T87" fmla="*/ 377 h 468"/>
                <a:gd name="T88" fmla="*/ 3 w 400"/>
                <a:gd name="T89" fmla="*/ 337 h 468"/>
                <a:gd name="T90" fmla="*/ 0 w 400"/>
                <a:gd name="T91" fmla="*/ 292 h 468"/>
                <a:gd name="T92" fmla="*/ 14 w 400"/>
                <a:gd name="T93" fmla="*/ 242 h 468"/>
                <a:gd name="T94" fmla="*/ 47 w 400"/>
                <a:gd name="T95" fmla="*/ 186 h 468"/>
                <a:gd name="T96" fmla="*/ 102 w 400"/>
                <a:gd name="T97" fmla="*/ 126 h 468"/>
                <a:gd name="T98" fmla="*/ 102 w 400"/>
                <a:gd name="T99" fmla="*/ 135 h 468"/>
                <a:gd name="T100" fmla="*/ 97 w 400"/>
                <a:gd name="T101" fmla="*/ 161 h 468"/>
                <a:gd name="T102" fmla="*/ 94 w 400"/>
                <a:gd name="T103" fmla="*/ 190 h 468"/>
                <a:gd name="T104" fmla="*/ 98 w 400"/>
                <a:gd name="T105" fmla="*/ 197 h 468"/>
                <a:gd name="T106" fmla="*/ 113 w 400"/>
                <a:gd name="T107" fmla="*/ 178 h 468"/>
                <a:gd name="T108" fmla="*/ 128 w 400"/>
                <a:gd name="T109" fmla="*/ 145 h 468"/>
                <a:gd name="T110" fmla="*/ 132 w 400"/>
                <a:gd name="T111" fmla="*/ 124 h 468"/>
                <a:gd name="T112" fmla="*/ 141 w 400"/>
                <a:gd name="T113" fmla="*/ 123 h 468"/>
                <a:gd name="T114" fmla="*/ 159 w 400"/>
                <a:gd name="T115" fmla="*/ 117 h 468"/>
                <a:gd name="T116" fmla="*/ 182 w 400"/>
                <a:gd name="T117" fmla="*/ 101 h 468"/>
                <a:gd name="T118" fmla="*/ 204 w 400"/>
                <a:gd name="T119" fmla="*/ 73 h 468"/>
                <a:gd name="T120" fmla="*/ 223 w 400"/>
                <a:gd name="T121" fmla="*/ 29 h 468"/>
                <a:gd name="T122" fmla="*/ 231 w 400"/>
                <a:gd name="T123"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0" h="468">
                  <a:moveTo>
                    <a:pt x="231" y="0"/>
                  </a:moveTo>
                  <a:lnTo>
                    <a:pt x="234" y="4"/>
                  </a:lnTo>
                  <a:lnTo>
                    <a:pt x="239" y="10"/>
                  </a:lnTo>
                  <a:lnTo>
                    <a:pt x="247" y="21"/>
                  </a:lnTo>
                  <a:lnTo>
                    <a:pt x="254" y="34"/>
                  </a:lnTo>
                  <a:lnTo>
                    <a:pt x="261" y="49"/>
                  </a:lnTo>
                  <a:lnTo>
                    <a:pt x="269" y="67"/>
                  </a:lnTo>
                  <a:lnTo>
                    <a:pt x="274" y="87"/>
                  </a:lnTo>
                  <a:lnTo>
                    <a:pt x="277" y="110"/>
                  </a:lnTo>
                  <a:lnTo>
                    <a:pt x="277" y="136"/>
                  </a:lnTo>
                  <a:lnTo>
                    <a:pt x="274" y="162"/>
                  </a:lnTo>
                  <a:lnTo>
                    <a:pt x="267" y="191"/>
                  </a:lnTo>
                  <a:lnTo>
                    <a:pt x="255" y="222"/>
                  </a:lnTo>
                  <a:lnTo>
                    <a:pt x="237" y="254"/>
                  </a:lnTo>
                  <a:lnTo>
                    <a:pt x="237" y="258"/>
                  </a:lnTo>
                  <a:lnTo>
                    <a:pt x="239" y="258"/>
                  </a:lnTo>
                  <a:lnTo>
                    <a:pt x="245" y="256"/>
                  </a:lnTo>
                  <a:lnTo>
                    <a:pt x="252" y="252"/>
                  </a:lnTo>
                  <a:lnTo>
                    <a:pt x="260" y="247"/>
                  </a:lnTo>
                  <a:lnTo>
                    <a:pt x="269" y="242"/>
                  </a:lnTo>
                  <a:lnTo>
                    <a:pt x="276" y="236"/>
                  </a:lnTo>
                  <a:lnTo>
                    <a:pt x="281" y="229"/>
                  </a:lnTo>
                  <a:lnTo>
                    <a:pt x="284" y="223"/>
                  </a:lnTo>
                  <a:lnTo>
                    <a:pt x="287" y="221"/>
                  </a:lnTo>
                  <a:lnTo>
                    <a:pt x="293" y="222"/>
                  </a:lnTo>
                  <a:lnTo>
                    <a:pt x="301" y="226"/>
                  </a:lnTo>
                  <a:lnTo>
                    <a:pt x="311" y="231"/>
                  </a:lnTo>
                  <a:lnTo>
                    <a:pt x="323" y="239"/>
                  </a:lnTo>
                  <a:lnTo>
                    <a:pt x="336" y="248"/>
                  </a:lnTo>
                  <a:lnTo>
                    <a:pt x="349" y="260"/>
                  </a:lnTo>
                  <a:lnTo>
                    <a:pt x="361" y="272"/>
                  </a:lnTo>
                  <a:lnTo>
                    <a:pt x="373" y="286"/>
                  </a:lnTo>
                  <a:lnTo>
                    <a:pt x="383" y="301"/>
                  </a:lnTo>
                  <a:lnTo>
                    <a:pt x="392" y="317"/>
                  </a:lnTo>
                  <a:lnTo>
                    <a:pt x="398" y="333"/>
                  </a:lnTo>
                  <a:lnTo>
                    <a:pt x="400" y="350"/>
                  </a:lnTo>
                  <a:lnTo>
                    <a:pt x="399" y="367"/>
                  </a:lnTo>
                  <a:lnTo>
                    <a:pt x="394" y="385"/>
                  </a:lnTo>
                  <a:lnTo>
                    <a:pt x="383" y="403"/>
                  </a:lnTo>
                  <a:lnTo>
                    <a:pt x="368" y="420"/>
                  </a:lnTo>
                  <a:lnTo>
                    <a:pt x="346" y="436"/>
                  </a:lnTo>
                  <a:lnTo>
                    <a:pt x="317" y="452"/>
                  </a:lnTo>
                  <a:lnTo>
                    <a:pt x="316" y="452"/>
                  </a:lnTo>
                  <a:lnTo>
                    <a:pt x="317" y="449"/>
                  </a:lnTo>
                  <a:lnTo>
                    <a:pt x="318" y="445"/>
                  </a:lnTo>
                  <a:lnTo>
                    <a:pt x="319" y="439"/>
                  </a:lnTo>
                  <a:lnTo>
                    <a:pt x="320" y="431"/>
                  </a:lnTo>
                  <a:lnTo>
                    <a:pt x="319" y="423"/>
                  </a:lnTo>
                  <a:lnTo>
                    <a:pt x="317" y="413"/>
                  </a:lnTo>
                  <a:lnTo>
                    <a:pt x="312" y="405"/>
                  </a:lnTo>
                  <a:lnTo>
                    <a:pt x="304" y="395"/>
                  </a:lnTo>
                  <a:lnTo>
                    <a:pt x="294" y="387"/>
                  </a:lnTo>
                  <a:lnTo>
                    <a:pt x="280" y="380"/>
                  </a:lnTo>
                  <a:lnTo>
                    <a:pt x="261" y="373"/>
                  </a:lnTo>
                  <a:lnTo>
                    <a:pt x="237" y="369"/>
                  </a:lnTo>
                  <a:lnTo>
                    <a:pt x="224" y="365"/>
                  </a:lnTo>
                  <a:lnTo>
                    <a:pt x="213" y="355"/>
                  </a:lnTo>
                  <a:lnTo>
                    <a:pt x="204" y="344"/>
                  </a:lnTo>
                  <a:lnTo>
                    <a:pt x="198" y="330"/>
                  </a:lnTo>
                  <a:lnTo>
                    <a:pt x="193" y="314"/>
                  </a:lnTo>
                  <a:lnTo>
                    <a:pt x="190" y="299"/>
                  </a:lnTo>
                  <a:lnTo>
                    <a:pt x="188" y="285"/>
                  </a:lnTo>
                  <a:lnTo>
                    <a:pt x="187" y="271"/>
                  </a:lnTo>
                  <a:lnTo>
                    <a:pt x="185" y="262"/>
                  </a:lnTo>
                  <a:lnTo>
                    <a:pt x="184" y="258"/>
                  </a:lnTo>
                  <a:lnTo>
                    <a:pt x="179" y="258"/>
                  </a:lnTo>
                  <a:lnTo>
                    <a:pt x="172" y="261"/>
                  </a:lnTo>
                  <a:lnTo>
                    <a:pt x="162" y="267"/>
                  </a:lnTo>
                  <a:lnTo>
                    <a:pt x="151" y="276"/>
                  </a:lnTo>
                  <a:lnTo>
                    <a:pt x="140" y="288"/>
                  </a:lnTo>
                  <a:lnTo>
                    <a:pt x="129" y="303"/>
                  </a:lnTo>
                  <a:lnTo>
                    <a:pt x="118" y="320"/>
                  </a:lnTo>
                  <a:lnTo>
                    <a:pt x="109" y="339"/>
                  </a:lnTo>
                  <a:lnTo>
                    <a:pt x="101" y="361"/>
                  </a:lnTo>
                  <a:lnTo>
                    <a:pt x="96" y="385"/>
                  </a:lnTo>
                  <a:lnTo>
                    <a:pt x="94" y="410"/>
                  </a:lnTo>
                  <a:lnTo>
                    <a:pt x="97" y="439"/>
                  </a:lnTo>
                  <a:lnTo>
                    <a:pt x="103" y="468"/>
                  </a:lnTo>
                  <a:lnTo>
                    <a:pt x="102" y="468"/>
                  </a:lnTo>
                  <a:lnTo>
                    <a:pt x="98" y="466"/>
                  </a:lnTo>
                  <a:lnTo>
                    <a:pt x="92" y="461"/>
                  </a:lnTo>
                  <a:lnTo>
                    <a:pt x="82" y="454"/>
                  </a:lnTo>
                  <a:lnTo>
                    <a:pt x="72" y="446"/>
                  </a:lnTo>
                  <a:lnTo>
                    <a:pt x="61" y="435"/>
                  </a:lnTo>
                  <a:lnTo>
                    <a:pt x="49" y="423"/>
                  </a:lnTo>
                  <a:lnTo>
                    <a:pt x="37" y="409"/>
                  </a:lnTo>
                  <a:lnTo>
                    <a:pt x="27" y="393"/>
                  </a:lnTo>
                  <a:lnTo>
                    <a:pt x="17" y="377"/>
                  </a:lnTo>
                  <a:lnTo>
                    <a:pt x="9" y="358"/>
                  </a:lnTo>
                  <a:lnTo>
                    <a:pt x="3" y="337"/>
                  </a:lnTo>
                  <a:lnTo>
                    <a:pt x="0" y="315"/>
                  </a:lnTo>
                  <a:lnTo>
                    <a:pt x="0" y="292"/>
                  </a:lnTo>
                  <a:lnTo>
                    <a:pt x="4" y="267"/>
                  </a:lnTo>
                  <a:lnTo>
                    <a:pt x="14" y="242"/>
                  </a:lnTo>
                  <a:lnTo>
                    <a:pt x="27" y="214"/>
                  </a:lnTo>
                  <a:lnTo>
                    <a:pt x="47" y="186"/>
                  </a:lnTo>
                  <a:lnTo>
                    <a:pt x="71" y="157"/>
                  </a:lnTo>
                  <a:lnTo>
                    <a:pt x="102" y="126"/>
                  </a:lnTo>
                  <a:lnTo>
                    <a:pt x="103" y="126"/>
                  </a:lnTo>
                  <a:lnTo>
                    <a:pt x="102" y="135"/>
                  </a:lnTo>
                  <a:lnTo>
                    <a:pt x="100" y="146"/>
                  </a:lnTo>
                  <a:lnTo>
                    <a:pt x="97" y="161"/>
                  </a:lnTo>
                  <a:lnTo>
                    <a:pt x="95" y="177"/>
                  </a:lnTo>
                  <a:lnTo>
                    <a:pt x="94" y="190"/>
                  </a:lnTo>
                  <a:lnTo>
                    <a:pt x="94" y="201"/>
                  </a:lnTo>
                  <a:lnTo>
                    <a:pt x="98" y="197"/>
                  </a:lnTo>
                  <a:lnTo>
                    <a:pt x="105" y="188"/>
                  </a:lnTo>
                  <a:lnTo>
                    <a:pt x="113" y="178"/>
                  </a:lnTo>
                  <a:lnTo>
                    <a:pt x="121" y="163"/>
                  </a:lnTo>
                  <a:lnTo>
                    <a:pt x="128" y="145"/>
                  </a:lnTo>
                  <a:lnTo>
                    <a:pt x="132" y="125"/>
                  </a:lnTo>
                  <a:lnTo>
                    <a:pt x="132" y="124"/>
                  </a:lnTo>
                  <a:lnTo>
                    <a:pt x="135" y="124"/>
                  </a:lnTo>
                  <a:lnTo>
                    <a:pt x="141" y="123"/>
                  </a:lnTo>
                  <a:lnTo>
                    <a:pt x="150" y="121"/>
                  </a:lnTo>
                  <a:lnTo>
                    <a:pt x="159" y="117"/>
                  </a:lnTo>
                  <a:lnTo>
                    <a:pt x="171" y="110"/>
                  </a:lnTo>
                  <a:lnTo>
                    <a:pt x="182" y="101"/>
                  </a:lnTo>
                  <a:lnTo>
                    <a:pt x="194" y="89"/>
                  </a:lnTo>
                  <a:lnTo>
                    <a:pt x="204" y="73"/>
                  </a:lnTo>
                  <a:lnTo>
                    <a:pt x="215" y="53"/>
                  </a:lnTo>
                  <a:lnTo>
                    <a:pt x="223" y="29"/>
                  </a:lnTo>
                  <a:lnTo>
                    <a:pt x="230" y="0"/>
                  </a:lnTo>
                  <a:lnTo>
                    <a:pt x="231"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39" name="Rectangle 38"/>
            <p:cNvSpPr>
              <a:spLocks noChangeArrowheads="1"/>
            </p:cNvSpPr>
            <p:nvPr userDrawn="1"/>
          </p:nvSpPr>
          <p:spPr bwMode="auto">
            <a:xfrm>
              <a:off x="1269248" y="1131135"/>
              <a:ext cx="777875" cy="776288"/>
            </a:xfrm>
            <a:prstGeom prst="rect">
              <a:avLst/>
            </a:prstGeom>
            <a:solidFill>
              <a:srgbClr val="000000"/>
            </a:solidFill>
            <a:ln w="0">
              <a:noFill/>
              <a:prstDash val="solid"/>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0" name="Freeform 39"/>
            <p:cNvSpPr>
              <a:spLocks/>
            </p:cNvSpPr>
            <p:nvPr userDrawn="1"/>
          </p:nvSpPr>
          <p:spPr bwMode="auto">
            <a:xfrm>
              <a:off x="1359736" y="1181935"/>
              <a:ext cx="601663" cy="677863"/>
            </a:xfrm>
            <a:custGeom>
              <a:avLst/>
              <a:gdLst>
                <a:gd name="T0" fmla="*/ 189 w 379"/>
                <a:gd name="T1" fmla="*/ 0 h 427"/>
                <a:gd name="T2" fmla="*/ 197 w 379"/>
                <a:gd name="T3" fmla="*/ 5 h 427"/>
                <a:gd name="T4" fmla="*/ 212 w 379"/>
                <a:gd name="T5" fmla="*/ 14 h 427"/>
                <a:gd name="T6" fmla="*/ 231 w 379"/>
                <a:gd name="T7" fmla="*/ 20 h 427"/>
                <a:gd name="T8" fmla="*/ 253 w 379"/>
                <a:gd name="T9" fmla="*/ 24 h 427"/>
                <a:gd name="T10" fmla="*/ 275 w 379"/>
                <a:gd name="T11" fmla="*/ 26 h 427"/>
                <a:gd name="T12" fmla="*/ 297 w 379"/>
                <a:gd name="T13" fmla="*/ 27 h 427"/>
                <a:gd name="T14" fmla="*/ 318 w 379"/>
                <a:gd name="T15" fmla="*/ 26 h 427"/>
                <a:gd name="T16" fmla="*/ 338 w 379"/>
                <a:gd name="T17" fmla="*/ 25 h 427"/>
                <a:gd name="T18" fmla="*/ 354 w 379"/>
                <a:gd name="T19" fmla="*/ 23 h 427"/>
                <a:gd name="T20" fmla="*/ 367 w 379"/>
                <a:gd name="T21" fmla="*/ 21 h 427"/>
                <a:gd name="T22" fmla="*/ 376 w 379"/>
                <a:gd name="T23" fmla="*/ 20 h 427"/>
                <a:gd name="T24" fmla="*/ 379 w 379"/>
                <a:gd name="T25" fmla="*/ 20 h 427"/>
                <a:gd name="T26" fmla="*/ 379 w 379"/>
                <a:gd name="T27" fmla="*/ 260 h 427"/>
                <a:gd name="T28" fmla="*/ 376 w 379"/>
                <a:gd name="T29" fmla="*/ 286 h 427"/>
                <a:gd name="T30" fmla="*/ 369 w 379"/>
                <a:gd name="T31" fmla="*/ 308 h 427"/>
                <a:gd name="T32" fmla="*/ 358 w 379"/>
                <a:gd name="T33" fmla="*/ 329 h 427"/>
                <a:gd name="T34" fmla="*/ 344 w 379"/>
                <a:gd name="T35" fmla="*/ 347 h 427"/>
                <a:gd name="T36" fmla="*/ 328 w 379"/>
                <a:gd name="T37" fmla="*/ 363 h 427"/>
                <a:gd name="T38" fmla="*/ 309 w 379"/>
                <a:gd name="T39" fmla="*/ 377 h 427"/>
                <a:gd name="T40" fmla="*/ 290 w 379"/>
                <a:gd name="T41" fmla="*/ 388 h 427"/>
                <a:gd name="T42" fmla="*/ 271 w 379"/>
                <a:gd name="T43" fmla="*/ 399 h 427"/>
                <a:gd name="T44" fmla="*/ 253 w 379"/>
                <a:gd name="T45" fmla="*/ 407 h 427"/>
                <a:gd name="T46" fmla="*/ 234 w 379"/>
                <a:gd name="T47" fmla="*/ 413 h 427"/>
                <a:gd name="T48" fmla="*/ 218 w 379"/>
                <a:gd name="T49" fmla="*/ 419 h 427"/>
                <a:gd name="T50" fmla="*/ 204 w 379"/>
                <a:gd name="T51" fmla="*/ 422 h 427"/>
                <a:gd name="T52" fmla="*/ 192 w 379"/>
                <a:gd name="T53" fmla="*/ 425 h 427"/>
                <a:gd name="T54" fmla="*/ 186 w 379"/>
                <a:gd name="T55" fmla="*/ 426 h 427"/>
                <a:gd name="T56" fmla="*/ 183 w 379"/>
                <a:gd name="T57" fmla="*/ 427 h 427"/>
                <a:gd name="T58" fmla="*/ 148 w 379"/>
                <a:gd name="T59" fmla="*/ 417 h 427"/>
                <a:gd name="T60" fmla="*/ 118 w 379"/>
                <a:gd name="T61" fmla="*/ 404 h 427"/>
                <a:gd name="T62" fmla="*/ 90 w 379"/>
                <a:gd name="T63" fmla="*/ 389 h 427"/>
                <a:gd name="T64" fmla="*/ 67 w 379"/>
                <a:gd name="T65" fmla="*/ 372 h 427"/>
                <a:gd name="T66" fmla="*/ 48 w 379"/>
                <a:gd name="T67" fmla="*/ 356 h 427"/>
                <a:gd name="T68" fmla="*/ 32 w 379"/>
                <a:gd name="T69" fmla="*/ 338 h 427"/>
                <a:gd name="T70" fmla="*/ 20 w 379"/>
                <a:gd name="T71" fmla="*/ 320 h 427"/>
                <a:gd name="T72" fmla="*/ 11 w 379"/>
                <a:gd name="T73" fmla="*/ 303 h 427"/>
                <a:gd name="T74" fmla="*/ 5 w 379"/>
                <a:gd name="T75" fmla="*/ 287 h 427"/>
                <a:gd name="T76" fmla="*/ 1 w 379"/>
                <a:gd name="T77" fmla="*/ 272 h 427"/>
                <a:gd name="T78" fmla="*/ 0 w 379"/>
                <a:gd name="T79" fmla="*/ 260 h 427"/>
                <a:gd name="T80" fmla="*/ 0 w 379"/>
                <a:gd name="T81" fmla="*/ 20 h 427"/>
                <a:gd name="T82" fmla="*/ 3 w 379"/>
                <a:gd name="T83" fmla="*/ 20 h 427"/>
                <a:gd name="T84" fmla="*/ 12 w 379"/>
                <a:gd name="T85" fmla="*/ 21 h 427"/>
                <a:gd name="T86" fmla="*/ 26 w 379"/>
                <a:gd name="T87" fmla="*/ 23 h 427"/>
                <a:gd name="T88" fmla="*/ 45 w 379"/>
                <a:gd name="T89" fmla="*/ 25 h 427"/>
                <a:gd name="T90" fmla="*/ 65 w 379"/>
                <a:gd name="T91" fmla="*/ 26 h 427"/>
                <a:gd name="T92" fmla="*/ 87 w 379"/>
                <a:gd name="T93" fmla="*/ 27 h 427"/>
                <a:gd name="T94" fmla="*/ 110 w 379"/>
                <a:gd name="T95" fmla="*/ 26 h 427"/>
                <a:gd name="T96" fmla="*/ 131 w 379"/>
                <a:gd name="T97" fmla="*/ 24 h 427"/>
                <a:gd name="T98" fmla="*/ 151 w 379"/>
                <a:gd name="T99" fmla="*/ 20 h 427"/>
                <a:gd name="T100" fmla="*/ 168 w 379"/>
                <a:gd name="T101" fmla="*/ 14 h 427"/>
                <a:gd name="T102" fmla="*/ 182 w 379"/>
                <a:gd name="T103" fmla="*/ 5 h 427"/>
                <a:gd name="T104" fmla="*/ 189 w 379"/>
                <a:gd name="T10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427">
                  <a:moveTo>
                    <a:pt x="189" y="0"/>
                  </a:moveTo>
                  <a:lnTo>
                    <a:pt x="197" y="5"/>
                  </a:lnTo>
                  <a:lnTo>
                    <a:pt x="212" y="14"/>
                  </a:lnTo>
                  <a:lnTo>
                    <a:pt x="231" y="20"/>
                  </a:lnTo>
                  <a:lnTo>
                    <a:pt x="253" y="24"/>
                  </a:lnTo>
                  <a:lnTo>
                    <a:pt x="275" y="26"/>
                  </a:lnTo>
                  <a:lnTo>
                    <a:pt x="297" y="27"/>
                  </a:lnTo>
                  <a:lnTo>
                    <a:pt x="318" y="26"/>
                  </a:lnTo>
                  <a:lnTo>
                    <a:pt x="338" y="25"/>
                  </a:lnTo>
                  <a:lnTo>
                    <a:pt x="354" y="23"/>
                  </a:lnTo>
                  <a:lnTo>
                    <a:pt x="367" y="21"/>
                  </a:lnTo>
                  <a:lnTo>
                    <a:pt x="376" y="20"/>
                  </a:lnTo>
                  <a:lnTo>
                    <a:pt x="379" y="20"/>
                  </a:lnTo>
                  <a:lnTo>
                    <a:pt x="379" y="260"/>
                  </a:lnTo>
                  <a:lnTo>
                    <a:pt x="376" y="286"/>
                  </a:lnTo>
                  <a:lnTo>
                    <a:pt x="369" y="308"/>
                  </a:lnTo>
                  <a:lnTo>
                    <a:pt x="358" y="329"/>
                  </a:lnTo>
                  <a:lnTo>
                    <a:pt x="344" y="347"/>
                  </a:lnTo>
                  <a:lnTo>
                    <a:pt x="328" y="363"/>
                  </a:lnTo>
                  <a:lnTo>
                    <a:pt x="309" y="377"/>
                  </a:lnTo>
                  <a:lnTo>
                    <a:pt x="290" y="388"/>
                  </a:lnTo>
                  <a:lnTo>
                    <a:pt x="271" y="399"/>
                  </a:lnTo>
                  <a:lnTo>
                    <a:pt x="253" y="407"/>
                  </a:lnTo>
                  <a:lnTo>
                    <a:pt x="234" y="413"/>
                  </a:lnTo>
                  <a:lnTo>
                    <a:pt x="218" y="419"/>
                  </a:lnTo>
                  <a:lnTo>
                    <a:pt x="204" y="422"/>
                  </a:lnTo>
                  <a:lnTo>
                    <a:pt x="192" y="425"/>
                  </a:lnTo>
                  <a:lnTo>
                    <a:pt x="186" y="426"/>
                  </a:lnTo>
                  <a:lnTo>
                    <a:pt x="183" y="427"/>
                  </a:lnTo>
                  <a:lnTo>
                    <a:pt x="148" y="417"/>
                  </a:lnTo>
                  <a:lnTo>
                    <a:pt x="118" y="404"/>
                  </a:lnTo>
                  <a:lnTo>
                    <a:pt x="90" y="389"/>
                  </a:lnTo>
                  <a:lnTo>
                    <a:pt x="67" y="372"/>
                  </a:lnTo>
                  <a:lnTo>
                    <a:pt x="48" y="356"/>
                  </a:lnTo>
                  <a:lnTo>
                    <a:pt x="32" y="338"/>
                  </a:lnTo>
                  <a:lnTo>
                    <a:pt x="20" y="320"/>
                  </a:lnTo>
                  <a:lnTo>
                    <a:pt x="11" y="303"/>
                  </a:lnTo>
                  <a:lnTo>
                    <a:pt x="5" y="287"/>
                  </a:lnTo>
                  <a:lnTo>
                    <a:pt x="1" y="272"/>
                  </a:lnTo>
                  <a:lnTo>
                    <a:pt x="0" y="260"/>
                  </a:lnTo>
                  <a:lnTo>
                    <a:pt x="0" y="20"/>
                  </a:lnTo>
                  <a:lnTo>
                    <a:pt x="3" y="20"/>
                  </a:lnTo>
                  <a:lnTo>
                    <a:pt x="12" y="21"/>
                  </a:lnTo>
                  <a:lnTo>
                    <a:pt x="26" y="23"/>
                  </a:lnTo>
                  <a:lnTo>
                    <a:pt x="45" y="25"/>
                  </a:lnTo>
                  <a:lnTo>
                    <a:pt x="65" y="26"/>
                  </a:lnTo>
                  <a:lnTo>
                    <a:pt x="87" y="27"/>
                  </a:lnTo>
                  <a:lnTo>
                    <a:pt x="110" y="26"/>
                  </a:lnTo>
                  <a:lnTo>
                    <a:pt x="131" y="24"/>
                  </a:lnTo>
                  <a:lnTo>
                    <a:pt x="151" y="20"/>
                  </a:lnTo>
                  <a:lnTo>
                    <a:pt x="168" y="14"/>
                  </a:lnTo>
                  <a:lnTo>
                    <a:pt x="182" y="5"/>
                  </a:lnTo>
                  <a:lnTo>
                    <a:pt x="189" y="0"/>
                  </a:lnTo>
                  <a:close/>
                </a:path>
              </a:pathLst>
            </a:custGeom>
            <a:solidFill>
              <a:srgbClr val="FCB319"/>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1" name="Freeform 40"/>
            <p:cNvSpPr>
              <a:spLocks/>
            </p:cNvSpPr>
            <p:nvPr userDrawn="1"/>
          </p:nvSpPr>
          <p:spPr bwMode="auto">
            <a:xfrm>
              <a:off x="1401011" y="1274010"/>
              <a:ext cx="498475" cy="484188"/>
            </a:xfrm>
            <a:custGeom>
              <a:avLst/>
              <a:gdLst>
                <a:gd name="T0" fmla="*/ 88 w 314"/>
                <a:gd name="T1" fmla="*/ 0 h 305"/>
                <a:gd name="T2" fmla="*/ 157 w 314"/>
                <a:gd name="T3" fmla="*/ 38 h 305"/>
                <a:gd name="T4" fmla="*/ 228 w 314"/>
                <a:gd name="T5" fmla="*/ 0 h 305"/>
                <a:gd name="T6" fmla="*/ 241 w 314"/>
                <a:gd name="T7" fmla="*/ 78 h 305"/>
                <a:gd name="T8" fmla="*/ 314 w 314"/>
                <a:gd name="T9" fmla="*/ 108 h 305"/>
                <a:gd name="T10" fmla="*/ 262 w 314"/>
                <a:gd name="T11" fmla="*/ 168 h 305"/>
                <a:gd name="T12" fmla="*/ 283 w 314"/>
                <a:gd name="T13" fmla="*/ 245 h 305"/>
                <a:gd name="T14" fmla="*/ 203 w 314"/>
                <a:gd name="T15" fmla="*/ 241 h 305"/>
                <a:gd name="T16" fmla="*/ 157 w 314"/>
                <a:gd name="T17" fmla="*/ 305 h 305"/>
                <a:gd name="T18" fmla="*/ 111 w 314"/>
                <a:gd name="T19" fmla="*/ 241 h 305"/>
                <a:gd name="T20" fmla="*/ 32 w 314"/>
                <a:gd name="T21" fmla="*/ 245 h 305"/>
                <a:gd name="T22" fmla="*/ 53 w 314"/>
                <a:gd name="T23" fmla="*/ 168 h 305"/>
                <a:gd name="T24" fmla="*/ 0 w 314"/>
                <a:gd name="T25" fmla="*/ 108 h 305"/>
                <a:gd name="T26" fmla="*/ 74 w 314"/>
                <a:gd name="T27" fmla="*/ 78 h 305"/>
                <a:gd name="T28" fmla="*/ 88 w 314"/>
                <a:gd name="T2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4" h="305">
                  <a:moveTo>
                    <a:pt x="88" y="0"/>
                  </a:moveTo>
                  <a:lnTo>
                    <a:pt x="157" y="38"/>
                  </a:lnTo>
                  <a:lnTo>
                    <a:pt x="228" y="0"/>
                  </a:lnTo>
                  <a:lnTo>
                    <a:pt x="241" y="78"/>
                  </a:lnTo>
                  <a:lnTo>
                    <a:pt x="314" y="108"/>
                  </a:lnTo>
                  <a:lnTo>
                    <a:pt x="262" y="168"/>
                  </a:lnTo>
                  <a:lnTo>
                    <a:pt x="283" y="245"/>
                  </a:lnTo>
                  <a:lnTo>
                    <a:pt x="203" y="241"/>
                  </a:lnTo>
                  <a:lnTo>
                    <a:pt x="157" y="305"/>
                  </a:lnTo>
                  <a:lnTo>
                    <a:pt x="111" y="241"/>
                  </a:lnTo>
                  <a:lnTo>
                    <a:pt x="32" y="245"/>
                  </a:lnTo>
                  <a:lnTo>
                    <a:pt x="53" y="168"/>
                  </a:lnTo>
                  <a:lnTo>
                    <a:pt x="0" y="108"/>
                  </a:lnTo>
                  <a:lnTo>
                    <a:pt x="74" y="78"/>
                  </a:lnTo>
                  <a:lnTo>
                    <a:pt x="88"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2" name="Freeform 41"/>
            <p:cNvSpPr>
              <a:spLocks/>
            </p:cNvSpPr>
            <p:nvPr userDrawn="1"/>
          </p:nvSpPr>
          <p:spPr bwMode="auto">
            <a:xfrm>
              <a:off x="6534986" y="1539123"/>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43" name="Freeform 42"/>
            <p:cNvSpPr>
              <a:spLocks/>
            </p:cNvSpPr>
            <p:nvPr userDrawn="1"/>
          </p:nvSpPr>
          <p:spPr bwMode="auto">
            <a:xfrm>
              <a:off x="6638173" y="1539123"/>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spTree>
    <p:extLst>
      <p:ext uri="{BB962C8B-B14F-4D97-AF65-F5344CB8AC3E}">
        <p14:creationId xmlns:p14="http://schemas.microsoft.com/office/powerpoint/2010/main" val="3217863250"/>
      </p:ext>
    </p:extLst>
  </p:cSld>
  <p:clrMap bg1="lt1" tx1="dk1" bg2="lt2" tx2="dk2" accent1="accent1" accent2="accent2" accent3="accent3" accent4="accent4" accent5="accent5" accent6="accent6" hlink="hlink" folHlink="folHlink"/>
  <p:sldLayoutIdLst>
    <p:sldLayoutId id="2147483725" r:id="rId1"/>
    <p:sldLayoutId id="2147483715" r:id="rId2"/>
    <p:sldLayoutId id="2147483721" r:id="rId3"/>
    <p:sldLayoutId id="2147483717" r:id="rId4"/>
    <p:sldLayoutId id="2147483718" r:id="rId5"/>
    <p:sldLayoutId id="2147483728" r:id="rId6"/>
    <p:sldLayoutId id="2147483769" r:id="rId7"/>
    <p:sldLayoutId id="2147483650" r:id="rId8"/>
    <p:sldLayoutId id="2147483701" r:id="rId9"/>
    <p:sldLayoutId id="2147483691" r:id="rId10"/>
    <p:sldLayoutId id="2147483731" r:id="rId11"/>
    <p:sldLayoutId id="2147483698" r:id="rId12"/>
    <p:sldLayoutId id="2147483695" r:id="rId13"/>
    <p:sldLayoutId id="2147483732" r:id="rId14"/>
    <p:sldLayoutId id="2147483699" r:id="rId15"/>
    <p:sldLayoutId id="2147483700" r:id="rId16"/>
    <p:sldLayoutId id="2147483702" r:id="rId17"/>
    <p:sldLayoutId id="2147483679" r:id="rId18"/>
    <p:sldLayoutId id="2147483697" r:id="rId19"/>
    <p:sldLayoutId id="2147483689" r:id="rId20"/>
    <p:sldLayoutId id="2147483703" r:id="rId21"/>
    <p:sldLayoutId id="2147483707" r:id="rId22"/>
    <p:sldLayoutId id="2147483713" r:id="rId23"/>
    <p:sldLayoutId id="2147483714" r:id="rId24"/>
    <p:sldLayoutId id="2147483704" r:id="rId25"/>
    <p:sldLayoutId id="2147483705" r:id="rId26"/>
    <p:sldLayoutId id="2147483706" r:id="rId27"/>
    <p:sldLayoutId id="2147483712" r:id="rId28"/>
    <p:sldLayoutId id="2147483710" r:id="rId29"/>
    <p:sldLayoutId id="2147483711" r:id="rId30"/>
    <p:sldLayoutId id="2147483723" r:id="rId31"/>
    <p:sldLayoutId id="2147483733" r:id="rId32"/>
    <p:sldLayoutId id="2147483696" r:id="rId33"/>
    <p:sldLayoutId id="2147483654" r:id="rId34"/>
    <p:sldLayoutId id="2147483655" r:id="rId35"/>
    <p:sldLayoutId id="2147483726" r:id="rId36"/>
    <p:sldLayoutId id="2147483770" r:id="rId37"/>
    <p:sldLayoutId id="2147483771" r:id="rId38"/>
  </p:sldLayoutIdLst>
  <p:hf hdr="0" ftr="0" dt="0"/>
  <p:txStyles>
    <p:titleStyle>
      <a:lvl1pPr algn="l" defTabSz="342991" rtl="0" eaLnBrk="1" latinLnBrk="0" hangingPunct="1">
        <a:lnSpc>
          <a:spcPct val="110000"/>
        </a:lnSpc>
        <a:spcBef>
          <a:spcPct val="0"/>
        </a:spcBef>
        <a:spcAft>
          <a:spcPts val="750"/>
        </a:spcAft>
        <a:buNone/>
        <a:defRPr lang="en-US" sz="2099" kern="1200" dirty="0">
          <a:solidFill>
            <a:schemeClr val="bg1"/>
          </a:solidFill>
          <a:latin typeface="+mj-lt"/>
          <a:ea typeface="+mj-ea"/>
          <a:cs typeface="+mj-cs"/>
        </a:defRPr>
      </a:lvl1pPr>
    </p:titleStyle>
    <p:bodyStyle>
      <a:lvl1pPr marL="0" indent="0" algn="l" defTabSz="342991" rtl="0" eaLnBrk="1" latinLnBrk="0" hangingPunct="1">
        <a:lnSpc>
          <a:spcPct val="90000"/>
        </a:lnSpc>
        <a:spcBef>
          <a:spcPts val="0"/>
        </a:spcBef>
        <a:spcAft>
          <a:spcPts val="450"/>
        </a:spcAft>
        <a:buClr>
          <a:schemeClr val="tx1"/>
        </a:buClr>
        <a:buFont typeface="Arial"/>
        <a:buNone/>
        <a:defRPr sz="1800" kern="1200">
          <a:solidFill>
            <a:schemeClr val="tx1"/>
          </a:solidFill>
          <a:latin typeface="+mn-lt"/>
          <a:ea typeface="+mn-ea"/>
          <a:cs typeface="+mn-cs"/>
        </a:defRPr>
      </a:lvl1pPr>
      <a:lvl2pPr marL="0" indent="0" algn="l" defTabSz="342991" rtl="0" eaLnBrk="1" latinLnBrk="0" hangingPunct="1">
        <a:lnSpc>
          <a:spcPct val="100000"/>
        </a:lnSpc>
        <a:spcBef>
          <a:spcPts val="0"/>
        </a:spcBef>
        <a:spcAft>
          <a:spcPts val="600"/>
        </a:spcAft>
        <a:buClr>
          <a:schemeClr val="tx2"/>
        </a:buClr>
        <a:buFontTx/>
        <a:buNone/>
        <a:defRPr sz="1050" kern="1200" baseline="0">
          <a:solidFill>
            <a:schemeClr val="tx2"/>
          </a:solidFill>
          <a:latin typeface="+mn-lt"/>
          <a:ea typeface="+mn-ea"/>
          <a:cs typeface="+mn-cs"/>
        </a:defRPr>
      </a:lvl2pPr>
      <a:lvl3pPr marL="171496" indent="-171496" algn="l" defTabSz="342991" rtl="0" eaLnBrk="1" latinLnBrk="0" hangingPunct="1">
        <a:lnSpc>
          <a:spcPct val="100000"/>
        </a:lnSpc>
        <a:spcBef>
          <a:spcPts val="0"/>
        </a:spcBef>
        <a:spcAft>
          <a:spcPts val="600"/>
        </a:spcAft>
        <a:buClr>
          <a:schemeClr val="tx2"/>
        </a:buClr>
        <a:buFont typeface="Lucida Grande"/>
        <a:buChar char="–"/>
        <a:defRPr sz="1050" kern="1200" baseline="0">
          <a:solidFill>
            <a:schemeClr val="tx2"/>
          </a:solidFill>
          <a:latin typeface="+mn-lt"/>
          <a:ea typeface="+mn-ea"/>
          <a:cs typeface="+mn-cs"/>
        </a:defRPr>
      </a:lvl3pPr>
      <a:lvl4pPr marL="342991" indent="-173878" algn="l" defTabSz="342991" rtl="0" eaLnBrk="1" latinLnBrk="0" hangingPunct="1">
        <a:lnSpc>
          <a:spcPct val="100000"/>
        </a:lnSpc>
        <a:spcBef>
          <a:spcPts val="0"/>
        </a:spcBef>
        <a:spcAft>
          <a:spcPts val="600"/>
        </a:spcAft>
        <a:buClr>
          <a:schemeClr val="tx2"/>
        </a:buClr>
        <a:buFont typeface="Arial"/>
        <a:buChar char="•"/>
        <a:defRPr sz="1050" kern="1200">
          <a:solidFill>
            <a:schemeClr val="tx2"/>
          </a:solidFill>
          <a:latin typeface="+mn-lt"/>
          <a:ea typeface="+mn-ea"/>
          <a:cs typeface="+mn-cs"/>
        </a:defRPr>
      </a:lvl4pPr>
      <a:lvl5pPr marL="514487" indent="-171496" algn="l" defTabSz="342991" rtl="0" eaLnBrk="1" latinLnBrk="0" hangingPunct="1">
        <a:lnSpc>
          <a:spcPct val="100000"/>
        </a:lnSpc>
        <a:spcBef>
          <a:spcPts val="0"/>
        </a:spcBef>
        <a:spcAft>
          <a:spcPts val="600"/>
        </a:spcAft>
        <a:buClr>
          <a:schemeClr val="tx2"/>
        </a:buClr>
        <a:buFont typeface="Lucida Grande"/>
        <a:buChar char="–"/>
        <a:defRPr sz="1050" kern="1200">
          <a:solidFill>
            <a:schemeClr val="tx2"/>
          </a:solidFill>
          <a:latin typeface="+mn-lt"/>
          <a:ea typeface="+mn-ea"/>
          <a:cs typeface="+mn-cs"/>
        </a:defRPr>
      </a:lvl5pPr>
      <a:lvl6pPr marL="688365" indent="-171496" algn="l" defTabSz="342991" rtl="0" eaLnBrk="1" latinLnBrk="0" hangingPunct="1">
        <a:lnSpc>
          <a:spcPct val="100000"/>
        </a:lnSpc>
        <a:spcBef>
          <a:spcPts val="0"/>
        </a:spcBef>
        <a:spcAft>
          <a:spcPts val="600"/>
        </a:spcAft>
        <a:buClr>
          <a:schemeClr val="tx2"/>
        </a:buClr>
        <a:buFont typeface="Lucida Grande"/>
        <a:buChar char="»"/>
        <a:defRPr sz="1050" kern="1200" baseline="0">
          <a:solidFill>
            <a:schemeClr val="tx2"/>
          </a:solidFill>
          <a:latin typeface="+mn-lt"/>
          <a:ea typeface="+mn-ea"/>
          <a:cs typeface="+mn-cs"/>
        </a:defRPr>
      </a:lvl6pPr>
      <a:lvl7pPr marL="857479" indent="-169114" algn="l" defTabSz="342991" rtl="0" eaLnBrk="1" latinLnBrk="0" hangingPunct="1">
        <a:lnSpc>
          <a:spcPct val="100000"/>
        </a:lnSpc>
        <a:spcBef>
          <a:spcPts val="0"/>
        </a:spcBef>
        <a:spcAft>
          <a:spcPts val="600"/>
        </a:spcAft>
        <a:buClr>
          <a:schemeClr val="tx2"/>
        </a:buClr>
        <a:buFont typeface="Arial"/>
        <a:buChar char="•"/>
        <a:defRPr sz="1050" kern="1200">
          <a:solidFill>
            <a:schemeClr val="tx2"/>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91" rtl="0" eaLnBrk="1" latinLnBrk="0" hangingPunct="1">
        <a:defRPr sz="1350" kern="1200">
          <a:solidFill>
            <a:schemeClr val="tx1"/>
          </a:solidFill>
          <a:latin typeface="+mn-lt"/>
          <a:ea typeface="+mn-ea"/>
          <a:cs typeface="+mn-cs"/>
        </a:defRPr>
      </a:lvl1pPr>
      <a:lvl2pPr marL="342991" algn="l" defTabSz="342991" rtl="0" eaLnBrk="1" latinLnBrk="0" hangingPunct="1">
        <a:defRPr sz="1350" kern="1200">
          <a:solidFill>
            <a:schemeClr val="tx1"/>
          </a:solidFill>
          <a:latin typeface="+mn-lt"/>
          <a:ea typeface="+mn-ea"/>
          <a:cs typeface="+mn-cs"/>
        </a:defRPr>
      </a:lvl2pPr>
      <a:lvl3pPr marL="685983" algn="l" defTabSz="342991" rtl="0" eaLnBrk="1" latinLnBrk="0" hangingPunct="1">
        <a:defRPr sz="1350" kern="1200">
          <a:solidFill>
            <a:schemeClr val="tx1"/>
          </a:solidFill>
          <a:latin typeface="+mn-lt"/>
          <a:ea typeface="+mn-ea"/>
          <a:cs typeface="+mn-cs"/>
        </a:defRPr>
      </a:lvl3pPr>
      <a:lvl4pPr marL="1028974" algn="l" defTabSz="342991" rtl="0" eaLnBrk="1" latinLnBrk="0" hangingPunct="1">
        <a:defRPr sz="1350" kern="1200">
          <a:solidFill>
            <a:schemeClr val="tx1"/>
          </a:solidFill>
          <a:latin typeface="+mn-lt"/>
          <a:ea typeface="+mn-ea"/>
          <a:cs typeface="+mn-cs"/>
        </a:defRPr>
      </a:lvl4pPr>
      <a:lvl5pPr marL="1371966" algn="l" defTabSz="342991" rtl="0" eaLnBrk="1" latinLnBrk="0" hangingPunct="1">
        <a:defRPr sz="1350" kern="1200">
          <a:solidFill>
            <a:schemeClr val="tx1"/>
          </a:solidFill>
          <a:latin typeface="+mn-lt"/>
          <a:ea typeface="+mn-ea"/>
          <a:cs typeface="+mn-cs"/>
        </a:defRPr>
      </a:lvl5pPr>
      <a:lvl6pPr marL="1714957" algn="l" defTabSz="342991" rtl="0" eaLnBrk="1" latinLnBrk="0" hangingPunct="1">
        <a:defRPr sz="1350" kern="1200">
          <a:solidFill>
            <a:schemeClr val="tx1"/>
          </a:solidFill>
          <a:latin typeface="+mn-lt"/>
          <a:ea typeface="+mn-ea"/>
          <a:cs typeface="+mn-cs"/>
        </a:defRPr>
      </a:lvl6pPr>
      <a:lvl7pPr marL="2057949" algn="l" defTabSz="342991" rtl="0" eaLnBrk="1" latinLnBrk="0" hangingPunct="1">
        <a:defRPr sz="1350" kern="1200">
          <a:solidFill>
            <a:schemeClr val="tx1"/>
          </a:solidFill>
          <a:latin typeface="+mn-lt"/>
          <a:ea typeface="+mn-ea"/>
          <a:cs typeface="+mn-cs"/>
        </a:defRPr>
      </a:lvl7pPr>
      <a:lvl8pPr marL="2400940" algn="l" defTabSz="342991" rtl="0" eaLnBrk="1" latinLnBrk="0" hangingPunct="1">
        <a:defRPr sz="1350" kern="1200">
          <a:solidFill>
            <a:schemeClr val="tx1"/>
          </a:solidFill>
          <a:latin typeface="+mn-lt"/>
          <a:ea typeface="+mn-ea"/>
          <a:cs typeface="+mn-cs"/>
        </a:defRPr>
      </a:lvl8pPr>
      <a:lvl9pPr marL="2743932" algn="l" defTabSz="342991"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25" userDrawn="1">
          <p15:clr>
            <a:srgbClr val="F26B43"/>
          </p15:clr>
        </p15:guide>
        <p15:guide id="2" pos="2880" userDrawn="1">
          <p15:clr>
            <a:srgbClr val="F26B43"/>
          </p15:clr>
        </p15:guide>
        <p15:guide id="3" orient="horz" pos="473" userDrawn="1">
          <p15:clr>
            <a:srgbClr val="F26B43"/>
          </p15:clr>
        </p15:guide>
        <p15:guide id="4" orient="horz" pos="743" userDrawn="1">
          <p15:clr>
            <a:srgbClr val="F26B43"/>
          </p15:clr>
        </p15:guide>
        <p15:guide id="5" orient="horz" pos="2160" userDrawn="1">
          <p15:clr>
            <a:srgbClr val="F26B43"/>
          </p15:clr>
        </p15:guide>
        <p15:guide id="6" orient="horz" pos="3936" userDrawn="1">
          <p15:clr>
            <a:srgbClr val="F26B43"/>
          </p15:clr>
        </p15:guide>
        <p15:guide id="7" pos="173" userDrawn="1">
          <p15:clr>
            <a:srgbClr val="F26B43"/>
          </p15:clr>
        </p15:guide>
        <p15:guide id="8" pos="41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userDrawn="1"/>
        </p:nvPicPr>
        <p:blipFill>
          <a:blip r:embed="rId8">
            <a:extLst>
              <a:ext uri="{28A0092B-C50C-407E-A947-70E740481C1C}">
                <a14:useLocalDpi xmlns:a14="http://schemas.microsoft.com/office/drawing/2010/main" val="0"/>
              </a:ext>
            </a:extLst>
          </a:blip>
          <a:srcRect l="3560" t="8017" r="8852" b="3830"/>
          <a:stretch>
            <a:fillRect/>
          </a:stretch>
        </p:blipFill>
        <p:spPr bwMode="auto">
          <a:xfrm>
            <a:off x="-28575" y="125413"/>
            <a:ext cx="9172575" cy="6923087"/>
          </a:xfrm>
          <a:prstGeom prst="rect">
            <a:avLst/>
          </a:prstGeom>
          <a:noFill/>
          <a:ln>
            <a:noFill/>
          </a:ln>
          <a:extLst>
            <a:ext uri="{909E8E84-426E-40DD-AFC4-6F175D3DCCD1}">
              <a14:hiddenFill xmlns:a14="http://schemas.microsoft.com/office/drawing/2010/main">
                <a:solidFill>
                  <a:srgbClr val="FFFFFF">
                    <a:alpha val="89803"/>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687513"/>
            <a:ext cx="822960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2692400"/>
            <a:ext cx="8229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Box 7"/>
          <p:cNvSpPr txBox="1">
            <a:spLocks noChangeArrowheads="1"/>
          </p:cNvSpPr>
          <p:nvPr userDrawn="1"/>
        </p:nvSpPr>
        <p:spPr bwMode="auto">
          <a:xfrm>
            <a:off x="5554663" y="1155700"/>
            <a:ext cx="2497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fontAlgn="base">
              <a:spcBef>
                <a:spcPct val="0"/>
              </a:spcBef>
              <a:spcAft>
                <a:spcPct val="0"/>
              </a:spcAft>
              <a:defRPr>
                <a:solidFill>
                  <a:schemeClr val="tx1"/>
                </a:solidFill>
                <a:latin typeface="Calibri" charset="0"/>
              </a:defRPr>
            </a:lvl6pPr>
            <a:lvl7pPr marL="2971800" indent="-228600" defTabSz="457200" fontAlgn="base">
              <a:spcBef>
                <a:spcPct val="0"/>
              </a:spcBef>
              <a:spcAft>
                <a:spcPct val="0"/>
              </a:spcAft>
              <a:defRPr>
                <a:solidFill>
                  <a:schemeClr val="tx1"/>
                </a:solidFill>
                <a:latin typeface="Calibri" charset="0"/>
              </a:defRPr>
            </a:lvl7pPr>
            <a:lvl8pPr marL="3429000" indent="-228600" defTabSz="457200" fontAlgn="base">
              <a:spcBef>
                <a:spcPct val="0"/>
              </a:spcBef>
              <a:spcAft>
                <a:spcPct val="0"/>
              </a:spcAft>
              <a:defRPr>
                <a:solidFill>
                  <a:schemeClr val="tx1"/>
                </a:solidFill>
                <a:latin typeface="Calibri" charset="0"/>
              </a:defRPr>
            </a:lvl8pPr>
            <a:lvl9pPr marL="3886200" indent="-228600" defTabSz="457200" fontAlgn="base">
              <a:spcBef>
                <a:spcPct val="0"/>
              </a:spcBef>
              <a:spcAft>
                <a:spcPct val="0"/>
              </a:spcAft>
              <a:defRPr>
                <a:solidFill>
                  <a:schemeClr val="tx1"/>
                </a:solidFill>
                <a:latin typeface="Calibri" charset="0"/>
              </a:defRPr>
            </a:lvl9pPr>
          </a:lstStyle>
          <a:p>
            <a:pPr fontAlgn="base">
              <a:spcBef>
                <a:spcPct val="0"/>
              </a:spcBef>
              <a:spcAft>
                <a:spcPct val="0"/>
              </a:spcAft>
              <a:defRPr/>
            </a:pPr>
            <a:endParaRPr lang="x-none" altLang="x-none" smtClean="0">
              <a:solidFill>
                <a:prstClr val="black"/>
              </a:solidFill>
            </a:endParaRPr>
          </a:p>
        </p:txBody>
      </p:sp>
      <p:pic>
        <p:nvPicPr>
          <p:cNvPr id="1030" name="Picture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575" y="-65088"/>
            <a:ext cx="9172575"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4"/>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994525" y="5353050"/>
            <a:ext cx="18653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41325" y="6046788"/>
            <a:ext cx="99980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25600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Lst>
  <p:timing>
    <p:tnLst>
      <p:par>
        <p:cTn id="1" dur="indefinite" restart="never" nodeType="tmRoot"/>
      </p:par>
    </p:tnLst>
  </p:timing>
  <p:hf hdr="0" ftr="0" dt="0"/>
  <p:txStyles>
    <p:titleStyle>
      <a:lvl1pPr algn="r" defTabSz="457200" rtl="0" eaLnBrk="0" fontAlgn="base" hangingPunct="0">
        <a:spcBef>
          <a:spcPct val="0"/>
        </a:spcBef>
        <a:spcAft>
          <a:spcPct val="0"/>
        </a:spcAft>
        <a:defRPr sz="4400" kern="1200">
          <a:solidFill>
            <a:srgbClr val="17375E"/>
          </a:solidFill>
          <a:latin typeface="+mj-lt"/>
          <a:ea typeface="+mj-ea"/>
          <a:cs typeface="+mj-cs"/>
        </a:defRPr>
      </a:lvl1pPr>
      <a:lvl2pPr algn="r" defTabSz="457200" rtl="0" eaLnBrk="0" fontAlgn="base" hangingPunct="0">
        <a:spcBef>
          <a:spcPct val="0"/>
        </a:spcBef>
        <a:spcAft>
          <a:spcPct val="0"/>
        </a:spcAft>
        <a:defRPr sz="4400">
          <a:solidFill>
            <a:srgbClr val="17375E"/>
          </a:solidFill>
          <a:latin typeface="Calibri" charset="0"/>
        </a:defRPr>
      </a:lvl2pPr>
      <a:lvl3pPr algn="r" defTabSz="457200" rtl="0" eaLnBrk="0" fontAlgn="base" hangingPunct="0">
        <a:spcBef>
          <a:spcPct val="0"/>
        </a:spcBef>
        <a:spcAft>
          <a:spcPct val="0"/>
        </a:spcAft>
        <a:defRPr sz="4400">
          <a:solidFill>
            <a:srgbClr val="17375E"/>
          </a:solidFill>
          <a:latin typeface="Calibri" charset="0"/>
        </a:defRPr>
      </a:lvl3pPr>
      <a:lvl4pPr algn="r" defTabSz="457200" rtl="0" eaLnBrk="0" fontAlgn="base" hangingPunct="0">
        <a:spcBef>
          <a:spcPct val="0"/>
        </a:spcBef>
        <a:spcAft>
          <a:spcPct val="0"/>
        </a:spcAft>
        <a:defRPr sz="4400">
          <a:solidFill>
            <a:srgbClr val="17375E"/>
          </a:solidFill>
          <a:latin typeface="Calibri" charset="0"/>
        </a:defRPr>
      </a:lvl4pPr>
      <a:lvl5pPr algn="r" defTabSz="457200" rtl="0" eaLnBrk="0" fontAlgn="base" hangingPunct="0">
        <a:spcBef>
          <a:spcPct val="0"/>
        </a:spcBef>
        <a:spcAft>
          <a:spcPct val="0"/>
        </a:spcAft>
        <a:defRPr sz="4400">
          <a:solidFill>
            <a:srgbClr val="17375E"/>
          </a:solidFill>
          <a:latin typeface="Calibri" charset="0"/>
        </a:defRPr>
      </a:lvl5pPr>
      <a:lvl6pPr marL="457200" algn="r" defTabSz="457200" rtl="0" fontAlgn="base">
        <a:spcBef>
          <a:spcPct val="0"/>
        </a:spcBef>
        <a:spcAft>
          <a:spcPct val="0"/>
        </a:spcAft>
        <a:defRPr sz="4400">
          <a:solidFill>
            <a:srgbClr val="17375E"/>
          </a:solidFill>
          <a:latin typeface="Calibri" charset="0"/>
        </a:defRPr>
      </a:lvl6pPr>
      <a:lvl7pPr marL="914400" algn="r" defTabSz="457200" rtl="0" fontAlgn="base">
        <a:spcBef>
          <a:spcPct val="0"/>
        </a:spcBef>
        <a:spcAft>
          <a:spcPct val="0"/>
        </a:spcAft>
        <a:defRPr sz="4400">
          <a:solidFill>
            <a:srgbClr val="17375E"/>
          </a:solidFill>
          <a:latin typeface="Calibri" charset="0"/>
        </a:defRPr>
      </a:lvl7pPr>
      <a:lvl8pPr marL="1371600" algn="r" defTabSz="457200" rtl="0" fontAlgn="base">
        <a:spcBef>
          <a:spcPct val="0"/>
        </a:spcBef>
        <a:spcAft>
          <a:spcPct val="0"/>
        </a:spcAft>
        <a:defRPr sz="4400">
          <a:solidFill>
            <a:srgbClr val="17375E"/>
          </a:solidFill>
          <a:latin typeface="Calibri" charset="0"/>
        </a:defRPr>
      </a:lvl8pPr>
      <a:lvl9pPr marL="1828800" algn="r" defTabSz="457200" rtl="0" fontAlgn="base">
        <a:spcBef>
          <a:spcPct val="0"/>
        </a:spcBef>
        <a:spcAft>
          <a:spcPct val="0"/>
        </a:spcAft>
        <a:defRPr sz="4400">
          <a:solidFill>
            <a:srgbClr val="17375E"/>
          </a:solidFill>
          <a:latin typeface="Calibri" charset="0"/>
        </a:defRPr>
      </a:lvl9pPr>
    </p:titleStyle>
    <p:bodyStyle>
      <a:lvl1pPr marL="568325" indent="-342900" algn="l" defTabSz="569913" rtl="0" eaLnBrk="0" fontAlgn="base" hangingPunct="0">
        <a:spcBef>
          <a:spcPts val="600"/>
        </a:spcBef>
        <a:spcAft>
          <a:spcPct val="0"/>
        </a:spcAft>
        <a:buFont typeface="Arial" panose="020B0604020202020204" pitchFamily="34" charset="0"/>
        <a:buChar char="•"/>
        <a:defRPr sz="3200" kern="1200">
          <a:solidFill>
            <a:srgbClr val="595959"/>
          </a:solidFill>
          <a:latin typeface="+mn-lt"/>
          <a:ea typeface="+mn-ea"/>
          <a:cs typeface="+mn-cs"/>
        </a:defRPr>
      </a:lvl1pPr>
      <a:lvl2pPr marL="1023938" indent="-285750" algn="l" defTabSz="457200" rtl="0" eaLnBrk="0" fontAlgn="base" hangingPunct="0">
        <a:spcBef>
          <a:spcPts val="600"/>
        </a:spcBef>
        <a:spcAft>
          <a:spcPct val="0"/>
        </a:spcAft>
        <a:buFont typeface="Arial" panose="020B0604020202020204" pitchFamily="34" charset="0"/>
        <a:buChar char="–"/>
        <a:defRPr sz="2800" kern="1200">
          <a:solidFill>
            <a:srgbClr val="595959"/>
          </a:solidFill>
          <a:latin typeface="+mn-lt"/>
          <a:ea typeface="+mn-ea"/>
          <a:cs typeface="+mn-cs"/>
        </a:defRPr>
      </a:lvl2pPr>
      <a:lvl3pPr marL="1368425" indent="-228600" algn="l" defTabSz="457200" rtl="0" eaLnBrk="0" fontAlgn="base" hangingPunct="0">
        <a:spcBef>
          <a:spcPts val="600"/>
        </a:spcBef>
        <a:spcAft>
          <a:spcPct val="0"/>
        </a:spcAft>
        <a:buFont typeface="Courier New" panose="02070309020205020404" pitchFamily="49" charset="0"/>
        <a:buChar char="o"/>
        <a:defRPr sz="2600" kern="1200">
          <a:solidFill>
            <a:srgbClr val="595959"/>
          </a:solidFill>
          <a:latin typeface="+mn-lt"/>
          <a:ea typeface="+mn-ea"/>
          <a:cs typeface="+mn-cs"/>
        </a:defRPr>
      </a:lvl3pPr>
      <a:lvl4pPr marL="1825625" indent="-228600" algn="l" defTabSz="457200" rtl="0" eaLnBrk="0" fontAlgn="base" hangingPunct="0">
        <a:spcBef>
          <a:spcPts val="600"/>
        </a:spcBef>
        <a:spcAft>
          <a:spcPct val="0"/>
        </a:spcAft>
        <a:buFont typeface="Arial" panose="020B0604020202020204" pitchFamily="34" charset="0"/>
        <a:buChar char="–"/>
        <a:defRPr sz="2400" kern="1200">
          <a:solidFill>
            <a:srgbClr val="595959"/>
          </a:solidFill>
          <a:latin typeface="+mn-lt"/>
          <a:ea typeface="+mn-ea"/>
          <a:cs typeface="+mn-cs"/>
        </a:defRPr>
      </a:lvl4pPr>
      <a:lvl5pPr marL="2281238" indent="-228600" algn="l" defTabSz="457200" rtl="0" eaLnBrk="0" fontAlgn="base" hangingPunct="0">
        <a:spcBef>
          <a:spcPts val="600"/>
        </a:spcBef>
        <a:spcAft>
          <a:spcPct val="0"/>
        </a:spcAft>
        <a:buFont typeface="Arial" panose="020B0604020202020204" pitchFamily="34" charset="0"/>
        <a:buChar char="»"/>
        <a:defRPr sz="24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9.png"/><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6" Type="http://schemas.openxmlformats.org/officeDocument/2006/relationships/image" Target="../media/image15.png"/><Relationship Id="rId13" Type="http://schemas.openxmlformats.org/officeDocument/2006/relationships/image" Target="../media/image9.pdf"/><Relationship Id="rId21" Type="http://schemas.openxmlformats.org/officeDocument/2006/relationships/image" Target="../media/image13.pdf"/><Relationship Id="rId3" Type="http://schemas.openxmlformats.org/officeDocument/2006/relationships/image" Target="../media/image4.pdf"/><Relationship Id="rId34" Type="http://schemas.openxmlformats.org/officeDocument/2006/relationships/image" Target="../media/image22.png"/><Relationship Id="rId25" Type="http://schemas.openxmlformats.org/officeDocument/2006/relationships/image" Target="../media/image14.png"/><Relationship Id="rId7" Type="http://schemas.openxmlformats.org/officeDocument/2006/relationships/image" Target="../media/image6.pdf"/><Relationship Id="rId17" Type="http://schemas.openxmlformats.org/officeDocument/2006/relationships/image" Target="../media/image11.pdf"/><Relationship Id="rId33" Type="http://schemas.openxmlformats.org/officeDocument/2006/relationships/image" Target="../media/image15.pdf"/><Relationship Id="rId2" Type="http://schemas.openxmlformats.org/officeDocument/2006/relationships/notesSlide" Target="../notesSlides/notesSlide4.xml"/><Relationship Id="rId20" Type="http://schemas.openxmlformats.org/officeDocument/2006/relationships/image" Target="../media/image11.png"/><Relationship Id="rId29" Type="http://schemas.openxmlformats.org/officeDocument/2006/relationships/image" Target="../media/image18.png"/><Relationship Id="rId1" Type="http://schemas.openxmlformats.org/officeDocument/2006/relationships/slideLayout" Target="../slideLayouts/slideLayout8.xml"/><Relationship Id="rId24" Type="http://schemas.openxmlformats.org/officeDocument/2006/relationships/image" Target="../media/image13.png"/><Relationship Id="rId11" Type="http://schemas.openxmlformats.org/officeDocument/2006/relationships/image" Target="../media/image8.pdf"/><Relationship Id="rId32" Type="http://schemas.openxmlformats.org/officeDocument/2006/relationships/image" Target="../media/image21.png"/><Relationship Id="rId23" Type="http://schemas.openxmlformats.org/officeDocument/2006/relationships/image" Target="../media/image14.pdf"/><Relationship Id="rId5" Type="http://schemas.openxmlformats.org/officeDocument/2006/relationships/image" Target="../media/image5.pdf"/><Relationship Id="rId28" Type="http://schemas.openxmlformats.org/officeDocument/2006/relationships/image" Target="../media/image17.png"/><Relationship Id="rId15" Type="http://schemas.openxmlformats.org/officeDocument/2006/relationships/image" Target="../media/image10.pdf"/><Relationship Id="rId19" Type="http://schemas.openxmlformats.org/officeDocument/2006/relationships/image" Target="../media/image12.pdf"/><Relationship Id="rId31" Type="http://schemas.openxmlformats.org/officeDocument/2006/relationships/image" Target="../media/image20.png"/><Relationship Id="rId22" Type="http://schemas.openxmlformats.org/officeDocument/2006/relationships/image" Target="../media/image12.png"/><Relationship Id="rId27" Type="http://schemas.openxmlformats.org/officeDocument/2006/relationships/image" Target="../media/image16.png"/><Relationship Id="rId9" Type="http://schemas.openxmlformats.org/officeDocument/2006/relationships/image" Target="../media/image7.pdf"/><Relationship Id="rId30"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2.pdf"/><Relationship Id="rId18" Type="http://schemas.openxmlformats.org/officeDocument/2006/relationships/image" Target="../media/image29.png"/><Relationship Id="rId3" Type="http://schemas.openxmlformats.org/officeDocument/2006/relationships/image" Target="../media/image4.pdf"/><Relationship Id="rId7" Type="http://schemas.openxmlformats.org/officeDocument/2006/relationships/image" Target="../media/image8.pdf"/><Relationship Id="rId12" Type="http://schemas.openxmlformats.org/officeDocument/2006/relationships/image" Target="../media/image26.png"/><Relationship Id="rId17" Type="http://schemas.openxmlformats.org/officeDocument/2006/relationships/image" Target="../media/image16.pdf"/><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8.xml"/><Relationship Id="rId11" Type="http://schemas.openxmlformats.org/officeDocument/2006/relationships/image" Target="../media/image10.pdf"/><Relationship Id="rId5" Type="http://schemas.openxmlformats.org/officeDocument/2006/relationships/image" Target="../media/image6.pdf"/><Relationship Id="rId15" Type="http://schemas.openxmlformats.org/officeDocument/2006/relationships/image" Target="../media/image14.pdf"/><Relationship Id="rId10" Type="http://schemas.openxmlformats.org/officeDocument/2006/relationships/image" Target="../media/image25.png"/><Relationship Id="rId9" Type="http://schemas.openxmlformats.org/officeDocument/2006/relationships/image" Target="../media/image24.png"/><Relationship Id="rId1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3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91328" y="2041400"/>
            <a:ext cx="8967002" cy="529074"/>
          </a:xfrm>
        </p:spPr>
        <p:txBody>
          <a:bodyPr>
            <a:noAutofit/>
          </a:bodyPr>
          <a:lstStyle/>
          <a:p>
            <a:r>
              <a:rPr lang="en-US" sz="3000" b="1" dirty="0"/>
              <a:t>State of Louisiana</a:t>
            </a:r>
            <a:endParaRPr lang="en-US" sz="3000" b="1" dirty="0"/>
          </a:p>
        </p:txBody>
      </p:sp>
      <p:sp>
        <p:nvSpPr>
          <p:cNvPr id="10" name="Subtitle 9"/>
          <p:cNvSpPr>
            <a:spLocks noGrp="1"/>
          </p:cNvSpPr>
          <p:nvPr>
            <p:ph type="subTitle" idx="1"/>
          </p:nvPr>
        </p:nvSpPr>
        <p:spPr>
          <a:xfrm>
            <a:off x="291328" y="2687705"/>
            <a:ext cx="7709671" cy="404147"/>
          </a:xfrm>
        </p:spPr>
        <p:txBody>
          <a:bodyPr>
            <a:normAutofit/>
          </a:bodyPr>
          <a:lstStyle/>
          <a:p>
            <a:r>
              <a:rPr lang="en-US" sz="2400" b="1" dirty="0" smtClean="0"/>
              <a:t>SIEC | July 25, 2017</a:t>
            </a:r>
            <a:endParaRPr lang="en-US" sz="2400" b="1" dirty="0"/>
          </a:p>
        </p:txBody>
      </p:sp>
    </p:spTree>
    <p:extLst>
      <p:ext uri="{BB962C8B-B14F-4D97-AF65-F5344CB8AC3E}">
        <p14:creationId xmlns:p14="http://schemas.microsoft.com/office/powerpoint/2010/main" val="232240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5A5A5A"/>
                </a:solidFill>
              </a:rPr>
              <a:pPr/>
              <a:t>10</a:t>
            </a:fld>
            <a:r>
              <a:rPr lang="en-US" dirty="0">
                <a:solidFill>
                  <a:srgbClr val="5A5A5A"/>
                </a:solidFill>
              </a:rPr>
              <a:t> </a:t>
            </a:r>
          </a:p>
        </p:txBody>
      </p:sp>
      <p:sp>
        <p:nvSpPr>
          <p:cNvPr id="3" name="Title 2"/>
          <p:cNvSpPr>
            <a:spLocks noGrp="1"/>
          </p:cNvSpPr>
          <p:nvPr>
            <p:ph type="title"/>
          </p:nvPr>
        </p:nvSpPr>
        <p:spPr>
          <a:xfrm>
            <a:off x="349691" y="458954"/>
            <a:ext cx="8408988" cy="256721"/>
          </a:xfrm>
        </p:spPr>
        <p:txBody>
          <a:bodyPr/>
          <a:lstStyle/>
          <a:p>
            <a:r>
              <a:rPr lang="en-US" b="1" dirty="0"/>
              <a:t>FirstNet </a:t>
            </a:r>
            <a:r>
              <a:rPr lang="en-US" b="1" dirty="0" smtClean="0"/>
              <a:t>solution overview, continued</a:t>
            </a:r>
            <a:endParaRPr lang="en-US" b="1" dirty="0"/>
          </a:p>
        </p:txBody>
      </p:sp>
      <p:sp>
        <p:nvSpPr>
          <p:cNvPr id="4" name="Content Placeholder 3"/>
          <p:cNvSpPr>
            <a:spLocks noGrp="1"/>
          </p:cNvSpPr>
          <p:nvPr>
            <p:ph sz="quarter" idx="12"/>
          </p:nvPr>
        </p:nvSpPr>
        <p:spPr>
          <a:xfrm>
            <a:off x="463674" y="3423455"/>
            <a:ext cx="1839873" cy="1082672"/>
          </a:xfrm>
        </p:spPr>
        <p:txBody>
          <a:body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Foster innovation and interoperability in public safety mobile apps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APIs for FirstNet specific features</a:t>
            </a:r>
          </a:p>
        </p:txBody>
      </p:sp>
      <p:sp>
        <p:nvSpPr>
          <p:cNvPr id="9" name="Content Placeholder 3"/>
          <p:cNvSpPr txBox="1">
            <a:spLocks/>
          </p:cNvSpPr>
          <p:nvPr/>
        </p:nvSpPr>
        <p:spPr>
          <a:xfrm>
            <a:off x="335484"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APP DEVELOPER PROGRAM</a:t>
            </a:r>
            <a:endParaRPr lang="en-US" sz="1200" b="1" dirty="0">
              <a:solidFill>
                <a:schemeClr val="tx2"/>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2303810"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SOLUTIONS</a:t>
            </a:r>
            <a:endParaRPr lang="en-US" sz="1200" b="1" dirty="0">
              <a:solidFill>
                <a:schemeClr val="tx2"/>
              </a:solidFill>
              <a:latin typeface="Arial" panose="020B0604020202020204" pitchFamily="34" charset="0"/>
              <a:cs typeface="Arial" panose="020B0604020202020204" pitchFamily="34" charset="0"/>
            </a:endParaRPr>
          </a:p>
        </p:txBody>
      </p:sp>
      <p:sp>
        <p:nvSpPr>
          <p:cNvPr id="21" name="Content Placeholder 3"/>
          <p:cNvSpPr txBox="1">
            <a:spLocks/>
          </p:cNvSpPr>
          <p:nvPr/>
        </p:nvSpPr>
        <p:spPr>
          <a:xfrm>
            <a:off x="4207247"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TRAINING</a:t>
            </a:r>
            <a:endParaRPr lang="en-US" sz="1200" b="1" dirty="0">
              <a:solidFill>
                <a:schemeClr val="tx2"/>
              </a:solidFill>
              <a:latin typeface="Arial" panose="020B0604020202020204" pitchFamily="34" charset="0"/>
              <a:cs typeface="Arial" panose="020B0604020202020204" pitchFamily="34" charset="0"/>
            </a:endParaRPr>
          </a:p>
        </p:txBody>
      </p:sp>
      <p:sp>
        <p:nvSpPr>
          <p:cNvPr id="27" name="Content Placeholder 3"/>
          <p:cNvSpPr txBox="1">
            <a:spLocks/>
          </p:cNvSpPr>
          <p:nvPr/>
        </p:nvSpPr>
        <p:spPr>
          <a:xfrm>
            <a:off x="6196572"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SUPPORT</a:t>
            </a:r>
            <a:endParaRPr lang="en-US" sz="1200" b="1" dirty="0">
              <a:solidFill>
                <a:schemeClr val="tx2"/>
              </a:solidFill>
              <a:latin typeface="Arial" panose="020B0604020202020204" pitchFamily="34" charset="0"/>
              <a:cs typeface="Arial" panose="020B0604020202020204" pitchFamily="34" charset="0"/>
            </a:endParaRPr>
          </a:p>
        </p:txBody>
      </p:sp>
      <p:sp>
        <p:nvSpPr>
          <p:cNvPr id="34" name="Content Placeholder 3"/>
          <p:cNvSpPr txBox="1">
            <a:spLocks/>
          </p:cNvSpPr>
          <p:nvPr/>
        </p:nvSpPr>
        <p:spPr>
          <a:xfrm>
            <a:off x="2426428" y="3423568"/>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First-party options for key services like PTT, mobile VPN, messaging, LBS </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Bring </a:t>
            </a:r>
            <a:r>
              <a:rPr lang="en-US" sz="1200" dirty="0">
                <a:solidFill>
                  <a:schemeClr val="tx2">
                    <a:lumMod val="75000"/>
                    <a:lumOff val="25000"/>
                  </a:schemeClr>
                </a:solidFill>
                <a:latin typeface="Arial" panose="020B0604020202020204" pitchFamily="34" charset="0"/>
                <a:cs typeface="Arial" panose="020B0604020202020204" pitchFamily="34" charset="0"/>
              </a:rPr>
              <a:t>your own apps</a:t>
            </a:r>
          </a:p>
        </p:txBody>
      </p:sp>
      <p:sp>
        <p:nvSpPr>
          <p:cNvPr id="35" name="Content Placeholder 3"/>
          <p:cNvSpPr txBox="1">
            <a:spLocks/>
          </p:cNvSpPr>
          <p:nvPr/>
        </p:nvSpPr>
        <p:spPr>
          <a:xfrm>
            <a:off x="4419435" y="3436721"/>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Public safety solution specialists to educate agencies on how to </a:t>
            </a:r>
            <a:r>
              <a:rPr lang="en-US" sz="1200" dirty="0">
                <a:solidFill>
                  <a:schemeClr val="tx2">
                    <a:lumMod val="75000"/>
                    <a:lumOff val="25000"/>
                  </a:schemeClr>
                </a:solidFill>
                <a:latin typeface="Arial" panose="020B0604020202020204" pitchFamily="34" charset="0"/>
                <a:cs typeface="Arial" panose="020B0604020202020204" pitchFamily="34" charset="0"/>
              </a:rPr>
              <a:t>best use FirstNet </a:t>
            </a:r>
            <a:r>
              <a:rPr lang="en-US" sz="1200" dirty="0">
                <a:solidFill>
                  <a:schemeClr val="tx2">
                    <a:lumMod val="75000"/>
                    <a:lumOff val="25000"/>
                  </a:schemeClr>
                </a:solidFill>
                <a:latin typeface="Arial" panose="020B0604020202020204" pitchFamily="34" charset="0"/>
                <a:cs typeface="Arial" panose="020B0604020202020204" pitchFamily="34" charset="0"/>
              </a:rPr>
              <a:t>services</a:t>
            </a:r>
          </a:p>
        </p:txBody>
      </p:sp>
      <p:sp>
        <p:nvSpPr>
          <p:cNvPr id="36" name="Content Placeholder 3"/>
          <p:cNvSpPr txBox="1">
            <a:spLocks/>
          </p:cNvSpPr>
          <p:nvPr/>
        </p:nvSpPr>
        <p:spPr>
          <a:xfrm>
            <a:off x="6462505" y="3424756"/>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Dedicated </a:t>
            </a:r>
            <a:r>
              <a:rPr lang="en-US" sz="1200" dirty="0">
                <a:solidFill>
                  <a:schemeClr val="tx2">
                    <a:lumMod val="75000"/>
                    <a:lumOff val="25000"/>
                  </a:schemeClr>
                </a:solidFill>
                <a:latin typeface="Arial" panose="020B0604020202020204" pitchFamily="34" charset="0"/>
                <a:cs typeface="Arial" panose="020B0604020202020204" pitchFamily="34" charset="0"/>
              </a:rPr>
              <a:t>24/7/365 </a:t>
            </a:r>
            <a:r>
              <a:rPr lang="en-US" sz="1200" dirty="0">
                <a:solidFill>
                  <a:schemeClr val="tx2">
                    <a:lumMod val="75000"/>
                    <a:lumOff val="25000"/>
                  </a:schemeClr>
                </a:solidFill>
                <a:latin typeface="Arial" panose="020B0604020202020204" pitchFamily="34" charset="0"/>
                <a:cs typeface="Arial" panose="020B0604020202020204" pitchFamily="34" charset="0"/>
              </a:rPr>
              <a:t>FirstNet mobility customer care desk based in the </a:t>
            </a:r>
            <a:r>
              <a:rPr lang="en-US" sz="1200" dirty="0">
                <a:solidFill>
                  <a:schemeClr val="tx2">
                    <a:lumMod val="75000"/>
                    <a:lumOff val="25000"/>
                  </a:schemeClr>
                </a:solidFill>
                <a:latin typeface="Arial" panose="020B0604020202020204" pitchFamily="34" charset="0"/>
                <a:cs typeface="Arial" panose="020B0604020202020204" pitchFamily="34" charset="0"/>
              </a:rPr>
              <a:t>U.S.</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grpSp>
        <p:nvGrpSpPr>
          <p:cNvPr id="8" name="Group 7"/>
          <p:cNvGrpSpPr/>
          <p:nvPr/>
        </p:nvGrpSpPr>
        <p:grpSpPr>
          <a:xfrm>
            <a:off x="853962" y="1782888"/>
            <a:ext cx="1017298" cy="1017298"/>
            <a:chOff x="1217345" y="1220419"/>
            <a:chExt cx="1356044" cy="1356044"/>
          </a:xfrm>
        </p:grpSpPr>
        <p:sp>
          <p:nvSpPr>
            <p:cNvPr id="20" name="Oval 19"/>
            <p:cNvSpPr/>
            <p:nvPr/>
          </p:nvSpPr>
          <p:spPr>
            <a:xfrm>
              <a:off x="1217345" y="1220419"/>
              <a:ext cx="1356044" cy="1356044"/>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10249" y="1554090"/>
              <a:ext cx="772251" cy="661824"/>
            </a:xfrm>
            <a:prstGeom prst="rect">
              <a:avLst/>
            </a:prstGeom>
          </p:spPr>
        </p:pic>
      </p:grpSp>
      <p:grpSp>
        <p:nvGrpSpPr>
          <p:cNvPr id="7" name="Group 6"/>
          <p:cNvGrpSpPr/>
          <p:nvPr/>
        </p:nvGrpSpPr>
        <p:grpSpPr>
          <a:xfrm>
            <a:off x="2816022" y="1769614"/>
            <a:ext cx="1029829" cy="1029829"/>
            <a:chOff x="3735164" y="1217062"/>
            <a:chExt cx="1372748" cy="1372748"/>
          </a:xfrm>
        </p:grpSpPr>
        <p:sp>
          <p:nvSpPr>
            <p:cNvPr id="25" name="Oval 24"/>
            <p:cNvSpPr/>
            <p:nvPr/>
          </p:nvSpPr>
          <p:spPr>
            <a:xfrm>
              <a:off x="3735164" y="1217062"/>
              <a:ext cx="1372748" cy="1372748"/>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26" name="Picture 25"/>
            <p:cNvPicPr>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rot="10800000" flipH="1" flipV="1">
              <a:off x="4086835" y="1450988"/>
              <a:ext cx="645108" cy="875422"/>
            </a:xfrm>
            <a:prstGeom prst="rect">
              <a:avLst/>
            </a:prstGeom>
          </p:spPr>
        </p:pic>
      </p:grpSp>
      <p:grpSp>
        <p:nvGrpSpPr>
          <p:cNvPr id="6" name="Group 5"/>
          <p:cNvGrpSpPr/>
          <p:nvPr/>
        </p:nvGrpSpPr>
        <p:grpSpPr>
          <a:xfrm>
            <a:off x="4714707" y="1790102"/>
            <a:ext cx="1039335" cy="1039335"/>
            <a:chOff x="6285751" y="1244371"/>
            <a:chExt cx="1385419" cy="1385419"/>
          </a:xfrm>
        </p:grpSpPr>
        <p:sp>
          <p:nvSpPr>
            <p:cNvPr id="28" name="Oval 27"/>
            <p:cNvSpPr/>
            <p:nvPr/>
          </p:nvSpPr>
          <p:spPr>
            <a:xfrm>
              <a:off x="6285751" y="1244371"/>
              <a:ext cx="1385419" cy="1385419"/>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29" name="Picture 2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03789" y="1577013"/>
              <a:ext cx="933012" cy="737006"/>
            </a:xfrm>
            <a:prstGeom prst="rect">
              <a:avLst/>
            </a:prstGeom>
          </p:spPr>
        </p:pic>
      </p:grpSp>
      <p:grpSp>
        <p:nvGrpSpPr>
          <p:cNvPr id="5" name="Group 4"/>
          <p:cNvGrpSpPr/>
          <p:nvPr/>
        </p:nvGrpSpPr>
        <p:grpSpPr>
          <a:xfrm>
            <a:off x="6701538" y="1769614"/>
            <a:ext cx="1044323" cy="1044323"/>
            <a:chOff x="8849009" y="1217062"/>
            <a:chExt cx="1392068" cy="1392068"/>
          </a:xfrm>
        </p:grpSpPr>
        <p:sp>
          <p:nvSpPr>
            <p:cNvPr id="30" name="Oval 29"/>
            <p:cNvSpPr/>
            <p:nvPr/>
          </p:nvSpPr>
          <p:spPr>
            <a:xfrm>
              <a:off x="8849009" y="1217062"/>
              <a:ext cx="1392068" cy="1392068"/>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31" name="Picture 30"/>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9136446" y="1504592"/>
              <a:ext cx="836114" cy="735352"/>
            </a:xfrm>
            <a:prstGeom prst="rect">
              <a:avLst/>
            </a:prstGeom>
          </p:spPr>
        </p:pic>
      </p:grpSp>
    </p:spTree>
    <p:extLst>
      <p:ext uri="{BB962C8B-B14F-4D97-AF65-F5344CB8AC3E}">
        <p14:creationId xmlns:p14="http://schemas.microsoft.com/office/powerpoint/2010/main" val="2986024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6C8E65-D464-6349-BBA9-EDA78E264C93}" type="slidenum">
              <a:rPr lang="en-US" smtClean="0"/>
              <a:t>11</a:t>
            </a:fld>
            <a:endParaRPr lang="en-US" dirty="0"/>
          </a:p>
        </p:txBody>
      </p:sp>
      <p:sp>
        <p:nvSpPr>
          <p:cNvPr id="5" name="Text Placeholder 4"/>
          <p:cNvSpPr>
            <a:spLocks noGrp="1"/>
          </p:cNvSpPr>
          <p:nvPr>
            <p:ph type="body" idx="1"/>
          </p:nvPr>
        </p:nvSpPr>
        <p:spPr/>
        <p:txBody>
          <a:bodyPr>
            <a:normAutofit/>
          </a:bodyPr>
          <a:lstStyle/>
          <a:p>
            <a:r>
              <a:rPr lang="en-US" sz="3301" dirty="0"/>
              <a:t>Q&amp;A</a:t>
            </a:r>
            <a:endParaRPr lang="en-US" sz="3301"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856581"/>
            <a:ext cx="9144001" cy="3422748"/>
          </a:xfrm>
          <a:prstGeom prst="rect">
            <a:avLst/>
          </a:prstGeom>
        </p:spPr>
      </p:pic>
    </p:spTree>
    <p:extLst>
      <p:ext uri="{BB962C8B-B14F-4D97-AF65-F5344CB8AC3E}">
        <p14:creationId xmlns:p14="http://schemas.microsoft.com/office/powerpoint/2010/main" val="3263779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a:t>
            </a:r>
            <a:br>
              <a:rPr lang="en-US" dirty="0" smtClean="0"/>
            </a:br>
            <a:r>
              <a:rPr lang="en-US" dirty="0" smtClean="0"/>
              <a:t>FirstNet</a:t>
            </a:r>
            <a:endParaRPr lang="en-US" dirty="0"/>
          </a:p>
        </p:txBody>
      </p:sp>
      <p:sp>
        <p:nvSpPr>
          <p:cNvPr id="3" name="Slide Number Placeholder 2"/>
          <p:cNvSpPr>
            <a:spLocks noGrp="1"/>
          </p:cNvSpPr>
          <p:nvPr>
            <p:ph type="sldNum" sz="quarter" idx="10"/>
          </p:nvPr>
        </p:nvSpPr>
        <p:spPr/>
        <p:txBody>
          <a:bodyPr/>
          <a:lstStyle/>
          <a:p>
            <a:pPr>
              <a:defRPr/>
            </a:pPr>
            <a:fld id="{7B83CE4B-B839-468F-9F2F-82B927BD7F6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39075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State Plan Review Meetings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Single Point of Contact (SPOC)</a:t>
            </a:r>
          </a:p>
          <a:p>
            <a:r>
              <a:rPr lang="en-US" dirty="0" smtClean="0"/>
              <a:t>Broadband Subcommittee Chairman</a:t>
            </a:r>
          </a:p>
          <a:p>
            <a:r>
              <a:rPr lang="en-US" dirty="0" smtClean="0"/>
              <a:t>LA FirstNet Staff</a:t>
            </a:r>
          </a:p>
          <a:p>
            <a:r>
              <a:rPr lang="en-US" dirty="0" smtClean="0"/>
              <a:t>LA Office of Technology Services</a:t>
            </a:r>
          </a:p>
          <a:p>
            <a:r>
              <a:rPr lang="en-US" dirty="0" smtClean="0"/>
              <a:t>AT&amp;T</a:t>
            </a:r>
          </a:p>
          <a:p>
            <a:r>
              <a:rPr lang="en-US" dirty="0" smtClean="0"/>
              <a:t>FirstNet</a:t>
            </a:r>
          </a:p>
          <a:p>
            <a:r>
              <a:rPr lang="en-US" dirty="0" smtClean="0"/>
              <a:t>LA Technical Consultant</a:t>
            </a:r>
          </a:p>
          <a:p>
            <a:endParaRPr lang="en-US" dirty="0"/>
          </a:p>
        </p:txBody>
      </p:sp>
      <p:sp>
        <p:nvSpPr>
          <p:cNvPr id="4" name="Slide Number Placeholder 3"/>
          <p:cNvSpPr>
            <a:spLocks noGrp="1"/>
          </p:cNvSpPr>
          <p:nvPr>
            <p:ph type="sldNum" sz="quarter" idx="10"/>
          </p:nvPr>
        </p:nvSpPr>
        <p:spPr/>
        <p:txBody>
          <a:bodyPr/>
          <a:lstStyle/>
          <a:p>
            <a:pPr>
              <a:defRPr/>
            </a:pPr>
            <a:fld id="{0C593243-9D81-4BA9-B4CA-D6EA8944ADE3}"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36131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60325"/>
            <a:ext cx="91868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25" y="90488"/>
            <a:ext cx="39719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863" y="1646238"/>
            <a:ext cx="9186863" cy="4402137"/>
          </a:xfrm>
          <a:prstGeom prst="rect">
            <a:avLst/>
          </a:prstGeom>
          <a:solidFill>
            <a:srgbClr val="ECF7F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extBox 6"/>
          <p:cNvSpPr txBox="1"/>
          <p:nvPr/>
        </p:nvSpPr>
        <p:spPr>
          <a:xfrm>
            <a:off x="223521" y="1597839"/>
            <a:ext cx="9015305" cy="4462760"/>
          </a:xfrm>
          <a:prstGeom prst="rect">
            <a:avLst/>
          </a:prstGeom>
          <a:noFill/>
        </p:spPr>
        <p:txBody>
          <a:bodyPr numCol="3">
            <a:spAutoFit/>
          </a:bodyPr>
          <a:lstStyle/>
          <a:p>
            <a:pPr>
              <a:defRPr/>
            </a:pPr>
            <a:r>
              <a:rPr lang="en-US" sz="1200" b="1" dirty="0">
                <a:solidFill>
                  <a:srgbClr val="4276BD"/>
                </a:solidFill>
                <a:latin typeface="Myriad Roman" charset="0"/>
                <a:ea typeface="Myriad Roman" charset="0"/>
                <a:cs typeface="Myriad Roman" charset="0"/>
              </a:rPr>
              <a:t>REGION1</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Tuesday, August 15,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10:00 AM – 11:30 AM</a:t>
            </a:r>
          </a:p>
          <a:p>
            <a:pPr>
              <a:defRPr/>
            </a:pPr>
            <a:r>
              <a:rPr lang="en-US" sz="1200" dirty="0">
                <a:solidFill>
                  <a:srgbClr val="4276BD"/>
                </a:solidFill>
                <a:latin typeface="Myriad Roman" charset="0"/>
                <a:ea typeface="Myriad Roman" charset="0"/>
                <a:cs typeface="Myriad Roman" charset="0"/>
              </a:rPr>
              <a:t>Jefferson Parish East Bank Library</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4747 West Napoleon Ave., Metairie</a:t>
            </a:r>
            <a:endParaRPr lang="en-US" sz="1400" dirty="0">
              <a:solidFill>
                <a:srgbClr val="4276BD"/>
              </a:solidFill>
              <a:latin typeface="Myriad Roman" charset="0"/>
              <a:ea typeface="Myriad Roman" charset="0"/>
              <a:cs typeface="Myriad Roman" charset="0"/>
            </a:endParaRPr>
          </a:p>
          <a:p>
            <a:pPr>
              <a:defRPr/>
            </a:pPr>
            <a:endParaRPr lang="en-US" sz="1400" dirty="0">
              <a:solidFill>
                <a:prstClr val="black"/>
              </a:solidFill>
              <a:latin typeface="Myriad Roman" charset="0"/>
              <a:ea typeface="Myriad Roman" charset="0"/>
              <a:cs typeface="Myriad Roman" charset="0"/>
            </a:endParaRPr>
          </a:p>
          <a:p>
            <a:pPr>
              <a:defRPr/>
            </a:pPr>
            <a:r>
              <a:rPr lang="en-US" sz="1200" b="1" dirty="0">
                <a:solidFill>
                  <a:srgbClr val="4276BD"/>
                </a:solidFill>
                <a:latin typeface="Myriad Roman" charset="0"/>
                <a:ea typeface="Myriad Roman" charset="0"/>
                <a:cs typeface="Myriad Roman" charset="0"/>
              </a:rPr>
              <a:t>REGION 2</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Tuesday, August 22,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9:30 AM – 11:00 AM</a:t>
            </a:r>
          </a:p>
          <a:p>
            <a:pPr>
              <a:defRPr/>
            </a:pPr>
            <a:r>
              <a:rPr lang="en-US" sz="1200" dirty="0">
                <a:solidFill>
                  <a:srgbClr val="4276BD"/>
                </a:solidFill>
                <a:latin typeface="Myriad Roman" charset="0"/>
                <a:ea typeface="Myriad Roman" charset="0"/>
                <a:cs typeface="Myriad Roman" charset="0"/>
              </a:rPr>
              <a:t>Addis Community Center</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7520 Hwy. 1 South, Addis</a:t>
            </a:r>
            <a:endParaRPr lang="en-US" sz="1400" dirty="0">
              <a:solidFill>
                <a:srgbClr val="4276BD"/>
              </a:solidFill>
              <a:latin typeface="Myriad Roman" charset="0"/>
              <a:ea typeface="Myriad Roman" charset="0"/>
              <a:cs typeface="Myriad Roman" charset="0"/>
            </a:endParaRPr>
          </a:p>
          <a:p>
            <a:pPr>
              <a:defRPr/>
            </a:pPr>
            <a:endParaRPr lang="en-US" sz="1400" dirty="0">
              <a:solidFill>
                <a:prstClr val="black"/>
              </a:solidFill>
              <a:latin typeface="Myriad Roman" charset="0"/>
              <a:ea typeface="Myriad Roman" charset="0"/>
              <a:cs typeface="Myriad Roman" charset="0"/>
            </a:endParaRPr>
          </a:p>
          <a:p>
            <a:pPr>
              <a:defRPr/>
            </a:pPr>
            <a:r>
              <a:rPr lang="en-US" sz="1200" b="1" dirty="0" smtClean="0">
                <a:solidFill>
                  <a:srgbClr val="4276BD"/>
                </a:solidFill>
                <a:latin typeface="Myriad Roman" charset="0"/>
                <a:ea typeface="Myriad Roman" charset="0"/>
                <a:cs typeface="Myriad Roman" charset="0"/>
              </a:rPr>
              <a:t>REGION </a:t>
            </a:r>
            <a:r>
              <a:rPr lang="en-US" sz="1200" b="1" dirty="0">
                <a:solidFill>
                  <a:srgbClr val="4276BD"/>
                </a:solidFill>
                <a:latin typeface="Myriad Roman" charset="0"/>
                <a:ea typeface="Myriad Roman" charset="0"/>
                <a:cs typeface="Myriad Roman" charset="0"/>
              </a:rPr>
              <a:t>3</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Tuesday, August 8,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10:00 AM – 11:30 AM</a:t>
            </a:r>
          </a:p>
          <a:p>
            <a:pPr>
              <a:defRPr/>
            </a:pPr>
            <a:r>
              <a:rPr lang="en-US" sz="1200" dirty="0">
                <a:solidFill>
                  <a:srgbClr val="4276BD"/>
                </a:solidFill>
                <a:latin typeface="Myriad Roman" charset="0"/>
                <a:ea typeface="Myriad Roman" charset="0"/>
                <a:cs typeface="Myriad Roman" charset="0"/>
              </a:rPr>
              <a:t>St. Charles EOC, 15026 River Road, Hahnville</a:t>
            </a:r>
          </a:p>
          <a:p>
            <a:pPr>
              <a:defRPr/>
            </a:pPr>
            <a:r>
              <a:rPr lang="en-US" sz="1200" dirty="0">
                <a:solidFill>
                  <a:srgbClr val="920001"/>
                </a:solidFill>
                <a:latin typeface="Myriad Roman" charset="0"/>
                <a:ea typeface="Myriad Roman" charset="0"/>
                <a:cs typeface="Myriad Roman" charset="0"/>
              </a:rPr>
              <a:t>2:30 PM – 4:00 PM</a:t>
            </a:r>
            <a:r>
              <a:rPr lang="en-US" sz="1200" dirty="0">
                <a:solidFill>
                  <a:prstClr val="black"/>
                </a:solidFill>
                <a:latin typeface="Myriad Roman" charset="0"/>
                <a:ea typeface="Myriad Roman" charset="0"/>
                <a:cs typeface="Myriad Roman" charset="0"/>
              </a:rPr>
              <a:t/>
            </a:r>
            <a:br>
              <a:rPr lang="en-US" sz="1200" dirty="0">
                <a:solidFill>
                  <a:prstClr val="black"/>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Terrebonne EOC, 101 Government St., Gray</a:t>
            </a:r>
            <a:br>
              <a:rPr lang="en-US" sz="1200" dirty="0">
                <a:solidFill>
                  <a:srgbClr val="4276BD"/>
                </a:solidFill>
                <a:latin typeface="Myriad Roman" charset="0"/>
                <a:ea typeface="Myriad Roman" charset="0"/>
                <a:cs typeface="Myriad Roman" charset="0"/>
              </a:rPr>
            </a:br>
            <a:r>
              <a:rPr lang="en-US" sz="1200" dirty="0">
                <a:solidFill>
                  <a:srgbClr val="920001"/>
                </a:solidFill>
                <a:latin typeface="Myriad Roman" charset="0"/>
                <a:ea typeface="Myriad Roman" charset="0"/>
                <a:cs typeface="Myriad Roman" charset="0"/>
              </a:rPr>
              <a:t>6:00 PM – 7:30 PM</a:t>
            </a:r>
            <a:r>
              <a:rPr lang="en-US" sz="1200" dirty="0">
                <a:solidFill>
                  <a:prstClr val="black"/>
                </a:solidFill>
                <a:latin typeface="Myriad Roman" charset="0"/>
                <a:ea typeface="Myriad Roman" charset="0"/>
                <a:cs typeface="Myriad Roman" charset="0"/>
              </a:rPr>
              <a:t/>
            </a:r>
            <a:br>
              <a:rPr lang="en-US" sz="1200" dirty="0">
                <a:solidFill>
                  <a:prstClr val="black"/>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Terrebonne EOC, 101 Government St., Gray</a:t>
            </a:r>
            <a:br>
              <a:rPr lang="en-US" sz="1200" dirty="0">
                <a:solidFill>
                  <a:srgbClr val="4276BD"/>
                </a:solidFill>
                <a:latin typeface="Myriad Roman" charset="0"/>
                <a:ea typeface="Myriad Roman" charset="0"/>
                <a:cs typeface="Myriad Roman" charset="0"/>
              </a:rPr>
            </a:br>
            <a:r>
              <a:rPr lang="en-US" sz="1200" b="1" dirty="0">
                <a:solidFill>
                  <a:srgbClr val="4276BD"/>
                </a:solidFill>
                <a:latin typeface="Myriad Roman" charset="0"/>
                <a:ea typeface="Myriad Roman" charset="0"/>
                <a:cs typeface="Myriad Roman" charset="0"/>
              </a:rPr>
              <a:t>REGION 4</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Wednesday, August 16,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9:30 AM – 11:00 AM</a:t>
            </a:r>
          </a:p>
          <a:p>
            <a:pPr>
              <a:defRPr/>
            </a:pPr>
            <a:r>
              <a:rPr lang="en-US" sz="1200" dirty="0" err="1">
                <a:solidFill>
                  <a:srgbClr val="4276BD"/>
                </a:solidFill>
                <a:latin typeface="Myriad Roman" charset="0"/>
                <a:ea typeface="Myriad Roman" charset="0"/>
                <a:cs typeface="Myriad Roman" charset="0"/>
              </a:rPr>
              <a:t>Abdalla</a:t>
            </a:r>
            <a:r>
              <a:rPr lang="en-US" sz="1200" dirty="0">
                <a:solidFill>
                  <a:srgbClr val="4276BD"/>
                </a:solidFill>
                <a:latin typeface="Myriad Roman" charset="0"/>
                <a:ea typeface="Myriad Roman" charset="0"/>
                <a:cs typeface="Myriad Roman" charset="0"/>
              </a:rPr>
              <a:t> Hall</a:t>
            </a:r>
          </a:p>
          <a:p>
            <a:pPr>
              <a:defRPr/>
            </a:pPr>
            <a:r>
              <a:rPr lang="en-US" sz="1200" dirty="0">
                <a:solidFill>
                  <a:srgbClr val="4276BD"/>
                </a:solidFill>
                <a:latin typeface="Myriad Roman" charset="0"/>
                <a:ea typeface="Myriad Roman" charset="0"/>
                <a:cs typeface="Myriad Roman" charset="0"/>
              </a:rPr>
              <a:t>635 </a:t>
            </a:r>
            <a:r>
              <a:rPr lang="en-US" sz="1200" dirty="0" err="1">
                <a:solidFill>
                  <a:srgbClr val="4276BD"/>
                </a:solidFill>
                <a:latin typeface="Myriad Roman" charset="0"/>
                <a:ea typeface="Myriad Roman" charset="0"/>
                <a:cs typeface="Myriad Roman" charset="0"/>
              </a:rPr>
              <a:t>Cajundome</a:t>
            </a:r>
            <a:r>
              <a:rPr lang="en-US" sz="1200" dirty="0">
                <a:solidFill>
                  <a:srgbClr val="4276BD"/>
                </a:solidFill>
                <a:latin typeface="Myriad Roman" charset="0"/>
                <a:ea typeface="Myriad Roman" charset="0"/>
                <a:cs typeface="Myriad Roman" charset="0"/>
              </a:rPr>
              <a:t> Blvd., Lafayette</a:t>
            </a:r>
            <a:endParaRPr lang="en-US" sz="1400" dirty="0">
              <a:solidFill>
                <a:srgbClr val="4276BD"/>
              </a:solidFill>
              <a:latin typeface="Myriad Roman" charset="0"/>
              <a:ea typeface="Myriad Roman" charset="0"/>
              <a:cs typeface="Myriad Roman" charset="0"/>
            </a:endParaRPr>
          </a:p>
          <a:p>
            <a:pPr>
              <a:defRPr/>
            </a:pPr>
            <a:r>
              <a:rPr lang="en-US" sz="1400" dirty="0">
                <a:solidFill>
                  <a:prstClr val="black"/>
                </a:solidFill>
                <a:latin typeface="Myriad Roman" charset="0"/>
                <a:ea typeface="Myriad Roman" charset="0"/>
                <a:cs typeface="Myriad Roman" charset="0"/>
              </a:rPr>
              <a:t> </a:t>
            </a:r>
          </a:p>
          <a:p>
            <a:pPr>
              <a:defRPr/>
            </a:pPr>
            <a:endParaRPr lang="en-US" sz="1400" dirty="0">
              <a:solidFill>
                <a:prstClr val="black"/>
              </a:solidFill>
              <a:latin typeface="Myriad Roman" charset="0"/>
              <a:ea typeface="Myriad Roman" charset="0"/>
              <a:cs typeface="Myriad Roman" charset="0"/>
            </a:endParaRPr>
          </a:p>
          <a:p>
            <a:pPr>
              <a:defRPr/>
            </a:pPr>
            <a:r>
              <a:rPr lang="en-US" sz="1200" b="1" dirty="0">
                <a:solidFill>
                  <a:srgbClr val="4276BD"/>
                </a:solidFill>
                <a:latin typeface="Myriad Roman" charset="0"/>
                <a:ea typeface="Myriad Roman" charset="0"/>
                <a:cs typeface="Myriad Roman" charset="0"/>
              </a:rPr>
              <a:t>REGION 5</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Monday, August 14,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1:30 PM – 3:00 PM</a:t>
            </a:r>
          </a:p>
          <a:p>
            <a:pPr>
              <a:defRPr/>
            </a:pPr>
            <a:r>
              <a:rPr lang="en-US" sz="1200" dirty="0">
                <a:solidFill>
                  <a:srgbClr val="4276BD"/>
                </a:solidFill>
                <a:latin typeface="Myriad Roman" charset="0"/>
                <a:ea typeface="Myriad Roman" charset="0"/>
                <a:cs typeface="Myriad Roman" charset="0"/>
              </a:rPr>
              <a:t>Calcasieu Parish EOC</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901 Lakeshore Drive, Lake Charles</a:t>
            </a:r>
            <a:endParaRPr lang="en-US" sz="1400" dirty="0">
              <a:solidFill>
                <a:srgbClr val="4276BD"/>
              </a:solidFill>
              <a:latin typeface="Myriad Roman" charset="0"/>
              <a:ea typeface="Myriad Roman" charset="0"/>
              <a:cs typeface="Myriad Roman" charset="0"/>
            </a:endParaRPr>
          </a:p>
          <a:p>
            <a:pPr>
              <a:defRPr/>
            </a:pPr>
            <a:endParaRPr lang="en-US" sz="1400" dirty="0">
              <a:solidFill>
                <a:prstClr val="black"/>
              </a:solidFill>
              <a:latin typeface="Myriad Roman" charset="0"/>
              <a:ea typeface="Myriad Roman" charset="0"/>
              <a:cs typeface="Myriad Roman" charset="0"/>
            </a:endParaRPr>
          </a:p>
          <a:p>
            <a:pPr>
              <a:defRPr/>
            </a:pPr>
            <a:r>
              <a:rPr lang="en-US" sz="1400" dirty="0">
                <a:solidFill>
                  <a:prstClr val="black"/>
                </a:solidFill>
                <a:latin typeface="Myriad Roman" charset="0"/>
                <a:ea typeface="Myriad Roman" charset="0"/>
                <a:cs typeface="Myriad Roman" charset="0"/>
              </a:rPr>
              <a:t> </a:t>
            </a:r>
          </a:p>
          <a:p>
            <a:pPr>
              <a:defRPr/>
            </a:pPr>
            <a:r>
              <a:rPr lang="en-US" sz="1200" b="1" dirty="0">
                <a:solidFill>
                  <a:srgbClr val="4276BD"/>
                </a:solidFill>
                <a:latin typeface="Myriad Roman" charset="0"/>
                <a:ea typeface="Myriad Roman" charset="0"/>
                <a:cs typeface="Myriad Roman" charset="0"/>
              </a:rPr>
              <a:t>REGION 6</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Monday, August 7,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9:30 AM – 11:00 AM</a:t>
            </a:r>
          </a:p>
          <a:p>
            <a:pPr>
              <a:defRPr/>
            </a:pPr>
            <a:r>
              <a:rPr lang="en-US" sz="1200" dirty="0">
                <a:solidFill>
                  <a:srgbClr val="4276BD"/>
                </a:solidFill>
                <a:latin typeface="Myriad Roman" charset="0"/>
                <a:ea typeface="Myriad Roman" charset="0"/>
                <a:cs typeface="Myriad Roman" charset="0"/>
              </a:rPr>
              <a:t>Red Cross Building</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425 Bolton Ave., Alexandria</a:t>
            </a:r>
          </a:p>
          <a:p>
            <a:pPr>
              <a:defRPr/>
            </a:pPr>
            <a:r>
              <a:rPr lang="en-US" sz="1200" dirty="0">
                <a:solidFill>
                  <a:prstClr val="black"/>
                </a:solidFill>
                <a:latin typeface="Myriad Roman" charset="0"/>
                <a:ea typeface="Myriad Roman" charset="0"/>
                <a:cs typeface="Myriad Roman" charset="0"/>
              </a:rPr>
              <a:t/>
            </a:r>
            <a:br>
              <a:rPr lang="en-US" sz="1200" dirty="0">
                <a:solidFill>
                  <a:prstClr val="black"/>
                </a:solidFill>
                <a:latin typeface="Myriad Roman" charset="0"/>
                <a:ea typeface="Myriad Roman" charset="0"/>
                <a:cs typeface="Myriad Roman" charset="0"/>
              </a:rPr>
            </a:br>
            <a:endParaRPr lang="en-US" sz="1200" dirty="0">
              <a:solidFill>
                <a:prstClr val="black"/>
              </a:solidFill>
              <a:latin typeface="Myriad Roman" charset="0"/>
              <a:ea typeface="Myriad Roman" charset="0"/>
              <a:cs typeface="Myriad Roman" charset="0"/>
            </a:endParaRPr>
          </a:p>
          <a:p>
            <a:pPr>
              <a:defRPr/>
            </a:pPr>
            <a:endParaRPr lang="en-US" sz="1200" dirty="0" smtClean="0">
              <a:solidFill>
                <a:prstClr val="black"/>
              </a:solidFill>
              <a:latin typeface="Myriad Roman" charset="0"/>
              <a:ea typeface="Myriad Roman" charset="0"/>
              <a:cs typeface="Myriad Roman" charset="0"/>
            </a:endParaRPr>
          </a:p>
          <a:p>
            <a:pPr>
              <a:defRPr/>
            </a:pPr>
            <a:r>
              <a:rPr lang="en-US" sz="1200" dirty="0">
                <a:solidFill>
                  <a:prstClr val="black"/>
                </a:solidFill>
                <a:latin typeface="Myriad Roman" charset="0"/>
                <a:ea typeface="Myriad Roman" charset="0"/>
                <a:cs typeface="Myriad Roman" charset="0"/>
              </a:rPr>
              <a:t/>
            </a:r>
            <a:br>
              <a:rPr lang="en-US" sz="1200" dirty="0">
                <a:solidFill>
                  <a:prstClr val="black"/>
                </a:solidFill>
                <a:latin typeface="Myriad Roman" charset="0"/>
                <a:ea typeface="Myriad Roman" charset="0"/>
                <a:cs typeface="Myriad Roman" charset="0"/>
              </a:rPr>
            </a:br>
            <a:r>
              <a:rPr lang="en-US" sz="1200" b="1" dirty="0">
                <a:solidFill>
                  <a:srgbClr val="4276BD"/>
                </a:solidFill>
                <a:latin typeface="Myriad Roman" charset="0"/>
                <a:ea typeface="Myriad Roman" charset="0"/>
                <a:cs typeface="Myriad Roman" charset="0"/>
              </a:rPr>
              <a:t>REGION 7</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Wednesday, August 9,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1:00 PM – 3:00 PM</a:t>
            </a:r>
          </a:p>
          <a:p>
            <a:pPr>
              <a:defRPr/>
            </a:pPr>
            <a:r>
              <a:rPr lang="en-US" sz="1200" dirty="0">
                <a:solidFill>
                  <a:srgbClr val="4276BD"/>
                </a:solidFill>
                <a:latin typeface="Myriad Roman" charset="0"/>
                <a:ea typeface="Myriad Roman" charset="0"/>
                <a:cs typeface="Myriad Roman" charset="0"/>
              </a:rPr>
              <a:t>Caddo Parish EOC</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1144 Texas Avenue, Shreveport</a:t>
            </a:r>
            <a:endParaRPr lang="en-US" sz="1400" dirty="0">
              <a:solidFill>
                <a:srgbClr val="4276BD"/>
              </a:solidFill>
              <a:latin typeface="Myriad Roman" charset="0"/>
              <a:ea typeface="Myriad Roman" charset="0"/>
              <a:cs typeface="Myriad Roman" charset="0"/>
            </a:endParaRPr>
          </a:p>
          <a:p>
            <a:pPr>
              <a:defRPr/>
            </a:pPr>
            <a:r>
              <a:rPr lang="en-US" sz="1400" dirty="0">
                <a:solidFill>
                  <a:prstClr val="black"/>
                </a:solidFill>
                <a:latin typeface="Myriad Roman" charset="0"/>
                <a:ea typeface="Myriad Roman" charset="0"/>
                <a:cs typeface="Myriad Roman" charset="0"/>
              </a:rPr>
              <a:t> </a:t>
            </a:r>
          </a:p>
          <a:p>
            <a:pPr>
              <a:defRPr/>
            </a:pPr>
            <a:endParaRPr lang="en-US" sz="1400" dirty="0">
              <a:solidFill>
                <a:prstClr val="black"/>
              </a:solidFill>
              <a:latin typeface="Myriad Roman" charset="0"/>
              <a:ea typeface="Myriad Roman" charset="0"/>
              <a:cs typeface="Myriad Roman" charset="0"/>
            </a:endParaRPr>
          </a:p>
          <a:p>
            <a:pPr>
              <a:defRPr/>
            </a:pPr>
            <a:r>
              <a:rPr lang="en-US" sz="1200" b="1" dirty="0">
                <a:solidFill>
                  <a:srgbClr val="4276BD"/>
                </a:solidFill>
                <a:latin typeface="Myriad Roman" charset="0"/>
                <a:ea typeface="Myriad Roman" charset="0"/>
                <a:cs typeface="Myriad Roman" charset="0"/>
              </a:rPr>
              <a:t>REGION 8</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Thursday, August 10,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9:30 AM – 11:00 AM</a:t>
            </a:r>
          </a:p>
          <a:p>
            <a:pPr>
              <a:defRPr/>
            </a:pPr>
            <a:r>
              <a:rPr lang="en-US" sz="1200" dirty="0">
                <a:solidFill>
                  <a:srgbClr val="4276BD"/>
                </a:solidFill>
                <a:latin typeface="Myriad Roman" charset="0"/>
                <a:ea typeface="Myriad Roman" charset="0"/>
                <a:cs typeface="Myriad Roman" charset="0"/>
              </a:rPr>
              <a:t>Ouachita Parish EOC</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1000 New Natchitoches Rd., West Monroe</a:t>
            </a:r>
            <a:endParaRPr lang="en-US" sz="1400" dirty="0">
              <a:solidFill>
                <a:srgbClr val="4276BD"/>
              </a:solidFill>
              <a:latin typeface="Myriad Roman" charset="0"/>
              <a:ea typeface="Myriad Roman" charset="0"/>
              <a:cs typeface="Myriad Roman" charset="0"/>
            </a:endParaRPr>
          </a:p>
          <a:p>
            <a:pPr>
              <a:defRPr/>
            </a:pPr>
            <a:endParaRPr lang="en-US" sz="1400" dirty="0">
              <a:solidFill>
                <a:prstClr val="black"/>
              </a:solidFill>
              <a:latin typeface="Myriad Roman" charset="0"/>
              <a:ea typeface="Myriad Roman" charset="0"/>
              <a:cs typeface="Myriad Roman" charset="0"/>
            </a:endParaRPr>
          </a:p>
          <a:p>
            <a:pPr>
              <a:defRPr/>
            </a:pPr>
            <a:r>
              <a:rPr lang="en-US" sz="1400" dirty="0">
                <a:solidFill>
                  <a:prstClr val="black"/>
                </a:solidFill>
                <a:latin typeface="Myriad Roman" charset="0"/>
                <a:ea typeface="Myriad Roman" charset="0"/>
                <a:cs typeface="Myriad Roman" charset="0"/>
              </a:rPr>
              <a:t> </a:t>
            </a:r>
          </a:p>
          <a:p>
            <a:pPr>
              <a:defRPr/>
            </a:pPr>
            <a:r>
              <a:rPr lang="en-US" sz="1200" b="1" dirty="0">
                <a:solidFill>
                  <a:srgbClr val="4276BD"/>
                </a:solidFill>
                <a:latin typeface="Myriad Roman" charset="0"/>
                <a:ea typeface="Myriad Roman" charset="0"/>
                <a:cs typeface="Myriad Roman" charset="0"/>
              </a:rPr>
              <a:t>REGION 9</a:t>
            </a:r>
            <a:endParaRPr lang="en-US" sz="1200" dirty="0">
              <a:solidFill>
                <a:srgbClr val="4276BD"/>
              </a:solidFill>
              <a:latin typeface="Myriad Roman" charset="0"/>
              <a:ea typeface="Myriad Roman" charset="0"/>
              <a:cs typeface="Myriad Roman" charset="0"/>
            </a:endParaRPr>
          </a:p>
          <a:p>
            <a:pPr>
              <a:defRPr/>
            </a:pPr>
            <a:r>
              <a:rPr lang="en-US" sz="1200" b="1" dirty="0">
                <a:solidFill>
                  <a:srgbClr val="920001"/>
                </a:solidFill>
                <a:latin typeface="Myriad Roman" charset="0"/>
                <a:ea typeface="Myriad Roman" charset="0"/>
                <a:cs typeface="Myriad Roman" charset="0"/>
              </a:rPr>
              <a:t>Thursday, August 17, 2017</a:t>
            </a:r>
            <a:endParaRPr lang="en-US" sz="1200" dirty="0">
              <a:solidFill>
                <a:srgbClr val="920001"/>
              </a:solidFill>
              <a:latin typeface="Myriad Roman" charset="0"/>
              <a:ea typeface="Myriad Roman" charset="0"/>
              <a:cs typeface="Myriad Roman" charset="0"/>
            </a:endParaRPr>
          </a:p>
          <a:p>
            <a:pPr>
              <a:defRPr/>
            </a:pPr>
            <a:r>
              <a:rPr lang="en-US" sz="1200" dirty="0">
                <a:solidFill>
                  <a:srgbClr val="920001"/>
                </a:solidFill>
                <a:latin typeface="Myriad Roman" charset="0"/>
                <a:ea typeface="Myriad Roman" charset="0"/>
                <a:cs typeface="Myriad Roman" charset="0"/>
              </a:rPr>
              <a:t>9:30 AM – 11:00 AM</a:t>
            </a:r>
          </a:p>
          <a:p>
            <a:pPr>
              <a:defRPr/>
            </a:pPr>
            <a:r>
              <a:rPr lang="en-US" sz="1200" dirty="0">
                <a:solidFill>
                  <a:srgbClr val="4276BD"/>
                </a:solidFill>
                <a:latin typeface="Myriad Roman" charset="0"/>
                <a:ea typeface="Myriad Roman" charset="0"/>
                <a:cs typeface="Myriad Roman" charset="0"/>
              </a:rPr>
              <a:t>American Red Cross</a:t>
            </a:r>
            <a:br>
              <a:rPr lang="en-US" sz="1200" dirty="0">
                <a:solidFill>
                  <a:srgbClr val="4276BD"/>
                </a:solidFill>
                <a:latin typeface="Myriad Roman" charset="0"/>
                <a:ea typeface="Myriad Roman" charset="0"/>
                <a:cs typeface="Myriad Roman" charset="0"/>
              </a:rPr>
            </a:br>
            <a:r>
              <a:rPr lang="en-US" sz="1200" dirty="0">
                <a:solidFill>
                  <a:srgbClr val="4276BD"/>
                </a:solidFill>
                <a:latin typeface="Myriad Roman" charset="0"/>
                <a:ea typeface="Myriad Roman" charset="0"/>
                <a:cs typeface="Myriad Roman" charset="0"/>
              </a:rPr>
              <a:t>300 Ashland Way, Madisonville</a:t>
            </a:r>
          </a:p>
          <a:p>
            <a:pPr>
              <a:defRPr/>
            </a:pPr>
            <a:endParaRPr lang="en-US" sz="1200" dirty="0">
              <a:solidFill>
                <a:prstClr val="black"/>
              </a:solidFill>
              <a:latin typeface="Myriad Roman" charset="0"/>
              <a:ea typeface="Myriad Roman" charset="0"/>
              <a:cs typeface="Myriad Roman" charset="0"/>
            </a:endParaRPr>
          </a:p>
        </p:txBody>
      </p:sp>
    </p:spTree>
    <p:extLst>
      <p:ext uri="{BB962C8B-B14F-4D97-AF65-F5344CB8AC3E}">
        <p14:creationId xmlns:p14="http://schemas.microsoft.com/office/powerpoint/2010/main" val="2494299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Content Placeholder 2"/>
          <p:cNvSpPr>
            <a:spLocks noGrp="1"/>
          </p:cNvSpPr>
          <p:nvPr>
            <p:ph idx="1"/>
          </p:nvPr>
        </p:nvSpPr>
        <p:spPr>
          <a:xfrm>
            <a:off x="5029200" y="2166938"/>
            <a:ext cx="3579813" cy="2655887"/>
          </a:xfrm>
          <a:extLst>
            <a:ext uri="{91240B29-F687-4F45-9708-019B960494DF}">
              <a14:hiddenLine xmlns:a14="http://schemas.microsoft.com/office/drawing/2010/main" w="25400">
                <a:solidFill>
                  <a:srgbClr val="000000"/>
                </a:solidFill>
                <a:miter lim="800000"/>
                <a:headEnd/>
                <a:tailEnd/>
              </a14:hiddenLine>
            </a:ext>
          </a:extLst>
        </p:spPr>
        <p:txBody>
          <a:bodyPr/>
          <a:lstStyle/>
          <a:p>
            <a:pPr marL="0" indent="0" algn="ctr" defTabSz="914400" eaLnBrk="1" hangingPunct="1">
              <a:spcBef>
                <a:spcPct val="0"/>
              </a:spcBef>
              <a:buFontTx/>
              <a:buNone/>
            </a:pPr>
            <a:r>
              <a:rPr lang="en-US" altLang="en-US" sz="2800" b="1" dirty="0" smtClean="0"/>
              <a:t>Louisiana FirstNet</a:t>
            </a:r>
          </a:p>
          <a:p>
            <a:pPr marL="0" indent="0" algn="ctr" defTabSz="914400" eaLnBrk="1" hangingPunct="1">
              <a:spcBef>
                <a:spcPct val="0"/>
              </a:spcBef>
              <a:buFontTx/>
              <a:buNone/>
            </a:pPr>
            <a:r>
              <a:rPr lang="en-US" altLang="en-US" sz="2800" b="1" dirty="0" smtClean="0"/>
              <a:t>Outreach Staff Contact</a:t>
            </a:r>
            <a:endParaRPr lang="en-US" altLang="en-US" sz="1600" b="1" dirty="0" smtClean="0"/>
          </a:p>
          <a:p>
            <a:pPr marL="0" indent="0" algn="ctr" defTabSz="914400" eaLnBrk="1" hangingPunct="1">
              <a:spcBef>
                <a:spcPct val="0"/>
              </a:spcBef>
              <a:buFontTx/>
              <a:buNone/>
            </a:pPr>
            <a:endParaRPr lang="en-US" altLang="en-US" sz="1600" b="1" dirty="0" smtClean="0">
              <a:solidFill>
                <a:srgbClr val="920001"/>
              </a:solidFill>
            </a:endParaRPr>
          </a:p>
          <a:p>
            <a:pPr marL="0" indent="0" defTabSz="914400" eaLnBrk="1" hangingPunct="1">
              <a:spcBef>
                <a:spcPct val="0"/>
              </a:spcBef>
              <a:buFontTx/>
              <a:buNone/>
            </a:pPr>
            <a:r>
              <a:rPr lang="en-US" altLang="en-US" sz="2200" b="1" dirty="0" smtClean="0">
                <a:solidFill>
                  <a:srgbClr val="920001"/>
                </a:solidFill>
              </a:rPr>
              <a:t>Brad H. Smith</a:t>
            </a:r>
          </a:p>
          <a:p>
            <a:pPr marL="0" indent="0" defTabSz="914400" eaLnBrk="1" hangingPunct="1">
              <a:spcBef>
                <a:spcPct val="0"/>
              </a:spcBef>
              <a:buFontTx/>
              <a:buNone/>
            </a:pPr>
            <a:r>
              <a:rPr lang="en-US" altLang="en-US" sz="1800" b="1" dirty="0" smtClean="0"/>
              <a:t>225-358-5625 Office</a:t>
            </a:r>
          </a:p>
          <a:p>
            <a:pPr marL="0" indent="0" defTabSz="914400" eaLnBrk="1" hangingPunct="1">
              <a:spcBef>
                <a:spcPct val="0"/>
              </a:spcBef>
              <a:buFontTx/>
              <a:buNone/>
            </a:pPr>
            <a:r>
              <a:rPr lang="en-US" altLang="en-US" sz="1800" b="1" dirty="0" smtClean="0"/>
              <a:t>225-328-9401 Cell</a:t>
            </a:r>
            <a:endParaRPr lang="en-US" altLang="en-US" sz="500" b="1" dirty="0" smtClean="0"/>
          </a:p>
          <a:p>
            <a:pPr marL="0" indent="0" defTabSz="914400" eaLnBrk="1" hangingPunct="1">
              <a:spcBef>
                <a:spcPct val="0"/>
              </a:spcBef>
              <a:buFontTx/>
              <a:buNone/>
            </a:pPr>
            <a:endParaRPr lang="en-US" altLang="en-US" sz="500" dirty="0" smtClean="0">
              <a:solidFill>
                <a:srgbClr val="0070C0"/>
              </a:solidFill>
            </a:endParaRPr>
          </a:p>
          <a:p>
            <a:pPr marL="0" indent="0" defTabSz="914400" eaLnBrk="1" hangingPunct="1">
              <a:spcBef>
                <a:spcPct val="0"/>
              </a:spcBef>
              <a:buFontTx/>
              <a:buNone/>
            </a:pPr>
            <a:r>
              <a:rPr lang="en-US" altLang="en-US" sz="1800" dirty="0" smtClean="0">
                <a:solidFill>
                  <a:srgbClr val="0070C0"/>
                </a:solidFill>
              </a:rPr>
              <a:t>FirstNet@la.gov</a:t>
            </a:r>
            <a:endParaRPr lang="en-US" altLang="en-US" sz="1200" dirty="0" smtClean="0">
              <a:solidFill>
                <a:srgbClr val="0070C0"/>
              </a:solidFill>
            </a:endParaRPr>
          </a:p>
        </p:txBody>
      </p:sp>
      <p:sp>
        <p:nvSpPr>
          <p:cNvPr id="10242" name="Content Placeholder 2"/>
          <p:cNvSpPr txBox="1">
            <a:spLocks/>
          </p:cNvSpPr>
          <p:nvPr/>
        </p:nvSpPr>
        <p:spPr bwMode="auto">
          <a:xfrm>
            <a:off x="339725" y="2166938"/>
            <a:ext cx="387985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spcBef>
                <a:spcPts val="600"/>
              </a:spcBef>
              <a:buFont typeface="Arial" panose="020B0604020202020204" pitchFamily="34" charset="0"/>
              <a:buChar char="•"/>
              <a:defRPr sz="3200">
                <a:solidFill>
                  <a:srgbClr val="595959"/>
                </a:solidFill>
                <a:latin typeface="Calibri" panose="020F0502020204030204" pitchFamily="34" charset="0"/>
              </a:defRPr>
            </a:lvl1pPr>
            <a:lvl2pPr marL="1023938" indent="-285750">
              <a:spcBef>
                <a:spcPts val="600"/>
              </a:spcBef>
              <a:buFont typeface="Arial" panose="020B0604020202020204" pitchFamily="34" charset="0"/>
              <a:buChar char="–"/>
              <a:defRPr sz="2800">
                <a:solidFill>
                  <a:srgbClr val="595959"/>
                </a:solidFill>
                <a:latin typeface="Calibri" panose="020F0502020204030204" pitchFamily="34" charset="0"/>
              </a:defRPr>
            </a:lvl2pPr>
            <a:lvl3pPr marL="1368425" indent="-228600">
              <a:spcBef>
                <a:spcPts val="600"/>
              </a:spcBef>
              <a:buFont typeface="Courier New" panose="02070309020205020404" pitchFamily="49" charset="0"/>
              <a:buChar char="o"/>
              <a:defRPr sz="2600">
                <a:solidFill>
                  <a:srgbClr val="595959"/>
                </a:solidFill>
                <a:latin typeface="Calibri" panose="020F0502020204030204" pitchFamily="34" charset="0"/>
              </a:defRPr>
            </a:lvl3pPr>
            <a:lvl4pPr marL="1825625" indent="-228600">
              <a:spcBef>
                <a:spcPts val="600"/>
              </a:spcBef>
              <a:buFont typeface="Arial" panose="020B0604020202020204" pitchFamily="34" charset="0"/>
              <a:buChar char="–"/>
              <a:defRPr sz="2400">
                <a:solidFill>
                  <a:srgbClr val="595959"/>
                </a:solidFill>
                <a:latin typeface="Calibri" panose="020F0502020204030204" pitchFamily="34" charset="0"/>
              </a:defRPr>
            </a:lvl4pPr>
            <a:lvl5pPr marL="2281238" indent="-228600">
              <a:spcBef>
                <a:spcPts val="600"/>
              </a:spcBef>
              <a:buFont typeface="Arial" panose="020B0604020202020204" pitchFamily="34" charset="0"/>
              <a:buChar char="»"/>
              <a:defRPr sz="2400">
                <a:solidFill>
                  <a:srgbClr val="595959"/>
                </a:solidFill>
                <a:latin typeface="Calibri" panose="020F0502020204030204" pitchFamily="34" charset="0"/>
              </a:defRPr>
            </a:lvl5pPr>
            <a:lvl6pPr marL="2738438" indent="-228600" eaLnBrk="0" fontAlgn="base" hangingPunct="0">
              <a:spcBef>
                <a:spcPts val="600"/>
              </a:spcBef>
              <a:spcAft>
                <a:spcPct val="0"/>
              </a:spcAft>
              <a:buFont typeface="Arial" panose="020B0604020202020204" pitchFamily="34" charset="0"/>
              <a:buChar char="»"/>
              <a:defRPr sz="2400">
                <a:solidFill>
                  <a:srgbClr val="595959"/>
                </a:solidFill>
                <a:latin typeface="Calibri" panose="020F0502020204030204" pitchFamily="34" charset="0"/>
              </a:defRPr>
            </a:lvl6pPr>
            <a:lvl7pPr marL="3195638" indent="-228600" eaLnBrk="0" fontAlgn="base" hangingPunct="0">
              <a:spcBef>
                <a:spcPts val="600"/>
              </a:spcBef>
              <a:spcAft>
                <a:spcPct val="0"/>
              </a:spcAft>
              <a:buFont typeface="Arial" panose="020B0604020202020204" pitchFamily="34" charset="0"/>
              <a:buChar char="»"/>
              <a:defRPr sz="2400">
                <a:solidFill>
                  <a:srgbClr val="595959"/>
                </a:solidFill>
                <a:latin typeface="Calibri" panose="020F0502020204030204" pitchFamily="34" charset="0"/>
              </a:defRPr>
            </a:lvl7pPr>
            <a:lvl8pPr marL="3652838" indent="-228600" eaLnBrk="0" fontAlgn="base" hangingPunct="0">
              <a:spcBef>
                <a:spcPts val="600"/>
              </a:spcBef>
              <a:spcAft>
                <a:spcPct val="0"/>
              </a:spcAft>
              <a:buFont typeface="Arial" panose="020B0604020202020204" pitchFamily="34" charset="0"/>
              <a:buChar char="»"/>
              <a:defRPr sz="2400">
                <a:solidFill>
                  <a:srgbClr val="595959"/>
                </a:solidFill>
                <a:latin typeface="Calibri" panose="020F0502020204030204" pitchFamily="34" charset="0"/>
              </a:defRPr>
            </a:lvl8pPr>
            <a:lvl9pPr marL="4110038" indent="-228600" eaLnBrk="0" fontAlgn="base" hangingPunct="0">
              <a:spcBef>
                <a:spcPts val="600"/>
              </a:spcBef>
              <a:spcAft>
                <a:spcPct val="0"/>
              </a:spcAft>
              <a:buFont typeface="Arial" panose="020B0604020202020204" pitchFamily="34" charset="0"/>
              <a:buChar char="»"/>
              <a:defRPr sz="2400">
                <a:solidFill>
                  <a:srgbClr val="595959"/>
                </a:solidFill>
                <a:latin typeface="Calibri" panose="020F0502020204030204" pitchFamily="34" charset="0"/>
              </a:defRPr>
            </a:lvl9pPr>
          </a:lstStyle>
          <a:p>
            <a:pPr algn="ctr" defTabSz="914400" fontAlgn="base">
              <a:spcBef>
                <a:spcPct val="0"/>
              </a:spcBef>
              <a:spcAft>
                <a:spcPct val="0"/>
              </a:spcAft>
              <a:buFontTx/>
              <a:buNone/>
            </a:pPr>
            <a:r>
              <a:rPr lang="en-US" altLang="en-US" sz="2800" b="1" dirty="0" smtClean="0"/>
              <a:t>Louisiana Single Point</a:t>
            </a:r>
          </a:p>
          <a:p>
            <a:pPr algn="ctr" defTabSz="914400" fontAlgn="base">
              <a:spcBef>
                <a:spcPct val="0"/>
              </a:spcBef>
              <a:spcAft>
                <a:spcPct val="0"/>
              </a:spcAft>
              <a:buFontTx/>
              <a:buNone/>
            </a:pPr>
            <a:r>
              <a:rPr lang="en-US" altLang="en-US" sz="2800" b="1" dirty="0" smtClean="0"/>
              <a:t>of Contact </a:t>
            </a:r>
            <a:r>
              <a:rPr lang="en-US" altLang="en-US" sz="1600" b="1" dirty="0" smtClean="0"/>
              <a:t>(SPOC)</a:t>
            </a:r>
          </a:p>
          <a:p>
            <a:pPr defTabSz="914400" fontAlgn="base">
              <a:spcBef>
                <a:spcPct val="0"/>
              </a:spcBef>
              <a:spcAft>
                <a:spcPct val="0"/>
              </a:spcAft>
              <a:buFontTx/>
              <a:buNone/>
            </a:pPr>
            <a:endParaRPr lang="en-US" altLang="en-US" sz="1600" dirty="0" smtClean="0"/>
          </a:p>
          <a:p>
            <a:pPr defTabSz="914400" fontAlgn="base">
              <a:spcBef>
                <a:spcPct val="0"/>
              </a:spcBef>
              <a:spcAft>
                <a:spcPct val="0"/>
              </a:spcAft>
              <a:buFontTx/>
              <a:buNone/>
            </a:pPr>
            <a:r>
              <a:rPr lang="en-US" altLang="en-US" sz="2200" b="1" dirty="0" smtClean="0">
                <a:solidFill>
                  <a:srgbClr val="920001"/>
                </a:solidFill>
              </a:rPr>
              <a:t>James Waskom</a:t>
            </a:r>
          </a:p>
          <a:p>
            <a:pPr defTabSz="914400" fontAlgn="base">
              <a:spcBef>
                <a:spcPct val="0"/>
              </a:spcBef>
              <a:spcAft>
                <a:spcPct val="0"/>
              </a:spcAft>
              <a:buFont typeface="Arial" panose="020B0604020202020204" pitchFamily="34" charset="0"/>
              <a:buNone/>
            </a:pPr>
            <a:r>
              <a:rPr lang="en-US" altLang="en-US" sz="1800" dirty="0"/>
              <a:t>Director</a:t>
            </a:r>
            <a:endParaRPr lang="en-US" altLang="en-US" sz="500" dirty="0"/>
          </a:p>
          <a:p>
            <a:pPr defTabSz="914400" fontAlgn="base">
              <a:spcBef>
                <a:spcPct val="0"/>
              </a:spcBef>
              <a:spcAft>
                <a:spcPct val="0"/>
              </a:spcAft>
              <a:buFontTx/>
              <a:buNone/>
            </a:pPr>
            <a:r>
              <a:rPr lang="en-US" altLang="en-US" sz="1800" dirty="0" smtClean="0"/>
              <a:t>Governor’s Office of Homeland Security</a:t>
            </a:r>
          </a:p>
          <a:p>
            <a:pPr defTabSz="914400" fontAlgn="base">
              <a:spcBef>
                <a:spcPct val="0"/>
              </a:spcBef>
              <a:spcAft>
                <a:spcPct val="0"/>
              </a:spcAft>
              <a:buFontTx/>
              <a:buNone/>
            </a:pPr>
            <a:r>
              <a:rPr lang="en-US" altLang="en-US" sz="1800" dirty="0" smtClean="0"/>
              <a:t>and Emergency Preparedness </a:t>
            </a:r>
            <a:r>
              <a:rPr lang="en-US" altLang="en-US" sz="1600" dirty="0" smtClean="0"/>
              <a:t>(GOHSEP)</a:t>
            </a:r>
          </a:p>
          <a:p>
            <a:pPr defTabSz="914400" fontAlgn="base">
              <a:spcBef>
                <a:spcPct val="0"/>
              </a:spcBef>
              <a:spcAft>
                <a:spcPct val="0"/>
              </a:spcAft>
              <a:buFontTx/>
              <a:buNone/>
            </a:pPr>
            <a:endParaRPr lang="en-US" altLang="en-US" sz="500" dirty="0" smtClean="0"/>
          </a:p>
          <a:p>
            <a:pPr defTabSz="914400" fontAlgn="base">
              <a:spcBef>
                <a:spcPct val="0"/>
              </a:spcBef>
              <a:spcAft>
                <a:spcPct val="0"/>
              </a:spcAft>
              <a:buFontTx/>
              <a:buNone/>
            </a:pPr>
            <a:r>
              <a:rPr lang="en-US" altLang="en-US" sz="1800" dirty="0" smtClean="0">
                <a:solidFill>
                  <a:srgbClr val="0070C0"/>
                </a:solidFill>
              </a:rPr>
              <a:t>FirstNet@la.gov</a:t>
            </a:r>
          </a:p>
        </p:txBody>
      </p:sp>
      <p:cxnSp>
        <p:nvCxnSpPr>
          <p:cNvPr id="14" name="Straight Connector 13"/>
          <p:cNvCxnSpPr/>
          <p:nvPr/>
        </p:nvCxnSpPr>
        <p:spPr>
          <a:xfrm>
            <a:off x="4538663" y="2259013"/>
            <a:ext cx="0" cy="2471737"/>
          </a:xfrm>
          <a:prstGeom prst="line">
            <a:avLst/>
          </a:prstGeom>
          <a:ln>
            <a:solidFill>
              <a:srgbClr val="21294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367087"/>
      </p:ext>
    </p:extLst>
  </p:cSld>
  <p:clrMapOvr>
    <a:masterClrMapping/>
  </p:clrMapOvr>
  <p:transition advTm="13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pPr/>
              <a:t>2</a:t>
            </a:fld>
            <a:r>
              <a:rPr lang="en-US" dirty="0"/>
              <a:t> </a:t>
            </a:r>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Innovative </a:t>
            </a:r>
            <a:r>
              <a:rPr lang="en-US" b="1" dirty="0" smtClean="0">
                <a:latin typeface="Arial" panose="020B0604020202020204" pitchFamily="34" charset="0"/>
                <a:cs typeface="Arial" panose="020B0604020202020204" pitchFamily="34" charset="0"/>
              </a:rPr>
              <a:t>public-private partnership </a:t>
            </a:r>
            <a:endParaRPr lang="en-US"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7000" contrast="11000"/>
                    </a14:imgEffect>
                  </a14:imgLayer>
                </a14:imgProps>
              </a:ext>
              <a:ext uri="{28A0092B-C50C-407E-A947-70E740481C1C}">
                <a14:useLocalDpi xmlns:a14="http://schemas.microsoft.com/office/drawing/2010/main"/>
              </a:ext>
            </a:extLst>
          </a:blip>
          <a:srcRect/>
          <a:stretch/>
        </p:blipFill>
        <p:spPr>
          <a:xfrm>
            <a:off x="-1" y="1571230"/>
            <a:ext cx="9144001" cy="3421856"/>
          </a:xfrm>
          <a:prstGeom prst="rect">
            <a:avLst/>
          </a:prstGeom>
          <a:blipFill dpi="0" rotWithShape="1">
            <a:blip r:embed="rId5">
              <a:alphaModFix amt="52000"/>
            </a:blip>
            <a:srcRect/>
            <a:tile tx="0" ty="0" sx="100000" sy="100000" flip="none" algn="tl"/>
          </a:blipFill>
        </p:spPr>
      </p:pic>
      <p:sp>
        <p:nvSpPr>
          <p:cNvPr id="11" name="Rectangle 10"/>
          <p:cNvSpPr/>
          <p:nvPr/>
        </p:nvSpPr>
        <p:spPr>
          <a:xfrm>
            <a:off x="1" y="4965085"/>
            <a:ext cx="9144000" cy="10363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sp>
        <p:nvSpPr>
          <p:cNvPr id="12" name="TextBox 11"/>
          <p:cNvSpPr txBox="1"/>
          <p:nvPr/>
        </p:nvSpPr>
        <p:spPr>
          <a:xfrm>
            <a:off x="1773055" y="5216445"/>
            <a:ext cx="5587607" cy="369065"/>
          </a:xfrm>
          <a:prstGeom prst="rect">
            <a:avLst/>
          </a:prstGeom>
          <a:noFill/>
          <a:ln>
            <a:noFill/>
          </a:ln>
        </p:spPr>
        <p:txBody>
          <a:bodyPr wrap="square" lIns="0" tIns="0" rIns="0" bIns="0" rtlCol="0" anchor="ctr">
            <a:noAutofit/>
          </a:bodyPr>
          <a:lstStyle/>
          <a:p>
            <a:pPr algn="ctr"/>
            <a:r>
              <a:rPr lang="en-US" sz="1350" dirty="0">
                <a:solidFill>
                  <a:schemeClr val="bg1"/>
                </a:solidFill>
                <a:latin typeface="Arial" panose="020B0604020202020204" pitchFamily="34" charset="0"/>
                <a:cs typeface="Arial" panose="020B0604020202020204" pitchFamily="34" charset="0"/>
              </a:rPr>
              <a:t>Creating an infrastructure dedicated to public safety</a:t>
            </a:r>
          </a:p>
        </p:txBody>
      </p:sp>
      <p:sp>
        <p:nvSpPr>
          <p:cNvPr id="49" name="Freeform 48"/>
          <p:cNvSpPr>
            <a:spLocks noChangeAspect="1"/>
          </p:cNvSpPr>
          <p:nvPr/>
        </p:nvSpPr>
        <p:spPr>
          <a:xfrm>
            <a:off x="4309794" y="2563136"/>
            <a:ext cx="511712" cy="1795780"/>
          </a:xfrm>
          <a:custGeom>
            <a:avLst/>
            <a:gdLst>
              <a:gd name="connsiteX0" fmla="*/ 341053 w 682105"/>
              <a:gd name="connsiteY0" fmla="*/ 0 h 2393750"/>
              <a:gd name="connsiteX1" fmla="*/ 406197 w 682105"/>
              <a:gd name="connsiteY1" fmla="*/ 107231 h 2393750"/>
              <a:gd name="connsiteX2" fmla="*/ 682105 w 682105"/>
              <a:gd name="connsiteY2" fmla="*/ 1196875 h 2393750"/>
              <a:gd name="connsiteX3" fmla="*/ 406197 w 682105"/>
              <a:gd name="connsiteY3" fmla="*/ 2286519 h 2393750"/>
              <a:gd name="connsiteX4" fmla="*/ 341053 w 682105"/>
              <a:gd name="connsiteY4" fmla="*/ 2393750 h 2393750"/>
              <a:gd name="connsiteX5" fmla="*/ 275908 w 682105"/>
              <a:gd name="connsiteY5" fmla="*/ 2286519 h 2393750"/>
              <a:gd name="connsiteX6" fmla="*/ 0 w 682105"/>
              <a:gd name="connsiteY6" fmla="*/ 1196875 h 2393750"/>
              <a:gd name="connsiteX7" fmla="*/ 275908 w 682105"/>
              <a:gd name="connsiteY7" fmla="*/ 107231 h 2393750"/>
              <a:gd name="connsiteX8" fmla="*/ 341053 w 682105"/>
              <a:gd name="connsiteY8" fmla="*/ 0 h 23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05" h="2393750">
                <a:moveTo>
                  <a:pt x="341053" y="0"/>
                </a:moveTo>
                <a:lnTo>
                  <a:pt x="406197" y="107231"/>
                </a:lnTo>
                <a:cubicBezTo>
                  <a:pt x="582156" y="431142"/>
                  <a:pt x="682105" y="802336"/>
                  <a:pt x="682105" y="1196875"/>
                </a:cubicBezTo>
                <a:cubicBezTo>
                  <a:pt x="682105" y="1591414"/>
                  <a:pt x="582156" y="1962608"/>
                  <a:pt x="406197" y="2286519"/>
                </a:cubicBezTo>
                <a:lnTo>
                  <a:pt x="341053" y="2393750"/>
                </a:lnTo>
                <a:lnTo>
                  <a:pt x="275908" y="2286519"/>
                </a:lnTo>
                <a:cubicBezTo>
                  <a:pt x="99949" y="1962608"/>
                  <a:pt x="0" y="1591414"/>
                  <a:pt x="0" y="1196875"/>
                </a:cubicBezTo>
                <a:cubicBezTo>
                  <a:pt x="0" y="802336"/>
                  <a:pt x="99949" y="431142"/>
                  <a:pt x="275908" y="107231"/>
                </a:cubicBezTo>
                <a:lnTo>
                  <a:pt x="341053" y="0"/>
                </a:lnTo>
                <a:close/>
              </a:path>
            </a:pathLst>
          </a:custGeom>
          <a:solidFill>
            <a:schemeClr val="tx1">
              <a:lumMod val="60000"/>
              <a:lumOff val="40000"/>
              <a:alpha val="65000"/>
            </a:schemeClr>
          </a:solidFill>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1">
            <a:schemeClr val="lt1">
              <a:alpha val="50000"/>
              <a:hueOff val="0"/>
              <a:satOff val="0"/>
              <a:lumOff val="0"/>
              <a:alphaOff val="0"/>
            </a:schemeClr>
          </a:fillRef>
          <a:effectRef idx="1">
            <a:schemeClr val="lt1">
              <a:alpha val="50000"/>
              <a:hueOff val="0"/>
              <a:satOff val="0"/>
              <a:lumOff val="0"/>
              <a:alphaOff val="0"/>
            </a:schemeClr>
          </a:effectRef>
          <a:fontRef idx="minor">
            <a:schemeClr val="tx1"/>
          </a:fontRef>
        </p:style>
        <p:txBody>
          <a:bodyPr spcFirstLastPara="0" vert="horz" wrap="square" lIns="506164" tIns="506188" rIns="506164" bIns="506188" numCol="1" spcCol="1270" anchor="ctr" anchorCtr="0">
            <a:noAutofit/>
          </a:bodyPr>
          <a:lstStyle/>
          <a:p>
            <a:pPr algn="ctr" defTabSz="1967437">
              <a:lnSpc>
                <a:spcPct val="90000"/>
              </a:lnSpc>
              <a:spcBef>
                <a:spcPct val="0"/>
              </a:spcBef>
              <a:spcAft>
                <a:spcPct val="35000"/>
              </a:spcAft>
            </a:pPr>
            <a:endParaRPr lang="en-US" sz="4051" dirty="0">
              <a:solidFill>
                <a:schemeClr val="bg1"/>
              </a:solidFill>
              <a:latin typeface="Arial" panose="020B0604020202020204" pitchFamily="34" charset="0"/>
              <a:cs typeface="Arial" panose="020B0604020202020204" pitchFamily="34" charset="0"/>
            </a:endParaRPr>
          </a:p>
        </p:txBody>
      </p:sp>
      <p:sp>
        <p:nvSpPr>
          <p:cNvPr id="48" name="Freeform 47"/>
          <p:cNvSpPr>
            <a:spLocks noChangeAspect="1"/>
          </p:cNvSpPr>
          <p:nvPr/>
        </p:nvSpPr>
        <p:spPr>
          <a:xfrm>
            <a:off x="1391611" y="1746079"/>
            <a:ext cx="3174038" cy="3429893"/>
          </a:xfrm>
          <a:custGeom>
            <a:avLst/>
            <a:gdLst>
              <a:gd name="connsiteX0" fmla="*/ 2286000 w 4230948"/>
              <a:gd name="connsiteY0" fmla="*/ 0 h 4572000"/>
              <a:gd name="connsiteX1" fmla="*/ 4181587 w 4230948"/>
              <a:gd name="connsiteY1" fmla="*/ 1007875 h 4572000"/>
              <a:gd name="connsiteX2" fmla="*/ 4230948 w 4230948"/>
              <a:gd name="connsiteY2" fmla="*/ 1089125 h 4572000"/>
              <a:gd name="connsiteX3" fmla="*/ 4165803 w 4230948"/>
              <a:gd name="connsiteY3" fmla="*/ 1196356 h 4572000"/>
              <a:gd name="connsiteX4" fmla="*/ 3889895 w 4230948"/>
              <a:gd name="connsiteY4" fmla="*/ 2286000 h 4572000"/>
              <a:gd name="connsiteX5" fmla="*/ 4165803 w 4230948"/>
              <a:gd name="connsiteY5" fmla="*/ 3375644 h 4572000"/>
              <a:gd name="connsiteX6" fmla="*/ 4230948 w 4230948"/>
              <a:gd name="connsiteY6" fmla="*/ 3482875 h 4572000"/>
              <a:gd name="connsiteX7" fmla="*/ 4181587 w 4230948"/>
              <a:gd name="connsiteY7" fmla="*/ 3564125 h 4572000"/>
              <a:gd name="connsiteX8" fmla="*/ 2286000 w 4230948"/>
              <a:gd name="connsiteY8" fmla="*/ 4572000 h 4572000"/>
              <a:gd name="connsiteX9" fmla="*/ 0 w 4230948"/>
              <a:gd name="connsiteY9" fmla="*/ 2286000 h 4572000"/>
              <a:gd name="connsiteX10" fmla="*/ 2286000 w 4230948"/>
              <a:gd name="connsiteY10"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0948" h="4572000">
                <a:moveTo>
                  <a:pt x="2286000" y="0"/>
                </a:moveTo>
                <a:cubicBezTo>
                  <a:pt x="3075077" y="0"/>
                  <a:pt x="3770776" y="399795"/>
                  <a:pt x="4181587" y="1007875"/>
                </a:cubicBezTo>
                <a:lnTo>
                  <a:pt x="4230948" y="1089125"/>
                </a:lnTo>
                <a:lnTo>
                  <a:pt x="4165803" y="1196356"/>
                </a:lnTo>
                <a:cubicBezTo>
                  <a:pt x="3989844" y="1520267"/>
                  <a:pt x="3889895" y="1891461"/>
                  <a:pt x="3889895" y="2286000"/>
                </a:cubicBezTo>
                <a:cubicBezTo>
                  <a:pt x="3889895" y="2680539"/>
                  <a:pt x="3989844" y="3051733"/>
                  <a:pt x="4165803" y="3375644"/>
                </a:cubicBezTo>
                <a:lnTo>
                  <a:pt x="4230948" y="3482875"/>
                </a:lnTo>
                <a:lnTo>
                  <a:pt x="4181587" y="3564125"/>
                </a:lnTo>
                <a:cubicBezTo>
                  <a:pt x="3770776" y="4172205"/>
                  <a:pt x="3075077" y="4572000"/>
                  <a:pt x="2286000" y="4572000"/>
                </a:cubicBezTo>
                <a:cubicBezTo>
                  <a:pt x="1023477" y="4572000"/>
                  <a:pt x="0" y="3548524"/>
                  <a:pt x="0" y="2286000"/>
                </a:cubicBezTo>
                <a:cubicBezTo>
                  <a:pt x="0" y="1023476"/>
                  <a:pt x="1023477" y="0"/>
                  <a:pt x="2286000" y="0"/>
                </a:cubicBezTo>
                <a:close/>
              </a:path>
            </a:pathLst>
          </a:custGeom>
          <a:solidFill>
            <a:schemeClr val="tx1">
              <a:alpha val="65000"/>
            </a:schemeClr>
          </a:solidFill>
          <a:scene3d>
            <a:camera prst="orthographicFront"/>
            <a:lightRig rig="flat" dir="t"/>
          </a:scene3d>
          <a:sp3d prstMaterial="plastic">
            <a:bevelB w="88900" h="31750" prst="angle"/>
          </a:sp3d>
        </p:spPr>
        <p:style>
          <a:lnRef idx="0">
            <a:schemeClr val="dk1">
              <a:shade val="80000"/>
              <a:hueOff val="0"/>
              <a:satOff val="0"/>
              <a:lumOff val="0"/>
              <a:alphaOff val="0"/>
            </a:schemeClr>
          </a:lnRef>
          <a:fillRef idx="1">
            <a:schemeClr val="lt1">
              <a:alpha val="50000"/>
              <a:hueOff val="0"/>
              <a:satOff val="0"/>
              <a:lumOff val="0"/>
              <a:alphaOff val="0"/>
            </a:schemeClr>
          </a:fillRef>
          <a:effectRef idx="1">
            <a:schemeClr val="lt1">
              <a:alpha val="50000"/>
              <a:hueOff val="0"/>
              <a:satOff val="0"/>
              <a:lumOff val="0"/>
              <a:alphaOff val="0"/>
            </a:schemeClr>
          </a:effectRef>
          <a:fontRef idx="minor">
            <a:schemeClr val="tx1"/>
          </a:fontRef>
        </p:style>
        <p:txBody>
          <a:bodyPr spcFirstLastPara="0" vert="horz" wrap="square" lIns="506164" tIns="506188" rIns="506164" bIns="506188" numCol="1" spcCol="1270" anchor="ctr" anchorCtr="0">
            <a:noAutofit/>
          </a:bodyPr>
          <a:lstStyle/>
          <a:p>
            <a:pPr algn="ctr" defTabSz="1967437">
              <a:lnSpc>
                <a:spcPct val="90000"/>
              </a:lnSpc>
              <a:spcBef>
                <a:spcPct val="0"/>
              </a:spcBef>
              <a:spcAft>
                <a:spcPct val="35000"/>
              </a:spcAft>
            </a:pPr>
            <a:endParaRPr lang="en-US" sz="4051" dirty="0">
              <a:solidFill>
                <a:schemeClr val="bg1"/>
              </a:solidFill>
              <a:latin typeface="Arial" panose="020B0604020202020204" pitchFamily="34" charset="0"/>
              <a:cs typeface="Arial" panose="020B0604020202020204" pitchFamily="34" charset="0"/>
            </a:endParaRPr>
          </a:p>
        </p:txBody>
      </p:sp>
      <p:sp>
        <p:nvSpPr>
          <p:cNvPr id="47" name="Freeform 46"/>
          <p:cNvSpPr>
            <a:spLocks noChangeAspect="1"/>
          </p:cNvSpPr>
          <p:nvPr/>
        </p:nvSpPr>
        <p:spPr>
          <a:xfrm>
            <a:off x="4565650" y="1746079"/>
            <a:ext cx="3174037" cy="3429893"/>
          </a:xfrm>
          <a:custGeom>
            <a:avLst/>
            <a:gdLst>
              <a:gd name="connsiteX0" fmla="*/ 1944947 w 4230947"/>
              <a:gd name="connsiteY0" fmla="*/ 0 h 4572000"/>
              <a:gd name="connsiteX1" fmla="*/ 4230947 w 4230947"/>
              <a:gd name="connsiteY1" fmla="*/ 2286000 h 4572000"/>
              <a:gd name="connsiteX2" fmla="*/ 1944947 w 4230947"/>
              <a:gd name="connsiteY2" fmla="*/ 4572000 h 4572000"/>
              <a:gd name="connsiteX3" fmla="*/ 49360 w 4230947"/>
              <a:gd name="connsiteY3" fmla="*/ 3564125 h 4572000"/>
              <a:gd name="connsiteX4" fmla="*/ 0 w 4230947"/>
              <a:gd name="connsiteY4" fmla="*/ 3482875 h 4572000"/>
              <a:gd name="connsiteX5" fmla="*/ 65144 w 4230947"/>
              <a:gd name="connsiteY5" fmla="*/ 3375644 h 4572000"/>
              <a:gd name="connsiteX6" fmla="*/ 341052 w 4230947"/>
              <a:gd name="connsiteY6" fmla="*/ 2286000 h 4572000"/>
              <a:gd name="connsiteX7" fmla="*/ 65144 w 4230947"/>
              <a:gd name="connsiteY7" fmla="*/ 1196356 h 4572000"/>
              <a:gd name="connsiteX8" fmla="*/ 0 w 4230947"/>
              <a:gd name="connsiteY8" fmla="*/ 1089125 h 4572000"/>
              <a:gd name="connsiteX9" fmla="*/ 49360 w 4230947"/>
              <a:gd name="connsiteY9" fmla="*/ 1007875 h 4572000"/>
              <a:gd name="connsiteX10" fmla="*/ 1944947 w 4230947"/>
              <a:gd name="connsiteY10" fmla="*/ 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0947" h="4572000">
                <a:moveTo>
                  <a:pt x="1944947" y="0"/>
                </a:moveTo>
                <a:cubicBezTo>
                  <a:pt x="3207470" y="0"/>
                  <a:pt x="4230947" y="1023476"/>
                  <a:pt x="4230947" y="2286000"/>
                </a:cubicBezTo>
                <a:cubicBezTo>
                  <a:pt x="4230947" y="3548524"/>
                  <a:pt x="3207470" y="4572000"/>
                  <a:pt x="1944947" y="4572000"/>
                </a:cubicBezTo>
                <a:cubicBezTo>
                  <a:pt x="1155870" y="4572000"/>
                  <a:pt x="460171" y="4172205"/>
                  <a:pt x="49360" y="3564125"/>
                </a:cubicBezTo>
                <a:lnTo>
                  <a:pt x="0" y="3482875"/>
                </a:lnTo>
                <a:lnTo>
                  <a:pt x="65144" y="3375644"/>
                </a:lnTo>
                <a:cubicBezTo>
                  <a:pt x="241103" y="3051733"/>
                  <a:pt x="341052" y="2680539"/>
                  <a:pt x="341052" y="2286000"/>
                </a:cubicBezTo>
                <a:cubicBezTo>
                  <a:pt x="341052" y="1891461"/>
                  <a:pt x="241103" y="1520267"/>
                  <a:pt x="65144" y="1196356"/>
                </a:cubicBezTo>
                <a:lnTo>
                  <a:pt x="0" y="1089125"/>
                </a:lnTo>
                <a:lnTo>
                  <a:pt x="49360" y="1007875"/>
                </a:lnTo>
                <a:cubicBezTo>
                  <a:pt x="460171" y="399795"/>
                  <a:pt x="1155870" y="0"/>
                  <a:pt x="1944947" y="0"/>
                </a:cubicBezTo>
                <a:close/>
              </a:path>
            </a:pathLst>
          </a:custGeom>
          <a:solidFill>
            <a:schemeClr val="accent4">
              <a:lumMod val="75000"/>
              <a:alpha val="65000"/>
            </a:schemeClr>
          </a:solidFill>
          <a:scene3d>
            <a:camera prst="orthographicFront"/>
            <a:lightRig rig="flat" dir="t"/>
          </a:scene3d>
          <a:sp3d prstMaterial="plastic">
            <a:bevelB w="88900" h="31750" prst="angle"/>
          </a:sp3d>
        </p:spPr>
        <p:style>
          <a:lnRef idx="0">
            <a:schemeClr val="dk1">
              <a:shade val="80000"/>
              <a:hueOff val="0"/>
              <a:satOff val="0"/>
              <a:lumOff val="0"/>
              <a:alphaOff val="0"/>
            </a:schemeClr>
          </a:lnRef>
          <a:fillRef idx="1">
            <a:schemeClr val="lt1">
              <a:alpha val="50000"/>
              <a:hueOff val="0"/>
              <a:satOff val="0"/>
              <a:lumOff val="0"/>
              <a:alphaOff val="0"/>
            </a:schemeClr>
          </a:fillRef>
          <a:effectRef idx="1">
            <a:schemeClr val="lt1">
              <a:alpha val="50000"/>
              <a:hueOff val="0"/>
              <a:satOff val="0"/>
              <a:lumOff val="0"/>
              <a:alphaOff val="0"/>
            </a:schemeClr>
          </a:effectRef>
          <a:fontRef idx="minor">
            <a:schemeClr val="tx1"/>
          </a:fontRef>
        </p:style>
        <p:txBody>
          <a:bodyPr spcFirstLastPara="0" vert="horz" wrap="square" lIns="506164" tIns="506188" rIns="506164" bIns="506188" numCol="1" spcCol="1270" anchor="ctr" anchorCtr="0">
            <a:noAutofit/>
          </a:bodyPr>
          <a:lstStyle/>
          <a:p>
            <a:pPr algn="ctr" defTabSz="1967437">
              <a:lnSpc>
                <a:spcPct val="90000"/>
              </a:lnSpc>
              <a:spcBef>
                <a:spcPct val="0"/>
              </a:spcBef>
              <a:spcAft>
                <a:spcPct val="35000"/>
              </a:spcAft>
            </a:pPr>
            <a:endParaRPr lang="en-US" sz="405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2076397" y="3149218"/>
            <a:ext cx="2060324" cy="623617"/>
          </a:xfrm>
          <a:prstGeom prst="rect">
            <a:avLst/>
          </a:prstGeom>
          <a:noFill/>
          <a:ln>
            <a:noFill/>
          </a:ln>
        </p:spPr>
        <p:txBody>
          <a:bodyPr wrap="square" lIns="0" tIns="0" rIns="0" bIns="0" rtlCol="0">
            <a:noAutofit/>
          </a:bodyPr>
          <a:lstStyle/>
          <a:p>
            <a:pPr algn="ctr"/>
            <a:r>
              <a:rPr lang="en-US" sz="3601" b="1" dirty="0">
                <a:solidFill>
                  <a:schemeClr val="bg1"/>
                </a:solidFill>
                <a:latin typeface="Arial" panose="020B0604020202020204" pitchFamily="34" charset="0"/>
                <a:cs typeface="Arial" panose="020B0604020202020204" pitchFamily="34" charset="0"/>
              </a:rPr>
              <a:t>FirstNet</a:t>
            </a:r>
          </a:p>
        </p:txBody>
      </p:sp>
      <p:sp>
        <p:nvSpPr>
          <p:cNvPr id="14" name="TextBox 13"/>
          <p:cNvSpPr txBox="1"/>
          <p:nvPr/>
        </p:nvSpPr>
        <p:spPr>
          <a:xfrm>
            <a:off x="5284090" y="3149218"/>
            <a:ext cx="1481298" cy="623617"/>
          </a:xfrm>
          <a:prstGeom prst="rect">
            <a:avLst/>
          </a:prstGeom>
          <a:noFill/>
          <a:ln>
            <a:noFill/>
          </a:ln>
        </p:spPr>
        <p:txBody>
          <a:bodyPr wrap="square" lIns="0" tIns="0" rIns="0" bIns="0" rtlCol="0">
            <a:noAutofit/>
          </a:bodyPr>
          <a:lstStyle/>
          <a:p>
            <a:pPr algn="ctr"/>
            <a:r>
              <a:rPr lang="en-US" sz="3601" b="1" dirty="0">
                <a:solidFill>
                  <a:schemeClr val="bg1"/>
                </a:solidFill>
                <a:latin typeface="Arial" panose="020B0604020202020204" pitchFamily="34" charset="0"/>
                <a:cs typeface="Arial" panose="020B0604020202020204" pitchFamily="34" charset="0"/>
              </a:rPr>
              <a:t>AT&amp;T</a:t>
            </a:r>
          </a:p>
        </p:txBody>
      </p:sp>
      <p:sp>
        <p:nvSpPr>
          <p:cNvPr id="15" name="TextBox 14"/>
          <p:cNvSpPr txBox="1"/>
          <p:nvPr/>
        </p:nvSpPr>
        <p:spPr>
          <a:xfrm>
            <a:off x="3335925" y="2558531"/>
            <a:ext cx="710923" cy="473949"/>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20MHz Spectrum</a:t>
            </a:r>
          </a:p>
        </p:txBody>
      </p:sp>
      <p:sp>
        <p:nvSpPr>
          <p:cNvPr id="16" name="TextBox 15"/>
          <p:cNvSpPr txBox="1"/>
          <p:nvPr/>
        </p:nvSpPr>
        <p:spPr>
          <a:xfrm>
            <a:off x="1952983" y="2563020"/>
            <a:ext cx="824799" cy="473949"/>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Customer</a:t>
            </a:r>
          </a:p>
          <a:p>
            <a:pPr algn="ctr"/>
            <a:r>
              <a:rPr lang="en-US" sz="1200" b="1" dirty="0">
                <a:solidFill>
                  <a:schemeClr val="bg1"/>
                </a:solidFill>
                <a:latin typeface="Arial" panose="020B0604020202020204" pitchFamily="34" charset="0"/>
                <a:cs typeface="Arial" panose="020B0604020202020204" pitchFamily="34" charset="0"/>
              </a:rPr>
              <a:t>experience</a:t>
            </a:r>
          </a:p>
        </p:txBody>
      </p:sp>
      <p:sp>
        <p:nvSpPr>
          <p:cNvPr id="17" name="TextBox 16"/>
          <p:cNvSpPr txBox="1"/>
          <p:nvPr/>
        </p:nvSpPr>
        <p:spPr>
          <a:xfrm>
            <a:off x="1928084" y="4000455"/>
            <a:ext cx="1144896" cy="473949"/>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Program</a:t>
            </a:r>
          </a:p>
          <a:p>
            <a:pPr algn="ctr"/>
            <a:r>
              <a:rPr lang="en-US" sz="1200" b="1" dirty="0">
                <a:solidFill>
                  <a:schemeClr val="bg1"/>
                </a:solidFill>
                <a:latin typeface="Arial" panose="020B0604020202020204" pitchFamily="34" charset="0"/>
                <a:cs typeface="Arial" panose="020B0604020202020204" pitchFamily="34" charset="0"/>
              </a:rPr>
              <a:t>management</a:t>
            </a:r>
          </a:p>
        </p:txBody>
      </p:sp>
      <p:sp>
        <p:nvSpPr>
          <p:cNvPr id="18" name="TextBox 17"/>
          <p:cNvSpPr txBox="1"/>
          <p:nvPr/>
        </p:nvSpPr>
        <p:spPr>
          <a:xfrm>
            <a:off x="3331103" y="4037871"/>
            <a:ext cx="710923" cy="473949"/>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Public</a:t>
            </a:r>
          </a:p>
          <a:p>
            <a:pPr algn="ctr"/>
            <a:r>
              <a:rPr lang="en-US" sz="1200" b="1" dirty="0">
                <a:solidFill>
                  <a:schemeClr val="bg1"/>
                </a:solidFill>
                <a:latin typeface="Arial" panose="020B0604020202020204" pitchFamily="34" charset="0"/>
                <a:cs typeface="Arial" panose="020B0604020202020204" pitchFamily="34" charset="0"/>
              </a:rPr>
              <a:t>safety</a:t>
            </a:r>
          </a:p>
        </p:txBody>
      </p:sp>
      <p:sp>
        <p:nvSpPr>
          <p:cNvPr id="19" name="TextBox 18"/>
          <p:cNvSpPr txBox="1"/>
          <p:nvPr/>
        </p:nvSpPr>
        <p:spPr>
          <a:xfrm>
            <a:off x="6420949" y="2628532"/>
            <a:ext cx="956816" cy="601795"/>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Technology </a:t>
            </a:r>
          </a:p>
          <a:p>
            <a:pPr algn="ctr"/>
            <a:r>
              <a:rPr lang="en-US" sz="1200" b="1" dirty="0">
                <a:solidFill>
                  <a:schemeClr val="bg1"/>
                </a:solidFill>
                <a:latin typeface="Arial" panose="020B0604020202020204" pitchFamily="34" charset="0"/>
                <a:cs typeface="Arial" panose="020B0604020202020204" pitchFamily="34" charset="0"/>
              </a:rPr>
              <a:t>&amp; innovation</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4772283" y="2622455"/>
            <a:ext cx="1023458" cy="473949"/>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$180B</a:t>
            </a:r>
          </a:p>
          <a:p>
            <a:pPr algn="ctr"/>
            <a:r>
              <a:rPr lang="en-US" sz="1200" b="1" dirty="0">
                <a:solidFill>
                  <a:schemeClr val="bg1"/>
                </a:solidFill>
                <a:latin typeface="Arial" panose="020B0604020202020204" pitchFamily="34" charset="0"/>
                <a:cs typeface="Arial" panose="020B0604020202020204" pitchFamily="34" charset="0"/>
              </a:rPr>
              <a:t>Infrastructure</a:t>
            </a:r>
          </a:p>
        </p:txBody>
      </p:sp>
      <p:sp>
        <p:nvSpPr>
          <p:cNvPr id="21" name="TextBox 20"/>
          <p:cNvSpPr txBox="1"/>
          <p:nvPr/>
        </p:nvSpPr>
        <p:spPr>
          <a:xfrm>
            <a:off x="4896136" y="4053889"/>
            <a:ext cx="1023458" cy="438091"/>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Secured </a:t>
            </a:r>
          </a:p>
          <a:p>
            <a:pPr algn="ctr"/>
            <a:r>
              <a:rPr lang="en-US" sz="1200" b="1" dirty="0">
                <a:solidFill>
                  <a:schemeClr val="bg1"/>
                </a:solidFill>
                <a:latin typeface="Arial" panose="020B0604020202020204" pitchFamily="34" charset="0"/>
                <a:cs typeface="Arial" panose="020B0604020202020204" pitchFamily="34" charset="0"/>
              </a:rPr>
              <a:t>Network</a:t>
            </a:r>
          </a:p>
        </p:txBody>
      </p:sp>
      <p:sp>
        <p:nvSpPr>
          <p:cNvPr id="22" name="TextBox 21"/>
          <p:cNvSpPr txBox="1"/>
          <p:nvPr/>
        </p:nvSpPr>
        <p:spPr>
          <a:xfrm>
            <a:off x="6214635" y="4053889"/>
            <a:ext cx="1023458" cy="473949"/>
          </a:xfrm>
          <a:prstGeom prst="rect">
            <a:avLst/>
          </a:prstGeom>
          <a:noFill/>
          <a:ln>
            <a:noFill/>
          </a:ln>
        </p:spPr>
        <p:txBody>
          <a:bodyPr wrap="square" lIns="0" tIns="0" rIns="0" bIns="0" rtlCol="0">
            <a:noAutofit/>
          </a:bodyPr>
          <a:lstStyle/>
          <a:p>
            <a:pPr algn="ctr"/>
            <a:r>
              <a:rPr lang="en-US" sz="1200" b="1" dirty="0">
                <a:solidFill>
                  <a:schemeClr val="bg1"/>
                </a:solidFill>
                <a:latin typeface="Arial" panose="020B0604020202020204" pitchFamily="34" charset="0"/>
                <a:cs typeface="Arial" panose="020B0604020202020204" pitchFamily="34" charset="0"/>
              </a:rPr>
              <a:t>Telecom</a:t>
            </a:r>
          </a:p>
          <a:p>
            <a:pPr algn="ctr"/>
            <a:r>
              <a:rPr lang="en-US" sz="1200" b="1" dirty="0">
                <a:solidFill>
                  <a:schemeClr val="bg1"/>
                </a:solidFill>
                <a:latin typeface="Arial" panose="020B0604020202020204" pitchFamily="34" charset="0"/>
                <a:cs typeface="Arial" panose="020B0604020202020204" pitchFamily="34" charset="0"/>
              </a:rPr>
              <a:t>Expertise</a:t>
            </a:r>
          </a:p>
        </p:txBody>
      </p:sp>
      <p:sp>
        <p:nvSpPr>
          <p:cNvPr id="38" name="Slide Number Placeholder 1"/>
          <p:cNvSpPr txBox="1">
            <a:spLocks/>
          </p:cNvSpPr>
          <p:nvPr/>
        </p:nvSpPr>
        <p:spPr>
          <a:xfrm>
            <a:off x="370429" y="5658431"/>
            <a:ext cx="220607" cy="168636"/>
          </a:xfrm>
          <a:prstGeom prst="rect">
            <a:avLst/>
          </a:prstGeom>
        </p:spPr>
        <p:txBody>
          <a:bodyPr vert="horz" lIns="0" tIns="0" rIns="0" bIns="0" rtlCol="0" anchor="t"/>
          <a:lstStyle>
            <a:defPPr>
              <a:defRPr lang="en-US"/>
            </a:defPPr>
            <a:lvl1pPr marL="0" algn="l" defTabSz="457200" rtl="0" eaLnBrk="1" latinLnBrk="0" hangingPunct="1">
              <a:lnSpc>
                <a:spcPts val="1000"/>
              </a:lnSpc>
              <a:defRPr sz="800" b="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00" dirty="0">
                <a:solidFill>
                  <a:schemeClr val="bg1"/>
                </a:solidFill>
              </a:rPr>
              <a:t> </a:t>
            </a:r>
          </a:p>
        </p:txBody>
      </p:sp>
    </p:spTree>
    <p:extLst>
      <p:ext uri="{BB962C8B-B14F-4D97-AF65-F5344CB8AC3E}">
        <p14:creationId xmlns:p14="http://schemas.microsoft.com/office/powerpoint/2010/main" val="3974233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latin typeface="Arial" panose="020B0604020202020204" pitchFamily="34" charset="0"/>
                <a:cs typeface="Arial" panose="020B0604020202020204" pitchFamily="34" charset="0"/>
              </a:rPr>
              <a:pPr/>
              <a:t>3</a:t>
            </a:fld>
            <a:r>
              <a:rPr lang="en-US">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a:t>Important Dates</a:t>
            </a:r>
          </a:p>
        </p:txBody>
      </p:sp>
      <p:grpSp>
        <p:nvGrpSpPr>
          <p:cNvPr id="4" name="Group 3"/>
          <p:cNvGrpSpPr/>
          <p:nvPr/>
        </p:nvGrpSpPr>
        <p:grpSpPr>
          <a:xfrm>
            <a:off x="128955" y="1371601"/>
            <a:ext cx="8873444" cy="4173292"/>
            <a:chOff x="524012" y="1752049"/>
            <a:chExt cx="8443217" cy="3792843"/>
          </a:xfrm>
        </p:grpSpPr>
        <p:sp>
          <p:nvSpPr>
            <p:cNvPr id="166" name="Rectangle 165"/>
            <p:cNvSpPr/>
            <p:nvPr/>
          </p:nvSpPr>
          <p:spPr>
            <a:xfrm flipV="1">
              <a:off x="524012" y="3788187"/>
              <a:ext cx="7962322" cy="34298"/>
            </a:xfrm>
            <a:prstGeom prst="rect">
              <a:avLst/>
            </a:prstGeom>
            <a:gradFill flip="none" rotWithShape="1">
              <a:gsLst>
                <a:gs pos="0">
                  <a:schemeClr val="bg1">
                    <a:lumMod val="50000"/>
                  </a:schemeClr>
                </a:gs>
                <a:gs pos="100000">
                  <a:schemeClr val="accent1">
                    <a:tint val="23500"/>
                    <a:satMod val="1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p>
          </p:txBody>
        </p:sp>
        <p:sp>
          <p:nvSpPr>
            <p:cNvPr id="149" name="Rectangle 148"/>
            <p:cNvSpPr/>
            <p:nvPr/>
          </p:nvSpPr>
          <p:spPr>
            <a:xfrm>
              <a:off x="6354445" y="1946236"/>
              <a:ext cx="1750005" cy="600991"/>
            </a:xfrm>
            <a:prstGeom prst="rect">
              <a:avLst/>
            </a:prstGeom>
            <a:solidFill>
              <a:srgbClr val="4C8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cxnSp>
          <p:nvCxnSpPr>
            <p:cNvPr id="7" name="Straight Connector 6"/>
            <p:cNvCxnSpPr>
              <a:cxnSpLocks/>
            </p:cNvCxnSpPr>
            <p:nvPr/>
          </p:nvCxnSpPr>
          <p:spPr>
            <a:xfrm>
              <a:off x="700874" y="2872457"/>
              <a:ext cx="0" cy="914066"/>
            </a:xfrm>
            <a:prstGeom prst="line">
              <a:avLst/>
            </a:prstGeom>
            <a:ln w="15875">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p:nvCxnSpPr>
          <p:spPr>
            <a:xfrm flipV="1">
              <a:off x="3591772" y="1916698"/>
              <a:ext cx="0" cy="1910473"/>
            </a:xfrm>
            <a:prstGeom prst="line">
              <a:avLst/>
            </a:prstGeom>
            <a:ln w="15875">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cxnSpLocks/>
            </p:cNvCxnSpPr>
            <p:nvPr/>
          </p:nvCxnSpPr>
          <p:spPr>
            <a:xfrm>
              <a:off x="8500478" y="2906836"/>
              <a:ext cx="0" cy="906995"/>
            </a:xfrm>
            <a:prstGeom prst="line">
              <a:avLst/>
            </a:prstGeom>
            <a:ln w="15875">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cxnSpLocks/>
            </p:cNvCxnSpPr>
            <p:nvPr/>
          </p:nvCxnSpPr>
          <p:spPr>
            <a:xfrm>
              <a:off x="6354443" y="2400032"/>
              <a:ext cx="0" cy="1357978"/>
            </a:xfrm>
            <a:prstGeom prst="line">
              <a:avLst/>
            </a:prstGeom>
            <a:ln w="15875">
              <a:solidFill>
                <a:srgbClr val="76717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52595" y="4328697"/>
              <a:ext cx="2624696" cy="646331"/>
            </a:xfrm>
            <a:prstGeom prst="rect">
              <a:avLst/>
            </a:prstGeom>
            <a:noFill/>
            <a:ln>
              <a:noFill/>
            </a:ln>
          </p:spPr>
          <p:txBody>
            <a:bodyPr wrap="square" rtlCol="0">
              <a:spAutoFit/>
            </a:bodyPr>
            <a:lstStyle/>
            <a:p>
              <a:pPr lvl="0" algn="ctr">
                <a:defRPr/>
              </a:pPr>
              <a:r>
                <a:rPr lang="en-US" sz="1200" b="1" dirty="0">
                  <a:solidFill>
                    <a:schemeClr val="accent4"/>
                  </a:solidFill>
                  <a:latin typeface="Arial" panose="020B0604020202020204" pitchFamily="34" charset="0"/>
                  <a:cs typeface="Arial" panose="020B0604020202020204" pitchFamily="34" charset="0"/>
                </a:rPr>
                <a:t>Mid-Sept-Mid-Dec</a:t>
              </a:r>
            </a:p>
            <a:p>
              <a:pPr lvl="0" algn="ctr">
                <a:defRPr/>
              </a:pPr>
              <a:r>
                <a:rPr lang="en-US" sz="1200" dirty="0">
                  <a:latin typeface="Arial" panose="020B0604020202020204" pitchFamily="34" charset="0"/>
                  <a:cs typeface="Arial" panose="020B0604020202020204" pitchFamily="34" charset="0"/>
                </a:rPr>
                <a:t>Governor has up to 90 days to make decision regarding State Plan</a:t>
              </a:r>
            </a:p>
          </p:txBody>
        </p:sp>
        <p:grpSp>
          <p:nvGrpSpPr>
            <p:cNvPr id="85" name="Group 84"/>
            <p:cNvGrpSpPr/>
            <p:nvPr/>
          </p:nvGrpSpPr>
          <p:grpSpPr>
            <a:xfrm>
              <a:off x="3775926" y="2379615"/>
              <a:ext cx="474763" cy="293682"/>
              <a:chOff x="4471494" y="1876052"/>
              <a:chExt cx="981804" cy="670330"/>
            </a:xfrm>
          </p:grpSpPr>
          <p:sp>
            <p:nvSpPr>
              <p:cNvPr id="86" name="Freeform 110"/>
              <p:cNvSpPr/>
              <p:nvPr/>
            </p:nvSpPr>
            <p:spPr>
              <a:xfrm rot="13945515">
                <a:off x="4706274" y="1799358"/>
                <a:ext cx="670330" cy="823718"/>
              </a:xfrm>
              <a:custGeom>
                <a:avLst/>
                <a:gdLst>
                  <a:gd name="connsiteX0" fmla="*/ 1322747 w 3188484"/>
                  <a:gd name="connsiteY0" fmla="*/ 3100460 h 3918076"/>
                  <a:gd name="connsiteX1" fmla="*/ 1272733 w 3188484"/>
                  <a:gd name="connsiteY1" fmla="*/ 2716696 h 3918076"/>
                  <a:gd name="connsiteX2" fmla="*/ 888969 w 3188484"/>
                  <a:gd name="connsiteY2" fmla="*/ 2766710 h 3918076"/>
                  <a:gd name="connsiteX3" fmla="*/ 938983 w 3188484"/>
                  <a:gd name="connsiteY3" fmla="*/ 3150474 h 3918076"/>
                  <a:gd name="connsiteX4" fmla="*/ 1322747 w 3188484"/>
                  <a:gd name="connsiteY4" fmla="*/ 3100460 h 3918076"/>
                  <a:gd name="connsiteX5" fmla="*/ 1799046 w 3188484"/>
                  <a:gd name="connsiteY5" fmla="*/ 2481410 h 3918076"/>
                  <a:gd name="connsiteX6" fmla="*/ 1749031 w 3188484"/>
                  <a:gd name="connsiteY6" fmla="*/ 2097646 h 3918076"/>
                  <a:gd name="connsiteX7" fmla="*/ 1365267 w 3188484"/>
                  <a:gd name="connsiteY7" fmla="*/ 2147660 h 3918076"/>
                  <a:gd name="connsiteX8" fmla="*/ 1415281 w 3188484"/>
                  <a:gd name="connsiteY8" fmla="*/ 2531424 h 3918076"/>
                  <a:gd name="connsiteX9" fmla="*/ 1799046 w 3188484"/>
                  <a:gd name="connsiteY9" fmla="*/ 2481410 h 3918076"/>
                  <a:gd name="connsiteX10" fmla="*/ 2275344 w 3188484"/>
                  <a:gd name="connsiteY10" fmla="*/ 1862360 h 3918076"/>
                  <a:gd name="connsiteX11" fmla="*/ 2225330 w 3188484"/>
                  <a:gd name="connsiteY11" fmla="*/ 1478596 h 3918076"/>
                  <a:gd name="connsiteX12" fmla="*/ 1841565 w 3188484"/>
                  <a:gd name="connsiteY12" fmla="*/ 1528610 h 3918076"/>
                  <a:gd name="connsiteX13" fmla="*/ 1891580 w 3188484"/>
                  <a:gd name="connsiteY13" fmla="*/ 1912374 h 3918076"/>
                  <a:gd name="connsiteX14" fmla="*/ 2275344 w 3188484"/>
                  <a:gd name="connsiteY14" fmla="*/ 1862360 h 3918076"/>
                  <a:gd name="connsiteX15" fmla="*/ 2857709 w 3188484"/>
                  <a:gd name="connsiteY15" fmla="*/ 3295948 h 3918076"/>
                  <a:gd name="connsiteX16" fmla="*/ 622128 w 3188484"/>
                  <a:gd name="connsiteY16" fmla="*/ 3587301 h 3918076"/>
                  <a:gd name="connsiteX17" fmla="*/ 330775 w 3188484"/>
                  <a:gd name="connsiteY17" fmla="*/ 1351720 h 3918076"/>
                  <a:gd name="connsiteX18" fmla="*/ 1090073 w 3188484"/>
                  <a:gd name="connsiteY18" fmla="*/ 811325 h 3918076"/>
                  <a:gd name="connsiteX19" fmla="*/ 1213834 w 3188484"/>
                  <a:gd name="connsiteY19" fmla="*/ 776685 h 3918076"/>
                  <a:gd name="connsiteX20" fmla="*/ 1479133 w 3188484"/>
                  <a:gd name="connsiteY20" fmla="*/ 0 h 3918076"/>
                  <a:gd name="connsiteX21" fmla="*/ 1730771 w 3188484"/>
                  <a:gd name="connsiteY21" fmla="*/ 736694 h 3918076"/>
                  <a:gd name="connsiteX22" fmla="*/ 1846784 w 3188484"/>
                  <a:gd name="connsiteY22" fmla="*/ 749493 h 3918076"/>
                  <a:gd name="connsiteX23" fmla="*/ 2566356 w 3188484"/>
                  <a:gd name="connsiteY23" fmla="*/ 1060367 h 3918076"/>
                  <a:gd name="connsiteX24" fmla="*/ 2857709 w 3188484"/>
                  <a:gd name="connsiteY24" fmla="*/ 3295948 h 391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88484" h="3918076">
                    <a:moveTo>
                      <a:pt x="1322747" y="3100460"/>
                    </a:moveTo>
                    <a:cubicBezTo>
                      <a:pt x="1414910" y="2980675"/>
                      <a:pt x="1392518" y="2808859"/>
                      <a:pt x="1272733" y="2716696"/>
                    </a:cubicBezTo>
                    <a:cubicBezTo>
                      <a:pt x="1152948" y="2624533"/>
                      <a:pt x="981132" y="2646925"/>
                      <a:pt x="888969" y="2766710"/>
                    </a:cubicBezTo>
                    <a:cubicBezTo>
                      <a:pt x="796806" y="2886495"/>
                      <a:pt x="819198" y="3058312"/>
                      <a:pt x="938983" y="3150474"/>
                    </a:cubicBezTo>
                    <a:cubicBezTo>
                      <a:pt x="1058768" y="3242637"/>
                      <a:pt x="1230585" y="3220245"/>
                      <a:pt x="1322747" y="3100460"/>
                    </a:cubicBezTo>
                    <a:close/>
                    <a:moveTo>
                      <a:pt x="1799046" y="2481410"/>
                    </a:moveTo>
                    <a:cubicBezTo>
                      <a:pt x="1891208" y="2361625"/>
                      <a:pt x="1868816" y="2189809"/>
                      <a:pt x="1749031" y="2097646"/>
                    </a:cubicBezTo>
                    <a:cubicBezTo>
                      <a:pt x="1629246" y="2005483"/>
                      <a:pt x="1457430" y="2027875"/>
                      <a:pt x="1365267" y="2147660"/>
                    </a:cubicBezTo>
                    <a:cubicBezTo>
                      <a:pt x="1273104" y="2267445"/>
                      <a:pt x="1295496" y="2439262"/>
                      <a:pt x="1415281" y="2531424"/>
                    </a:cubicBezTo>
                    <a:cubicBezTo>
                      <a:pt x="1535066" y="2623587"/>
                      <a:pt x="1706883" y="2601195"/>
                      <a:pt x="1799046" y="2481410"/>
                    </a:cubicBezTo>
                    <a:close/>
                    <a:moveTo>
                      <a:pt x="2275344" y="1862360"/>
                    </a:moveTo>
                    <a:cubicBezTo>
                      <a:pt x="2367506" y="1742575"/>
                      <a:pt x="2345114" y="1570759"/>
                      <a:pt x="2225330" y="1478596"/>
                    </a:cubicBezTo>
                    <a:cubicBezTo>
                      <a:pt x="2105545" y="1386433"/>
                      <a:pt x="1933728" y="1408825"/>
                      <a:pt x="1841565" y="1528610"/>
                    </a:cubicBezTo>
                    <a:cubicBezTo>
                      <a:pt x="1749403" y="1648395"/>
                      <a:pt x="1771795" y="1820212"/>
                      <a:pt x="1891580" y="1912374"/>
                    </a:cubicBezTo>
                    <a:cubicBezTo>
                      <a:pt x="2011365" y="2004537"/>
                      <a:pt x="2183181" y="1982145"/>
                      <a:pt x="2275344" y="1862360"/>
                    </a:cubicBezTo>
                    <a:close/>
                    <a:moveTo>
                      <a:pt x="2857709" y="3295948"/>
                    </a:moveTo>
                    <a:cubicBezTo>
                      <a:pt x="2320825" y="3993742"/>
                      <a:pt x="1319922" y="4124185"/>
                      <a:pt x="622128" y="3587301"/>
                    </a:cubicBezTo>
                    <a:cubicBezTo>
                      <a:pt x="-75666" y="3050418"/>
                      <a:pt x="-206109" y="2049514"/>
                      <a:pt x="330775" y="1351720"/>
                    </a:cubicBezTo>
                    <a:cubicBezTo>
                      <a:pt x="532106" y="1090047"/>
                      <a:pt x="798690" y="908158"/>
                      <a:pt x="1090073" y="811325"/>
                    </a:cubicBezTo>
                    <a:lnTo>
                      <a:pt x="1213834" y="776685"/>
                    </a:lnTo>
                    <a:lnTo>
                      <a:pt x="1479133" y="0"/>
                    </a:lnTo>
                    <a:lnTo>
                      <a:pt x="1730771" y="736694"/>
                    </a:lnTo>
                    <a:lnTo>
                      <a:pt x="1846784" y="749493"/>
                    </a:lnTo>
                    <a:cubicBezTo>
                      <a:pt x="2100634" y="789983"/>
                      <a:pt x="2348296" y="892590"/>
                      <a:pt x="2566356" y="1060367"/>
                    </a:cubicBezTo>
                    <a:cubicBezTo>
                      <a:pt x="3264150" y="1597250"/>
                      <a:pt x="3394593" y="2598154"/>
                      <a:pt x="2857709" y="3295948"/>
                    </a:cubicBezTo>
                    <a:close/>
                  </a:path>
                </a:pathLst>
              </a:custGeom>
              <a:solidFill>
                <a:srgbClr val="FCB3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 </a:t>
                </a:r>
              </a:p>
            </p:txBody>
          </p:sp>
          <p:sp>
            <p:nvSpPr>
              <p:cNvPr id="87" name="Freeform 111"/>
              <p:cNvSpPr/>
              <p:nvPr/>
            </p:nvSpPr>
            <p:spPr>
              <a:xfrm rot="3165344">
                <a:off x="4464375" y="1971883"/>
                <a:ext cx="415066" cy="400828"/>
              </a:xfrm>
              <a:custGeom>
                <a:avLst/>
                <a:gdLst>
                  <a:gd name="connsiteX0" fmla="*/ 1005681 w 2347143"/>
                  <a:gd name="connsiteY0" fmla="*/ 962500 h 2266624"/>
                  <a:gd name="connsiteX1" fmla="*/ 1042522 w 2347143"/>
                  <a:gd name="connsiteY1" fmla="*/ 1245188 h 2266624"/>
                  <a:gd name="connsiteX2" fmla="*/ 1325210 w 2347143"/>
                  <a:gd name="connsiteY2" fmla="*/ 1208347 h 2266624"/>
                  <a:gd name="connsiteX3" fmla="*/ 1288368 w 2347143"/>
                  <a:gd name="connsiteY3" fmla="*/ 925659 h 2266624"/>
                  <a:gd name="connsiteX4" fmla="*/ 1005681 w 2347143"/>
                  <a:gd name="connsiteY4" fmla="*/ 962500 h 2266624"/>
                  <a:gd name="connsiteX5" fmla="*/ 654831 w 2347143"/>
                  <a:gd name="connsiteY5" fmla="*/ 1418504 h 2266624"/>
                  <a:gd name="connsiteX6" fmla="*/ 691672 w 2347143"/>
                  <a:gd name="connsiteY6" fmla="*/ 1701193 h 2266624"/>
                  <a:gd name="connsiteX7" fmla="*/ 974360 w 2347143"/>
                  <a:gd name="connsiteY7" fmla="*/ 1664352 h 2266624"/>
                  <a:gd name="connsiteX8" fmla="*/ 937519 w 2347143"/>
                  <a:gd name="connsiteY8" fmla="*/ 1381663 h 2266624"/>
                  <a:gd name="connsiteX9" fmla="*/ 654831 w 2347143"/>
                  <a:gd name="connsiteY9" fmla="*/ 1418504 h 2266624"/>
                  <a:gd name="connsiteX10" fmla="*/ 243655 w 2347143"/>
                  <a:gd name="connsiteY10" fmla="*/ 376194 h 2266624"/>
                  <a:gd name="connsiteX11" fmla="*/ 645880 w 2347143"/>
                  <a:gd name="connsiteY11" fmla="*/ 43312 h 2266624"/>
                  <a:gd name="connsiteX12" fmla="*/ 750259 w 2347143"/>
                  <a:gd name="connsiteY12" fmla="*/ 0 h 2266624"/>
                  <a:gd name="connsiteX13" fmla="*/ 790207 w 2347143"/>
                  <a:gd name="connsiteY13" fmla="*/ 78287 h 2266624"/>
                  <a:gd name="connsiteX14" fmla="*/ 1177376 w 2347143"/>
                  <a:gd name="connsiteY14" fmla="*/ 566671 h 2266624"/>
                  <a:gd name="connsiteX15" fmla="*/ 1329584 w 2347143"/>
                  <a:gd name="connsiteY15" fmla="*/ 695002 h 2266624"/>
                  <a:gd name="connsiteX16" fmla="*/ 1340845 w 2347143"/>
                  <a:gd name="connsiteY16" fmla="*/ 728781 h 2266624"/>
                  <a:gd name="connsiteX17" fmla="*/ 1393373 w 2347143"/>
                  <a:gd name="connsiteY17" fmla="*/ 789183 h 2266624"/>
                  <a:gd name="connsiteX18" fmla="*/ 1465221 w 2347143"/>
                  <a:gd name="connsiteY18" fmla="*/ 824476 h 2266624"/>
                  <a:gd name="connsiteX19" fmla="*/ 1526660 w 2347143"/>
                  <a:gd name="connsiteY19" fmla="*/ 828326 h 2266624"/>
                  <a:gd name="connsiteX20" fmla="*/ 1565564 w 2347143"/>
                  <a:gd name="connsiteY20" fmla="*/ 854208 h 2266624"/>
                  <a:gd name="connsiteX21" fmla="*/ 2293987 w 2347143"/>
                  <a:gd name="connsiteY21" fmla="*/ 1110269 h 2266624"/>
                  <a:gd name="connsiteX22" fmla="*/ 2347143 w 2347143"/>
                  <a:gd name="connsiteY22" fmla="*/ 1115824 h 2266624"/>
                  <a:gd name="connsiteX23" fmla="*/ 2346459 w 2347143"/>
                  <a:gd name="connsiteY23" fmla="*/ 1165696 h 2266624"/>
                  <a:gd name="connsiteX24" fmla="*/ 2105041 w 2347143"/>
                  <a:gd name="connsiteY24" fmla="*/ 1808352 h 2266624"/>
                  <a:gd name="connsiteX25" fmla="*/ 458271 w 2347143"/>
                  <a:gd name="connsiteY25" fmla="*/ 2022969 h 2266624"/>
                  <a:gd name="connsiteX26" fmla="*/ 243655 w 2347143"/>
                  <a:gd name="connsiteY26" fmla="*/ 376194 h 226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7143" h="2266624">
                    <a:moveTo>
                      <a:pt x="1005681" y="962500"/>
                    </a:moveTo>
                    <a:cubicBezTo>
                      <a:pt x="937792" y="1050736"/>
                      <a:pt x="954286" y="1177300"/>
                      <a:pt x="1042522" y="1245188"/>
                    </a:cubicBezTo>
                    <a:cubicBezTo>
                      <a:pt x="1130758" y="1313077"/>
                      <a:pt x="1257321" y="1296583"/>
                      <a:pt x="1325210" y="1208347"/>
                    </a:cubicBezTo>
                    <a:cubicBezTo>
                      <a:pt x="1393099" y="1120111"/>
                      <a:pt x="1376604" y="993548"/>
                      <a:pt x="1288368" y="925659"/>
                    </a:cubicBezTo>
                    <a:cubicBezTo>
                      <a:pt x="1200133" y="857769"/>
                      <a:pt x="1073570" y="874264"/>
                      <a:pt x="1005681" y="962500"/>
                    </a:cubicBezTo>
                    <a:close/>
                    <a:moveTo>
                      <a:pt x="654831" y="1418504"/>
                    </a:moveTo>
                    <a:cubicBezTo>
                      <a:pt x="586942" y="1506741"/>
                      <a:pt x="603436" y="1633304"/>
                      <a:pt x="691672" y="1701193"/>
                    </a:cubicBezTo>
                    <a:cubicBezTo>
                      <a:pt x="779908" y="1769082"/>
                      <a:pt x="906472" y="1752588"/>
                      <a:pt x="974360" y="1664352"/>
                    </a:cubicBezTo>
                    <a:cubicBezTo>
                      <a:pt x="1042249" y="1576116"/>
                      <a:pt x="1025754" y="1449552"/>
                      <a:pt x="937519" y="1381663"/>
                    </a:cubicBezTo>
                    <a:cubicBezTo>
                      <a:pt x="849283" y="1313774"/>
                      <a:pt x="722720" y="1330268"/>
                      <a:pt x="654831" y="1418504"/>
                    </a:cubicBezTo>
                    <a:close/>
                    <a:moveTo>
                      <a:pt x="243655" y="376194"/>
                    </a:moveTo>
                    <a:cubicBezTo>
                      <a:pt x="354883" y="231629"/>
                      <a:pt x="493149" y="120122"/>
                      <a:pt x="645880" y="43312"/>
                    </a:cubicBezTo>
                    <a:lnTo>
                      <a:pt x="750259" y="0"/>
                    </a:lnTo>
                    <a:lnTo>
                      <a:pt x="790207" y="78287"/>
                    </a:lnTo>
                    <a:cubicBezTo>
                      <a:pt x="892158" y="256093"/>
                      <a:pt x="1021516" y="421111"/>
                      <a:pt x="1177376" y="566671"/>
                    </a:cubicBezTo>
                    <a:lnTo>
                      <a:pt x="1329584" y="695002"/>
                    </a:lnTo>
                    <a:lnTo>
                      <a:pt x="1340845" y="728781"/>
                    </a:lnTo>
                    <a:cubicBezTo>
                      <a:pt x="1353739" y="751572"/>
                      <a:pt x="1371314" y="772211"/>
                      <a:pt x="1393373" y="789183"/>
                    </a:cubicBezTo>
                    <a:cubicBezTo>
                      <a:pt x="1415432" y="806156"/>
                      <a:pt x="1439886" y="817854"/>
                      <a:pt x="1465221" y="824476"/>
                    </a:cubicBezTo>
                    <a:lnTo>
                      <a:pt x="1526660" y="828326"/>
                    </a:lnTo>
                    <a:lnTo>
                      <a:pt x="1565564" y="854208"/>
                    </a:lnTo>
                    <a:cubicBezTo>
                      <a:pt x="1795361" y="986882"/>
                      <a:pt x="2042510" y="1071644"/>
                      <a:pt x="2293987" y="1110269"/>
                    </a:cubicBezTo>
                    <a:lnTo>
                      <a:pt x="2347143" y="1115824"/>
                    </a:lnTo>
                    <a:lnTo>
                      <a:pt x="2346459" y="1165696"/>
                    </a:lnTo>
                    <a:cubicBezTo>
                      <a:pt x="2332524" y="1391447"/>
                      <a:pt x="2253346" y="1615599"/>
                      <a:pt x="2105041" y="1808352"/>
                    </a:cubicBezTo>
                    <a:cubicBezTo>
                      <a:pt x="1709562" y="2322361"/>
                      <a:pt x="972279" y="2418448"/>
                      <a:pt x="458271" y="2022969"/>
                    </a:cubicBezTo>
                    <a:cubicBezTo>
                      <a:pt x="-55737" y="1627489"/>
                      <a:pt x="-151824" y="890204"/>
                      <a:pt x="243655" y="376194"/>
                    </a:cubicBezTo>
                    <a:close/>
                  </a:path>
                </a:pathLst>
              </a:custGeom>
              <a:solidFill>
                <a:srgbClr val="FCB31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grpSp>
          <p:nvGrpSpPr>
            <p:cNvPr id="77" name="Group 76"/>
            <p:cNvGrpSpPr/>
            <p:nvPr/>
          </p:nvGrpSpPr>
          <p:grpSpPr>
            <a:xfrm>
              <a:off x="8606337" y="3347929"/>
              <a:ext cx="255030" cy="479435"/>
              <a:chOff x="10928122" y="5425411"/>
              <a:chExt cx="417932" cy="785675"/>
            </a:xfrm>
          </p:grpSpPr>
          <p:sp>
            <p:nvSpPr>
              <p:cNvPr id="100" name="Freeform 62"/>
              <p:cNvSpPr/>
              <p:nvPr/>
            </p:nvSpPr>
            <p:spPr>
              <a:xfrm>
                <a:off x="10928122" y="5425411"/>
                <a:ext cx="352013" cy="169379"/>
              </a:xfrm>
              <a:custGeom>
                <a:avLst/>
                <a:gdLst>
                  <a:gd name="connsiteX0" fmla="*/ 692895 w 1385789"/>
                  <a:gd name="connsiteY0" fmla="*/ 85270 h 735974"/>
                  <a:gd name="connsiteX1" fmla="*/ 534534 w 1385789"/>
                  <a:gd name="connsiteY1" fmla="*/ 243629 h 735974"/>
                  <a:gd name="connsiteX2" fmla="*/ 692895 w 1385789"/>
                  <a:gd name="connsiteY2" fmla="*/ 401988 h 735974"/>
                  <a:gd name="connsiteX3" fmla="*/ 851256 w 1385789"/>
                  <a:gd name="connsiteY3" fmla="*/ 243629 h 735974"/>
                  <a:gd name="connsiteX4" fmla="*/ 692895 w 1385789"/>
                  <a:gd name="connsiteY4" fmla="*/ 85270 h 735974"/>
                  <a:gd name="connsiteX5" fmla="*/ 692894 w 1385789"/>
                  <a:gd name="connsiteY5" fmla="*/ 0 h 735974"/>
                  <a:gd name="connsiteX6" fmla="*/ 1142643 w 1385789"/>
                  <a:gd name="connsiteY6" fmla="*/ 269024 h 735974"/>
                  <a:gd name="connsiteX7" fmla="*/ 1150581 w 1385789"/>
                  <a:gd name="connsiteY7" fmla="*/ 292100 h 735974"/>
                  <a:gd name="connsiteX8" fmla="*/ 1311809 w 1385789"/>
                  <a:gd name="connsiteY8" fmla="*/ 292100 h 735974"/>
                  <a:gd name="connsiteX9" fmla="*/ 1385789 w 1385789"/>
                  <a:gd name="connsiteY9" fmla="*/ 366080 h 735974"/>
                  <a:gd name="connsiteX10" fmla="*/ 1385789 w 1385789"/>
                  <a:gd name="connsiteY10" fmla="*/ 661994 h 735974"/>
                  <a:gd name="connsiteX11" fmla="*/ 1311809 w 1385789"/>
                  <a:gd name="connsiteY11" fmla="*/ 735974 h 735974"/>
                  <a:gd name="connsiteX12" fmla="*/ 73980 w 1385789"/>
                  <a:gd name="connsiteY12" fmla="*/ 735974 h 735974"/>
                  <a:gd name="connsiteX13" fmla="*/ 0 w 1385789"/>
                  <a:gd name="connsiteY13" fmla="*/ 661994 h 735974"/>
                  <a:gd name="connsiteX14" fmla="*/ 0 w 1385789"/>
                  <a:gd name="connsiteY14" fmla="*/ 366080 h 735974"/>
                  <a:gd name="connsiteX15" fmla="*/ 73980 w 1385789"/>
                  <a:gd name="connsiteY15" fmla="*/ 292100 h 735974"/>
                  <a:gd name="connsiteX16" fmla="*/ 235207 w 1385789"/>
                  <a:gd name="connsiteY16" fmla="*/ 292100 h 735974"/>
                  <a:gd name="connsiteX17" fmla="*/ 243145 w 1385789"/>
                  <a:gd name="connsiteY17" fmla="*/ 269024 h 735974"/>
                  <a:gd name="connsiteX18" fmla="*/ 692894 w 1385789"/>
                  <a:gd name="connsiteY18" fmla="*/ 0 h 7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5789" h="735974">
                    <a:moveTo>
                      <a:pt x="692895" y="85270"/>
                    </a:moveTo>
                    <a:cubicBezTo>
                      <a:pt x="605435" y="85270"/>
                      <a:pt x="534534" y="156170"/>
                      <a:pt x="534534" y="243629"/>
                    </a:cubicBezTo>
                    <a:cubicBezTo>
                      <a:pt x="534534" y="331088"/>
                      <a:pt x="605435" y="401988"/>
                      <a:pt x="692895" y="401988"/>
                    </a:cubicBezTo>
                    <a:cubicBezTo>
                      <a:pt x="780355" y="401988"/>
                      <a:pt x="851256" y="331088"/>
                      <a:pt x="851256" y="243629"/>
                    </a:cubicBezTo>
                    <a:cubicBezTo>
                      <a:pt x="851256" y="156170"/>
                      <a:pt x="780355" y="85270"/>
                      <a:pt x="692895" y="85270"/>
                    </a:cubicBezTo>
                    <a:close/>
                    <a:moveTo>
                      <a:pt x="692894" y="0"/>
                    </a:moveTo>
                    <a:cubicBezTo>
                      <a:pt x="895075" y="0"/>
                      <a:pt x="1068545" y="110930"/>
                      <a:pt x="1142643" y="269024"/>
                    </a:cubicBezTo>
                    <a:lnTo>
                      <a:pt x="1150581" y="292100"/>
                    </a:lnTo>
                    <a:lnTo>
                      <a:pt x="1311809" y="292100"/>
                    </a:lnTo>
                    <a:cubicBezTo>
                      <a:pt x="1352667" y="292100"/>
                      <a:pt x="1385789" y="325222"/>
                      <a:pt x="1385789" y="366080"/>
                    </a:cubicBezTo>
                    <a:lnTo>
                      <a:pt x="1385789" y="661994"/>
                    </a:lnTo>
                    <a:cubicBezTo>
                      <a:pt x="1385789" y="702852"/>
                      <a:pt x="1352667" y="735974"/>
                      <a:pt x="1311809" y="735974"/>
                    </a:cubicBezTo>
                    <a:lnTo>
                      <a:pt x="73980" y="735974"/>
                    </a:lnTo>
                    <a:cubicBezTo>
                      <a:pt x="33122" y="735974"/>
                      <a:pt x="0" y="702852"/>
                      <a:pt x="0" y="661994"/>
                    </a:cubicBezTo>
                    <a:lnTo>
                      <a:pt x="0" y="366080"/>
                    </a:lnTo>
                    <a:cubicBezTo>
                      <a:pt x="0" y="325222"/>
                      <a:pt x="33122" y="292100"/>
                      <a:pt x="73980" y="292100"/>
                    </a:cubicBezTo>
                    <a:lnTo>
                      <a:pt x="235207" y="292100"/>
                    </a:lnTo>
                    <a:lnTo>
                      <a:pt x="243145" y="269024"/>
                    </a:lnTo>
                    <a:cubicBezTo>
                      <a:pt x="317244" y="110930"/>
                      <a:pt x="490714" y="0"/>
                      <a:pt x="692894" y="0"/>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750" dirty="0">
                    <a:solidFill>
                      <a:prstClr val="white"/>
                    </a:solidFill>
                    <a:latin typeface="Arial" panose="020B0604020202020204" pitchFamily="34" charset="0"/>
                    <a:cs typeface="Arial" panose="020B0604020202020204" pitchFamily="34" charset="0"/>
                  </a:rPr>
                  <a:t>          </a:t>
                </a:r>
              </a:p>
            </p:txBody>
          </p:sp>
          <p:sp>
            <p:nvSpPr>
              <p:cNvPr id="102" name="Rectangle 426"/>
              <p:cNvSpPr/>
              <p:nvPr/>
            </p:nvSpPr>
            <p:spPr>
              <a:xfrm>
                <a:off x="10991791" y="5643872"/>
                <a:ext cx="103021" cy="72006"/>
              </a:xfrm>
              <a:custGeom>
                <a:avLst/>
                <a:gdLst>
                  <a:gd name="connsiteX0" fmla="*/ 0 w 663794"/>
                  <a:gd name="connsiteY0" fmla="*/ 0 h 663789"/>
                  <a:gd name="connsiteX1" fmla="*/ 663794 w 663794"/>
                  <a:gd name="connsiteY1" fmla="*/ 0 h 663789"/>
                  <a:gd name="connsiteX2" fmla="*/ 663794 w 663794"/>
                  <a:gd name="connsiteY2" fmla="*/ 663789 h 663789"/>
                  <a:gd name="connsiteX3" fmla="*/ 0 w 663794"/>
                  <a:gd name="connsiteY3" fmla="*/ 663789 h 663789"/>
                  <a:gd name="connsiteX4" fmla="*/ 0 w 663794"/>
                  <a:gd name="connsiteY4" fmla="*/ 0 h 663789"/>
                  <a:gd name="connsiteX0" fmla="*/ 0 w 663794"/>
                  <a:gd name="connsiteY0" fmla="*/ 126206 h 789995"/>
                  <a:gd name="connsiteX1" fmla="*/ 128013 w 663794"/>
                  <a:gd name="connsiteY1" fmla="*/ 0 h 789995"/>
                  <a:gd name="connsiteX2" fmla="*/ 663794 w 663794"/>
                  <a:gd name="connsiteY2" fmla="*/ 789995 h 789995"/>
                  <a:gd name="connsiteX3" fmla="*/ 0 w 663794"/>
                  <a:gd name="connsiteY3" fmla="*/ 789995 h 789995"/>
                  <a:gd name="connsiteX4" fmla="*/ 0 w 663794"/>
                  <a:gd name="connsiteY4" fmla="*/ 126206 h 789995"/>
                  <a:gd name="connsiteX0" fmla="*/ 0 w 323275"/>
                  <a:gd name="connsiteY0" fmla="*/ 126206 h 789995"/>
                  <a:gd name="connsiteX1" fmla="*/ 128013 w 323275"/>
                  <a:gd name="connsiteY1" fmla="*/ 0 h 789995"/>
                  <a:gd name="connsiteX2" fmla="*/ 323275 w 323275"/>
                  <a:gd name="connsiteY2" fmla="*/ 228020 h 789995"/>
                  <a:gd name="connsiteX3" fmla="*/ 0 w 323275"/>
                  <a:gd name="connsiteY3" fmla="*/ 789995 h 789995"/>
                  <a:gd name="connsiteX4" fmla="*/ 0 w 323275"/>
                  <a:gd name="connsiteY4" fmla="*/ 126206 h 789995"/>
                  <a:gd name="connsiteX0" fmla="*/ 0 w 345282"/>
                  <a:gd name="connsiteY0" fmla="*/ 126206 h 485195"/>
                  <a:gd name="connsiteX1" fmla="*/ 128013 w 345282"/>
                  <a:gd name="connsiteY1" fmla="*/ 0 h 485195"/>
                  <a:gd name="connsiteX2" fmla="*/ 323275 w 345282"/>
                  <a:gd name="connsiteY2" fmla="*/ 228020 h 485195"/>
                  <a:gd name="connsiteX3" fmla="*/ 345282 w 345282"/>
                  <a:gd name="connsiteY3" fmla="*/ 485195 h 485195"/>
                  <a:gd name="connsiteX4" fmla="*/ 0 w 345282"/>
                  <a:gd name="connsiteY4" fmla="*/ 126206 h 485195"/>
                  <a:gd name="connsiteX0" fmla="*/ 0 w 333376"/>
                  <a:gd name="connsiteY0" fmla="*/ 126206 h 470907"/>
                  <a:gd name="connsiteX1" fmla="*/ 128013 w 333376"/>
                  <a:gd name="connsiteY1" fmla="*/ 0 h 470907"/>
                  <a:gd name="connsiteX2" fmla="*/ 323275 w 333376"/>
                  <a:gd name="connsiteY2" fmla="*/ 228020 h 470907"/>
                  <a:gd name="connsiteX3" fmla="*/ 333376 w 333376"/>
                  <a:gd name="connsiteY3" fmla="*/ 470907 h 470907"/>
                  <a:gd name="connsiteX4" fmla="*/ 0 w 333376"/>
                  <a:gd name="connsiteY4" fmla="*/ 126206 h 470907"/>
                  <a:gd name="connsiteX0" fmla="*/ 0 w 745391"/>
                  <a:gd name="connsiteY0" fmla="*/ 321152 h 665853"/>
                  <a:gd name="connsiteX1" fmla="*/ 128013 w 745391"/>
                  <a:gd name="connsiteY1" fmla="*/ 194946 h 665853"/>
                  <a:gd name="connsiteX2" fmla="*/ 323275 w 745391"/>
                  <a:gd name="connsiteY2" fmla="*/ 422966 h 665853"/>
                  <a:gd name="connsiteX3" fmla="*/ 745391 w 745391"/>
                  <a:gd name="connsiteY3" fmla="*/ 806 h 665853"/>
                  <a:gd name="connsiteX4" fmla="*/ 333376 w 745391"/>
                  <a:gd name="connsiteY4" fmla="*/ 665853 h 665853"/>
                  <a:gd name="connsiteX5" fmla="*/ 0 w 745391"/>
                  <a:gd name="connsiteY5" fmla="*/ 321152 h 665853"/>
                  <a:gd name="connsiteX0" fmla="*/ 0 w 864059"/>
                  <a:gd name="connsiteY0" fmla="*/ 321152 h 665853"/>
                  <a:gd name="connsiteX1" fmla="*/ 128013 w 864059"/>
                  <a:gd name="connsiteY1" fmla="*/ 194946 h 665853"/>
                  <a:gd name="connsiteX2" fmla="*/ 323275 w 864059"/>
                  <a:gd name="connsiteY2" fmla="*/ 422966 h 665853"/>
                  <a:gd name="connsiteX3" fmla="*/ 745391 w 864059"/>
                  <a:gd name="connsiteY3" fmla="*/ 806 h 665853"/>
                  <a:gd name="connsiteX4" fmla="*/ 862073 w 864059"/>
                  <a:gd name="connsiteY4" fmla="*/ 129393 h 665853"/>
                  <a:gd name="connsiteX5" fmla="*/ 333376 w 864059"/>
                  <a:gd name="connsiteY5" fmla="*/ 665853 h 665853"/>
                  <a:gd name="connsiteX6" fmla="*/ 0 w 864059"/>
                  <a:gd name="connsiteY6" fmla="*/ 321152 h 665853"/>
                  <a:gd name="connsiteX0" fmla="*/ 0 w 865235"/>
                  <a:gd name="connsiteY0" fmla="*/ 321152 h 665853"/>
                  <a:gd name="connsiteX1" fmla="*/ 128013 w 865235"/>
                  <a:gd name="connsiteY1" fmla="*/ 194946 h 665853"/>
                  <a:gd name="connsiteX2" fmla="*/ 323275 w 865235"/>
                  <a:gd name="connsiteY2" fmla="*/ 422966 h 665853"/>
                  <a:gd name="connsiteX3" fmla="*/ 745391 w 865235"/>
                  <a:gd name="connsiteY3" fmla="*/ 806 h 665853"/>
                  <a:gd name="connsiteX4" fmla="*/ 862073 w 865235"/>
                  <a:gd name="connsiteY4" fmla="*/ 129393 h 665853"/>
                  <a:gd name="connsiteX5" fmla="*/ 333376 w 865235"/>
                  <a:gd name="connsiteY5" fmla="*/ 665853 h 665853"/>
                  <a:gd name="connsiteX6" fmla="*/ 0 w 865235"/>
                  <a:gd name="connsiteY6" fmla="*/ 321152 h 665853"/>
                  <a:gd name="connsiteX0" fmla="*/ 0 w 865235"/>
                  <a:gd name="connsiteY0" fmla="*/ 320346 h 665047"/>
                  <a:gd name="connsiteX1" fmla="*/ 128013 w 865235"/>
                  <a:gd name="connsiteY1" fmla="*/ 194140 h 665047"/>
                  <a:gd name="connsiteX2" fmla="*/ 323275 w 865235"/>
                  <a:gd name="connsiteY2" fmla="*/ 422160 h 665047"/>
                  <a:gd name="connsiteX3" fmla="*/ 745391 w 865235"/>
                  <a:gd name="connsiteY3" fmla="*/ 0 h 665047"/>
                  <a:gd name="connsiteX4" fmla="*/ 862073 w 865235"/>
                  <a:gd name="connsiteY4" fmla="*/ 128587 h 665047"/>
                  <a:gd name="connsiteX5" fmla="*/ 333376 w 865235"/>
                  <a:gd name="connsiteY5" fmla="*/ 665047 h 665047"/>
                  <a:gd name="connsiteX6" fmla="*/ 0 w 865235"/>
                  <a:gd name="connsiteY6" fmla="*/ 320346 h 665047"/>
                  <a:gd name="connsiteX0" fmla="*/ 0 w 865235"/>
                  <a:gd name="connsiteY0" fmla="*/ 320346 h 665047"/>
                  <a:gd name="connsiteX1" fmla="*/ 128013 w 865235"/>
                  <a:gd name="connsiteY1" fmla="*/ 194140 h 665047"/>
                  <a:gd name="connsiteX2" fmla="*/ 323275 w 865235"/>
                  <a:gd name="connsiteY2" fmla="*/ 422160 h 665047"/>
                  <a:gd name="connsiteX3" fmla="*/ 745391 w 865235"/>
                  <a:gd name="connsiteY3" fmla="*/ 0 h 665047"/>
                  <a:gd name="connsiteX4" fmla="*/ 862073 w 865235"/>
                  <a:gd name="connsiteY4" fmla="*/ 128587 h 665047"/>
                  <a:gd name="connsiteX5" fmla="*/ 333376 w 865235"/>
                  <a:gd name="connsiteY5" fmla="*/ 665047 h 665047"/>
                  <a:gd name="connsiteX6" fmla="*/ 0 w 865235"/>
                  <a:gd name="connsiteY6" fmla="*/ 320346 h 665047"/>
                  <a:gd name="connsiteX0" fmla="*/ 0 w 865235"/>
                  <a:gd name="connsiteY0" fmla="*/ 320346 h 665047"/>
                  <a:gd name="connsiteX1" fmla="*/ 128013 w 865235"/>
                  <a:gd name="connsiteY1" fmla="*/ 194140 h 665047"/>
                  <a:gd name="connsiteX2" fmla="*/ 323275 w 865235"/>
                  <a:gd name="connsiteY2" fmla="*/ 422160 h 665047"/>
                  <a:gd name="connsiteX3" fmla="*/ 745391 w 865235"/>
                  <a:gd name="connsiteY3" fmla="*/ 0 h 665047"/>
                  <a:gd name="connsiteX4" fmla="*/ 862073 w 865235"/>
                  <a:gd name="connsiteY4" fmla="*/ 128587 h 665047"/>
                  <a:gd name="connsiteX5" fmla="*/ 333376 w 865235"/>
                  <a:gd name="connsiteY5" fmla="*/ 665047 h 665047"/>
                  <a:gd name="connsiteX6" fmla="*/ 0 w 865235"/>
                  <a:gd name="connsiteY6" fmla="*/ 320346 h 665047"/>
                  <a:gd name="connsiteX0" fmla="*/ 0 w 862073"/>
                  <a:gd name="connsiteY0" fmla="*/ 320346 h 665047"/>
                  <a:gd name="connsiteX1" fmla="*/ 128013 w 862073"/>
                  <a:gd name="connsiteY1" fmla="*/ 194140 h 665047"/>
                  <a:gd name="connsiteX2" fmla="*/ 323275 w 862073"/>
                  <a:gd name="connsiteY2" fmla="*/ 422160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 name="connsiteX0" fmla="*/ 0 w 862073"/>
                  <a:gd name="connsiteY0" fmla="*/ 320346 h 665047"/>
                  <a:gd name="connsiteX1" fmla="*/ 128013 w 862073"/>
                  <a:gd name="connsiteY1" fmla="*/ 194140 h 665047"/>
                  <a:gd name="connsiteX2" fmla="*/ 323275 w 862073"/>
                  <a:gd name="connsiteY2" fmla="*/ 422160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 name="connsiteX0" fmla="*/ 0 w 862073"/>
                  <a:gd name="connsiteY0" fmla="*/ 320346 h 665047"/>
                  <a:gd name="connsiteX1" fmla="*/ 128013 w 862073"/>
                  <a:gd name="connsiteY1" fmla="*/ 194140 h 665047"/>
                  <a:gd name="connsiteX2" fmla="*/ 323275 w 862073"/>
                  <a:gd name="connsiteY2" fmla="*/ 422160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 name="connsiteX0" fmla="*/ 0 w 862073"/>
                  <a:gd name="connsiteY0" fmla="*/ 320346 h 665047"/>
                  <a:gd name="connsiteX1" fmla="*/ 128013 w 862073"/>
                  <a:gd name="connsiteY1" fmla="*/ 194140 h 665047"/>
                  <a:gd name="connsiteX2" fmla="*/ 332800 w 862073"/>
                  <a:gd name="connsiteY2" fmla="*/ 419779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073" h="665047">
                    <a:moveTo>
                      <a:pt x="0" y="320346"/>
                    </a:moveTo>
                    <a:lnTo>
                      <a:pt x="128013" y="194140"/>
                    </a:lnTo>
                    <a:lnTo>
                      <a:pt x="332800" y="419779"/>
                    </a:lnTo>
                    <a:cubicBezTo>
                      <a:pt x="333012" y="442571"/>
                      <a:pt x="642784" y="108178"/>
                      <a:pt x="745391" y="0"/>
                    </a:cubicBezTo>
                    <a:lnTo>
                      <a:pt x="862073" y="128587"/>
                    </a:lnTo>
                    <a:lnTo>
                      <a:pt x="333376" y="665047"/>
                    </a:lnTo>
                    <a:lnTo>
                      <a:pt x="0" y="320346"/>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750" dirty="0">
                    <a:solidFill>
                      <a:prstClr val="white"/>
                    </a:solidFill>
                    <a:latin typeface="Arial" panose="020B0604020202020204" pitchFamily="34" charset="0"/>
                    <a:cs typeface="Arial" panose="020B0604020202020204" pitchFamily="34" charset="0"/>
                  </a:rPr>
                  <a:t>          </a:t>
                </a:r>
              </a:p>
            </p:txBody>
          </p:sp>
          <p:sp>
            <p:nvSpPr>
              <p:cNvPr id="103" name="Rectangle: Rounded Corners 41"/>
              <p:cNvSpPr/>
              <p:nvPr/>
            </p:nvSpPr>
            <p:spPr>
              <a:xfrm>
                <a:off x="10928122" y="5554167"/>
                <a:ext cx="363104" cy="399738"/>
              </a:xfrm>
              <a:prstGeom prst="round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104" name="TextBox 103"/>
              <p:cNvSpPr txBox="1"/>
              <p:nvPr/>
            </p:nvSpPr>
            <p:spPr>
              <a:xfrm>
                <a:off x="11018177" y="5570686"/>
                <a:ext cx="324951" cy="435018"/>
              </a:xfrm>
              <a:prstGeom prst="rect">
                <a:avLst/>
              </a:prstGeom>
              <a:noFill/>
            </p:spPr>
            <p:txBody>
              <a:bodyPr wrap="square" rtlCol="0">
                <a:spAutoFit/>
              </a:bodyPr>
              <a:lstStyle/>
              <a:p>
                <a:pPr algn="ctr"/>
                <a:r>
                  <a:rPr lang="en-US" sz="225" dirty="0">
                    <a:latin typeface="Arial" panose="020B0604020202020204" pitchFamily="34" charset="0"/>
                    <a:cs typeface="Arial" panose="020B0604020202020204" pitchFamily="34" charset="0"/>
                  </a:rPr>
                  <a:t>OPT IN</a:t>
                </a:r>
              </a:p>
            </p:txBody>
          </p:sp>
          <p:sp>
            <p:nvSpPr>
              <p:cNvPr id="105" name="Rectangle 104"/>
              <p:cNvSpPr/>
              <p:nvPr/>
            </p:nvSpPr>
            <p:spPr>
              <a:xfrm>
                <a:off x="10995104" y="5643667"/>
                <a:ext cx="99708" cy="882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106" name="Rectangle 105"/>
              <p:cNvSpPr/>
              <p:nvPr/>
            </p:nvSpPr>
            <p:spPr>
              <a:xfrm>
                <a:off x="10995104" y="5792998"/>
                <a:ext cx="99708" cy="882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Arial" panose="020B0604020202020204" pitchFamily="34" charset="0"/>
                  <a:cs typeface="Arial" panose="020B0604020202020204" pitchFamily="34" charset="0"/>
                </a:endParaRPr>
              </a:p>
            </p:txBody>
          </p:sp>
          <p:sp>
            <p:nvSpPr>
              <p:cNvPr id="107" name="TextBox 106"/>
              <p:cNvSpPr txBox="1"/>
              <p:nvPr/>
            </p:nvSpPr>
            <p:spPr>
              <a:xfrm>
                <a:off x="11021103" y="5719326"/>
                <a:ext cx="324951" cy="491760"/>
              </a:xfrm>
              <a:prstGeom prst="rect">
                <a:avLst/>
              </a:prstGeom>
              <a:noFill/>
            </p:spPr>
            <p:txBody>
              <a:bodyPr wrap="square" rtlCol="0">
                <a:spAutoFit/>
              </a:bodyPr>
              <a:lstStyle/>
              <a:p>
                <a:pPr algn="ctr"/>
                <a:r>
                  <a:rPr lang="en-US" sz="225" dirty="0">
                    <a:latin typeface="Arial" panose="020B0604020202020204" pitchFamily="34" charset="0"/>
                    <a:cs typeface="Arial" panose="020B0604020202020204" pitchFamily="34" charset="0"/>
                  </a:rPr>
                  <a:t>OPT OUT</a:t>
                </a:r>
              </a:p>
            </p:txBody>
          </p:sp>
        </p:grpSp>
        <p:grpSp>
          <p:nvGrpSpPr>
            <p:cNvPr id="108" name="Group 107"/>
            <p:cNvGrpSpPr/>
            <p:nvPr/>
          </p:nvGrpSpPr>
          <p:grpSpPr>
            <a:xfrm>
              <a:off x="6572881" y="2853968"/>
              <a:ext cx="267851" cy="326980"/>
              <a:chOff x="8054029" y="2040231"/>
              <a:chExt cx="646149" cy="870609"/>
            </a:xfrm>
            <a:solidFill>
              <a:srgbClr val="4C8AB8"/>
            </a:solidFill>
          </p:grpSpPr>
          <p:sp>
            <p:nvSpPr>
              <p:cNvPr id="109" name="Oval 108"/>
              <p:cNvSpPr/>
              <p:nvPr/>
            </p:nvSpPr>
            <p:spPr>
              <a:xfrm>
                <a:off x="8534162" y="2040231"/>
                <a:ext cx="140765" cy="14076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10" name="Oval 109"/>
              <p:cNvSpPr/>
              <p:nvPr/>
            </p:nvSpPr>
            <p:spPr>
              <a:xfrm>
                <a:off x="8073036" y="2040231"/>
                <a:ext cx="140765" cy="14076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11" name="Freeform 73"/>
              <p:cNvSpPr/>
              <p:nvPr/>
            </p:nvSpPr>
            <p:spPr>
              <a:xfrm>
                <a:off x="8054029" y="2200414"/>
                <a:ext cx="646149" cy="710426"/>
              </a:xfrm>
              <a:custGeom>
                <a:avLst/>
                <a:gdLst>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221451 w 1479463"/>
                  <a:gd name="connsiteY24" fmla="*/ 1622744 h 1626634"/>
                  <a:gd name="connsiteX25" fmla="*/ 1136563 w 1479463"/>
                  <a:gd name="connsiteY25" fmla="*/ 1537856 h 1626634"/>
                  <a:gd name="connsiteX26" fmla="*/ 1136563 w 1479463"/>
                  <a:gd name="connsiteY26" fmla="*/ 790894 h 1626634"/>
                  <a:gd name="connsiteX27" fmla="*/ 1133120 w 1479463"/>
                  <a:gd name="connsiteY27" fmla="*/ 790894 h 1626634"/>
                  <a:gd name="connsiteX28" fmla="*/ 1133120 w 1479463"/>
                  <a:gd name="connsiteY28" fmla="*/ 505952 h 1626634"/>
                  <a:gd name="connsiteX29" fmla="*/ 1118894 w 1479463"/>
                  <a:gd name="connsiteY29" fmla="*/ 539715 h 1626634"/>
                  <a:gd name="connsiteX30" fmla="*/ 1085523 w 1479463"/>
                  <a:gd name="connsiteY30" fmla="*/ 580161 h 1626634"/>
                  <a:gd name="connsiteX31" fmla="*/ 669031 w 1479463"/>
                  <a:gd name="connsiteY31" fmla="*/ 663458 h 1626634"/>
                  <a:gd name="connsiteX32" fmla="*/ 651128 w 1479463"/>
                  <a:gd name="connsiteY32" fmla="*/ 655601 h 1626634"/>
                  <a:gd name="connsiteX33" fmla="*/ 643389 w 1479463"/>
                  <a:gd name="connsiteY33" fmla="*/ 646018 h 1626634"/>
                  <a:gd name="connsiteX34" fmla="*/ 597897 w 1479463"/>
                  <a:gd name="connsiteY34" fmla="*/ 640429 h 1626634"/>
                  <a:gd name="connsiteX35" fmla="*/ 380218 w 1479463"/>
                  <a:gd name="connsiteY35" fmla="*/ 564632 h 1626634"/>
                  <a:gd name="connsiteX36" fmla="*/ 346847 w 1479463"/>
                  <a:gd name="connsiteY36" fmla="*/ 524186 h 1626634"/>
                  <a:gd name="connsiteX37" fmla="*/ 336042 w 1479463"/>
                  <a:gd name="connsiteY37" fmla="*/ 498543 h 1626634"/>
                  <a:gd name="connsiteX38" fmla="*/ 332652 w 1479463"/>
                  <a:gd name="connsiteY38" fmla="*/ 607066 h 1626634"/>
                  <a:gd name="connsiteX39" fmla="*/ 372506 w 1479463"/>
                  <a:gd name="connsiteY39" fmla="*/ 779882 h 1626634"/>
                  <a:gd name="connsiteX40" fmla="*/ 417468 w 1479463"/>
                  <a:gd name="connsiteY40" fmla="*/ 1050438 h 1626634"/>
                  <a:gd name="connsiteX41" fmla="*/ 342286 w 1479463"/>
                  <a:gd name="connsiteY41" fmla="*/ 1556753 h 1626634"/>
                  <a:gd name="connsiteX42" fmla="*/ 192614 w 1479463"/>
                  <a:gd name="connsiteY42" fmla="*/ 1576317 h 1626634"/>
                  <a:gd name="connsiteX43" fmla="*/ 0 w 1479463"/>
                  <a:gd name="connsiteY43" fmla="*/ 1549098 h 1626634"/>
                  <a:gd name="connsiteX44" fmla="*/ 0 w 1479463"/>
                  <a:gd name="connsiteY44" fmla="*/ 135300 h 1626634"/>
                  <a:gd name="connsiteX45" fmla="*/ 135090 w 1479463"/>
                  <a:gd name="connsiteY45"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221451 w 1479463"/>
                  <a:gd name="connsiteY24" fmla="*/ 1622744 h 1626634"/>
                  <a:gd name="connsiteX25" fmla="*/ 1136563 w 1479463"/>
                  <a:gd name="connsiteY25" fmla="*/ 1537856 h 1626634"/>
                  <a:gd name="connsiteX26" fmla="*/ 1136563 w 1479463"/>
                  <a:gd name="connsiteY26" fmla="*/ 790894 h 1626634"/>
                  <a:gd name="connsiteX27" fmla="*/ 1133120 w 1479463"/>
                  <a:gd name="connsiteY27" fmla="*/ 505952 h 1626634"/>
                  <a:gd name="connsiteX28" fmla="*/ 1118894 w 1479463"/>
                  <a:gd name="connsiteY28" fmla="*/ 539715 h 1626634"/>
                  <a:gd name="connsiteX29" fmla="*/ 1085523 w 1479463"/>
                  <a:gd name="connsiteY29" fmla="*/ 580161 h 1626634"/>
                  <a:gd name="connsiteX30" fmla="*/ 669031 w 1479463"/>
                  <a:gd name="connsiteY30" fmla="*/ 663458 h 1626634"/>
                  <a:gd name="connsiteX31" fmla="*/ 651128 w 1479463"/>
                  <a:gd name="connsiteY31" fmla="*/ 655601 h 1626634"/>
                  <a:gd name="connsiteX32" fmla="*/ 643389 w 1479463"/>
                  <a:gd name="connsiteY32" fmla="*/ 646018 h 1626634"/>
                  <a:gd name="connsiteX33" fmla="*/ 597897 w 1479463"/>
                  <a:gd name="connsiteY33" fmla="*/ 640429 h 1626634"/>
                  <a:gd name="connsiteX34" fmla="*/ 380218 w 1479463"/>
                  <a:gd name="connsiteY34" fmla="*/ 564632 h 1626634"/>
                  <a:gd name="connsiteX35" fmla="*/ 346847 w 1479463"/>
                  <a:gd name="connsiteY35" fmla="*/ 524186 h 1626634"/>
                  <a:gd name="connsiteX36" fmla="*/ 336042 w 1479463"/>
                  <a:gd name="connsiteY36" fmla="*/ 498543 h 1626634"/>
                  <a:gd name="connsiteX37" fmla="*/ 332652 w 1479463"/>
                  <a:gd name="connsiteY37" fmla="*/ 607066 h 1626634"/>
                  <a:gd name="connsiteX38" fmla="*/ 372506 w 1479463"/>
                  <a:gd name="connsiteY38" fmla="*/ 779882 h 1626634"/>
                  <a:gd name="connsiteX39" fmla="*/ 417468 w 1479463"/>
                  <a:gd name="connsiteY39" fmla="*/ 1050438 h 1626634"/>
                  <a:gd name="connsiteX40" fmla="*/ 342286 w 1479463"/>
                  <a:gd name="connsiteY40" fmla="*/ 1556753 h 1626634"/>
                  <a:gd name="connsiteX41" fmla="*/ 192614 w 1479463"/>
                  <a:gd name="connsiteY41" fmla="*/ 1576317 h 1626634"/>
                  <a:gd name="connsiteX42" fmla="*/ 0 w 1479463"/>
                  <a:gd name="connsiteY42" fmla="*/ 1549098 h 1626634"/>
                  <a:gd name="connsiteX43" fmla="*/ 0 w 1479463"/>
                  <a:gd name="connsiteY43" fmla="*/ 135300 h 1626634"/>
                  <a:gd name="connsiteX44" fmla="*/ 135090 w 1479463"/>
                  <a:gd name="connsiteY44"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221451 w 1479463"/>
                  <a:gd name="connsiteY24" fmla="*/ 1622744 h 1626634"/>
                  <a:gd name="connsiteX25" fmla="*/ 1136563 w 1479463"/>
                  <a:gd name="connsiteY25" fmla="*/ 1537856 h 1626634"/>
                  <a:gd name="connsiteX26" fmla="*/ 1133120 w 1479463"/>
                  <a:gd name="connsiteY26" fmla="*/ 505952 h 1626634"/>
                  <a:gd name="connsiteX27" fmla="*/ 1118894 w 1479463"/>
                  <a:gd name="connsiteY27" fmla="*/ 539715 h 1626634"/>
                  <a:gd name="connsiteX28" fmla="*/ 1085523 w 1479463"/>
                  <a:gd name="connsiteY28" fmla="*/ 580161 h 1626634"/>
                  <a:gd name="connsiteX29" fmla="*/ 669031 w 1479463"/>
                  <a:gd name="connsiteY29" fmla="*/ 663458 h 1626634"/>
                  <a:gd name="connsiteX30" fmla="*/ 651128 w 1479463"/>
                  <a:gd name="connsiteY30" fmla="*/ 655601 h 1626634"/>
                  <a:gd name="connsiteX31" fmla="*/ 643389 w 1479463"/>
                  <a:gd name="connsiteY31" fmla="*/ 646018 h 1626634"/>
                  <a:gd name="connsiteX32" fmla="*/ 597897 w 1479463"/>
                  <a:gd name="connsiteY32" fmla="*/ 640429 h 1626634"/>
                  <a:gd name="connsiteX33" fmla="*/ 380218 w 1479463"/>
                  <a:gd name="connsiteY33" fmla="*/ 564632 h 1626634"/>
                  <a:gd name="connsiteX34" fmla="*/ 346847 w 1479463"/>
                  <a:gd name="connsiteY34" fmla="*/ 524186 h 1626634"/>
                  <a:gd name="connsiteX35" fmla="*/ 336042 w 1479463"/>
                  <a:gd name="connsiteY35" fmla="*/ 498543 h 1626634"/>
                  <a:gd name="connsiteX36" fmla="*/ 332652 w 1479463"/>
                  <a:gd name="connsiteY36" fmla="*/ 607066 h 1626634"/>
                  <a:gd name="connsiteX37" fmla="*/ 372506 w 1479463"/>
                  <a:gd name="connsiteY37" fmla="*/ 779882 h 1626634"/>
                  <a:gd name="connsiteX38" fmla="*/ 417468 w 1479463"/>
                  <a:gd name="connsiteY38" fmla="*/ 1050438 h 1626634"/>
                  <a:gd name="connsiteX39" fmla="*/ 342286 w 1479463"/>
                  <a:gd name="connsiteY39" fmla="*/ 1556753 h 1626634"/>
                  <a:gd name="connsiteX40" fmla="*/ 192614 w 1479463"/>
                  <a:gd name="connsiteY40" fmla="*/ 1576317 h 1626634"/>
                  <a:gd name="connsiteX41" fmla="*/ 0 w 1479463"/>
                  <a:gd name="connsiteY41" fmla="*/ 1549098 h 1626634"/>
                  <a:gd name="connsiteX42" fmla="*/ 0 w 1479463"/>
                  <a:gd name="connsiteY42" fmla="*/ 135300 h 1626634"/>
                  <a:gd name="connsiteX43" fmla="*/ 135090 w 1479463"/>
                  <a:gd name="connsiteY43"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221451 w 1479463"/>
                  <a:gd name="connsiteY24" fmla="*/ 1622744 h 1626634"/>
                  <a:gd name="connsiteX25" fmla="*/ 1134181 w 1479463"/>
                  <a:gd name="connsiteY25" fmla="*/ 1537856 h 1626634"/>
                  <a:gd name="connsiteX26" fmla="*/ 1133120 w 1479463"/>
                  <a:gd name="connsiteY26" fmla="*/ 505952 h 1626634"/>
                  <a:gd name="connsiteX27" fmla="*/ 1118894 w 1479463"/>
                  <a:gd name="connsiteY27" fmla="*/ 539715 h 1626634"/>
                  <a:gd name="connsiteX28" fmla="*/ 1085523 w 1479463"/>
                  <a:gd name="connsiteY28" fmla="*/ 580161 h 1626634"/>
                  <a:gd name="connsiteX29" fmla="*/ 669031 w 1479463"/>
                  <a:gd name="connsiteY29" fmla="*/ 663458 h 1626634"/>
                  <a:gd name="connsiteX30" fmla="*/ 651128 w 1479463"/>
                  <a:gd name="connsiteY30" fmla="*/ 655601 h 1626634"/>
                  <a:gd name="connsiteX31" fmla="*/ 643389 w 1479463"/>
                  <a:gd name="connsiteY31" fmla="*/ 646018 h 1626634"/>
                  <a:gd name="connsiteX32" fmla="*/ 597897 w 1479463"/>
                  <a:gd name="connsiteY32" fmla="*/ 640429 h 1626634"/>
                  <a:gd name="connsiteX33" fmla="*/ 380218 w 1479463"/>
                  <a:gd name="connsiteY33" fmla="*/ 564632 h 1626634"/>
                  <a:gd name="connsiteX34" fmla="*/ 346847 w 1479463"/>
                  <a:gd name="connsiteY34" fmla="*/ 524186 h 1626634"/>
                  <a:gd name="connsiteX35" fmla="*/ 336042 w 1479463"/>
                  <a:gd name="connsiteY35" fmla="*/ 498543 h 1626634"/>
                  <a:gd name="connsiteX36" fmla="*/ 332652 w 1479463"/>
                  <a:gd name="connsiteY36" fmla="*/ 607066 h 1626634"/>
                  <a:gd name="connsiteX37" fmla="*/ 372506 w 1479463"/>
                  <a:gd name="connsiteY37" fmla="*/ 779882 h 1626634"/>
                  <a:gd name="connsiteX38" fmla="*/ 417468 w 1479463"/>
                  <a:gd name="connsiteY38" fmla="*/ 1050438 h 1626634"/>
                  <a:gd name="connsiteX39" fmla="*/ 342286 w 1479463"/>
                  <a:gd name="connsiteY39" fmla="*/ 1556753 h 1626634"/>
                  <a:gd name="connsiteX40" fmla="*/ 192614 w 1479463"/>
                  <a:gd name="connsiteY40" fmla="*/ 1576317 h 1626634"/>
                  <a:gd name="connsiteX41" fmla="*/ 0 w 1479463"/>
                  <a:gd name="connsiteY41" fmla="*/ 1549098 h 1626634"/>
                  <a:gd name="connsiteX42" fmla="*/ 0 w 1479463"/>
                  <a:gd name="connsiteY42" fmla="*/ 135300 h 1626634"/>
                  <a:gd name="connsiteX43" fmla="*/ 135090 w 1479463"/>
                  <a:gd name="connsiteY43"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221451 w 1479463"/>
                  <a:gd name="connsiteY24" fmla="*/ 1622744 h 1626634"/>
                  <a:gd name="connsiteX25" fmla="*/ 1134181 w 1479463"/>
                  <a:gd name="connsiteY25" fmla="*/ 1537856 h 1626634"/>
                  <a:gd name="connsiteX26" fmla="*/ 1133120 w 1479463"/>
                  <a:gd name="connsiteY26" fmla="*/ 505952 h 1626634"/>
                  <a:gd name="connsiteX27" fmla="*/ 1118894 w 1479463"/>
                  <a:gd name="connsiteY27" fmla="*/ 539715 h 1626634"/>
                  <a:gd name="connsiteX28" fmla="*/ 1085523 w 1479463"/>
                  <a:gd name="connsiteY28" fmla="*/ 580161 h 1626634"/>
                  <a:gd name="connsiteX29" fmla="*/ 669031 w 1479463"/>
                  <a:gd name="connsiteY29" fmla="*/ 663458 h 1626634"/>
                  <a:gd name="connsiteX30" fmla="*/ 651128 w 1479463"/>
                  <a:gd name="connsiteY30" fmla="*/ 655601 h 1626634"/>
                  <a:gd name="connsiteX31" fmla="*/ 643389 w 1479463"/>
                  <a:gd name="connsiteY31" fmla="*/ 646018 h 1626634"/>
                  <a:gd name="connsiteX32" fmla="*/ 597897 w 1479463"/>
                  <a:gd name="connsiteY32" fmla="*/ 640429 h 1626634"/>
                  <a:gd name="connsiteX33" fmla="*/ 380218 w 1479463"/>
                  <a:gd name="connsiteY33" fmla="*/ 564632 h 1626634"/>
                  <a:gd name="connsiteX34" fmla="*/ 346847 w 1479463"/>
                  <a:gd name="connsiteY34" fmla="*/ 524186 h 1626634"/>
                  <a:gd name="connsiteX35" fmla="*/ 336042 w 1479463"/>
                  <a:gd name="connsiteY35" fmla="*/ 498543 h 1626634"/>
                  <a:gd name="connsiteX36" fmla="*/ 332652 w 1479463"/>
                  <a:gd name="connsiteY36" fmla="*/ 607066 h 1626634"/>
                  <a:gd name="connsiteX37" fmla="*/ 372506 w 1479463"/>
                  <a:gd name="connsiteY37" fmla="*/ 779882 h 1626634"/>
                  <a:gd name="connsiteX38" fmla="*/ 417468 w 1479463"/>
                  <a:gd name="connsiteY38" fmla="*/ 1050438 h 1626634"/>
                  <a:gd name="connsiteX39" fmla="*/ 342286 w 1479463"/>
                  <a:gd name="connsiteY39" fmla="*/ 1556753 h 1626634"/>
                  <a:gd name="connsiteX40" fmla="*/ 192614 w 1479463"/>
                  <a:gd name="connsiteY40" fmla="*/ 1576317 h 1626634"/>
                  <a:gd name="connsiteX41" fmla="*/ 0 w 1479463"/>
                  <a:gd name="connsiteY41" fmla="*/ 1549098 h 1626634"/>
                  <a:gd name="connsiteX42" fmla="*/ 0 w 1479463"/>
                  <a:gd name="connsiteY42" fmla="*/ 135300 h 1626634"/>
                  <a:gd name="connsiteX43" fmla="*/ 135090 w 1479463"/>
                  <a:gd name="connsiteY43"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134181 w 1479463"/>
                  <a:gd name="connsiteY24" fmla="*/ 1537856 h 1626634"/>
                  <a:gd name="connsiteX25" fmla="*/ 1133120 w 1479463"/>
                  <a:gd name="connsiteY25" fmla="*/ 505952 h 1626634"/>
                  <a:gd name="connsiteX26" fmla="*/ 1118894 w 1479463"/>
                  <a:gd name="connsiteY26" fmla="*/ 539715 h 1626634"/>
                  <a:gd name="connsiteX27" fmla="*/ 1085523 w 1479463"/>
                  <a:gd name="connsiteY27" fmla="*/ 580161 h 1626634"/>
                  <a:gd name="connsiteX28" fmla="*/ 669031 w 1479463"/>
                  <a:gd name="connsiteY28" fmla="*/ 663458 h 1626634"/>
                  <a:gd name="connsiteX29" fmla="*/ 651128 w 1479463"/>
                  <a:gd name="connsiteY29" fmla="*/ 655601 h 1626634"/>
                  <a:gd name="connsiteX30" fmla="*/ 643389 w 1479463"/>
                  <a:gd name="connsiteY30" fmla="*/ 646018 h 1626634"/>
                  <a:gd name="connsiteX31" fmla="*/ 597897 w 1479463"/>
                  <a:gd name="connsiteY31" fmla="*/ 640429 h 1626634"/>
                  <a:gd name="connsiteX32" fmla="*/ 380218 w 1479463"/>
                  <a:gd name="connsiteY32" fmla="*/ 564632 h 1626634"/>
                  <a:gd name="connsiteX33" fmla="*/ 346847 w 1479463"/>
                  <a:gd name="connsiteY33" fmla="*/ 524186 h 1626634"/>
                  <a:gd name="connsiteX34" fmla="*/ 336042 w 1479463"/>
                  <a:gd name="connsiteY34" fmla="*/ 498543 h 1626634"/>
                  <a:gd name="connsiteX35" fmla="*/ 332652 w 1479463"/>
                  <a:gd name="connsiteY35" fmla="*/ 607066 h 1626634"/>
                  <a:gd name="connsiteX36" fmla="*/ 372506 w 1479463"/>
                  <a:gd name="connsiteY36" fmla="*/ 779882 h 1626634"/>
                  <a:gd name="connsiteX37" fmla="*/ 417468 w 1479463"/>
                  <a:gd name="connsiteY37" fmla="*/ 1050438 h 1626634"/>
                  <a:gd name="connsiteX38" fmla="*/ 342286 w 1479463"/>
                  <a:gd name="connsiteY38" fmla="*/ 1556753 h 1626634"/>
                  <a:gd name="connsiteX39" fmla="*/ 192614 w 1479463"/>
                  <a:gd name="connsiteY39" fmla="*/ 1576317 h 1626634"/>
                  <a:gd name="connsiteX40" fmla="*/ 0 w 1479463"/>
                  <a:gd name="connsiteY40" fmla="*/ 1549098 h 1626634"/>
                  <a:gd name="connsiteX41" fmla="*/ 0 w 1479463"/>
                  <a:gd name="connsiteY41" fmla="*/ 135300 h 1626634"/>
                  <a:gd name="connsiteX42" fmla="*/ 135090 w 1479463"/>
                  <a:gd name="connsiteY42"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134181 w 1479463"/>
                  <a:gd name="connsiteY24" fmla="*/ 1537856 h 1626634"/>
                  <a:gd name="connsiteX25" fmla="*/ 1133120 w 1479463"/>
                  <a:gd name="connsiteY25" fmla="*/ 505952 h 1626634"/>
                  <a:gd name="connsiteX26" fmla="*/ 1118894 w 1479463"/>
                  <a:gd name="connsiteY26" fmla="*/ 539715 h 1626634"/>
                  <a:gd name="connsiteX27" fmla="*/ 1085523 w 1479463"/>
                  <a:gd name="connsiteY27" fmla="*/ 580161 h 1626634"/>
                  <a:gd name="connsiteX28" fmla="*/ 669031 w 1479463"/>
                  <a:gd name="connsiteY28" fmla="*/ 663458 h 1626634"/>
                  <a:gd name="connsiteX29" fmla="*/ 651128 w 1479463"/>
                  <a:gd name="connsiteY29" fmla="*/ 655601 h 1626634"/>
                  <a:gd name="connsiteX30" fmla="*/ 643389 w 1479463"/>
                  <a:gd name="connsiteY30" fmla="*/ 646018 h 1626634"/>
                  <a:gd name="connsiteX31" fmla="*/ 597897 w 1479463"/>
                  <a:gd name="connsiteY31" fmla="*/ 640429 h 1626634"/>
                  <a:gd name="connsiteX32" fmla="*/ 380218 w 1479463"/>
                  <a:gd name="connsiteY32" fmla="*/ 564632 h 1626634"/>
                  <a:gd name="connsiteX33" fmla="*/ 346847 w 1479463"/>
                  <a:gd name="connsiteY33" fmla="*/ 524186 h 1626634"/>
                  <a:gd name="connsiteX34" fmla="*/ 336042 w 1479463"/>
                  <a:gd name="connsiteY34" fmla="*/ 498543 h 1626634"/>
                  <a:gd name="connsiteX35" fmla="*/ 332652 w 1479463"/>
                  <a:gd name="connsiteY35" fmla="*/ 607066 h 1626634"/>
                  <a:gd name="connsiteX36" fmla="*/ 372506 w 1479463"/>
                  <a:gd name="connsiteY36" fmla="*/ 779882 h 1626634"/>
                  <a:gd name="connsiteX37" fmla="*/ 417468 w 1479463"/>
                  <a:gd name="connsiteY37" fmla="*/ 1050438 h 1626634"/>
                  <a:gd name="connsiteX38" fmla="*/ 342286 w 1479463"/>
                  <a:gd name="connsiteY38" fmla="*/ 1556753 h 1626634"/>
                  <a:gd name="connsiteX39" fmla="*/ 192614 w 1479463"/>
                  <a:gd name="connsiteY39" fmla="*/ 1576317 h 1626634"/>
                  <a:gd name="connsiteX40" fmla="*/ 0 w 1479463"/>
                  <a:gd name="connsiteY40" fmla="*/ 1549098 h 1626634"/>
                  <a:gd name="connsiteX41" fmla="*/ 0 w 1479463"/>
                  <a:gd name="connsiteY41" fmla="*/ 135300 h 1626634"/>
                  <a:gd name="connsiteX42" fmla="*/ 135090 w 1479463"/>
                  <a:gd name="connsiteY42"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134181 w 1479463"/>
                  <a:gd name="connsiteY24" fmla="*/ 1537856 h 1626634"/>
                  <a:gd name="connsiteX25" fmla="*/ 1133120 w 1479463"/>
                  <a:gd name="connsiteY25" fmla="*/ 505952 h 1626634"/>
                  <a:gd name="connsiteX26" fmla="*/ 1118894 w 1479463"/>
                  <a:gd name="connsiteY26" fmla="*/ 539715 h 1626634"/>
                  <a:gd name="connsiteX27" fmla="*/ 1085523 w 1479463"/>
                  <a:gd name="connsiteY27" fmla="*/ 580161 h 1626634"/>
                  <a:gd name="connsiteX28" fmla="*/ 669031 w 1479463"/>
                  <a:gd name="connsiteY28" fmla="*/ 663458 h 1626634"/>
                  <a:gd name="connsiteX29" fmla="*/ 651128 w 1479463"/>
                  <a:gd name="connsiteY29" fmla="*/ 655601 h 1626634"/>
                  <a:gd name="connsiteX30" fmla="*/ 643389 w 1479463"/>
                  <a:gd name="connsiteY30" fmla="*/ 646018 h 1626634"/>
                  <a:gd name="connsiteX31" fmla="*/ 597897 w 1479463"/>
                  <a:gd name="connsiteY31" fmla="*/ 640429 h 1626634"/>
                  <a:gd name="connsiteX32" fmla="*/ 380218 w 1479463"/>
                  <a:gd name="connsiteY32" fmla="*/ 564632 h 1626634"/>
                  <a:gd name="connsiteX33" fmla="*/ 346847 w 1479463"/>
                  <a:gd name="connsiteY33" fmla="*/ 524186 h 1626634"/>
                  <a:gd name="connsiteX34" fmla="*/ 336042 w 1479463"/>
                  <a:gd name="connsiteY34" fmla="*/ 498543 h 1626634"/>
                  <a:gd name="connsiteX35" fmla="*/ 332652 w 1479463"/>
                  <a:gd name="connsiteY35" fmla="*/ 607066 h 1626634"/>
                  <a:gd name="connsiteX36" fmla="*/ 372506 w 1479463"/>
                  <a:gd name="connsiteY36" fmla="*/ 779882 h 1626634"/>
                  <a:gd name="connsiteX37" fmla="*/ 417468 w 1479463"/>
                  <a:gd name="connsiteY37" fmla="*/ 1050438 h 1626634"/>
                  <a:gd name="connsiteX38" fmla="*/ 342286 w 1479463"/>
                  <a:gd name="connsiteY38" fmla="*/ 1556753 h 1626634"/>
                  <a:gd name="connsiteX39" fmla="*/ 192614 w 1479463"/>
                  <a:gd name="connsiteY39" fmla="*/ 1576317 h 1626634"/>
                  <a:gd name="connsiteX40" fmla="*/ 0 w 1479463"/>
                  <a:gd name="connsiteY40" fmla="*/ 1549098 h 1626634"/>
                  <a:gd name="connsiteX41" fmla="*/ 0 w 1479463"/>
                  <a:gd name="connsiteY41" fmla="*/ 135300 h 1626634"/>
                  <a:gd name="connsiteX42" fmla="*/ 135090 w 1479463"/>
                  <a:gd name="connsiteY42"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02503 w 1479463"/>
                  <a:gd name="connsiteY9" fmla="*/ 492328 h 1626634"/>
                  <a:gd name="connsiteX10" fmla="*/ 850247 w 1479463"/>
                  <a:gd name="connsiteY10" fmla="*/ 484875 h 1626634"/>
                  <a:gd name="connsiteX11" fmla="*/ 978424 w 1479463"/>
                  <a:gd name="connsiteY11" fmla="*/ 429430 h 1626634"/>
                  <a:gd name="connsiteX12" fmla="*/ 1184687 w 1479463"/>
                  <a:gd name="connsiteY12" fmla="*/ 32773 h 1626634"/>
                  <a:gd name="connsiteX13" fmla="*/ 1268210 w 1479463"/>
                  <a:gd name="connsiteY13" fmla="*/ 2362 h 1626634"/>
                  <a:gd name="connsiteX14" fmla="*/ 1306206 w 1479463"/>
                  <a:gd name="connsiteY14" fmla="*/ 282 h 1626634"/>
                  <a:gd name="connsiteX15" fmla="*/ 1343122 w 1479463"/>
                  <a:gd name="connsiteY15" fmla="*/ 2362 h 1626634"/>
                  <a:gd name="connsiteX16" fmla="*/ 1478212 w 1479463"/>
                  <a:gd name="connsiteY16" fmla="*/ 137452 h 1626634"/>
                  <a:gd name="connsiteX17" fmla="*/ 1478212 w 1479463"/>
                  <a:gd name="connsiteY17" fmla="*/ 762514 h 1626634"/>
                  <a:gd name="connsiteX18" fmla="*/ 1479463 w 1479463"/>
                  <a:gd name="connsiteY18" fmla="*/ 768710 h 1626634"/>
                  <a:gd name="connsiteX19" fmla="*/ 1479463 w 1479463"/>
                  <a:gd name="connsiteY19" fmla="*/ 1533791 h 1626634"/>
                  <a:gd name="connsiteX20" fmla="*/ 1390510 w 1479463"/>
                  <a:gd name="connsiteY20" fmla="*/ 1622744 h 1626634"/>
                  <a:gd name="connsiteX21" fmla="*/ 1308548 w 1479463"/>
                  <a:gd name="connsiteY21" fmla="*/ 1568415 h 1626634"/>
                  <a:gd name="connsiteX22" fmla="*/ 1304358 w 1479463"/>
                  <a:gd name="connsiteY22" fmla="*/ 1547666 h 1626634"/>
                  <a:gd name="connsiteX23" fmla="*/ 1299668 w 1479463"/>
                  <a:gd name="connsiteY23" fmla="*/ 1570898 h 1626634"/>
                  <a:gd name="connsiteX24" fmla="*/ 1134181 w 1479463"/>
                  <a:gd name="connsiteY24" fmla="*/ 1537856 h 1626634"/>
                  <a:gd name="connsiteX25" fmla="*/ 1133120 w 1479463"/>
                  <a:gd name="connsiteY25" fmla="*/ 505952 h 1626634"/>
                  <a:gd name="connsiteX26" fmla="*/ 1118894 w 1479463"/>
                  <a:gd name="connsiteY26" fmla="*/ 539715 h 1626634"/>
                  <a:gd name="connsiteX27" fmla="*/ 1085523 w 1479463"/>
                  <a:gd name="connsiteY27" fmla="*/ 580161 h 1626634"/>
                  <a:gd name="connsiteX28" fmla="*/ 669031 w 1479463"/>
                  <a:gd name="connsiteY28" fmla="*/ 663458 h 1626634"/>
                  <a:gd name="connsiteX29" fmla="*/ 651128 w 1479463"/>
                  <a:gd name="connsiteY29" fmla="*/ 655601 h 1626634"/>
                  <a:gd name="connsiteX30" fmla="*/ 643389 w 1479463"/>
                  <a:gd name="connsiteY30" fmla="*/ 646018 h 1626634"/>
                  <a:gd name="connsiteX31" fmla="*/ 597897 w 1479463"/>
                  <a:gd name="connsiteY31" fmla="*/ 640429 h 1626634"/>
                  <a:gd name="connsiteX32" fmla="*/ 380218 w 1479463"/>
                  <a:gd name="connsiteY32" fmla="*/ 564632 h 1626634"/>
                  <a:gd name="connsiteX33" fmla="*/ 346847 w 1479463"/>
                  <a:gd name="connsiteY33" fmla="*/ 524186 h 1626634"/>
                  <a:gd name="connsiteX34" fmla="*/ 336042 w 1479463"/>
                  <a:gd name="connsiteY34" fmla="*/ 498543 h 1626634"/>
                  <a:gd name="connsiteX35" fmla="*/ 332652 w 1479463"/>
                  <a:gd name="connsiteY35" fmla="*/ 607066 h 1626634"/>
                  <a:gd name="connsiteX36" fmla="*/ 372506 w 1479463"/>
                  <a:gd name="connsiteY36" fmla="*/ 779882 h 1626634"/>
                  <a:gd name="connsiteX37" fmla="*/ 417468 w 1479463"/>
                  <a:gd name="connsiteY37" fmla="*/ 1050438 h 1626634"/>
                  <a:gd name="connsiteX38" fmla="*/ 342286 w 1479463"/>
                  <a:gd name="connsiteY38" fmla="*/ 1556753 h 1626634"/>
                  <a:gd name="connsiteX39" fmla="*/ 192614 w 1479463"/>
                  <a:gd name="connsiteY39" fmla="*/ 1576317 h 1626634"/>
                  <a:gd name="connsiteX40" fmla="*/ 0 w 1479463"/>
                  <a:gd name="connsiteY40" fmla="*/ 1549098 h 1626634"/>
                  <a:gd name="connsiteX41" fmla="*/ 0 w 1479463"/>
                  <a:gd name="connsiteY41" fmla="*/ 135300 h 1626634"/>
                  <a:gd name="connsiteX42" fmla="*/ 135090 w 1479463"/>
                  <a:gd name="connsiteY42"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01913 w 1479463"/>
                  <a:gd name="connsiteY8" fmla="*/ 490969 h 1626634"/>
                  <a:gd name="connsiteX9" fmla="*/ 850247 w 1479463"/>
                  <a:gd name="connsiteY9" fmla="*/ 484875 h 1626634"/>
                  <a:gd name="connsiteX10" fmla="*/ 978424 w 1479463"/>
                  <a:gd name="connsiteY10" fmla="*/ 429430 h 1626634"/>
                  <a:gd name="connsiteX11" fmla="*/ 1184687 w 1479463"/>
                  <a:gd name="connsiteY11" fmla="*/ 32773 h 1626634"/>
                  <a:gd name="connsiteX12" fmla="*/ 1268210 w 1479463"/>
                  <a:gd name="connsiteY12" fmla="*/ 2362 h 1626634"/>
                  <a:gd name="connsiteX13" fmla="*/ 1306206 w 1479463"/>
                  <a:gd name="connsiteY13" fmla="*/ 282 h 1626634"/>
                  <a:gd name="connsiteX14" fmla="*/ 1343122 w 1479463"/>
                  <a:gd name="connsiteY14" fmla="*/ 2362 h 1626634"/>
                  <a:gd name="connsiteX15" fmla="*/ 1478212 w 1479463"/>
                  <a:gd name="connsiteY15" fmla="*/ 137452 h 1626634"/>
                  <a:gd name="connsiteX16" fmla="*/ 1478212 w 1479463"/>
                  <a:gd name="connsiteY16" fmla="*/ 762514 h 1626634"/>
                  <a:gd name="connsiteX17" fmla="*/ 1479463 w 1479463"/>
                  <a:gd name="connsiteY17" fmla="*/ 768710 h 1626634"/>
                  <a:gd name="connsiteX18" fmla="*/ 1479463 w 1479463"/>
                  <a:gd name="connsiteY18" fmla="*/ 1533791 h 1626634"/>
                  <a:gd name="connsiteX19" fmla="*/ 1390510 w 1479463"/>
                  <a:gd name="connsiteY19" fmla="*/ 1622744 h 1626634"/>
                  <a:gd name="connsiteX20" fmla="*/ 1308548 w 1479463"/>
                  <a:gd name="connsiteY20" fmla="*/ 1568415 h 1626634"/>
                  <a:gd name="connsiteX21" fmla="*/ 1304358 w 1479463"/>
                  <a:gd name="connsiteY21" fmla="*/ 1547666 h 1626634"/>
                  <a:gd name="connsiteX22" fmla="*/ 1299668 w 1479463"/>
                  <a:gd name="connsiteY22" fmla="*/ 1570898 h 1626634"/>
                  <a:gd name="connsiteX23" fmla="*/ 1134181 w 1479463"/>
                  <a:gd name="connsiteY23" fmla="*/ 1537856 h 1626634"/>
                  <a:gd name="connsiteX24" fmla="*/ 1133120 w 1479463"/>
                  <a:gd name="connsiteY24" fmla="*/ 505952 h 1626634"/>
                  <a:gd name="connsiteX25" fmla="*/ 1118894 w 1479463"/>
                  <a:gd name="connsiteY25" fmla="*/ 539715 h 1626634"/>
                  <a:gd name="connsiteX26" fmla="*/ 1085523 w 1479463"/>
                  <a:gd name="connsiteY26" fmla="*/ 580161 h 1626634"/>
                  <a:gd name="connsiteX27" fmla="*/ 669031 w 1479463"/>
                  <a:gd name="connsiteY27" fmla="*/ 663458 h 1626634"/>
                  <a:gd name="connsiteX28" fmla="*/ 651128 w 1479463"/>
                  <a:gd name="connsiteY28" fmla="*/ 655601 h 1626634"/>
                  <a:gd name="connsiteX29" fmla="*/ 643389 w 1479463"/>
                  <a:gd name="connsiteY29" fmla="*/ 646018 h 1626634"/>
                  <a:gd name="connsiteX30" fmla="*/ 597897 w 1479463"/>
                  <a:gd name="connsiteY30" fmla="*/ 640429 h 1626634"/>
                  <a:gd name="connsiteX31" fmla="*/ 380218 w 1479463"/>
                  <a:gd name="connsiteY31" fmla="*/ 564632 h 1626634"/>
                  <a:gd name="connsiteX32" fmla="*/ 346847 w 1479463"/>
                  <a:gd name="connsiteY32" fmla="*/ 524186 h 1626634"/>
                  <a:gd name="connsiteX33" fmla="*/ 336042 w 1479463"/>
                  <a:gd name="connsiteY33" fmla="*/ 498543 h 1626634"/>
                  <a:gd name="connsiteX34" fmla="*/ 332652 w 1479463"/>
                  <a:gd name="connsiteY34" fmla="*/ 607066 h 1626634"/>
                  <a:gd name="connsiteX35" fmla="*/ 372506 w 1479463"/>
                  <a:gd name="connsiteY35" fmla="*/ 779882 h 1626634"/>
                  <a:gd name="connsiteX36" fmla="*/ 417468 w 1479463"/>
                  <a:gd name="connsiteY36" fmla="*/ 1050438 h 1626634"/>
                  <a:gd name="connsiteX37" fmla="*/ 342286 w 1479463"/>
                  <a:gd name="connsiteY37" fmla="*/ 1556753 h 1626634"/>
                  <a:gd name="connsiteX38" fmla="*/ 192614 w 1479463"/>
                  <a:gd name="connsiteY38" fmla="*/ 1576317 h 1626634"/>
                  <a:gd name="connsiteX39" fmla="*/ 0 w 1479463"/>
                  <a:gd name="connsiteY39" fmla="*/ 1549098 h 1626634"/>
                  <a:gd name="connsiteX40" fmla="*/ 0 w 1479463"/>
                  <a:gd name="connsiteY40" fmla="*/ 135300 h 1626634"/>
                  <a:gd name="connsiteX41" fmla="*/ 135090 w 1479463"/>
                  <a:gd name="connsiteY41"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1085523 w 1479463"/>
                  <a:gd name="connsiteY25" fmla="*/ 580161 h 1626634"/>
                  <a:gd name="connsiteX26" fmla="*/ 669031 w 1479463"/>
                  <a:gd name="connsiteY26" fmla="*/ 663458 h 1626634"/>
                  <a:gd name="connsiteX27" fmla="*/ 651128 w 1479463"/>
                  <a:gd name="connsiteY27" fmla="*/ 655601 h 1626634"/>
                  <a:gd name="connsiteX28" fmla="*/ 643389 w 1479463"/>
                  <a:gd name="connsiteY28" fmla="*/ 646018 h 1626634"/>
                  <a:gd name="connsiteX29" fmla="*/ 597897 w 1479463"/>
                  <a:gd name="connsiteY29" fmla="*/ 640429 h 1626634"/>
                  <a:gd name="connsiteX30" fmla="*/ 380218 w 1479463"/>
                  <a:gd name="connsiteY30" fmla="*/ 564632 h 1626634"/>
                  <a:gd name="connsiteX31" fmla="*/ 346847 w 1479463"/>
                  <a:gd name="connsiteY31" fmla="*/ 524186 h 1626634"/>
                  <a:gd name="connsiteX32" fmla="*/ 336042 w 1479463"/>
                  <a:gd name="connsiteY32" fmla="*/ 498543 h 1626634"/>
                  <a:gd name="connsiteX33" fmla="*/ 332652 w 1479463"/>
                  <a:gd name="connsiteY33" fmla="*/ 607066 h 1626634"/>
                  <a:gd name="connsiteX34" fmla="*/ 372506 w 1479463"/>
                  <a:gd name="connsiteY34" fmla="*/ 779882 h 1626634"/>
                  <a:gd name="connsiteX35" fmla="*/ 417468 w 1479463"/>
                  <a:gd name="connsiteY35" fmla="*/ 1050438 h 1626634"/>
                  <a:gd name="connsiteX36" fmla="*/ 342286 w 1479463"/>
                  <a:gd name="connsiteY36" fmla="*/ 1556753 h 1626634"/>
                  <a:gd name="connsiteX37" fmla="*/ 192614 w 1479463"/>
                  <a:gd name="connsiteY37" fmla="*/ 1576317 h 1626634"/>
                  <a:gd name="connsiteX38" fmla="*/ 0 w 1479463"/>
                  <a:gd name="connsiteY38" fmla="*/ 1549098 h 1626634"/>
                  <a:gd name="connsiteX39" fmla="*/ 0 w 1479463"/>
                  <a:gd name="connsiteY39" fmla="*/ 135300 h 1626634"/>
                  <a:gd name="connsiteX40" fmla="*/ 135090 w 1479463"/>
                  <a:gd name="connsiteY40"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1085523 w 1479463"/>
                  <a:gd name="connsiteY25" fmla="*/ 580161 h 1626634"/>
                  <a:gd name="connsiteX26" fmla="*/ 669031 w 1479463"/>
                  <a:gd name="connsiteY26" fmla="*/ 663458 h 1626634"/>
                  <a:gd name="connsiteX27" fmla="*/ 643389 w 1479463"/>
                  <a:gd name="connsiteY27" fmla="*/ 646018 h 1626634"/>
                  <a:gd name="connsiteX28" fmla="*/ 597897 w 1479463"/>
                  <a:gd name="connsiteY28" fmla="*/ 640429 h 1626634"/>
                  <a:gd name="connsiteX29" fmla="*/ 380218 w 1479463"/>
                  <a:gd name="connsiteY29" fmla="*/ 564632 h 1626634"/>
                  <a:gd name="connsiteX30" fmla="*/ 346847 w 1479463"/>
                  <a:gd name="connsiteY30" fmla="*/ 524186 h 1626634"/>
                  <a:gd name="connsiteX31" fmla="*/ 336042 w 1479463"/>
                  <a:gd name="connsiteY31" fmla="*/ 498543 h 1626634"/>
                  <a:gd name="connsiteX32" fmla="*/ 332652 w 1479463"/>
                  <a:gd name="connsiteY32" fmla="*/ 607066 h 1626634"/>
                  <a:gd name="connsiteX33" fmla="*/ 372506 w 1479463"/>
                  <a:gd name="connsiteY33" fmla="*/ 779882 h 1626634"/>
                  <a:gd name="connsiteX34" fmla="*/ 417468 w 1479463"/>
                  <a:gd name="connsiteY34" fmla="*/ 1050438 h 1626634"/>
                  <a:gd name="connsiteX35" fmla="*/ 342286 w 1479463"/>
                  <a:gd name="connsiteY35" fmla="*/ 1556753 h 1626634"/>
                  <a:gd name="connsiteX36" fmla="*/ 192614 w 1479463"/>
                  <a:gd name="connsiteY36" fmla="*/ 1576317 h 1626634"/>
                  <a:gd name="connsiteX37" fmla="*/ 0 w 1479463"/>
                  <a:gd name="connsiteY37" fmla="*/ 1549098 h 1626634"/>
                  <a:gd name="connsiteX38" fmla="*/ 0 w 1479463"/>
                  <a:gd name="connsiteY38" fmla="*/ 135300 h 1626634"/>
                  <a:gd name="connsiteX39" fmla="*/ 135090 w 1479463"/>
                  <a:gd name="connsiteY39"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1085523 w 1479463"/>
                  <a:gd name="connsiteY25" fmla="*/ 580161 h 1626634"/>
                  <a:gd name="connsiteX26" fmla="*/ 669031 w 1479463"/>
                  <a:gd name="connsiteY26" fmla="*/ 663458 h 1626634"/>
                  <a:gd name="connsiteX27" fmla="*/ 597897 w 1479463"/>
                  <a:gd name="connsiteY27" fmla="*/ 640429 h 1626634"/>
                  <a:gd name="connsiteX28" fmla="*/ 380218 w 1479463"/>
                  <a:gd name="connsiteY28" fmla="*/ 564632 h 1626634"/>
                  <a:gd name="connsiteX29" fmla="*/ 346847 w 1479463"/>
                  <a:gd name="connsiteY29" fmla="*/ 524186 h 1626634"/>
                  <a:gd name="connsiteX30" fmla="*/ 336042 w 1479463"/>
                  <a:gd name="connsiteY30" fmla="*/ 498543 h 1626634"/>
                  <a:gd name="connsiteX31" fmla="*/ 332652 w 1479463"/>
                  <a:gd name="connsiteY31" fmla="*/ 607066 h 1626634"/>
                  <a:gd name="connsiteX32" fmla="*/ 372506 w 1479463"/>
                  <a:gd name="connsiteY32" fmla="*/ 779882 h 1626634"/>
                  <a:gd name="connsiteX33" fmla="*/ 417468 w 1479463"/>
                  <a:gd name="connsiteY33" fmla="*/ 1050438 h 1626634"/>
                  <a:gd name="connsiteX34" fmla="*/ 342286 w 1479463"/>
                  <a:gd name="connsiteY34" fmla="*/ 1556753 h 1626634"/>
                  <a:gd name="connsiteX35" fmla="*/ 192614 w 1479463"/>
                  <a:gd name="connsiteY35" fmla="*/ 1576317 h 1626634"/>
                  <a:gd name="connsiteX36" fmla="*/ 0 w 1479463"/>
                  <a:gd name="connsiteY36" fmla="*/ 1549098 h 1626634"/>
                  <a:gd name="connsiteX37" fmla="*/ 0 w 1479463"/>
                  <a:gd name="connsiteY37" fmla="*/ 135300 h 1626634"/>
                  <a:gd name="connsiteX38" fmla="*/ 135090 w 1479463"/>
                  <a:gd name="connsiteY38"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1085523 w 1479463"/>
                  <a:gd name="connsiteY25" fmla="*/ 580161 h 1626634"/>
                  <a:gd name="connsiteX26" fmla="*/ 669031 w 1479463"/>
                  <a:gd name="connsiteY26" fmla="*/ 663458 h 1626634"/>
                  <a:gd name="connsiteX27" fmla="*/ 597897 w 1479463"/>
                  <a:gd name="connsiteY27" fmla="*/ 640429 h 1626634"/>
                  <a:gd name="connsiteX28" fmla="*/ 380218 w 1479463"/>
                  <a:gd name="connsiteY28" fmla="*/ 564632 h 1626634"/>
                  <a:gd name="connsiteX29" fmla="*/ 346847 w 1479463"/>
                  <a:gd name="connsiteY29" fmla="*/ 524186 h 1626634"/>
                  <a:gd name="connsiteX30" fmla="*/ 336042 w 1479463"/>
                  <a:gd name="connsiteY30" fmla="*/ 498543 h 1626634"/>
                  <a:gd name="connsiteX31" fmla="*/ 332652 w 1479463"/>
                  <a:gd name="connsiteY31" fmla="*/ 607066 h 1626634"/>
                  <a:gd name="connsiteX32" fmla="*/ 372506 w 1479463"/>
                  <a:gd name="connsiteY32" fmla="*/ 779882 h 1626634"/>
                  <a:gd name="connsiteX33" fmla="*/ 417468 w 1479463"/>
                  <a:gd name="connsiteY33" fmla="*/ 1050438 h 1626634"/>
                  <a:gd name="connsiteX34" fmla="*/ 342286 w 1479463"/>
                  <a:gd name="connsiteY34" fmla="*/ 1556753 h 1626634"/>
                  <a:gd name="connsiteX35" fmla="*/ 192614 w 1479463"/>
                  <a:gd name="connsiteY35" fmla="*/ 1576317 h 1626634"/>
                  <a:gd name="connsiteX36" fmla="*/ 0 w 1479463"/>
                  <a:gd name="connsiteY36" fmla="*/ 1549098 h 1626634"/>
                  <a:gd name="connsiteX37" fmla="*/ 0 w 1479463"/>
                  <a:gd name="connsiteY37" fmla="*/ 135300 h 1626634"/>
                  <a:gd name="connsiteX38" fmla="*/ 135090 w 1479463"/>
                  <a:gd name="connsiteY38"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1085523 w 1479463"/>
                  <a:gd name="connsiteY25" fmla="*/ 580161 h 1626634"/>
                  <a:gd name="connsiteX26" fmla="*/ 669031 w 1479463"/>
                  <a:gd name="connsiteY26" fmla="*/ 663458 h 1626634"/>
                  <a:gd name="connsiteX27" fmla="*/ 597897 w 1479463"/>
                  <a:gd name="connsiteY27" fmla="*/ 640429 h 1626634"/>
                  <a:gd name="connsiteX28" fmla="*/ 380218 w 1479463"/>
                  <a:gd name="connsiteY28" fmla="*/ 564632 h 1626634"/>
                  <a:gd name="connsiteX29" fmla="*/ 346847 w 1479463"/>
                  <a:gd name="connsiteY29" fmla="*/ 524186 h 1626634"/>
                  <a:gd name="connsiteX30" fmla="*/ 336042 w 1479463"/>
                  <a:gd name="connsiteY30" fmla="*/ 498543 h 1626634"/>
                  <a:gd name="connsiteX31" fmla="*/ 332652 w 1479463"/>
                  <a:gd name="connsiteY31" fmla="*/ 607066 h 1626634"/>
                  <a:gd name="connsiteX32" fmla="*/ 372506 w 1479463"/>
                  <a:gd name="connsiteY32" fmla="*/ 779882 h 1626634"/>
                  <a:gd name="connsiteX33" fmla="*/ 417468 w 1479463"/>
                  <a:gd name="connsiteY33" fmla="*/ 1050438 h 1626634"/>
                  <a:gd name="connsiteX34" fmla="*/ 342286 w 1479463"/>
                  <a:gd name="connsiteY34" fmla="*/ 1556753 h 1626634"/>
                  <a:gd name="connsiteX35" fmla="*/ 192614 w 1479463"/>
                  <a:gd name="connsiteY35" fmla="*/ 1576317 h 1626634"/>
                  <a:gd name="connsiteX36" fmla="*/ 0 w 1479463"/>
                  <a:gd name="connsiteY36" fmla="*/ 1549098 h 1626634"/>
                  <a:gd name="connsiteX37" fmla="*/ 0 w 1479463"/>
                  <a:gd name="connsiteY37" fmla="*/ 135300 h 1626634"/>
                  <a:gd name="connsiteX38" fmla="*/ 135090 w 1479463"/>
                  <a:gd name="connsiteY38"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69031 w 1479463"/>
                  <a:gd name="connsiteY25" fmla="*/ 663458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69031 w 1479463"/>
                  <a:gd name="connsiteY25" fmla="*/ 663458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4412 w 1479463"/>
                  <a:gd name="connsiteY25" fmla="*/ 652815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8894 w 1479463"/>
                  <a:gd name="connsiteY24" fmla="*/ 539715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5619 w 1479463"/>
                  <a:gd name="connsiteY24" fmla="*/ 538896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5619 w 1479463"/>
                  <a:gd name="connsiteY24" fmla="*/ 538896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5619 w 1479463"/>
                  <a:gd name="connsiteY24" fmla="*/ 538896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2346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792557 w 1479463"/>
                  <a:gd name="connsiteY7" fmla="*/ 488077 h 1626634"/>
                  <a:gd name="connsiteX8" fmla="*/ 850247 w 1479463"/>
                  <a:gd name="connsiteY8" fmla="*/ 484875 h 1626634"/>
                  <a:gd name="connsiteX9" fmla="*/ 978424 w 1479463"/>
                  <a:gd name="connsiteY9" fmla="*/ 429430 h 1626634"/>
                  <a:gd name="connsiteX10" fmla="*/ 1184687 w 1479463"/>
                  <a:gd name="connsiteY10" fmla="*/ 32773 h 1626634"/>
                  <a:gd name="connsiteX11" fmla="*/ 1268210 w 1479463"/>
                  <a:gd name="connsiteY11" fmla="*/ 2362 h 1626634"/>
                  <a:gd name="connsiteX12" fmla="*/ 1306206 w 1479463"/>
                  <a:gd name="connsiteY12" fmla="*/ 282 h 1626634"/>
                  <a:gd name="connsiteX13" fmla="*/ 1343122 w 1479463"/>
                  <a:gd name="connsiteY13" fmla="*/ 2362 h 1626634"/>
                  <a:gd name="connsiteX14" fmla="*/ 1478212 w 1479463"/>
                  <a:gd name="connsiteY14" fmla="*/ 137452 h 1626634"/>
                  <a:gd name="connsiteX15" fmla="*/ 1478212 w 1479463"/>
                  <a:gd name="connsiteY15" fmla="*/ 762514 h 1626634"/>
                  <a:gd name="connsiteX16" fmla="*/ 1479463 w 1479463"/>
                  <a:gd name="connsiteY16" fmla="*/ 768710 h 1626634"/>
                  <a:gd name="connsiteX17" fmla="*/ 1479463 w 1479463"/>
                  <a:gd name="connsiteY17" fmla="*/ 1533791 h 1626634"/>
                  <a:gd name="connsiteX18" fmla="*/ 1390510 w 1479463"/>
                  <a:gd name="connsiteY18" fmla="*/ 1622744 h 1626634"/>
                  <a:gd name="connsiteX19" fmla="*/ 1308548 w 1479463"/>
                  <a:gd name="connsiteY19" fmla="*/ 1568415 h 1626634"/>
                  <a:gd name="connsiteX20" fmla="*/ 1304358 w 1479463"/>
                  <a:gd name="connsiteY20" fmla="*/ 1547666 h 1626634"/>
                  <a:gd name="connsiteX21" fmla="*/ 1299668 w 1479463"/>
                  <a:gd name="connsiteY21" fmla="*/ 1570898 h 1626634"/>
                  <a:gd name="connsiteX22" fmla="*/ 1134181 w 1479463"/>
                  <a:gd name="connsiteY22" fmla="*/ 1537856 h 1626634"/>
                  <a:gd name="connsiteX23" fmla="*/ 1133120 w 1479463"/>
                  <a:gd name="connsiteY23" fmla="*/ 505952 h 1626634"/>
                  <a:gd name="connsiteX24" fmla="*/ 1113163 w 1479463"/>
                  <a:gd name="connsiteY24" fmla="*/ 538077 h 1626634"/>
                  <a:gd name="connsiteX25" fmla="*/ 699324 w 1479463"/>
                  <a:gd name="connsiteY25" fmla="*/ 647084 h 1626634"/>
                  <a:gd name="connsiteX26" fmla="*/ 597897 w 1479463"/>
                  <a:gd name="connsiteY26" fmla="*/ 640429 h 1626634"/>
                  <a:gd name="connsiteX27" fmla="*/ 380218 w 1479463"/>
                  <a:gd name="connsiteY27" fmla="*/ 564632 h 1626634"/>
                  <a:gd name="connsiteX28" fmla="*/ 346847 w 1479463"/>
                  <a:gd name="connsiteY28" fmla="*/ 524186 h 1626634"/>
                  <a:gd name="connsiteX29" fmla="*/ 336042 w 1479463"/>
                  <a:gd name="connsiteY29" fmla="*/ 498543 h 1626634"/>
                  <a:gd name="connsiteX30" fmla="*/ 332652 w 1479463"/>
                  <a:gd name="connsiteY30" fmla="*/ 607066 h 1626634"/>
                  <a:gd name="connsiteX31" fmla="*/ 372506 w 1479463"/>
                  <a:gd name="connsiteY31" fmla="*/ 779882 h 1626634"/>
                  <a:gd name="connsiteX32" fmla="*/ 417468 w 1479463"/>
                  <a:gd name="connsiteY32" fmla="*/ 1050438 h 1626634"/>
                  <a:gd name="connsiteX33" fmla="*/ 342286 w 1479463"/>
                  <a:gd name="connsiteY33" fmla="*/ 1556753 h 1626634"/>
                  <a:gd name="connsiteX34" fmla="*/ 192614 w 1479463"/>
                  <a:gd name="connsiteY34" fmla="*/ 1576317 h 1626634"/>
                  <a:gd name="connsiteX35" fmla="*/ 0 w 1479463"/>
                  <a:gd name="connsiteY35" fmla="*/ 1549098 h 1626634"/>
                  <a:gd name="connsiteX36" fmla="*/ 0 w 1479463"/>
                  <a:gd name="connsiteY36" fmla="*/ 135300 h 1626634"/>
                  <a:gd name="connsiteX37" fmla="*/ 135090 w 1479463"/>
                  <a:gd name="connsiteY37"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850247 w 1479463"/>
                  <a:gd name="connsiteY7" fmla="*/ 484875 h 1626634"/>
                  <a:gd name="connsiteX8" fmla="*/ 978424 w 1479463"/>
                  <a:gd name="connsiteY8" fmla="*/ 429430 h 1626634"/>
                  <a:gd name="connsiteX9" fmla="*/ 1184687 w 1479463"/>
                  <a:gd name="connsiteY9" fmla="*/ 32773 h 1626634"/>
                  <a:gd name="connsiteX10" fmla="*/ 1268210 w 1479463"/>
                  <a:gd name="connsiteY10" fmla="*/ 2362 h 1626634"/>
                  <a:gd name="connsiteX11" fmla="*/ 1306206 w 1479463"/>
                  <a:gd name="connsiteY11" fmla="*/ 282 h 1626634"/>
                  <a:gd name="connsiteX12" fmla="*/ 1343122 w 1479463"/>
                  <a:gd name="connsiteY12" fmla="*/ 2362 h 1626634"/>
                  <a:gd name="connsiteX13" fmla="*/ 1478212 w 1479463"/>
                  <a:gd name="connsiteY13" fmla="*/ 137452 h 1626634"/>
                  <a:gd name="connsiteX14" fmla="*/ 1478212 w 1479463"/>
                  <a:gd name="connsiteY14" fmla="*/ 762514 h 1626634"/>
                  <a:gd name="connsiteX15" fmla="*/ 1479463 w 1479463"/>
                  <a:gd name="connsiteY15" fmla="*/ 768710 h 1626634"/>
                  <a:gd name="connsiteX16" fmla="*/ 1479463 w 1479463"/>
                  <a:gd name="connsiteY16" fmla="*/ 1533791 h 1626634"/>
                  <a:gd name="connsiteX17" fmla="*/ 1390510 w 1479463"/>
                  <a:gd name="connsiteY17" fmla="*/ 1622744 h 1626634"/>
                  <a:gd name="connsiteX18" fmla="*/ 1308548 w 1479463"/>
                  <a:gd name="connsiteY18" fmla="*/ 1568415 h 1626634"/>
                  <a:gd name="connsiteX19" fmla="*/ 1304358 w 1479463"/>
                  <a:gd name="connsiteY19" fmla="*/ 1547666 h 1626634"/>
                  <a:gd name="connsiteX20" fmla="*/ 1299668 w 1479463"/>
                  <a:gd name="connsiteY20" fmla="*/ 1570898 h 1626634"/>
                  <a:gd name="connsiteX21" fmla="*/ 1134181 w 1479463"/>
                  <a:gd name="connsiteY21" fmla="*/ 1537856 h 1626634"/>
                  <a:gd name="connsiteX22" fmla="*/ 1133120 w 1479463"/>
                  <a:gd name="connsiteY22" fmla="*/ 505952 h 1626634"/>
                  <a:gd name="connsiteX23" fmla="*/ 1113163 w 1479463"/>
                  <a:gd name="connsiteY23" fmla="*/ 538077 h 1626634"/>
                  <a:gd name="connsiteX24" fmla="*/ 699324 w 1479463"/>
                  <a:gd name="connsiteY24" fmla="*/ 647084 h 1626634"/>
                  <a:gd name="connsiteX25" fmla="*/ 597897 w 1479463"/>
                  <a:gd name="connsiteY25" fmla="*/ 640429 h 1626634"/>
                  <a:gd name="connsiteX26" fmla="*/ 380218 w 1479463"/>
                  <a:gd name="connsiteY26" fmla="*/ 564632 h 1626634"/>
                  <a:gd name="connsiteX27" fmla="*/ 346847 w 1479463"/>
                  <a:gd name="connsiteY27" fmla="*/ 524186 h 1626634"/>
                  <a:gd name="connsiteX28" fmla="*/ 336042 w 1479463"/>
                  <a:gd name="connsiteY28" fmla="*/ 498543 h 1626634"/>
                  <a:gd name="connsiteX29" fmla="*/ 332652 w 1479463"/>
                  <a:gd name="connsiteY29" fmla="*/ 607066 h 1626634"/>
                  <a:gd name="connsiteX30" fmla="*/ 372506 w 1479463"/>
                  <a:gd name="connsiteY30" fmla="*/ 779882 h 1626634"/>
                  <a:gd name="connsiteX31" fmla="*/ 417468 w 1479463"/>
                  <a:gd name="connsiteY31" fmla="*/ 1050438 h 1626634"/>
                  <a:gd name="connsiteX32" fmla="*/ 342286 w 1479463"/>
                  <a:gd name="connsiteY32" fmla="*/ 1556753 h 1626634"/>
                  <a:gd name="connsiteX33" fmla="*/ 192614 w 1479463"/>
                  <a:gd name="connsiteY33" fmla="*/ 1576317 h 1626634"/>
                  <a:gd name="connsiteX34" fmla="*/ 0 w 1479463"/>
                  <a:gd name="connsiteY34" fmla="*/ 1549098 h 1626634"/>
                  <a:gd name="connsiteX35" fmla="*/ 0 w 1479463"/>
                  <a:gd name="connsiteY35" fmla="*/ 135300 h 1626634"/>
                  <a:gd name="connsiteX36" fmla="*/ 135090 w 1479463"/>
                  <a:gd name="connsiteY36"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850247 w 1479463"/>
                  <a:gd name="connsiteY7" fmla="*/ 484875 h 1626634"/>
                  <a:gd name="connsiteX8" fmla="*/ 978424 w 1479463"/>
                  <a:gd name="connsiteY8" fmla="*/ 429430 h 1626634"/>
                  <a:gd name="connsiteX9" fmla="*/ 1184687 w 1479463"/>
                  <a:gd name="connsiteY9" fmla="*/ 32773 h 1626634"/>
                  <a:gd name="connsiteX10" fmla="*/ 1268210 w 1479463"/>
                  <a:gd name="connsiteY10" fmla="*/ 2362 h 1626634"/>
                  <a:gd name="connsiteX11" fmla="*/ 1306206 w 1479463"/>
                  <a:gd name="connsiteY11" fmla="*/ 282 h 1626634"/>
                  <a:gd name="connsiteX12" fmla="*/ 1343122 w 1479463"/>
                  <a:gd name="connsiteY12" fmla="*/ 2362 h 1626634"/>
                  <a:gd name="connsiteX13" fmla="*/ 1478212 w 1479463"/>
                  <a:gd name="connsiteY13" fmla="*/ 137452 h 1626634"/>
                  <a:gd name="connsiteX14" fmla="*/ 1478212 w 1479463"/>
                  <a:gd name="connsiteY14" fmla="*/ 762514 h 1626634"/>
                  <a:gd name="connsiteX15" fmla="*/ 1479463 w 1479463"/>
                  <a:gd name="connsiteY15" fmla="*/ 768710 h 1626634"/>
                  <a:gd name="connsiteX16" fmla="*/ 1479463 w 1479463"/>
                  <a:gd name="connsiteY16" fmla="*/ 1533791 h 1626634"/>
                  <a:gd name="connsiteX17" fmla="*/ 1390510 w 1479463"/>
                  <a:gd name="connsiteY17" fmla="*/ 1622744 h 1626634"/>
                  <a:gd name="connsiteX18" fmla="*/ 1308548 w 1479463"/>
                  <a:gd name="connsiteY18" fmla="*/ 1568415 h 1626634"/>
                  <a:gd name="connsiteX19" fmla="*/ 1304358 w 1479463"/>
                  <a:gd name="connsiteY19" fmla="*/ 1547666 h 1626634"/>
                  <a:gd name="connsiteX20" fmla="*/ 1299668 w 1479463"/>
                  <a:gd name="connsiteY20" fmla="*/ 1570898 h 1626634"/>
                  <a:gd name="connsiteX21" fmla="*/ 1134181 w 1479463"/>
                  <a:gd name="connsiteY21" fmla="*/ 1537856 h 1626634"/>
                  <a:gd name="connsiteX22" fmla="*/ 1133120 w 1479463"/>
                  <a:gd name="connsiteY22" fmla="*/ 505952 h 1626634"/>
                  <a:gd name="connsiteX23" fmla="*/ 1113163 w 1479463"/>
                  <a:gd name="connsiteY23" fmla="*/ 538077 h 1626634"/>
                  <a:gd name="connsiteX24" fmla="*/ 699324 w 1479463"/>
                  <a:gd name="connsiteY24" fmla="*/ 647084 h 1626634"/>
                  <a:gd name="connsiteX25" fmla="*/ 597897 w 1479463"/>
                  <a:gd name="connsiteY25" fmla="*/ 640429 h 1626634"/>
                  <a:gd name="connsiteX26" fmla="*/ 380218 w 1479463"/>
                  <a:gd name="connsiteY26" fmla="*/ 564632 h 1626634"/>
                  <a:gd name="connsiteX27" fmla="*/ 346847 w 1479463"/>
                  <a:gd name="connsiteY27" fmla="*/ 524186 h 1626634"/>
                  <a:gd name="connsiteX28" fmla="*/ 336042 w 1479463"/>
                  <a:gd name="connsiteY28" fmla="*/ 498543 h 1626634"/>
                  <a:gd name="connsiteX29" fmla="*/ 332652 w 1479463"/>
                  <a:gd name="connsiteY29" fmla="*/ 607066 h 1626634"/>
                  <a:gd name="connsiteX30" fmla="*/ 372506 w 1479463"/>
                  <a:gd name="connsiteY30" fmla="*/ 779882 h 1626634"/>
                  <a:gd name="connsiteX31" fmla="*/ 417468 w 1479463"/>
                  <a:gd name="connsiteY31" fmla="*/ 1050438 h 1626634"/>
                  <a:gd name="connsiteX32" fmla="*/ 342286 w 1479463"/>
                  <a:gd name="connsiteY32" fmla="*/ 1556753 h 1626634"/>
                  <a:gd name="connsiteX33" fmla="*/ 192614 w 1479463"/>
                  <a:gd name="connsiteY33" fmla="*/ 1576317 h 1626634"/>
                  <a:gd name="connsiteX34" fmla="*/ 0 w 1479463"/>
                  <a:gd name="connsiteY34" fmla="*/ 1549098 h 1626634"/>
                  <a:gd name="connsiteX35" fmla="*/ 0 w 1479463"/>
                  <a:gd name="connsiteY35" fmla="*/ 135300 h 1626634"/>
                  <a:gd name="connsiteX36" fmla="*/ 135090 w 1479463"/>
                  <a:gd name="connsiteY36" fmla="*/ 211 h 1626634"/>
                  <a:gd name="connsiteX0" fmla="*/ 173117 w 1479463"/>
                  <a:gd name="connsiteY0" fmla="*/ 826348 h 1626634"/>
                  <a:gd name="connsiteX1" fmla="*/ 169242 w 1479463"/>
                  <a:gd name="connsiteY1" fmla="*/ 831870 h 1626634"/>
                  <a:gd name="connsiteX2" fmla="*/ 169750 w 1479463"/>
                  <a:gd name="connsiteY2" fmla="*/ 1440337 h 1626634"/>
                  <a:gd name="connsiteX3" fmla="*/ 261138 w 1479463"/>
                  <a:gd name="connsiteY3" fmla="*/ 1177298 h 1626634"/>
                  <a:gd name="connsiteX4" fmla="*/ 173117 w 1479463"/>
                  <a:gd name="connsiteY4" fmla="*/ 826348 h 1626634"/>
                  <a:gd name="connsiteX5" fmla="*/ 135090 w 1479463"/>
                  <a:gd name="connsiteY5" fmla="*/ 211 h 1626634"/>
                  <a:gd name="connsiteX6" fmla="*/ 480414 w 1479463"/>
                  <a:gd name="connsiteY6" fmla="*/ 413902 h 1626634"/>
                  <a:gd name="connsiteX7" fmla="*/ 850247 w 1479463"/>
                  <a:gd name="connsiteY7" fmla="*/ 484875 h 1626634"/>
                  <a:gd name="connsiteX8" fmla="*/ 978424 w 1479463"/>
                  <a:gd name="connsiteY8" fmla="*/ 429430 h 1626634"/>
                  <a:gd name="connsiteX9" fmla="*/ 1184687 w 1479463"/>
                  <a:gd name="connsiteY9" fmla="*/ 32773 h 1626634"/>
                  <a:gd name="connsiteX10" fmla="*/ 1268210 w 1479463"/>
                  <a:gd name="connsiteY10" fmla="*/ 2362 h 1626634"/>
                  <a:gd name="connsiteX11" fmla="*/ 1306206 w 1479463"/>
                  <a:gd name="connsiteY11" fmla="*/ 282 h 1626634"/>
                  <a:gd name="connsiteX12" fmla="*/ 1343122 w 1479463"/>
                  <a:gd name="connsiteY12" fmla="*/ 2362 h 1626634"/>
                  <a:gd name="connsiteX13" fmla="*/ 1478212 w 1479463"/>
                  <a:gd name="connsiteY13" fmla="*/ 137452 h 1626634"/>
                  <a:gd name="connsiteX14" fmla="*/ 1478212 w 1479463"/>
                  <a:gd name="connsiteY14" fmla="*/ 762514 h 1626634"/>
                  <a:gd name="connsiteX15" fmla="*/ 1479463 w 1479463"/>
                  <a:gd name="connsiteY15" fmla="*/ 768710 h 1626634"/>
                  <a:gd name="connsiteX16" fmla="*/ 1479463 w 1479463"/>
                  <a:gd name="connsiteY16" fmla="*/ 1533791 h 1626634"/>
                  <a:gd name="connsiteX17" fmla="*/ 1390510 w 1479463"/>
                  <a:gd name="connsiteY17" fmla="*/ 1622744 h 1626634"/>
                  <a:gd name="connsiteX18" fmla="*/ 1308548 w 1479463"/>
                  <a:gd name="connsiteY18" fmla="*/ 1568415 h 1626634"/>
                  <a:gd name="connsiteX19" fmla="*/ 1304358 w 1479463"/>
                  <a:gd name="connsiteY19" fmla="*/ 1547666 h 1626634"/>
                  <a:gd name="connsiteX20" fmla="*/ 1299668 w 1479463"/>
                  <a:gd name="connsiteY20" fmla="*/ 1570898 h 1626634"/>
                  <a:gd name="connsiteX21" fmla="*/ 1134181 w 1479463"/>
                  <a:gd name="connsiteY21" fmla="*/ 1537856 h 1626634"/>
                  <a:gd name="connsiteX22" fmla="*/ 1133120 w 1479463"/>
                  <a:gd name="connsiteY22" fmla="*/ 505952 h 1626634"/>
                  <a:gd name="connsiteX23" fmla="*/ 1113163 w 1479463"/>
                  <a:gd name="connsiteY23" fmla="*/ 538077 h 1626634"/>
                  <a:gd name="connsiteX24" fmla="*/ 699324 w 1479463"/>
                  <a:gd name="connsiteY24" fmla="*/ 647084 h 1626634"/>
                  <a:gd name="connsiteX25" fmla="*/ 597897 w 1479463"/>
                  <a:gd name="connsiteY25" fmla="*/ 640429 h 1626634"/>
                  <a:gd name="connsiteX26" fmla="*/ 380218 w 1479463"/>
                  <a:gd name="connsiteY26" fmla="*/ 564632 h 1626634"/>
                  <a:gd name="connsiteX27" fmla="*/ 346847 w 1479463"/>
                  <a:gd name="connsiteY27" fmla="*/ 524186 h 1626634"/>
                  <a:gd name="connsiteX28" fmla="*/ 336042 w 1479463"/>
                  <a:gd name="connsiteY28" fmla="*/ 498543 h 1626634"/>
                  <a:gd name="connsiteX29" fmla="*/ 332652 w 1479463"/>
                  <a:gd name="connsiteY29" fmla="*/ 607066 h 1626634"/>
                  <a:gd name="connsiteX30" fmla="*/ 372506 w 1479463"/>
                  <a:gd name="connsiteY30" fmla="*/ 779882 h 1626634"/>
                  <a:gd name="connsiteX31" fmla="*/ 417468 w 1479463"/>
                  <a:gd name="connsiteY31" fmla="*/ 1050438 h 1626634"/>
                  <a:gd name="connsiteX32" fmla="*/ 342286 w 1479463"/>
                  <a:gd name="connsiteY32" fmla="*/ 1556753 h 1626634"/>
                  <a:gd name="connsiteX33" fmla="*/ 192614 w 1479463"/>
                  <a:gd name="connsiteY33" fmla="*/ 1576317 h 1626634"/>
                  <a:gd name="connsiteX34" fmla="*/ 0 w 1479463"/>
                  <a:gd name="connsiteY34" fmla="*/ 1549098 h 1626634"/>
                  <a:gd name="connsiteX35" fmla="*/ 0 w 1479463"/>
                  <a:gd name="connsiteY35" fmla="*/ 135300 h 1626634"/>
                  <a:gd name="connsiteX36" fmla="*/ 135090 w 1479463"/>
                  <a:gd name="connsiteY36" fmla="*/ 211 h 16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79463" h="1626634">
                    <a:moveTo>
                      <a:pt x="173117" y="826348"/>
                    </a:moveTo>
                    <a:cubicBezTo>
                      <a:pt x="171620" y="826925"/>
                      <a:pt x="170317" y="828721"/>
                      <a:pt x="169242" y="831870"/>
                    </a:cubicBezTo>
                    <a:cubicBezTo>
                      <a:pt x="159830" y="874092"/>
                      <a:pt x="164133" y="1400224"/>
                      <a:pt x="169750" y="1440337"/>
                    </a:cubicBezTo>
                    <a:cubicBezTo>
                      <a:pt x="175367" y="1480449"/>
                      <a:pt x="260463" y="1277092"/>
                      <a:pt x="261138" y="1177298"/>
                    </a:cubicBezTo>
                    <a:cubicBezTo>
                      <a:pt x="261772" y="1083561"/>
                      <a:pt x="195574" y="817703"/>
                      <a:pt x="173117" y="826348"/>
                    </a:cubicBezTo>
                    <a:close/>
                    <a:moveTo>
                      <a:pt x="135090" y="211"/>
                    </a:moveTo>
                    <a:cubicBezTo>
                      <a:pt x="400912" y="-3401"/>
                      <a:pt x="350577" y="306107"/>
                      <a:pt x="480414" y="413902"/>
                    </a:cubicBezTo>
                    <a:cubicBezTo>
                      <a:pt x="610251" y="521697"/>
                      <a:pt x="767245" y="492112"/>
                      <a:pt x="850247" y="484875"/>
                    </a:cubicBezTo>
                    <a:cubicBezTo>
                      <a:pt x="898622" y="475319"/>
                      <a:pt x="946195" y="458932"/>
                      <a:pt x="978424" y="429430"/>
                    </a:cubicBezTo>
                    <a:cubicBezTo>
                      <a:pt x="1064367" y="350760"/>
                      <a:pt x="1036619" y="132899"/>
                      <a:pt x="1184687" y="32773"/>
                    </a:cubicBezTo>
                    <a:cubicBezTo>
                      <a:pt x="1208069" y="16961"/>
                      <a:pt x="1241804" y="7431"/>
                      <a:pt x="1268210" y="2362"/>
                    </a:cubicBezTo>
                    <a:cubicBezTo>
                      <a:pt x="1281413" y="-172"/>
                      <a:pt x="1293899" y="-292"/>
                      <a:pt x="1306206" y="282"/>
                    </a:cubicBezTo>
                    <a:cubicBezTo>
                      <a:pt x="1318513" y="855"/>
                      <a:pt x="1330639" y="2122"/>
                      <a:pt x="1343122" y="2362"/>
                    </a:cubicBezTo>
                    <a:cubicBezTo>
                      <a:pt x="1414963" y="3747"/>
                      <a:pt x="1478212" y="62844"/>
                      <a:pt x="1478212" y="137452"/>
                    </a:cubicBezTo>
                    <a:lnTo>
                      <a:pt x="1478212" y="762514"/>
                    </a:lnTo>
                    <a:lnTo>
                      <a:pt x="1479463" y="768710"/>
                    </a:lnTo>
                    <a:lnTo>
                      <a:pt x="1479463" y="1533791"/>
                    </a:lnTo>
                    <a:cubicBezTo>
                      <a:pt x="1479463" y="1582918"/>
                      <a:pt x="1439637" y="1622744"/>
                      <a:pt x="1390510" y="1622744"/>
                    </a:cubicBezTo>
                    <a:cubicBezTo>
                      <a:pt x="1353665" y="1622744"/>
                      <a:pt x="1322051" y="1600342"/>
                      <a:pt x="1308548" y="1568415"/>
                    </a:cubicBezTo>
                    <a:lnTo>
                      <a:pt x="1304358" y="1547666"/>
                    </a:lnTo>
                    <a:lnTo>
                      <a:pt x="1299668" y="1570898"/>
                    </a:lnTo>
                    <a:cubicBezTo>
                      <a:pt x="1293315" y="1629798"/>
                      <a:pt x="1145430" y="1654810"/>
                      <a:pt x="1134181" y="1537856"/>
                    </a:cubicBezTo>
                    <a:cubicBezTo>
                      <a:pt x="1133033" y="1193888"/>
                      <a:pt x="1134268" y="849920"/>
                      <a:pt x="1133120" y="505952"/>
                    </a:cubicBezTo>
                    <a:cubicBezTo>
                      <a:pt x="1126468" y="516660"/>
                      <a:pt x="1122350" y="529446"/>
                      <a:pt x="1113163" y="538077"/>
                    </a:cubicBezTo>
                    <a:cubicBezTo>
                      <a:pt x="1012890" y="632283"/>
                      <a:pt x="797484" y="647264"/>
                      <a:pt x="699324" y="647084"/>
                    </a:cubicBezTo>
                    <a:cubicBezTo>
                      <a:pt x="633874" y="646964"/>
                      <a:pt x="626383" y="643800"/>
                      <a:pt x="597897" y="640429"/>
                    </a:cubicBezTo>
                    <a:cubicBezTo>
                      <a:pt x="514098" y="627559"/>
                      <a:pt x="427156" y="603306"/>
                      <a:pt x="380218" y="564632"/>
                    </a:cubicBezTo>
                    <a:cubicBezTo>
                      <a:pt x="367119" y="553839"/>
                      <a:pt x="356118" y="540188"/>
                      <a:pt x="346847" y="524186"/>
                    </a:cubicBezTo>
                    <a:lnTo>
                      <a:pt x="336042" y="498543"/>
                    </a:lnTo>
                    <a:lnTo>
                      <a:pt x="332652" y="607066"/>
                    </a:lnTo>
                    <a:lnTo>
                      <a:pt x="372506" y="779882"/>
                    </a:lnTo>
                    <a:cubicBezTo>
                      <a:pt x="390944" y="847167"/>
                      <a:pt x="398345" y="920960"/>
                      <a:pt x="417468" y="1050438"/>
                    </a:cubicBezTo>
                    <a:cubicBezTo>
                      <a:pt x="436592" y="1179916"/>
                      <a:pt x="421940" y="1379824"/>
                      <a:pt x="342286" y="1556753"/>
                    </a:cubicBezTo>
                    <a:cubicBezTo>
                      <a:pt x="304516" y="1630327"/>
                      <a:pt x="211991" y="1625072"/>
                      <a:pt x="192614" y="1576317"/>
                    </a:cubicBezTo>
                    <a:cubicBezTo>
                      <a:pt x="124958" y="1660433"/>
                      <a:pt x="5530" y="1630651"/>
                      <a:pt x="0" y="1549098"/>
                    </a:cubicBezTo>
                    <a:lnTo>
                      <a:pt x="0" y="135300"/>
                    </a:lnTo>
                    <a:cubicBezTo>
                      <a:pt x="0" y="60692"/>
                      <a:pt x="60482" y="211"/>
                      <a:pt x="135090" y="21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grpSp>
        <p:sp>
          <p:nvSpPr>
            <p:cNvPr id="113" name="TextBox 112"/>
            <p:cNvSpPr txBox="1"/>
            <p:nvPr/>
          </p:nvSpPr>
          <p:spPr>
            <a:xfrm>
              <a:off x="988402" y="4456531"/>
              <a:ext cx="2342443" cy="830997"/>
            </a:xfrm>
            <a:prstGeom prst="rect">
              <a:avLst/>
            </a:prstGeom>
            <a:noFill/>
            <a:ln>
              <a:noFill/>
            </a:ln>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June 19-Aug 4</a:t>
              </a:r>
            </a:p>
            <a:p>
              <a:pPr algn="ctr"/>
              <a:r>
                <a:rPr lang="en-US" sz="1200" dirty="0">
                  <a:latin typeface="Arial" panose="020B0604020202020204" pitchFamily="34" charset="0"/>
                  <a:cs typeface="Arial" panose="020B0604020202020204" pitchFamily="34" charset="0"/>
                </a:rPr>
                <a:t>FirstNet and AT&amp;T meet with States for individualized plan discussion</a:t>
              </a:r>
            </a:p>
          </p:txBody>
        </p:sp>
        <p:sp>
          <p:nvSpPr>
            <p:cNvPr id="115" name="Rectangle 114"/>
            <p:cNvSpPr/>
            <p:nvPr/>
          </p:nvSpPr>
          <p:spPr>
            <a:xfrm>
              <a:off x="705964" y="2640439"/>
              <a:ext cx="1677459" cy="584050"/>
            </a:xfrm>
            <a:prstGeom prst="rect">
              <a:avLst/>
            </a:prstGeom>
            <a:solidFill>
              <a:srgbClr val="E04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17" name="TextBox 116"/>
            <p:cNvSpPr txBox="1"/>
            <p:nvPr/>
          </p:nvSpPr>
          <p:spPr>
            <a:xfrm>
              <a:off x="732315" y="2706507"/>
              <a:ext cx="1671666" cy="461665"/>
            </a:xfrm>
            <a:prstGeom prst="rect">
              <a:avLst/>
            </a:prstGeom>
            <a:noFill/>
          </p:spPr>
          <p:txBody>
            <a:bodyPr wrap="square" rtlCol="0">
              <a:spAutoFit/>
            </a:bodyPr>
            <a:lstStyle/>
            <a:p>
              <a:r>
                <a:rPr lang="en-US" sz="1200" b="1" dirty="0">
                  <a:solidFill>
                    <a:srgbClr val="FAFAFA"/>
                  </a:solidFill>
                  <a:latin typeface="Arial" panose="020B0604020202020204" pitchFamily="34" charset="0"/>
                  <a:cs typeface="Arial" panose="020B0604020202020204" pitchFamily="34" charset="0"/>
                </a:rPr>
                <a:t>June 19 State Plan Delivery</a:t>
              </a:r>
            </a:p>
          </p:txBody>
        </p:sp>
        <p:sp>
          <p:nvSpPr>
            <p:cNvPr id="121" name="Left Brace 120">
              <a:extLst/>
            </p:cNvPr>
            <p:cNvSpPr/>
            <p:nvPr/>
          </p:nvSpPr>
          <p:spPr>
            <a:xfrm rot="5400000" flipH="1">
              <a:off x="1962792" y="2723924"/>
              <a:ext cx="285212" cy="2875293"/>
            </a:xfrm>
            <a:prstGeom prst="leftBrace">
              <a:avLst>
                <a:gd name="adj1" fmla="val 8333"/>
                <a:gd name="adj2" fmla="val 50032"/>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26" name="Left Brace 125">
              <a:extLst/>
            </p:cNvPr>
            <p:cNvSpPr/>
            <p:nvPr/>
          </p:nvSpPr>
          <p:spPr>
            <a:xfrm rot="5400000" flipH="1">
              <a:off x="7359113" y="3071385"/>
              <a:ext cx="222450" cy="2131003"/>
            </a:xfrm>
            <a:prstGeom prst="leftBrace">
              <a:avLst>
                <a:gd name="adj1" fmla="val 12809"/>
                <a:gd name="adj2" fmla="val 49811"/>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27" name="Left Brace 126">
              <a:extLst/>
            </p:cNvPr>
            <p:cNvSpPr/>
            <p:nvPr/>
          </p:nvSpPr>
          <p:spPr>
            <a:xfrm rot="16200000" flipV="1">
              <a:off x="4854991" y="2760149"/>
              <a:ext cx="232663" cy="2776550"/>
            </a:xfrm>
            <a:prstGeom prst="leftBrace">
              <a:avLst>
                <a:gd name="adj1" fmla="val 14130"/>
                <a:gd name="adj2" fmla="val 50343"/>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latin typeface="Arial" panose="020B0604020202020204" pitchFamily="34" charset="0"/>
                <a:cs typeface="Arial" panose="020B0604020202020204" pitchFamily="34" charset="0"/>
              </a:endParaRPr>
            </a:p>
          </p:txBody>
        </p:sp>
        <p:sp>
          <p:nvSpPr>
            <p:cNvPr id="136" name="TextBox 135"/>
            <p:cNvSpPr txBox="1"/>
            <p:nvPr/>
          </p:nvSpPr>
          <p:spPr>
            <a:xfrm>
              <a:off x="6360309" y="2015842"/>
              <a:ext cx="1744140" cy="461665"/>
            </a:xfrm>
            <a:prstGeom prst="rect">
              <a:avLst/>
            </a:prstGeom>
            <a:noFill/>
          </p:spPr>
          <p:txBody>
            <a:bodyPr wrap="square" rtlCol="0">
              <a:spAutoFit/>
            </a:bodyPr>
            <a:lstStyle/>
            <a:p>
              <a:r>
                <a:rPr lang="en-US" sz="1200" b="1" dirty="0">
                  <a:solidFill>
                    <a:srgbClr val="FAFAFA"/>
                  </a:solidFill>
                  <a:latin typeface="Arial" panose="020B0604020202020204" pitchFamily="34" charset="0"/>
                  <a:cs typeface="Arial" panose="020B0604020202020204" pitchFamily="34" charset="0"/>
                </a:rPr>
                <a:t>NLT Mid-Sept Official </a:t>
              </a:r>
              <a:br>
                <a:rPr lang="en-US" sz="1200" b="1" dirty="0">
                  <a:solidFill>
                    <a:srgbClr val="FAFAFA"/>
                  </a:solidFill>
                  <a:latin typeface="Arial" panose="020B0604020202020204" pitchFamily="34" charset="0"/>
                  <a:cs typeface="Arial" panose="020B0604020202020204" pitchFamily="34" charset="0"/>
                </a:rPr>
              </a:br>
              <a:r>
                <a:rPr lang="en-US" sz="1200" b="1" dirty="0">
                  <a:solidFill>
                    <a:srgbClr val="FAFAFA"/>
                  </a:solidFill>
                  <a:latin typeface="Arial" panose="020B0604020202020204" pitchFamily="34" charset="0"/>
                  <a:cs typeface="Arial" panose="020B0604020202020204" pitchFamily="34" charset="0"/>
                </a:rPr>
                <a:t>State Plan Notice</a:t>
              </a:r>
            </a:p>
          </p:txBody>
        </p:sp>
        <p:sp>
          <p:nvSpPr>
            <p:cNvPr id="139" name="TextBox 138"/>
            <p:cNvSpPr txBox="1"/>
            <p:nvPr/>
          </p:nvSpPr>
          <p:spPr>
            <a:xfrm>
              <a:off x="3432103" y="4898561"/>
              <a:ext cx="2972734" cy="646331"/>
            </a:xfrm>
            <a:prstGeom prst="rect">
              <a:avLst/>
            </a:prstGeom>
            <a:noFill/>
            <a:ln>
              <a:noFill/>
            </a:ln>
          </p:spPr>
          <p:txBody>
            <a:bodyPr wrap="square" rtlCol="0">
              <a:spAutoFit/>
            </a:bodyPr>
            <a:lstStyle/>
            <a:p>
              <a:pPr algn="ctr"/>
              <a:r>
                <a:rPr lang="en-US" sz="1200" b="1" dirty="0">
                  <a:solidFill>
                    <a:schemeClr val="accent4"/>
                  </a:solidFill>
                  <a:latin typeface="Arial" panose="020B0604020202020204" pitchFamily="34" charset="0"/>
                  <a:cs typeface="Arial" panose="020B0604020202020204" pitchFamily="34" charset="0"/>
                </a:rPr>
                <a:t>Aug 4-Mid-Sept</a:t>
              </a:r>
            </a:p>
            <a:p>
              <a:pPr algn="ct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FirstNet reviews all comments submitted and makes necessary refinements</a:t>
              </a:r>
            </a:p>
          </p:txBody>
        </p:sp>
        <p:grpSp>
          <p:nvGrpSpPr>
            <p:cNvPr id="69" name="Group 68"/>
            <p:cNvGrpSpPr/>
            <p:nvPr/>
          </p:nvGrpSpPr>
          <p:grpSpPr>
            <a:xfrm>
              <a:off x="587376" y="3678782"/>
              <a:ext cx="227468" cy="227468"/>
              <a:chOff x="3635376" y="3648076"/>
              <a:chExt cx="206374" cy="206374"/>
            </a:xfrm>
          </p:grpSpPr>
          <p:sp>
            <p:nvSpPr>
              <p:cNvPr id="63" name="Oval 62"/>
              <p:cNvSpPr/>
              <p:nvPr/>
            </p:nvSpPr>
            <p:spPr>
              <a:xfrm>
                <a:off x="3635376" y="3648076"/>
                <a:ext cx="206374" cy="20637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latin typeface="Arial" panose="020B0604020202020204" pitchFamily="34" charset="0"/>
                  <a:cs typeface="Arial" panose="020B0604020202020204" pitchFamily="34" charset="0"/>
                </a:endParaRPr>
              </a:p>
            </p:txBody>
          </p:sp>
          <p:sp>
            <p:nvSpPr>
              <p:cNvPr id="140" name="Oval 139"/>
              <p:cNvSpPr/>
              <p:nvPr/>
            </p:nvSpPr>
            <p:spPr>
              <a:xfrm>
                <a:off x="3658307" y="3671007"/>
                <a:ext cx="160513" cy="16051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latin typeface="Arial" panose="020B0604020202020204" pitchFamily="34" charset="0"/>
                  <a:cs typeface="Arial" panose="020B0604020202020204" pitchFamily="34" charset="0"/>
                </a:endParaRPr>
              </a:p>
            </p:txBody>
          </p:sp>
          <p:sp>
            <p:nvSpPr>
              <p:cNvPr id="141" name="Oval 140"/>
              <p:cNvSpPr/>
              <p:nvPr/>
            </p:nvSpPr>
            <p:spPr>
              <a:xfrm>
                <a:off x="3686970" y="3699670"/>
                <a:ext cx="103186" cy="103186"/>
              </a:xfrm>
              <a:prstGeom prst="ellipse">
                <a:avLst/>
              </a:prstGeom>
              <a:solidFill>
                <a:srgbClr val="C0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latin typeface="Arial" panose="020B0604020202020204" pitchFamily="34" charset="0"/>
                  <a:cs typeface="Arial" panose="020B0604020202020204" pitchFamily="34" charset="0"/>
                </a:endParaRPr>
              </a:p>
            </p:txBody>
          </p:sp>
        </p:grpSp>
        <p:grpSp>
          <p:nvGrpSpPr>
            <p:cNvPr id="142" name="Group 141"/>
            <p:cNvGrpSpPr/>
            <p:nvPr/>
          </p:nvGrpSpPr>
          <p:grpSpPr>
            <a:xfrm>
              <a:off x="6242288" y="3685647"/>
              <a:ext cx="227468" cy="227468"/>
              <a:chOff x="3635376" y="3648076"/>
              <a:chExt cx="206374" cy="206374"/>
            </a:xfrm>
          </p:grpSpPr>
          <p:sp>
            <p:nvSpPr>
              <p:cNvPr id="143" name="Oval 142"/>
              <p:cNvSpPr/>
              <p:nvPr/>
            </p:nvSpPr>
            <p:spPr>
              <a:xfrm>
                <a:off x="3635376" y="3648076"/>
                <a:ext cx="206374" cy="206374"/>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latin typeface="Arial" panose="020B0604020202020204" pitchFamily="34" charset="0"/>
                  <a:cs typeface="Arial" panose="020B0604020202020204" pitchFamily="34" charset="0"/>
                </a:endParaRPr>
              </a:p>
            </p:txBody>
          </p:sp>
          <p:sp>
            <p:nvSpPr>
              <p:cNvPr id="144" name="Oval 143"/>
              <p:cNvSpPr/>
              <p:nvPr/>
            </p:nvSpPr>
            <p:spPr>
              <a:xfrm>
                <a:off x="3658307" y="3671007"/>
                <a:ext cx="160513" cy="16051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latin typeface="Arial" panose="020B0604020202020204" pitchFamily="34" charset="0"/>
                  <a:cs typeface="Arial" panose="020B0604020202020204" pitchFamily="34" charset="0"/>
                </a:endParaRPr>
              </a:p>
            </p:txBody>
          </p:sp>
          <p:sp>
            <p:nvSpPr>
              <p:cNvPr id="145" name="Oval 144"/>
              <p:cNvSpPr/>
              <p:nvPr/>
            </p:nvSpPr>
            <p:spPr>
              <a:xfrm>
                <a:off x="3686970" y="3699670"/>
                <a:ext cx="103186" cy="103186"/>
              </a:xfrm>
              <a:prstGeom prst="ellipse">
                <a:avLst/>
              </a:prstGeom>
              <a:solidFill>
                <a:srgbClr val="C0000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a:latin typeface="Arial" panose="020B0604020202020204" pitchFamily="34" charset="0"/>
                  <a:cs typeface="Arial" panose="020B0604020202020204" pitchFamily="34" charset="0"/>
                </a:endParaRPr>
              </a:p>
            </p:txBody>
          </p:sp>
        </p:grpSp>
        <p:grpSp>
          <p:nvGrpSpPr>
            <p:cNvPr id="79" name="Group 78"/>
            <p:cNvGrpSpPr/>
            <p:nvPr/>
          </p:nvGrpSpPr>
          <p:grpSpPr>
            <a:xfrm>
              <a:off x="3583048" y="1752049"/>
              <a:ext cx="1819921" cy="516586"/>
              <a:chOff x="6399332" y="5514173"/>
              <a:chExt cx="2129988" cy="488680"/>
            </a:xfrm>
          </p:grpSpPr>
          <p:sp>
            <p:nvSpPr>
              <p:cNvPr id="151" name="Rectangle 150"/>
              <p:cNvSpPr/>
              <p:nvPr/>
            </p:nvSpPr>
            <p:spPr>
              <a:xfrm>
                <a:off x="6399332" y="5514173"/>
                <a:ext cx="2129988" cy="4886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F80"/>
                  </a:solidFill>
                  <a:latin typeface="Arial" panose="020B0604020202020204" pitchFamily="34" charset="0"/>
                  <a:cs typeface="Arial" panose="020B0604020202020204" pitchFamily="34" charset="0"/>
                </a:endParaRPr>
              </a:p>
            </p:txBody>
          </p:sp>
          <p:sp>
            <p:nvSpPr>
              <p:cNvPr id="68" name="TextBox 67"/>
              <p:cNvSpPr txBox="1"/>
              <p:nvPr/>
            </p:nvSpPr>
            <p:spPr>
              <a:xfrm>
                <a:off x="6414308" y="5542936"/>
                <a:ext cx="2107390" cy="436726"/>
              </a:xfrm>
              <a:prstGeom prst="rect">
                <a:avLst/>
              </a:prstGeom>
              <a:noFill/>
            </p:spPr>
            <p:txBody>
              <a:bodyPr wrap="square" rtlCol="0">
                <a:spAutoFit/>
              </a:bodyPr>
              <a:lstStyle/>
              <a:p>
                <a:r>
                  <a:rPr lang="en-US" sz="1200" b="1" dirty="0">
                    <a:solidFill>
                      <a:srgbClr val="FAFAFA"/>
                    </a:solidFill>
                    <a:latin typeface="Arial" panose="020B0604020202020204" pitchFamily="34" charset="0"/>
                    <a:cs typeface="Arial" panose="020B0604020202020204" pitchFamily="34" charset="0"/>
                  </a:rPr>
                  <a:t>NLT Aug 4 States Submit Comments</a:t>
                </a:r>
              </a:p>
            </p:txBody>
          </p:sp>
        </p:grpSp>
        <p:grpSp>
          <p:nvGrpSpPr>
            <p:cNvPr id="155" name="Group 154"/>
            <p:cNvGrpSpPr/>
            <p:nvPr/>
          </p:nvGrpSpPr>
          <p:grpSpPr>
            <a:xfrm>
              <a:off x="988403" y="3270407"/>
              <a:ext cx="412529" cy="426531"/>
              <a:chOff x="7280305" y="1653634"/>
              <a:chExt cx="699393" cy="798145"/>
            </a:xfrm>
            <a:solidFill>
              <a:srgbClr val="F44926"/>
            </a:solidFill>
          </p:grpSpPr>
          <p:grpSp>
            <p:nvGrpSpPr>
              <p:cNvPr id="156" name="Group 155"/>
              <p:cNvGrpSpPr/>
              <p:nvPr/>
            </p:nvGrpSpPr>
            <p:grpSpPr>
              <a:xfrm>
                <a:off x="7280305" y="1653634"/>
                <a:ext cx="699393" cy="798145"/>
                <a:chOff x="5123541" y="2138698"/>
                <a:chExt cx="1161146" cy="1325096"/>
              </a:xfrm>
              <a:grpFill/>
            </p:grpSpPr>
            <p:sp>
              <p:nvSpPr>
                <p:cNvPr id="158" name="Freeform 62"/>
                <p:cNvSpPr/>
                <p:nvPr/>
              </p:nvSpPr>
              <p:spPr>
                <a:xfrm>
                  <a:off x="5303571" y="2138698"/>
                  <a:ext cx="611200" cy="324601"/>
                </a:xfrm>
                <a:custGeom>
                  <a:avLst/>
                  <a:gdLst>
                    <a:gd name="connsiteX0" fmla="*/ 692895 w 1385789"/>
                    <a:gd name="connsiteY0" fmla="*/ 85270 h 735974"/>
                    <a:gd name="connsiteX1" fmla="*/ 534534 w 1385789"/>
                    <a:gd name="connsiteY1" fmla="*/ 243629 h 735974"/>
                    <a:gd name="connsiteX2" fmla="*/ 692895 w 1385789"/>
                    <a:gd name="connsiteY2" fmla="*/ 401988 h 735974"/>
                    <a:gd name="connsiteX3" fmla="*/ 851256 w 1385789"/>
                    <a:gd name="connsiteY3" fmla="*/ 243629 h 735974"/>
                    <a:gd name="connsiteX4" fmla="*/ 692895 w 1385789"/>
                    <a:gd name="connsiteY4" fmla="*/ 85270 h 735974"/>
                    <a:gd name="connsiteX5" fmla="*/ 692894 w 1385789"/>
                    <a:gd name="connsiteY5" fmla="*/ 0 h 735974"/>
                    <a:gd name="connsiteX6" fmla="*/ 1142643 w 1385789"/>
                    <a:gd name="connsiteY6" fmla="*/ 269024 h 735974"/>
                    <a:gd name="connsiteX7" fmla="*/ 1150581 w 1385789"/>
                    <a:gd name="connsiteY7" fmla="*/ 292100 h 735974"/>
                    <a:gd name="connsiteX8" fmla="*/ 1311809 w 1385789"/>
                    <a:gd name="connsiteY8" fmla="*/ 292100 h 735974"/>
                    <a:gd name="connsiteX9" fmla="*/ 1385789 w 1385789"/>
                    <a:gd name="connsiteY9" fmla="*/ 366080 h 735974"/>
                    <a:gd name="connsiteX10" fmla="*/ 1385789 w 1385789"/>
                    <a:gd name="connsiteY10" fmla="*/ 661994 h 735974"/>
                    <a:gd name="connsiteX11" fmla="*/ 1311809 w 1385789"/>
                    <a:gd name="connsiteY11" fmla="*/ 735974 h 735974"/>
                    <a:gd name="connsiteX12" fmla="*/ 73980 w 1385789"/>
                    <a:gd name="connsiteY12" fmla="*/ 735974 h 735974"/>
                    <a:gd name="connsiteX13" fmla="*/ 0 w 1385789"/>
                    <a:gd name="connsiteY13" fmla="*/ 661994 h 735974"/>
                    <a:gd name="connsiteX14" fmla="*/ 0 w 1385789"/>
                    <a:gd name="connsiteY14" fmla="*/ 366080 h 735974"/>
                    <a:gd name="connsiteX15" fmla="*/ 73980 w 1385789"/>
                    <a:gd name="connsiteY15" fmla="*/ 292100 h 735974"/>
                    <a:gd name="connsiteX16" fmla="*/ 235207 w 1385789"/>
                    <a:gd name="connsiteY16" fmla="*/ 292100 h 735974"/>
                    <a:gd name="connsiteX17" fmla="*/ 243145 w 1385789"/>
                    <a:gd name="connsiteY17" fmla="*/ 269024 h 735974"/>
                    <a:gd name="connsiteX18" fmla="*/ 692894 w 1385789"/>
                    <a:gd name="connsiteY18" fmla="*/ 0 h 73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85789" h="735974">
                      <a:moveTo>
                        <a:pt x="692895" y="85270"/>
                      </a:moveTo>
                      <a:cubicBezTo>
                        <a:pt x="605435" y="85270"/>
                        <a:pt x="534534" y="156170"/>
                        <a:pt x="534534" y="243629"/>
                      </a:cubicBezTo>
                      <a:cubicBezTo>
                        <a:pt x="534534" y="331088"/>
                        <a:pt x="605435" y="401988"/>
                        <a:pt x="692895" y="401988"/>
                      </a:cubicBezTo>
                      <a:cubicBezTo>
                        <a:pt x="780355" y="401988"/>
                        <a:pt x="851256" y="331088"/>
                        <a:pt x="851256" y="243629"/>
                      </a:cubicBezTo>
                      <a:cubicBezTo>
                        <a:pt x="851256" y="156170"/>
                        <a:pt x="780355" y="85270"/>
                        <a:pt x="692895" y="85270"/>
                      </a:cubicBezTo>
                      <a:close/>
                      <a:moveTo>
                        <a:pt x="692894" y="0"/>
                      </a:moveTo>
                      <a:cubicBezTo>
                        <a:pt x="895075" y="0"/>
                        <a:pt x="1068545" y="110930"/>
                        <a:pt x="1142643" y="269024"/>
                      </a:cubicBezTo>
                      <a:lnTo>
                        <a:pt x="1150581" y="292100"/>
                      </a:lnTo>
                      <a:lnTo>
                        <a:pt x="1311809" y="292100"/>
                      </a:lnTo>
                      <a:cubicBezTo>
                        <a:pt x="1352667" y="292100"/>
                        <a:pt x="1385789" y="325222"/>
                        <a:pt x="1385789" y="366080"/>
                      </a:cubicBezTo>
                      <a:lnTo>
                        <a:pt x="1385789" y="661994"/>
                      </a:lnTo>
                      <a:cubicBezTo>
                        <a:pt x="1385789" y="702852"/>
                        <a:pt x="1352667" y="735974"/>
                        <a:pt x="1311809" y="735974"/>
                      </a:cubicBezTo>
                      <a:lnTo>
                        <a:pt x="73980" y="735974"/>
                      </a:lnTo>
                      <a:cubicBezTo>
                        <a:pt x="33122" y="735974"/>
                        <a:pt x="0" y="702852"/>
                        <a:pt x="0" y="661994"/>
                      </a:cubicBezTo>
                      <a:lnTo>
                        <a:pt x="0" y="366080"/>
                      </a:lnTo>
                      <a:cubicBezTo>
                        <a:pt x="0" y="325222"/>
                        <a:pt x="33122" y="292100"/>
                        <a:pt x="73980" y="292100"/>
                      </a:cubicBezTo>
                      <a:lnTo>
                        <a:pt x="235207" y="292100"/>
                      </a:lnTo>
                      <a:lnTo>
                        <a:pt x="243145" y="269024"/>
                      </a:lnTo>
                      <a:cubicBezTo>
                        <a:pt x="317244" y="110930"/>
                        <a:pt x="490714" y="0"/>
                        <a:pt x="69289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prstClr val="white"/>
                      </a:solidFill>
                    </a:rPr>
                    <a:t>          </a:t>
                  </a:r>
                </a:p>
              </p:txBody>
            </p:sp>
            <p:sp>
              <p:nvSpPr>
                <p:cNvPr id="159" name="Rounded Rectangle 64"/>
                <p:cNvSpPr/>
                <p:nvPr/>
              </p:nvSpPr>
              <p:spPr>
                <a:xfrm>
                  <a:off x="5372866" y="2603233"/>
                  <a:ext cx="472611" cy="28454"/>
                </a:xfrm>
                <a:prstGeom prst="roundRect">
                  <a:avLst>
                    <a:gd name="adj" fmla="val 4829"/>
                  </a:avLst>
                </a:prstGeom>
                <a:grpFill/>
                <a:ln>
                  <a:solidFill>
                    <a:srgbClr val="E048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prstClr val="white"/>
                      </a:solidFill>
                    </a:rPr>
                    <a:t>          </a:t>
                  </a:r>
                </a:p>
              </p:txBody>
            </p:sp>
            <p:sp>
              <p:nvSpPr>
                <p:cNvPr id="160" name="Freeform 65"/>
                <p:cNvSpPr/>
                <p:nvPr/>
              </p:nvSpPr>
              <p:spPr>
                <a:xfrm>
                  <a:off x="5372866" y="2736877"/>
                  <a:ext cx="300776" cy="28454"/>
                </a:xfrm>
                <a:custGeom>
                  <a:avLst/>
                  <a:gdLst>
                    <a:gd name="connsiteX0" fmla="*/ 3179 w 695950"/>
                    <a:gd name="connsiteY0" fmla="*/ 0 h 65839"/>
                    <a:gd name="connsiteX1" fmla="*/ 695950 w 695950"/>
                    <a:gd name="connsiteY1" fmla="*/ 0 h 65839"/>
                    <a:gd name="connsiteX2" fmla="*/ 660213 w 695950"/>
                    <a:gd name="connsiteY2" fmla="*/ 65839 h 65839"/>
                    <a:gd name="connsiteX3" fmla="*/ 3179 w 695950"/>
                    <a:gd name="connsiteY3" fmla="*/ 65839 h 65839"/>
                    <a:gd name="connsiteX4" fmla="*/ 0 w 695950"/>
                    <a:gd name="connsiteY4" fmla="*/ 62660 h 65839"/>
                    <a:gd name="connsiteX5" fmla="*/ 0 w 695950"/>
                    <a:gd name="connsiteY5" fmla="*/ 3179 h 65839"/>
                    <a:gd name="connsiteX6" fmla="*/ 3179 w 695950"/>
                    <a:gd name="connsiteY6" fmla="*/ 0 h 6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950" h="65839">
                      <a:moveTo>
                        <a:pt x="3179" y="0"/>
                      </a:moveTo>
                      <a:lnTo>
                        <a:pt x="695950" y="0"/>
                      </a:lnTo>
                      <a:lnTo>
                        <a:pt x="660213" y="65839"/>
                      </a:lnTo>
                      <a:lnTo>
                        <a:pt x="3179" y="65839"/>
                      </a:lnTo>
                      <a:cubicBezTo>
                        <a:pt x="1423" y="65839"/>
                        <a:pt x="0" y="64416"/>
                        <a:pt x="0" y="62660"/>
                      </a:cubicBezTo>
                      <a:lnTo>
                        <a:pt x="0" y="3179"/>
                      </a:lnTo>
                      <a:cubicBezTo>
                        <a:pt x="0" y="1423"/>
                        <a:pt x="1423" y="0"/>
                        <a:pt x="3179" y="0"/>
                      </a:cubicBezTo>
                      <a:close/>
                    </a:path>
                  </a:pathLst>
                </a:custGeom>
                <a:grpFill/>
                <a:ln>
                  <a:solidFill>
                    <a:srgbClr val="E048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prstClr val="white"/>
                      </a:solidFill>
                    </a:rPr>
                    <a:t>          </a:t>
                  </a:r>
                </a:p>
              </p:txBody>
            </p:sp>
            <p:sp>
              <p:nvSpPr>
                <p:cNvPr id="161" name="Rounded Rectangle 67"/>
                <p:cNvSpPr/>
                <p:nvPr/>
              </p:nvSpPr>
              <p:spPr>
                <a:xfrm>
                  <a:off x="5372866" y="2870521"/>
                  <a:ext cx="200796" cy="28454"/>
                </a:xfrm>
                <a:prstGeom prst="roundRect">
                  <a:avLst>
                    <a:gd name="adj" fmla="val 4829"/>
                  </a:avLst>
                </a:prstGeom>
                <a:grpFill/>
                <a:ln>
                  <a:solidFill>
                    <a:srgbClr val="E048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prstClr val="white"/>
                      </a:solidFill>
                    </a:rPr>
                    <a:t>          </a:t>
                  </a:r>
                </a:p>
              </p:txBody>
            </p:sp>
            <p:sp>
              <p:nvSpPr>
                <p:cNvPr id="162" name="Rounded Rectangle 68"/>
                <p:cNvSpPr/>
                <p:nvPr/>
              </p:nvSpPr>
              <p:spPr>
                <a:xfrm>
                  <a:off x="5372866" y="3004165"/>
                  <a:ext cx="179184" cy="28454"/>
                </a:xfrm>
                <a:prstGeom prst="roundRect">
                  <a:avLst>
                    <a:gd name="adj" fmla="val 4829"/>
                  </a:avLst>
                </a:prstGeom>
                <a:grpFill/>
                <a:ln>
                  <a:solidFill>
                    <a:srgbClr val="E048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prstClr val="white"/>
                      </a:solidFill>
                    </a:rPr>
                    <a:t>          </a:t>
                  </a:r>
                </a:p>
              </p:txBody>
            </p:sp>
            <p:sp>
              <p:nvSpPr>
                <p:cNvPr id="163" name="Freeform 56"/>
                <p:cNvSpPr/>
                <p:nvPr/>
              </p:nvSpPr>
              <p:spPr>
                <a:xfrm>
                  <a:off x="5123541" y="2319401"/>
                  <a:ext cx="970861" cy="1144393"/>
                </a:xfrm>
                <a:custGeom>
                  <a:avLst/>
                  <a:gdLst>
                    <a:gd name="connsiteX0" fmla="*/ 1981310 w 2246422"/>
                    <a:gd name="connsiteY0" fmla="*/ 0 h 2647950"/>
                    <a:gd name="connsiteX1" fmla="*/ 2081557 w 2246422"/>
                    <a:gd name="connsiteY1" fmla="*/ 0 h 2647950"/>
                    <a:gd name="connsiteX2" fmla="*/ 2246422 w 2246422"/>
                    <a:gd name="connsiteY2" fmla="*/ 164865 h 2647950"/>
                    <a:gd name="connsiteX3" fmla="*/ 2246422 w 2246422"/>
                    <a:gd name="connsiteY3" fmla="*/ 1199619 h 2647950"/>
                    <a:gd name="connsiteX4" fmla="*/ 2246084 w 2246422"/>
                    <a:gd name="connsiteY4" fmla="*/ 1196265 h 2647950"/>
                    <a:gd name="connsiteX5" fmla="*/ 1989957 w 2246422"/>
                    <a:gd name="connsiteY5" fmla="*/ 940137 h 2647950"/>
                    <a:gd name="connsiteX6" fmla="*/ 1981310 w 2246422"/>
                    <a:gd name="connsiteY6" fmla="*/ 939266 h 2647950"/>
                    <a:gd name="connsiteX7" fmla="*/ 164865 w 2246422"/>
                    <a:gd name="connsiteY7" fmla="*/ 0 h 2647950"/>
                    <a:gd name="connsiteX8" fmla="*/ 265113 w 2246422"/>
                    <a:gd name="connsiteY8" fmla="*/ 0 h 2647950"/>
                    <a:gd name="connsiteX9" fmla="*/ 265113 w 2246422"/>
                    <a:gd name="connsiteY9" fmla="*/ 2425700 h 2647950"/>
                    <a:gd name="connsiteX10" fmla="*/ 1981310 w 2246422"/>
                    <a:gd name="connsiteY10" fmla="*/ 2425700 h 2647950"/>
                    <a:gd name="connsiteX11" fmla="*/ 1981310 w 2246422"/>
                    <a:gd name="connsiteY11" fmla="*/ 2191117 h 2647950"/>
                    <a:gd name="connsiteX12" fmla="*/ 2246422 w 2246422"/>
                    <a:gd name="connsiteY12" fmla="*/ 2432280 h 2647950"/>
                    <a:gd name="connsiteX13" fmla="*/ 2246422 w 2246422"/>
                    <a:gd name="connsiteY13" fmla="*/ 2483085 h 2647950"/>
                    <a:gd name="connsiteX14" fmla="*/ 2081557 w 2246422"/>
                    <a:gd name="connsiteY14" fmla="*/ 2647950 h 2647950"/>
                    <a:gd name="connsiteX15" fmla="*/ 164865 w 2246422"/>
                    <a:gd name="connsiteY15" fmla="*/ 2647950 h 2647950"/>
                    <a:gd name="connsiteX16" fmla="*/ 0 w 2246422"/>
                    <a:gd name="connsiteY16" fmla="*/ 2483085 h 2647950"/>
                    <a:gd name="connsiteX17" fmla="*/ 0 w 2246422"/>
                    <a:gd name="connsiteY17" fmla="*/ 164865 h 2647950"/>
                    <a:gd name="connsiteX18" fmla="*/ 164865 w 2246422"/>
                    <a:gd name="connsiteY18" fmla="*/ 0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46422" h="2647950">
                      <a:moveTo>
                        <a:pt x="1981310" y="0"/>
                      </a:moveTo>
                      <a:lnTo>
                        <a:pt x="2081557" y="0"/>
                      </a:lnTo>
                      <a:cubicBezTo>
                        <a:pt x="2172609" y="0"/>
                        <a:pt x="2246422" y="73813"/>
                        <a:pt x="2246422" y="164865"/>
                      </a:cubicBezTo>
                      <a:lnTo>
                        <a:pt x="2246422" y="1199619"/>
                      </a:lnTo>
                      <a:lnTo>
                        <a:pt x="2246084" y="1196265"/>
                      </a:lnTo>
                      <a:cubicBezTo>
                        <a:pt x="2219777" y="1067703"/>
                        <a:pt x="2118518" y="966445"/>
                        <a:pt x="1989957" y="940137"/>
                      </a:cubicBezTo>
                      <a:lnTo>
                        <a:pt x="1981310" y="939266"/>
                      </a:lnTo>
                      <a:close/>
                      <a:moveTo>
                        <a:pt x="164865" y="0"/>
                      </a:moveTo>
                      <a:lnTo>
                        <a:pt x="265113" y="0"/>
                      </a:lnTo>
                      <a:lnTo>
                        <a:pt x="265113" y="2425700"/>
                      </a:lnTo>
                      <a:lnTo>
                        <a:pt x="1981310" y="2425700"/>
                      </a:lnTo>
                      <a:lnTo>
                        <a:pt x="1981310" y="2191117"/>
                      </a:lnTo>
                      <a:lnTo>
                        <a:pt x="2246422" y="2432280"/>
                      </a:lnTo>
                      <a:lnTo>
                        <a:pt x="2246422" y="2483085"/>
                      </a:lnTo>
                      <a:cubicBezTo>
                        <a:pt x="2246422" y="2574137"/>
                        <a:pt x="2172609" y="2647950"/>
                        <a:pt x="2081557" y="2647950"/>
                      </a:cubicBezTo>
                      <a:lnTo>
                        <a:pt x="164865" y="2647950"/>
                      </a:lnTo>
                      <a:cubicBezTo>
                        <a:pt x="73813" y="2647950"/>
                        <a:pt x="0" y="2574137"/>
                        <a:pt x="0" y="2483085"/>
                      </a:cubicBezTo>
                      <a:lnTo>
                        <a:pt x="0" y="164865"/>
                      </a:lnTo>
                      <a:cubicBezTo>
                        <a:pt x="0" y="73813"/>
                        <a:pt x="73813" y="0"/>
                        <a:pt x="164865"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prstClr val="white"/>
                      </a:solidFill>
                    </a:rPr>
                    <a:t>          </a:t>
                  </a:r>
                </a:p>
              </p:txBody>
            </p:sp>
            <p:sp>
              <p:nvSpPr>
                <p:cNvPr id="164" name="Freeform 59"/>
                <p:cNvSpPr/>
                <p:nvPr/>
              </p:nvSpPr>
              <p:spPr>
                <a:xfrm>
                  <a:off x="5611446" y="2739976"/>
                  <a:ext cx="673241" cy="676656"/>
                </a:xfrm>
                <a:custGeom>
                  <a:avLst/>
                  <a:gdLst>
                    <a:gd name="connsiteX0" fmla="*/ 528412 w 1557775"/>
                    <a:gd name="connsiteY0" fmla="*/ 133910 h 1565678"/>
                    <a:gd name="connsiteX1" fmla="*/ 133909 w 1557775"/>
                    <a:gd name="connsiteY1" fmla="*/ 528408 h 1565678"/>
                    <a:gd name="connsiteX2" fmla="*/ 528412 w 1557775"/>
                    <a:gd name="connsiteY2" fmla="*/ 922906 h 1565678"/>
                    <a:gd name="connsiteX3" fmla="*/ 922915 w 1557775"/>
                    <a:gd name="connsiteY3" fmla="*/ 528408 h 1565678"/>
                    <a:gd name="connsiteX4" fmla="*/ 528412 w 1557775"/>
                    <a:gd name="connsiteY4" fmla="*/ 133910 h 1565678"/>
                    <a:gd name="connsiteX5" fmla="*/ 528413 w 1557775"/>
                    <a:gd name="connsiteY5" fmla="*/ 0 h 1565678"/>
                    <a:gd name="connsiteX6" fmla="*/ 1056826 w 1557775"/>
                    <a:gd name="connsiteY6" fmla="*/ 528408 h 1565678"/>
                    <a:gd name="connsiteX7" fmla="*/ 966581 w 1557775"/>
                    <a:gd name="connsiteY7" fmla="*/ 823846 h 1565678"/>
                    <a:gd name="connsiteX8" fmla="*/ 962394 w 1557775"/>
                    <a:gd name="connsiteY8" fmla="*/ 828921 h 1565678"/>
                    <a:gd name="connsiteX9" fmla="*/ 1549156 w 1557775"/>
                    <a:gd name="connsiteY9" fmla="*/ 1429609 h 1565678"/>
                    <a:gd name="connsiteX10" fmla="*/ 1548654 w 1557775"/>
                    <a:gd name="connsiteY10" fmla="*/ 1472429 h 1565678"/>
                    <a:gd name="connsiteX11" fmla="*/ 1462014 w 1557775"/>
                    <a:gd name="connsiteY11" fmla="*/ 1557060 h 1565678"/>
                    <a:gd name="connsiteX12" fmla="*/ 1419195 w 1557775"/>
                    <a:gd name="connsiteY12" fmla="*/ 1556558 h 1565678"/>
                    <a:gd name="connsiteX13" fmla="*/ 834393 w 1557775"/>
                    <a:gd name="connsiteY13" fmla="*/ 957877 h 1565678"/>
                    <a:gd name="connsiteX14" fmla="*/ 823854 w 1557775"/>
                    <a:gd name="connsiteY14" fmla="*/ 966572 h 1565678"/>
                    <a:gd name="connsiteX15" fmla="*/ 528413 w 1557775"/>
                    <a:gd name="connsiteY15" fmla="*/ 1056816 h 1565678"/>
                    <a:gd name="connsiteX16" fmla="*/ 0 w 1557775"/>
                    <a:gd name="connsiteY16" fmla="*/ 528408 h 1565678"/>
                    <a:gd name="connsiteX17" fmla="*/ 528413 w 1557775"/>
                    <a:gd name="connsiteY17" fmla="*/ 0 h 156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7775" h="1565678">
                      <a:moveTo>
                        <a:pt x="528412" y="133910"/>
                      </a:moveTo>
                      <a:cubicBezTo>
                        <a:pt x="310534" y="133910"/>
                        <a:pt x="133909" y="310533"/>
                        <a:pt x="133909" y="528408"/>
                      </a:cubicBezTo>
                      <a:cubicBezTo>
                        <a:pt x="133909" y="746283"/>
                        <a:pt x="310534" y="922906"/>
                        <a:pt x="528412" y="922906"/>
                      </a:cubicBezTo>
                      <a:cubicBezTo>
                        <a:pt x="746290" y="922906"/>
                        <a:pt x="922915" y="746283"/>
                        <a:pt x="922915" y="528408"/>
                      </a:cubicBezTo>
                      <a:cubicBezTo>
                        <a:pt x="922915" y="310533"/>
                        <a:pt x="746290" y="133910"/>
                        <a:pt x="528412" y="133910"/>
                      </a:cubicBezTo>
                      <a:close/>
                      <a:moveTo>
                        <a:pt x="528413" y="0"/>
                      </a:moveTo>
                      <a:cubicBezTo>
                        <a:pt x="820247" y="0"/>
                        <a:pt x="1056826" y="236576"/>
                        <a:pt x="1056826" y="528408"/>
                      </a:cubicBezTo>
                      <a:cubicBezTo>
                        <a:pt x="1056826" y="637845"/>
                        <a:pt x="1023557" y="739512"/>
                        <a:pt x="966581" y="823846"/>
                      </a:cubicBezTo>
                      <a:lnTo>
                        <a:pt x="962394" y="828921"/>
                      </a:lnTo>
                      <a:lnTo>
                        <a:pt x="1549156" y="1429609"/>
                      </a:lnTo>
                      <a:cubicBezTo>
                        <a:pt x="1560842" y="1441572"/>
                        <a:pt x="1560617" y="1460743"/>
                        <a:pt x="1548654" y="1472429"/>
                      </a:cubicBezTo>
                      <a:lnTo>
                        <a:pt x="1462014" y="1557060"/>
                      </a:lnTo>
                      <a:cubicBezTo>
                        <a:pt x="1450052" y="1568745"/>
                        <a:pt x="1430880" y="1568520"/>
                        <a:pt x="1419195" y="1556558"/>
                      </a:cubicBezTo>
                      <a:lnTo>
                        <a:pt x="834393" y="957877"/>
                      </a:lnTo>
                      <a:lnTo>
                        <a:pt x="823854" y="966572"/>
                      </a:lnTo>
                      <a:cubicBezTo>
                        <a:pt x="739519" y="1023548"/>
                        <a:pt x="637851" y="1056816"/>
                        <a:pt x="528413" y="1056816"/>
                      </a:cubicBezTo>
                      <a:cubicBezTo>
                        <a:pt x="236579" y="1056816"/>
                        <a:pt x="0" y="820240"/>
                        <a:pt x="0" y="528408"/>
                      </a:cubicBezTo>
                      <a:cubicBezTo>
                        <a:pt x="0" y="236576"/>
                        <a:pt x="236579" y="0"/>
                        <a:pt x="528413"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prstClr val="white"/>
                      </a:solidFill>
                    </a:rPr>
                    <a:t>          </a:t>
                  </a:r>
                </a:p>
              </p:txBody>
            </p:sp>
            <p:sp>
              <p:nvSpPr>
                <p:cNvPr id="165" name="Rectangle 426"/>
                <p:cNvSpPr/>
                <p:nvPr/>
              </p:nvSpPr>
              <p:spPr>
                <a:xfrm>
                  <a:off x="5722159" y="2877578"/>
                  <a:ext cx="235313" cy="181532"/>
                </a:xfrm>
                <a:custGeom>
                  <a:avLst/>
                  <a:gdLst>
                    <a:gd name="connsiteX0" fmla="*/ 0 w 663794"/>
                    <a:gd name="connsiteY0" fmla="*/ 0 h 663789"/>
                    <a:gd name="connsiteX1" fmla="*/ 663794 w 663794"/>
                    <a:gd name="connsiteY1" fmla="*/ 0 h 663789"/>
                    <a:gd name="connsiteX2" fmla="*/ 663794 w 663794"/>
                    <a:gd name="connsiteY2" fmla="*/ 663789 h 663789"/>
                    <a:gd name="connsiteX3" fmla="*/ 0 w 663794"/>
                    <a:gd name="connsiteY3" fmla="*/ 663789 h 663789"/>
                    <a:gd name="connsiteX4" fmla="*/ 0 w 663794"/>
                    <a:gd name="connsiteY4" fmla="*/ 0 h 663789"/>
                    <a:gd name="connsiteX0" fmla="*/ 0 w 663794"/>
                    <a:gd name="connsiteY0" fmla="*/ 126206 h 789995"/>
                    <a:gd name="connsiteX1" fmla="*/ 128013 w 663794"/>
                    <a:gd name="connsiteY1" fmla="*/ 0 h 789995"/>
                    <a:gd name="connsiteX2" fmla="*/ 663794 w 663794"/>
                    <a:gd name="connsiteY2" fmla="*/ 789995 h 789995"/>
                    <a:gd name="connsiteX3" fmla="*/ 0 w 663794"/>
                    <a:gd name="connsiteY3" fmla="*/ 789995 h 789995"/>
                    <a:gd name="connsiteX4" fmla="*/ 0 w 663794"/>
                    <a:gd name="connsiteY4" fmla="*/ 126206 h 789995"/>
                    <a:gd name="connsiteX0" fmla="*/ 0 w 323275"/>
                    <a:gd name="connsiteY0" fmla="*/ 126206 h 789995"/>
                    <a:gd name="connsiteX1" fmla="*/ 128013 w 323275"/>
                    <a:gd name="connsiteY1" fmla="*/ 0 h 789995"/>
                    <a:gd name="connsiteX2" fmla="*/ 323275 w 323275"/>
                    <a:gd name="connsiteY2" fmla="*/ 228020 h 789995"/>
                    <a:gd name="connsiteX3" fmla="*/ 0 w 323275"/>
                    <a:gd name="connsiteY3" fmla="*/ 789995 h 789995"/>
                    <a:gd name="connsiteX4" fmla="*/ 0 w 323275"/>
                    <a:gd name="connsiteY4" fmla="*/ 126206 h 789995"/>
                    <a:gd name="connsiteX0" fmla="*/ 0 w 345282"/>
                    <a:gd name="connsiteY0" fmla="*/ 126206 h 485195"/>
                    <a:gd name="connsiteX1" fmla="*/ 128013 w 345282"/>
                    <a:gd name="connsiteY1" fmla="*/ 0 h 485195"/>
                    <a:gd name="connsiteX2" fmla="*/ 323275 w 345282"/>
                    <a:gd name="connsiteY2" fmla="*/ 228020 h 485195"/>
                    <a:gd name="connsiteX3" fmla="*/ 345282 w 345282"/>
                    <a:gd name="connsiteY3" fmla="*/ 485195 h 485195"/>
                    <a:gd name="connsiteX4" fmla="*/ 0 w 345282"/>
                    <a:gd name="connsiteY4" fmla="*/ 126206 h 485195"/>
                    <a:gd name="connsiteX0" fmla="*/ 0 w 333376"/>
                    <a:gd name="connsiteY0" fmla="*/ 126206 h 470907"/>
                    <a:gd name="connsiteX1" fmla="*/ 128013 w 333376"/>
                    <a:gd name="connsiteY1" fmla="*/ 0 h 470907"/>
                    <a:gd name="connsiteX2" fmla="*/ 323275 w 333376"/>
                    <a:gd name="connsiteY2" fmla="*/ 228020 h 470907"/>
                    <a:gd name="connsiteX3" fmla="*/ 333376 w 333376"/>
                    <a:gd name="connsiteY3" fmla="*/ 470907 h 470907"/>
                    <a:gd name="connsiteX4" fmla="*/ 0 w 333376"/>
                    <a:gd name="connsiteY4" fmla="*/ 126206 h 470907"/>
                    <a:gd name="connsiteX0" fmla="*/ 0 w 745391"/>
                    <a:gd name="connsiteY0" fmla="*/ 321152 h 665853"/>
                    <a:gd name="connsiteX1" fmla="*/ 128013 w 745391"/>
                    <a:gd name="connsiteY1" fmla="*/ 194946 h 665853"/>
                    <a:gd name="connsiteX2" fmla="*/ 323275 w 745391"/>
                    <a:gd name="connsiteY2" fmla="*/ 422966 h 665853"/>
                    <a:gd name="connsiteX3" fmla="*/ 745391 w 745391"/>
                    <a:gd name="connsiteY3" fmla="*/ 806 h 665853"/>
                    <a:gd name="connsiteX4" fmla="*/ 333376 w 745391"/>
                    <a:gd name="connsiteY4" fmla="*/ 665853 h 665853"/>
                    <a:gd name="connsiteX5" fmla="*/ 0 w 745391"/>
                    <a:gd name="connsiteY5" fmla="*/ 321152 h 665853"/>
                    <a:gd name="connsiteX0" fmla="*/ 0 w 864059"/>
                    <a:gd name="connsiteY0" fmla="*/ 321152 h 665853"/>
                    <a:gd name="connsiteX1" fmla="*/ 128013 w 864059"/>
                    <a:gd name="connsiteY1" fmla="*/ 194946 h 665853"/>
                    <a:gd name="connsiteX2" fmla="*/ 323275 w 864059"/>
                    <a:gd name="connsiteY2" fmla="*/ 422966 h 665853"/>
                    <a:gd name="connsiteX3" fmla="*/ 745391 w 864059"/>
                    <a:gd name="connsiteY3" fmla="*/ 806 h 665853"/>
                    <a:gd name="connsiteX4" fmla="*/ 862073 w 864059"/>
                    <a:gd name="connsiteY4" fmla="*/ 129393 h 665853"/>
                    <a:gd name="connsiteX5" fmla="*/ 333376 w 864059"/>
                    <a:gd name="connsiteY5" fmla="*/ 665853 h 665853"/>
                    <a:gd name="connsiteX6" fmla="*/ 0 w 864059"/>
                    <a:gd name="connsiteY6" fmla="*/ 321152 h 665853"/>
                    <a:gd name="connsiteX0" fmla="*/ 0 w 865235"/>
                    <a:gd name="connsiteY0" fmla="*/ 321152 h 665853"/>
                    <a:gd name="connsiteX1" fmla="*/ 128013 w 865235"/>
                    <a:gd name="connsiteY1" fmla="*/ 194946 h 665853"/>
                    <a:gd name="connsiteX2" fmla="*/ 323275 w 865235"/>
                    <a:gd name="connsiteY2" fmla="*/ 422966 h 665853"/>
                    <a:gd name="connsiteX3" fmla="*/ 745391 w 865235"/>
                    <a:gd name="connsiteY3" fmla="*/ 806 h 665853"/>
                    <a:gd name="connsiteX4" fmla="*/ 862073 w 865235"/>
                    <a:gd name="connsiteY4" fmla="*/ 129393 h 665853"/>
                    <a:gd name="connsiteX5" fmla="*/ 333376 w 865235"/>
                    <a:gd name="connsiteY5" fmla="*/ 665853 h 665853"/>
                    <a:gd name="connsiteX6" fmla="*/ 0 w 865235"/>
                    <a:gd name="connsiteY6" fmla="*/ 321152 h 665853"/>
                    <a:gd name="connsiteX0" fmla="*/ 0 w 865235"/>
                    <a:gd name="connsiteY0" fmla="*/ 320346 h 665047"/>
                    <a:gd name="connsiteX1" fmla="*/ 128013 w 865235"/>
                    <a:gd name="connsiteY1" fmla="*/ 194140 h 665047"/>
                    <a:gd name="connsiteX2" fmla="*/ 323275 w 865235"/>
                    <a:gd name="connsiteY2" fmla="*/ 422160 h 665047"/>
                    <a:gd name="connsiteX3" fmla="*/ 745391 w 865235"/>
                    <a:gd name="connsiteY3" fmla="*/ 0 h 665047"/>
                    <a:gd name="connsiteX4" fmla="*/ 862073 w 865235"/>
                    <a:gd name="connsiteY4" fmla="*/ 128587 h 665047"/>
                    <a:gd name="connsiteX5" fmla="*/ 333376 w 865235"/>
                    <a:gd name="connsiteY5" fmla="*/ 665047 h 665047"/>
                    <a:gd name="connsiteX6" fmla="*/ 0 w 865235"/>
                    <a:gd name="connsiteY6" fmla="*/ 320346 h 665047"/>
                    <a:gd name="connsiteX0" fmla="*/ 0 w 865235"/>
                    <a:gd name="connsiteY0" fmla="*/ 320346 h 665047"/>
                    <a:gd name="connsiteX1" fmla="*/ 128013 w 865235"/>
                    <a:gd name="connsiteY1" fmla="*/ 194140 h 665047"/>
                    <a:gd name="connsiteX2" fmla="*/ 323275 w 865235"/>
                    <a:gd name="connsiteY2" fmla="*/ 422160 h 665047"/>
                    <a:gd name="connsiteX3" fmla="*/ 745391 w 865235"/>
                    <a:gd name="connsiteY3" fmla="*/ 0 h 665047"/>
                    <a:gd name="connsiteX4" fmla="*/ 862073 w 865235"/>
                    <a:gd name="connsiteY4" fmla="*/ 128587 h 665047"/>
                    <a:gd name="connsiteX5" fmla="*/ 333376 w 865235"/>
                    <a:gd name="connsiteY5" fmla="*/ 665047 h 665047"/>
                    <a:gd name="connsiteX6" fmla="*/ 0 w 865235"/>
                    <a:gd name="connsiteY6" fmla="*/ 320346 h 665047"/>
                    <a:gd name="connsiteX0" fmla="*/ 0 w 865235"/>
                    <a:gd name="connsiteY0" fmla="*/ 320346 h 665047"/>
                    <a:gd name="connsiteX1" fmla="*/ 128013 w 865235"/>
                    <a:gd name="connsiteY1" fmla="*/ 194140 h 665047"/>
                    <a:gd name="connsiteX2" fmla="*/ 323275 w 865235"/>
                    <a:gd name="connsiteY2" fmla="*/ 422160 h 665047"/>
                    <a:gd name="connsiteX3" fmla="*/ 745391 w 865235"/>
                    <a:gd name="connsiteY3" fmla="*/ 0 h 665047"/>
                    <a:gd name="connsiteX4" fmla="*/ 862073 w 865235"/>
                    <a:gd name="connsiteY4" fmla="*/ 128587 h 665047"/>
                    <a:gd name="connsiteX5" fmla="*/ 333376 w 865235"/>
                    <a:gd name="connsiteY5" fmla="*/ 665047 h 665047"/>
                    <a:gd name="connsiteX6" fmla="*/ 0 w 865235"/>
                    <a:gd name="connsiteY6" fmla="*/ 320346 h 665047"/>
                    <a:gd name="connsiteX0" fmla="*/ 0 w 862073"/>
                    <a:gd name="connsiteY0" fmla="*/ 320346 h 665047"/>
                    <a:gd name="connsiteX1" fmla="*/ 128013 w 862073"/>
                    <a:gd name="connsiteY1" fmla="*/ 194140 h 665047"/>
                    <a:gd name="connsiteX2" fmla="*/ 323275 w 862073"/>
                    <a:gd name="connsiteY2" fmla="*/ 422160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 name="connsiteX0" fmla="*/ 0 w 862073"/>
                    <a:gd name="connsiteY0" fmla="*/ 320346 h 665047"/>
                    <a:gd name="connsiteX1" fmla="*/ 128013 w 862073"/>
                    <a:gd name="connsiteY1" fmla="*/ 194140 h 665047"/>
                    <a:gd name="connsiteX2" fmla="*/ 323275 w 862073"/>
                    <a:gd name="connsiteY2" fmla="*/ 422160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 name="connsiteX0" fmla="*/ 0 w 862073"/>
                    <a:gd name="connsiteY0" fmla="*/ 320346 h 665047"/>
                    <a:gd name="connsiteX1" fmla="*/ 128013 w 862073"/>
                    <a:gd name="connsiteY1" fmla="*/ 194140 h 665047"/>
                    <a:gd name="connsiteX2" fmla="*/ 323275 w 862073"/>
                    <a:gd name="connsiteY2" fmla="*/ 422160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 name="connsiteX0" fmla="*/ 0 w 862073"/>
                    <a:gd name="connsiteY0" fmla="*/ 320346 h 665047"/>
                    <a:gd name="connsiteX1" fmla="*/ 128013 w 862073"/>
                    <a:gd name="connsiteY1" fmla="*/ 194140 h 665047"/>
                    <a:gd name="connsiteX2" fmla="*/ 332800 w 862073"/>
                    <a:gd name="connsiteY2" fmla="*/ 419779 h 665047"/>
                    <a:gd name="connsiteX3" fmla="*/ 745391 w 862073"/>
                    <a:gd name="connsiteY3" fmla="*/ 0 h 665047"/>
                    <a:gd name="connsiteX4" fmla="*/ 862073 w 862073"/>
                    <a:gd name="connsiteY4" fmla="*/ 128587 h 665047"/>
                    <a:gd name="connsiteX5" fmla="*/ 333376 w 862073"/>
                    <a:gd name="connsiteY5" fmla="*/ 665047 h 665047"/>
                    <a:gd name="connsiteX6" fmla="*/ 0 w 862073"/>
                    <a:gd name="connsiteY6" fmla="*/ 320346 h 6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2073" h="665047">
                      <a:moveTo>
                        <a:pt x="0" y="320346"/>
                      </a:moveTo>
                      <a:lnTo>
                        <a:pt x="128013" y="194140"/>
                      </a:lnTo>
                      <a:lnTo>
                        <a:pt x="332800" y="419779"/>
                      </a:lnTo>
                      <a:cubicBezTo>
                        <a:pt x="333012" y="442571"/>
                        <a:pt x="642784" y="108178"/>
                        <a:pt x="745391" y="0"/>
                      </a:cubicBezTo>
                      <a:lnTo>
                        <a:pt x="862073" y="128587"/>
                      </a:lnTo>
                      <a:lnTo>
                        <a:pt x="333376" y="665047"/>
                      </a:lnTo>
                      <a:lnTo>
                        <a:pt x="0" y="320346"/>
                      </a:lnTo>
                      <a:close/>
                    </a:path>
                  </a:pathLst>
                </a:custGeom>
                <a:grpFill/>
                <a:ln>
                  <a:solidFill>
                    <a:srgbClr val="E048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solidFill>
                        <a:prstClr val="white"/>
                      </a:solidFill>
                    </a:rPr>
                    <a:t>          </a:t>
                  </a:r>
                </a:p>
              </p:txBody>
            </p:sp>
          </p:grpSp>
          <p:sp>
            <p:nvSpPr>
              <p:cNvPr id="157" name="Rounded Rectangle 68"/>
              <p:cNvSpPr/>
              <p:nvPr/>
            </p:nvSpPr>
            <p:spPr>
              <a:xfrm>
                <a:off x="7438101" y="2258751"/>
                <a:ext cx="107928" cy="17139"/>
              </a:xfrm>
              <a:prstGeom prst="roundRect">
                <a:avLst>
                  <a:gd name="adj" fmla="val 4829"/>
                </a:avLst>
              </a:prstGeom>
              <a:grpFill/>
              <a:ln>
                <a:solidFill>
                  <a:srgbClr val="E048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b="1" dirty="0">
                    <a:solidFill>
                      <a:prstClr val="white"/>
                    </a:solidFill>
                  </a:rPr>
                  <a:t>          </a:t>
                </a:r>
              </a:p>
            </p:txBody>
          </p:sp>
        </p:grpSp>
        <p:sp>
          <p:nvSpPr>
            <p:cNvPr id="84" name="Rectangle 83"/>
            <p:cNvSpPr/>
            <p:nvPr/>
          </p:nvSpPr>
          <p:spPr>
            <a:xfrm flipV="1">
              <a:off x="7723256" y="2755452"/>
              <a:ext cx="1243972" cy="47209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2F80"/>
                </a:solidFill>
                <a:latin typeface="Arial" panose="020B0604020202020204" pitchFamily="34" charset="0"/>
                <a:cs typeface="Arial" panose="020B0604020202020204" pitchFamily="34" charset="0"/>
              </a:endParaRPr>
            </a:p>
          </p:txBody>
        </p:sp>
        <p:sp>
          <p:nvSpPr>
            <p:cNvPr id="88" name="TextBox 87"/>
            <p:cNvSpPr txBox="1"/>
            <p:nvPr/>
          </p:nvSpPr>
          <p:spPr>
            <a:xfrm>
              <a:off x="7721152" y="2809565"/>
              <a:ext cx="1246077" cy="461665"/>
            </a:xfrm>
            <a:prstGeom prst="rect">
              <a:avLst/>
            </a:prstGeom>
            <a:noFill/>
          </p:spPr>
          <p:txBody>
            <a:bodyPr wrap="square" rtlCol="0">
              <a:spAutoFit/>
            </a:bodyPr>
            <a:lstStyle/>
            <a:p>
              <a:r>
                <a:rPr lang="en-US" sz="1200" b="1" dirty="0">
                  <a:solidFill>
                    <a:srgbClr val="FAFAFA"/>
                  </a:solidFill>
                  <a:latin typeface="Arial" panose="020B0604020202020204" pitchFamily="34" charset="0"/>
                  <a:cs typeface="Arial" panose="020B0604020202020204" pitchFamily="34" charset="0"/>
                </a:rPr>
                <a:t>NLT Mid-Dec  </a:t>
              </a:r>
            </a:p>
            <a:p>
              <a:r>
                <a:rPr lang="en-US" sz="1200" b="1" dirty="0">
                  <a:solidFill>
                    <a:srgbClr val="FAFAFA"/>
                  </a:solidFill>
                  <a:latin typeface="Arial" panose="020B0604020202020204" pitchFamily="34" charset="0"/>
                  <a:cs typeface="Arial" panose="020B0604020202020204" pitchFamily="34" charset="0"/>
                </a:rPr>
                <a:t>State Decision</a:t>
              </a:r>
            </a:p>
          </p:txBody>
        </p:sp>
        <p:cxnSp>
          <p:nvCxnSpPr>
            <p:cNvPr id="15" name="Straight Connector 14"/>
            <p:cNvCxnSpPr/>
            <p:nvPr/>
          </p:nvCxnSpPr>
          <p:spPr>
            <a:xfrm>
              <a:off x="4966555" y="4273836"/>
              <a:ext cx="4764" cy="528775"/>
            </a:xfrm>
            <a:prstGeom prst="line">
              <a:avLst/>
            </a:prstGeom>
            <a:ln w="6350" cmpd="sng">
              <a:solidFill>
                <a:schemeClr val="accent6">
                  <a:lumMod val="75000"/>
                </a:schemeClr>
              </a:solidFill>
              <a:prstDash val="dash"/>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381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1503969"/>
            <a:ext cx="9144000" cy="10229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p:txBody>
          <a:bodyPr/>
          <a:lstStyle/>
          <a:p>
            <a:fld id="{12CB907E-C602-C34B-93F7-CA9E40714286}" type="slidenum">
              <a:rPr lang="en-US" sz="525">
                <a:latin typeface="Arial" panose="020B0604020202020204" pitchFamily="34" charset="0"/>
                <a:cs typeface="Arial" panose="020B0604020202020204" pitchFamily="34" charset="0"/>
              </a:rPr>
              <a:pPr/>
              <a:t>4</a:t>
            </a:fld>
            <a:r>
              <a:rPr lang="en-US" sz="525" dirty="0">
                <a:latin typeface="Arial" panose="020B0604020202020204" pitchFamily="34" charset="0"/>
                <a:cs typeface="Arial" panose="020B0604020202020204" pitchFamily="34" charset="0"/>
              </a:rPr>
              <a:t> </a:t>
            </a:r>
          </a:p>
        </p:txBody>
      </p:sp>
      <p:sp>
        <p:nvSpPr>
          <p:cNvPr id="3" name="Title 2"/>
          <p:cNvSpPr>
            <a:spLocks noGrp="1"/>
          </p:cNvSpPr>
          <p:nvPr>
            <p:ph type="title"/>
          </p:nvPr>
        </p:nvSpPr>
        <p:spPr/>
        <p:txBody>
          <a:bodyPr/>
          <a:lstStyle/>
          <a:p>
            <a:r>
              <a:rPr lang="en-US" sz="2101" b="1" dirty="0">
                <a:latin typeface="Arial" panose="020B0604020202020204" pitchFamily="34" charset="0"/>
                <a:cs typeface="Arial" panose="020B0604020202020204" pitchFamily="34" charset="0"/>
              </a:rPr>
              <a:t>About FirstNet State Plans</a:t>
            </a:r>
            <a:endParaRPr lang="en-US" sz="2101" b="1" dirty="0">
              <a:latin typeface="Arial" panose="020B0604020202020204" pitchFamily="34" charset="0"/>
              <a:cs typeface="Arial" panose="020B0604020202020204" pitchFamily="34" charset="0"/>
            </a:endParaRPr>
          </a:p>
        </p:txBody>
      </p:sp>
      <p:sp>
        <p:nvSpPr>
          <p:cNvPr id="12" name="TextBox 11"/>
          <p:cNvSpPr txBox="1"/>
          <p:nvPr/>
        </p:nvSpPr>
        <p:spPr>
          <a:xfrm>
            <a:off x="212031" y="5027446"/>
            <a:ext cx="5587607" cy="369065"/>
          </a:xfrm>
          <a:prstGeom prst="rect">
            <a:avLst/>
          </a:prstGeom>
          <a:noFill/>
          <a:ln>
            <a:noFill/>
          </a:ln>
        </p:spPr>
        <p:txBody>
          <a:bodyPr wrap="square" lIns="0" tIns="0" rIns="0" bIns="0" rtlCol="0" anchor="ctr">
            <a:noAutofit/>
          </a:bodyPr>
          <a:lstStyle/>
          <a:p>
            <a:r>
              <a:rPr lang="en-US" sz="1350" i="1" dirty="0">
                <a:solidFill>
                  <a:schemeClr val="bg1"/>
                </a:solidFill>
                <a:latin typeface="Arial" panose="020B0604020202020204" pitchFamily="34" charset="0"/>
                <a:cs typeface="Arial" panose="020B0604020202020204" pitchFamily="34" charset="0"/>
              </a:rPr>
              <a:t>Creating an infrastructure dedicated to public safety</a:t>
            </a:r>
          </a:p>
        </p:txBody>
      </p:sp>
      <p:sp>
        <p:nvSpPr>
          <p:cNvPr id="13" name="TextBox 12"/>
          <p:cNvSpPr txBox="1"/>
          <p:nvPr/>
        </p:nvSpPr>
        <p:spPr>
          <a:xfrm>
            <a:off x="2321395" y="2988218"/>
            <a:ext cx="2060324" cy="623617"/>
          </a:xfrm>
          <a:prstGeom prst="rect">
            <a:avLst/>
          </a:prstGeom>
          <a:noFill/>
          <a:ln>
            <a:noFill/>
          </a:ln>
        </p:spPr>
        <p:txBody>
          <a:bodyPr wrap="square" lIns="0" tIns="0" rIns="0" bIns="0" rtlCol="0">
            <a:noAutofit/>
          </a:bodyPr>
          <a:lstStyle/>
          <a:p>
            <a:r>
              <a:rPr lang="en-US" sz="4051" b="1" dirty="0">
                <a:solidFill>
                  <a:schemeClr val="bg1"/>
                </a:solidFill>
                <a:latin typeface="Arial" panose="020B0604020202020204" pitchFamily="34" charset="0"/>
                <a:cs typeface="Arial" panose="020B0604020202020204" pitchFamily="34" charset="0"/>
              </a:rPr>
              <a:t>FirstNet</a:t>
            </a:r>
          </a:p>
        </p:txBody>
      </p:sp>
      <p:sp>
        <p:nvSpPr>
          <p:cNvPr id="14" name="TextBox 13"/>
          <p:cNvSpPr txBox="1"/>
          <p:nvPr/>
        </p:nvSpPr>
        <p:spPr>
          <a:xfrm>
            <a:off x="5529088" y="2988218"/>
            <a:ext cx="1481298" cy="623617"/>
          </a:xfrm>
          <a:prstGeom prst="rect">
            <a:avLst/>
          </a:prstGeom>
          <a:noFill/>
          <a:ln>
            <a:noFill/>
          </a:ln>
        </p:spPr>
        <p:txBody>
          <a:bodyPr wrap="square" lIns="0" tIns="0" rIns="0" bIns="0" rtlCol="0">
            <a:noAutofit/>
          </a:bodyPr>
          <a:lstStyle/>
          <a:p>
            <a:r>
              <a:rPr lang="en-US" sz="4051" b="1" dirty="0">
                <a:solidFill>
                  <a:schemeClr val="bg1"/>
                </a:solidFill>
                <a:latin typeface="Arial" panose="020B0604020202020204" pitchFamily="34" charset="0"/>
                <a:cs typeface="Arial" panose="020B0604020202020204" pitchFamily="34" charset="0"/>
              </a:rPr>
              <a:t>AT&amp;T</a:t>
            </a:r>
          </a:p>
        </p:txBody>
      </p:sp>
      <p:sp>
        <p:nvSpPr>
          <p:cNvPr id="17" name="TextBox 16"/>
          <p:cNvSpPr txBox="1"/>
          <p:nvPr/>
        </p:nvSpPr>
        <p:spPr>
          <a:xfrm>
            <a:off x="2173082" y="3839455"/>
            <a:ext cx="1144896" cy="473949"/>
          </a:xfrm>
          <a:prstGeom prst="rect">
            <a:avLst/>
          </a:prstGeom>
          <a:noFill/>
          <a:ln>
            <a:noFill/>
          </a:ln>
        </p:spPr>
        <p:txBody>
          <a:bodyPr wrap="square" lIns="0" tIns="0" rIns="0" bIns="0" rtlCol="0">
            <a:noAutofit/>
          </a:bodyPr>
          <a:lstStyle/>
          <a:p>
            <a:pPr algn="ctr"/>
            <a:r>
              <a:rPr lang="en-US" sz="1200" b="1" i="1" dirty="0">
                <a:solidFill>
                  <a:schemeClr val="bg1"/>
                </a:solidFill>
                <a:latin typeface="Arial" panose="020B0604020202020204" pitchFamily="34" charset="0"/>
                <a:cs typeface="Arial" panose="020B0604020202020204" pitchFamily="34" charset="0"/>
              </a:rPr>
              <a:t>Program</a:t>
            </a:r>
          </a:p>
          <a:p>
            <a:pPr algn="ctr"/>
            <a:r>
              <a:rPr lang="en-US" sz="1200" b="1" i="1" dirty="0">
                <a:solidFill>
                  <a:schemeClr val="bg1"/>
                </a:solidFill>
                <a:latin typeface="Arial" panose="020B0604020202020204" pitchFamily="34" charset="0"/>
                <a:cs typeface="Arial" panose="020B0604020202020204" pitchFamily="34" charset="0"/>
              </a:rPr>
              <a:t>management</a:t>
            </a:r>
          </a:p>
        </p:txBody>
      </p:sp>
      <p:sp>
        <p:nvSpPr>
          <p:cNvPr id="18" name="TextBox 17"/>
          <p:cNvSpPr txBox="1"/>
          <p:nvPr/>
        </p:nvSpPr>
        <p:spPr>
          <a:xfrm>
            <a:off x="3576101" y="3876871"/>
            <a:ext cx="710923" cy="473949"/>
          </a:xfrm>
          <a:prstGeom prst="rect">
            <a:avLst/>
          </a:prstGeom>
          <a:noFill/>
          <a:ln>
            <a:noFill/>
          </a:ln>
        </p:spPr>
        <p:txBody>
          <a:bodyPr wrap="square" lIns="0" tIns="0" rIns="0" bIns="0" rtlCol="0">
            <a:noAutofit/>
          </a:bodyPr>
          <a:lstStyle/>
          <a:p>
            <a:pPr algn="ctr"/>
            <a:r>
              <a:rPr lang="en-US" sz="1200" b="1" i="1" dirty="0">
                <a:solidFill>
                  <a:schemeClr val="bg1"/>
                </a:solidFill>
                <a:latin typeface="Arial" panose="020B0604020202020204" pitchFamily="34" charset="0"/>
                <a:cs typeface="Arial" panose="020B0604020202020204" pitchFamily="34" charset="0"/>
              </a:rPr>
              <a:t>Public</a:t>
            </a:r>
          </a:p>
          <a:p>
            <a:pPr algn="ctr"/>
            <a:r>
              <a:rPr lang="en-US" sz="1200" b="1" i="1" dirty="0">
                <a:solidFill>
                  <a:schemeClr val="bg1"/>
                </a:solidFill>
                <a:latin typeface="Arial" panose="020B0604020202020204" pitchFamily="34" charset="0"/>
                <a:cs typeface="Arial" panose="020B0604020202020204" pitchFamily="34" charset="0"/>
              </a:rPr>
              <a:t>safety</a:t>
            </a:r>
          </a:p>
        </p:txBody>
      </p:sp>
      <p:sp>
        <p:nvSpPr>
          <p:cNvPr id="21" name="TextBox 20"/>
          <p:cNvSpPr txBox="1"/>
          <p:nvPr/>
        </p:nvSpPr>
        <p:spPr>
          <a:xfrm>
            <a:off x="5141134" y="3892889"/>
            <a:ext cx="1023458" cy="438091"/>
          </a:xfrm>
          <a:prstGeom prst="rect">
            <a:avLst/>
          </a:prstGeom>
          <a:noFill/>
          <a:ln>
            <a:noFill/>
          </a:ln>
        </p:spPr>
        <p:txBody>
          <a:bodyPr wrap="square" lIns="0" tIns="0" rIns="0" bIns="0" rtlCol="0">
            <a:noAutofit/>
          </a:bodyPr>
          <a:lstStyle/>
          <a:p>
            <a:pPr algn="ctr"/>
            <a:r>
              <a:rPr lang="en-US" sz="1200" b="1" i="1" dirty="0">
                <a:solidFill>
                  <a:schemeClr val="bg1"/>
                </a:solidFill>
                <a:latin typeface="Arial" panose="020B0604020202020204" pitchFamily="34" charset="0"/>
                <a:cs typeface="Arial" panose="020B0604020202020204" pitchFamily="34" charset="0"/>
              </a:rPr>
              <a:t>Secured </a:t>
            </a:r>
          </a:p>
          <a:p>
            <a:pPr algn="ctr"/>
            <a:r>
              <a:rPr lang="en-US" sz="1200" b="1" i="1" dirty="0">
                <a:solidFill>
                  <a:schemeClr val="bg1"/>
                </a:solidFill>
                <a:latin typeface="Arial" panose="020B0604020202020204" pitchFamily="34" charset="0"/>
                <a:cs typeface="Arial" panose="020B0604020202020204" pitchFamily="34" charset="0"/>
              </a:rPr>
              <a:t>Network</a:t>
            </a:r>
          </a:p>
        </p:txBody>
      </p:sp>
      <p:sp>
        <p:nvSpPr>
          <p:cNvPr id="22" name="TextBox 21"/>
          <p:cNvSpPr txBox="1"/>
          <p:nvPr/>
        </p:nvSpPr>
        <p:spPr>
          <a:xfrm>
            <a:off x="6459633" y="3892889"/>
            <a:ext cx="1023458" cy="473949"/>
          </a:xfrm>
          <a:prstGeom prst="rect">
            <a:avLst/>
          </a:prstGeom>
          <a:noFill/>
          <a:ln>
            <a:noFill/>
          </a:ln>
        </p:spPr>
        <p:txBody>
          <a:bodyPr wrap="square" lIns="0" tIns="0" rIns="0" bIns="0" rtlCol="0">
            <a:noAutofit/>
          </a:bodyPr>
          <a:lstStyle/>
          <a:p>
            <a:pPr algn="ctr"/>
            <a:r>
              <a:rPr lang="en-US" sz="1200" b="1" i="1" dirty="0">
                <a:solidFill>
                  <a:schemeClr val="bg1"/>
                </a:solidFill>
                <a:latin typeface="Arial" panose="020B0604020202020204" pitchFamily="34" charset="0"/>
                <a:cs typeface="Arial" panose="020B0604020202020204" pitchFamily="34" charset="0"/>
              </a:rPr>
              <a:t>Telecom</a:t>
            </a:r>
          </a:p>
          <a:p>
            <a:pPr algn="ctr"/>
            <a:r>
              <a:rPr lang="en-US" sz="1200" b="1" i="1" dirty="0">
                <a:solidFill>
                  <a:schemeClr val="bg1"/>
                </a:solidFill>
                <a:latin typeface="Arial" panose="020B0604020202020204" pitchFamily="34" charset="0"/>
                <a:cs typeface="Arial" panose="020B0604020202020204" pitchFamily="34" charset="0"/>
              </a:rPr>
              <a:t>Expertise</a:t>
            </a:r>
          </a:p>
        </p:txBody>
      </p:sp>
      <p:sp>
        <p:nvSpPr>
          <p:cNvPr id="40" name="TextBox 39"/>
          <p:cNvSpPr txBox="1"/>
          <p:nvPr/>
        </p:nvSpPr>
        <p:spPr>
          <a:xfrm>
            <a:off x="568021" y="5604785"/>
            <a:ext cx="6563992" cy="205671"/>
          </a:xfrm>
          <a:prstGeom prst="rect">
            <a:avLst/>
          </a:prstGeom>
          <a:noFill/>
          <a:ln>
            <a:noFill/>
          </a:ln>
        </p:spPr>
        <p:txBody>
          <a:bodyPr wrap="square" lIns="0" tIns="0" rIns="0" bIns="0" rtlCol="0">
            <a:noAutofit/>
          </a:bodyPr>
          <a:lstStyle>
            <a:defPPr>
              <a:defRPr lang="en-US"/>
            </a:defPPr>
            <a:lvl1pPr>
              <a:lnSpc>
                <a:spcPts val="1050"/>
              </a:lnSpc>
              <a:defRPr sz="800">
                <a:solidFill>
                  <a:schemeClr val="tx2"/>
                </a:solidFill>
              </a:defRPr>
            </a:lvl1pPr>
          </a:lstStyle>
          <a:p>
            <a:r>
              <a:rPr lang="en-US" sz="525" i="1" dirty="0">
                <a:solidFill>
                  <a:schemeClr val="bg1"/>
                </a:solidFill>
                <a:latin typeface="Arial" panose="020B0604020202020204" pitchFamily="34" charset="0"/>
                <a:cs typeface="Arial" panose="020B0604020202020204" pitchFamily="34" charset="0"/>
              </a:rPr>
              <a:t>AT&amp;T and Globe logo are registered trademarks and service marks of AT&amp;T Intellectual Property. FirstNet, First Responder Network Authority, and FirstNet logo are registered trademarks and service marks of FirstNet, an independent authority within the U.S. Department of Commerce. All other marks are the property of their respective owners.</a:t>
            </a:r>
            <a:endParaRPr lang="en-US" sz="525" dirty="0">
              <a:solidFill>
                <a:schemeClr val="bg1"/>
              </a:solidFill>
              <a:latin typeface="Arial" panose="020B0604020202020204" pitchFamily="34" charset="0"/>
              <a:cs typeface="Arial" panose="020B0604020202020204" pitchFamily="34" charset="0"/>
            </a:endParaRPr>
          </a:p>
          <a:p>
            <a:pPr>
              <a:lnSpc>
                <a:spcPts val="788"/>
              </a:lnSpc>
              <a:defRPr/>
            </a:pPr>
            <a:endParaRPr lang="en-US" sz="525" dirty="0">
              <a:solidFill>
                <a:schemeClr val="bg1"/>
              </a:solidFill>
              <a:latin typeface="Arial" panose="020B0604020202020204" pitchFamily="34" charset="0"/>
              <a:cs typeface="Arial" panose="020B0604020202020204" pitchFamily="34" charset="0"/>
            </a:endParaRPr>
          </a:p>
        </p:txBody>
      </p:sp>
      <p:sp>
        <p:nvSpPr>
          <p:cNvPr id="38" name="Slide Number Placeholder 1"/>
          <p:cNvSpPr txBox="1">
            <a:spLocks/>
          </p:cNvSpPr>
          <p:nvPr/>
        </p:nvSpPr>
        <p:spPr>
          <a:xfrm>
            <a:off x="370429" y="5658431"/>
            <a:ext cx="220607" cy="168636"/>
          </a:xfrm>
          <a:prstGeom prst="rect">
            <a:avLst/>
          </a:prstGeom>
        </p:spPr>
        <p:txBody>
          <a:bodyPr vert="horz" lIns="0" tIns="0" rIns="0" bIns="0" rtlCol="0" anchor="t"/>
          <a:lstStyle>
            <a:defPPr>
              <a:defRPr lang="en-US"/>
            </a:defPPr>
            <a:lvl1pPr marL="0" algn="l" defTabSz="457200" rtl="0" eaLnBrk="1" latinLnBrk="0" hangingPunct="1">
              <a:lnSpc>
                <a:spcPts val="1000"/>
              </a:lnSpc>
              <a:defRPr sz="800" b="0" kern="1200">
                <a:solidFill>
                  <a:schemeClr val="accent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bg1"/>
                </a:solidFill>
                <a:latin typeface="Arial" panose="020B0604020202020204" pitchFamily="34" charset="0"/>
                <a:cs typeface="Arial" panose="020B0604020202020204" pitchFamily="34" charset="0"/>
              </a:rPr>
              <a:t> </a:t>
            </a:r>
          </a:p>
        </p:txBody>
      </p:sp>
      <p:grpSp>
        <p:nvGrpSpPr>
          <p:cNvPr id="59" name="Group 58"/>
          <p:cNvGrpSpPr/>
          <p:nvPr/>
        </p:nvGrpSpPr>
        <p:grpSpPr>
          <a:xfrm>
            <a:off x="1" y="4369744"/>
            <a:ext cx="6126749" cy="1631006"/>
            <a:chOff x="0" y="4682998"/>
            <a:chExt cx="8166871" cy="2174109"/>
          </a:xfrm>
        </p:grpSpPr>
        <p:sp>
          <p:nvSpPr>
            <p:cNvPr id="60" name="Rectangle 59"/>
            <p:cNvSpPr/>
            <p:nvPr/>
          </p:nvSpPr>
          <p:spPr>
            <a:xfrm>
              <a:off x="0" y="4776233"/>
              <a:ext cx="8109681" cy="2080874"/>
            </a:xfrm>
            <a:prstGeom prst="rect">
              <a:avLst/>
            </a:prstGeom>
            <a:solidFill>
              <a:srgbClr val="FFC468"/>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61" name="Rectangle 60"/>
            <p:cNvSpPr/>
            <p:nvPr/>
          </p:nvSpPr>
          <p:spPr>
            <a:xfrm>
              <a:off x="0" y="4682998"/>
              <a:ext cx="8166871" cy="515602"/>
            </a:xfrm>
            <a:prstGeom prst="rect">
              <a:avLst/>
            </a:prstGeom>
            <a:solidFill>
              <a:srgbClr val="F89A3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62" name="TextBox 61"/>
            <p:cNvSpPr txBox="1"/>
            <p:nvPr/>
          </p:nvSpPr>
          <p:spPr>
            <a:xfrm>
              <a:off x="292666" y="4774086"/>
              <a:ext cx="7583522" cy="369236"/>
            </a:xfrm>
            <a:prstGeom prst="rect">
              <a:avLst/>
            </a:prstGeom>
            <a:noFill/>
          </p:spPr>
          <p:txBody>
            <a:bodyPr wrap="square" rtlCol="0">
              <a:spAutoFit/>
            </a:bodyPr>
            <a:lstStyle/>
            <a:p>
              <a:pPr defTabSz="685777"/>
              <a:r>
                <a:rPr lang="en-US" sz="1200" b="1" dirty="0">
                  <a:solidFill>
                    <a:srgbClr val="FFFFFF"/>
                  </a:solidFill>
                  <a:latin typeface="Arial" panose="020B0604020202020204" pitchFamily="34" charset="0"/>
                  <a:cs typeface="Arial" panose="020B0604020202020204" pitchFamily="34" charset="0"/>
                </a:rPr>
                <a:t>To create customized plans, FirstNet consulted with:</a:t>
              </a:r>
              <a:endParaRPr lang="en-US" sz="1200" b="1" dirty="0">
                <a:solidFill>
                  <a:srgbClr val="FFFFFF"/>
                </a:solidFill>
                <a:latin typeface="Arial" panose="020B0604020202020204" pitchFamily="34" charset="0"/>
                <a:cs typeface="Arial" panose="020B0604020202020204" pitchFamily="34" charset="0"/>
              </a:endParaRPr>
            </a:p>
          </p:txBody>
        </p:sp>
        <p:pic>
          <p:nvPicPr>
            <p:cNvPr id="63" name="Picture 6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9"/>
                <a:stretch>
                  <a:fillRect/>
                </a:stretch>
              </p:blipFill>
            </mc:Choice>
            <mc:Fallback>
              <p:blipFill>
                <a:blip r:embed="rId20"/>
                <a:stretch>
                  <a:fillRect/>
                </a:stretch>
              </p:blipFill>
            </mc:Fallback>
          </mc:AlternateContent>
          <p:spPr>
            <a:xfrm>
              <a:off x="278423" y="5285794"/>
              <a:ext cx="2347050" cy="1468475"/>
            </a:xfrm>
            <a:prstGeom prst="rect">
              <a:avLst/>
            </a:prstGeom>
          </p:spPr>
        </p:pic>
        <p:pic>
          <p:nvPicPr>
            <p:cNvPr id="64" name="Picture 6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1"/>
                <a:stretch>
                  <a:fillRect/>
                </a:stretch>
              </p:blipFill>
            </mc:Choice>
            <mc:Fallback>
              <p:blipFill>
                <a:blip r:embed="rId22"/>
                <a:stretch>
                  <a:fillRect/>
                </a:stretch>
              </p:blipFill>
            </mc:Fallback>
          </mc:AlternateContent>
          <p:spPr>
            <a:xfrm>
              <a:off x="3048569" y="5268757"/>
              <a:ext cx="1728186" cy="1444270"/>
            </a:xfrm>
            <a:prstGeom prst="rect">
              <a:avLst/>
            </a:prstGeom>
          </p:spPr>
        </p:pic>
        <p:pic>
          <p:nvPicPr>
            <p:cNvPr id="65" name="Picture 6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3"/>
                <a:stretch>
                  <a:fillRect/>
                </a:stretch>
              </p:blipFill>
            </mc:Choice>
            <mc:Fallback>
              <p:blipFill>
                <a:blip r:embed="rId24"/>
                <a:stretch>
                  <a:fillRect/>
                </a:stretch>
              </p:blipFill>
            </mc:Fallback>
          </mc:AlternateContent>
          <p:spPr>
            <a:xfrm>
              <a:off x="5460939" y="5225934"/>
              <a:ext cx="2389672" cy="1524026"/>
            </a:xfrm>
            <a:prstGeom prst="rect">
              <a:avLst/>
            </a:prstGeom>
          </p:spPr>
        </p:pic>
      </p:grpSp>
      <p:sp>
        <p:nvSpPr>
          <p:cNvPr id="41" name="Rectangle 40"/>
          <p:cNvSpPr/>
          <p:nvPr/>
        </p:nvSpPr>
        <p:spPr>
          <a:xfrm>
            <a:off x="12327" y="2501425"/>
            <a:ext cx="6083845" cy="1841047"/>
          </a:xfrm>
          <a:prstGeom prst="rect">
            <a:avLst/>
          </a:prstGeom>
          <a:solidFill>
            <a:srgbClr val="FEFFE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42" name="Rectangle 41"/>
          <p:cNvSpPr/>
          <p:nvPr/>
        </p:nvSpPr>
        <p:spPr>
          <a:xfrm>
            <a:off x="-22581" y="2052640"/>
            <a:ext cx="6126749" cy="466538"/>
          </a:xfrm>
          <a:prstGeom prst="rect">
            <a:avLst/>
          </a:prstGeom>
          <a:solidFill>
            <a:schemeClr val="accent3">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schemeClr val="tx2"/>
              </a:solidFill>
              <a:latin typeface="Arial" panose="020B0604020202020204" pitchFamily="34" charset="0"/>
              <a:cs typeface="Arial" panose="020B0604020202020204" pitchFamily="34" charset="0"/>
            </a:endParaRPr>
          </a:p>
        </p:txBody>
      </p:sp>
      <p:grpSp>
        <p:nvGrpSpPr>
          <p:cNvPr id="4" name="Group 3"/>
          <p:cNvGrpSpPr/>
          <p:nvPr/>
        </p:nvGrpSpPr>
        <p:grpSpPr>
          <a:xfrm>
            <a:off x="117774" y="2587498"/>
            <a:ext cx="6182695" cy="1607373"/>
            <a:chOff x="487214" y="2591404"/>
            <a:chExt cx="8241446" cy="2142607"/>
          </a:xfrm>
        </p:grpSpPr>
        <p:pic>
          <p:nvPicPr>
            <p:cNvPr id="43" name="Picture 4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25"/>
                <a:stretch>
                  <a:fillRect/>
                </a:stretch>
              </p:blipFill>
            </mc:Fallback>
          </mc:AlternateContent>
          <p:spPr>
            <a:xfrm>
              <a:off x="487214" y="2607446"/>
              <a:ext cx="787195" cy="749105"/>
            </a:xfrm>
            <a:prstGeom prst="rect">
              <a:avLst/>
            </a:prstGeom>
          </p:spPr>
        </p:pic>
        <p:pic>
          <p:nvPicPr>
            <p:cNvPr id="44" name="Picture 4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26"/>
                <a:stretch>
                  <a:fillRect/>
                </a:stretch>
              </p:blipFill>
            </mc:Fallback>
          </mc:AlternateContent>
          <p:spPr>
            <a:xfrm>
              <a:off x="3073844" y="2623488"/>
              <a:ext cx="787195" cy="749105"/>
            </a:xfrm>
            <a:prstGeom prst="rect">
              <a:avLst/>
            </a:prstGeom>
          </p:spPr>
        </p:pic>
        <p:pic>
          <p:nvPicPr>
            <p:cNvPr id="45" name="Picture 44"/>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27"/>
                <a:stretch>
                  <a:fillRect/>
                </a:stretch>
              </p:blipFill>
            </mc:Fallback>
          </mc:AlternateContent>
          <p:spPr>
            <a:xfrm>
              <a:off x="5885731" y="2623488"/>
              <a:ext cx="787195" cy="749105"/>
            </a:xfrm>
            <a:prstGeom prst="rect">
              <a:avLst/>
            </a:prstGeom>
          </p:spPr>
        </p:pic>
        <p:pic>
          <p:nvPicPr>
            <p:cNvPr id="46" name="Picture 45"/>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9"/>
                <a:stretch>
                  <a:fillRect/>
                </a:stretch>
              </p:blipFill>
            </mc:Choice>
            <mc:Fallback>
              <p:blipFill>
                <a:blip r:embed="rId28"/>
                <a:stretch>
                  <a:fillRect/>
                </a:stretch>
              </p:blipFill>
            </mc:Fallback>
          </mc:AlternateContent>
          <p:spPr>
            <a:xfrm>
              <a:off x="487214" y="3692104"/>
              <a:ext cx="787195" cy="749105"/>
            </a:xfrm>
            <a:prstGeom prst="rect">
              <a:avLst/>
            </a:prstGeom>
          </p:spPr>
        </p:pic>
        <p:pic>
          <p:nvPicPr>
            <p:cNvPr id="50" name="Picture 4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29"/>
                <a:stretch>
                  <a:fillRect/>
                </a:stretch>
              </p:blipFill>
            </mc:Fallback>
          </mc:AlternateContent>
          <p:spPr>
            <a:xfrm>
              <a:off x="3072384" y="3692104"/>
              <a:ext cx="787195" cy="749105"/>
            </a:xfrm>
            <a:prstGeom prst="rect">
              <a:avLst/>
            </a:prstGeom>
          </p:spPr>
        </p:pic>
        <p:pic>
          <p:nvPicPr>
            <p:cNvPr id="51" name="Picture 5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30"/>
                <a:stretch>
                  <a:fillRect/>
                </a:stretch>
              </p:blipFill>
            </mc:Fallback>
          </mc:AlternateContent>
          <p:spPr>
            <a:xfrm>
              <a:off x="5933857" y="3708146"/>
              <a:ext cx="787195" cy="749105"/>
            </a:xfrm>
            <a:prstGeom prst="rect">
              <a:avLst/>
            </a:prstGeom>
          </p:spPr>
        </p:pic>
        <p:sp>
          <p:nvSpPr>
            <p:cNvPr id="52" name="Rectangle 51"/>
            <p:cNvSpPr/>
            <p:nvPr/>
          </p:nvSpPr>
          <p:spPr>
            <a:xfrm>
              <a:off x="1315975" y="2623488"/>
              <a:ext cx="1523603" cy="861550"/>
            </a:xfrm>
            <a:prstGeom prst="rect">
              <a:avLst/>
            </a:prstGeom>
          </p:spPr>
          <p:txBody>
            <a:bodyPr wrap="square">
              <a:spAutoFit/>
            </a:bodyPr>
            <a:lstStyle/>
            <a:p>
              <a:pPr defTabSz="685777"/>
              <a:r>
                <a:rPr lang="en-US" sz="900" b="1" dirty="0">
                  <a:solidFill>
                    <a:prstClr val="black"/>
                  </a:solidFill>
                  <a:latin typeface="Arial" panose="020B0604020202020204" pitchFamily="34" charset="0"/>
                  <a:cs typeface="Arial" panose="020B0604020202020204" pitchFamily="34" charset="0"/>
                </a:rPr>
                <a:t>FirstNet Overview</a:t>
              </a:r>
              <a:endParaRPr lang="en-US" sz="900" b="1" i="1" dirty="0">
                <a:solidFill>
                  <a:prstClr val="black"/>
                </a:solidFill>
                <a:latin typeface="Arial" panose="020B0604020202020204" pitchFamily="34" charset="0"/>
                <a:cs typeface="Arial" panose="020B0604020202020204" pitchFamily="34" charset="0"/>
              </a:endParaRPr>
            </a:p>
            <a:p>
              <a:pPr marL="89294" indent="-89294" defTabSz="685777">
                <a:buFont typeface="Arial"/>
                <a:buChar char="•"/>
              </a:pPr>
              <a:r>
                <a:rPr lang="en-US" sz="900" dirty="0">
                  <a:solidFill>
                    <a:prstClr val="black"/>
                  </a:solidFill>
                  <a:latin typeface="Arial" panose="020B0604020202020204" pitchFamily="34" charset="0"/>
                  <a:cs typeface="Arial" panose="020B0604020202020204" pitchFamily="34" charset="0"/>
                </a:rPr>
                <a:t>About FirstNet</a:t>
              </a:r>
            </a:p>
            <a:p>
              <a:pPr marL="89294" indent="-89294" defTabSz="685777">
                <a:buFont typeface="Arial"/>
                <a:buChar char="•"/>
              </a:pPr>
              <a:r>
                <a:rPr lang="en-US" sz="900" dirty="0">
                  <a:solidFill>
                    <a:prstClr val="black"/>
                  </a:solidFill>
                  <a:latin typeface="Arial" panose="020B0604020202020204" pitchFamily="34" charset="0"/>
                  <a:cs typeface="Arial" panose="020B0604020202020204" pitchFamily="34" charset="0"/>
                </a:rPr>
                <a:t>Value </a:t>
              </a:r>
              <a:r>
                <a:rPr lang="en-US" sz="900" dirty="0">
                  <a:solidFill>
                    <a:prstClr val="black"/>
                  </a:solidFill>
                  <a:latin typeface="Arial" panose="020B0604020202020204" pitchFamily="34" charset="0"/>
                  <a:cs typeface="Arial" panose="020B0604020202020204" pitchFamily="34" charset="0"/>
                </a:rPr>
                <a:t>of FirstNet</a:t>
              </a:r>
            </a:p>
          </p:txBody>
        </p:sp>
        <p:sp>
          <p:nvSpPr>
            <p:cNvPr id="53" name="Rectangle 52"/>
            <p:cNvSpPr/>
            <p:nvPr/>
          </p:nvSpPr>
          <p:spPr>
            <a:xfrm>
              <a:off x="3862651" y="2623488"/>
              <a:ext cx="1926910" cy="1046168"/>
            </a:xfrm>
            <a:prstGeom prst="rect">
              <a:avLst/>
            </a:prstGeom>
          </p:spPr>
          <p:txBody>
            <a:bodyPr wrap="square">
              <a:spAutoFit/>
            </a:bodyPr>
            <a:lstStyle/>
            <a:p>
              <a:pPr defTabSz="685777"/>
              <a:r>
                <a:rPr lang="en-US" sz="900" b="1" dirty="0">
                  <a:solidFill>
                    <a:prstClr val="black"/>
                  </a:solidFill>
                  <a:latin typeface="Arial" panose="020B0604020202020204" pitchFamily="34" charset="0"/>
                  <a:cs typeface="Arial" panose="020B0604020202020204" pitchFamily="34" charset="0"/>
                </a:rPr>
                <a:t>State Plan Consultation</a:t>
              </a:r>
            </a:p>
            <a:p>
              <a:pPr marL="89294" indent="-89294" defTabSz="685777">
                <a:buFont typeface="Arial"/>
                <a:buChar char="•"/>
              </a:pPr>
              <a:r>
                <a:rPr lang="en-US" sz="900" dirty="0">
                  <a:solidFill>
                    <a:prstClr val="black"/>
                  </a:solidFill>
                  <a:latin typeface="Arial" panose="020B0604020202020204" pitchFamily="34" charset="0"/>
                  <a:cs typeface="Arial" panose="020B0604020202020204" pitchFamily="34" charset="0"/>
                </a:rPr>
                <a:t>State/territory consultation</a:t>
              </a:r>
            </a:p>
            <a:p>
              <a:pPr marL="89294" indent="-89294" defTabSz="685777">
                <a:buFont typeface="Arial"/>
                <a:buChar char="•"/>
              </a:pPr>
              <a:r>
                <a:rPr lang="en-US" sz="900" dirty="0">
                  <a:solidFill>
                    <a:prstClr val="black"/>
                  </a:solidFill>
                  <a:latin typeface="Arial" panose="020B0604020202020204" pitchFamily="34" charset="0"/>
                  <a:cs typeface="Arial" panose="020B0604020202020204" pitchFamily="34" charset="0"/>
                </a:rPr>
                <a:t>Nationwide outreach</a:t>
              </a:r>
            </a:p>
          </p:txBody>
        </p:sp>
        <p:sp>
          <p:nvSpPr>
            <p:cNvPr id="54" name="Rectangle 53"/>
            <p:cNvSpPr/>
            <p:nvPr/>
          </p:nvSpPr>
          <p:spPr>
            <a:xfrm>
              <a:off x="6705431" y="2591404"/>
              <a:ext cx="1975103" cy="861550"/>
            </a:xfrm>
            <a:prstGeom prst="rect">
              <a:avLst/>
            </a:prstGeom>
          </p:spPr>
          <p:txBody>
            <a:bodyPr wrap="square">
              <a:spAutoFit/>
            </a:bodyPr>
            <a:lstStyle/>
            <a:p>
              <a:pPr defTabSz="685777"/>
              <a:r>
                <a:rPr lang="en-US" sz="900" b="1" dirty="0">
                  <a:solidFill>
                    <a:prstClr val="black"/>
                  </a:solidFill>
                  <a:latin typeface="Arial" panose="020B0604020202020204" pitchFamily="34" charset="0"/>
                  <a:cs typeface="Arial" panose="020B0604020202020204" pitchFamily="34" charset="0"/>
                </a:rPr>
                <a:t>Governor’s Decision</a:t>
              </a:r>
            </a:p>
            <a:p>
              <a:pPr marL="89294" indent="-89294" defTabSz="685777">
                <a:buFont typeface="Arial"/>
                <a:buChar char="•"/>
              </a:pPr>
              <a:r>
                <a:rPr lang="en-US" sz="900" dirty="0">
                  <a:solidFill>
                    <a:prstClr val="black"/>
                  </a:solidFill>
                  <a:latin typeface="Arial" panose="020B0604020202020204" pitchFamily="34" charset="0"/>
                  <a:cs typeface="Arial" panose="020B0604020202020204" pitchFamily="34" charset="0"/>
                </a:rPr>
                <a:t>Executive summary</a:t>
              </a:r>
            </a:p>
            <a:p>
              <a:pPr marL="89294" indent="-89294" defTabSz="685777">
                <a:buFont typeface="Arial"/>
                <a:buChar char="•"/>
              </a:pPr>
              <a:r>
                <a:rPr lang="en-US" sz="900" dirty="0">
                  <a:solidFill>
                    <a:prstClr val="black"/>
                  </a:solidFill>
                  <a:latin typeface="Arial" panose="020B0604020202020204" pitchFamily="34" charset="0"/>
                  <a:cs typeface="Arial" panose="020B0604020202020204" pitchFamily="34" charset="0"/>
                </a:rPr>
                <a:t>Acceptance and </a:t>
              </a:r>
              <a:br>
                <a:rPr lang="en-US" sz="900" dirty="0">
                  <a:solidFill>
                    <a:prstClr val="black"/>
                  </a:solidFill>
                  <a:latin typeface="Arial" panose="020B0604020202020204" pitchFamily="34" charset="0"/>
                  <a:cs typeface="Arial" panose="020B0604020202020204" pitchFamily="34" charset="0"/>
                </a:rPr>
              </a:br>
              <a:r>
                <a:rPr lang="en-US" sz="900" dirty="0">
                  <a:solidFill>
                    <a:prstClr val="black"/>
                  </a:solidFill>
                  <a:latin typeface="Arial" panose="020B0604020202020204" pitchFamily="34" charset="0"/>
                  <a:cs typeface="Arial" panose="020B0604020202020204" pitchFamily="34" charset="0"/>
                </a:rPr>
                <a:t>opt-out guides</a:t>
              </a:r>
            </a:p>
          </p:txBody>
        </p:sp>
        <p:sp>
          <p:nvSpPr>
            <p:cNvPr id="55" name="Rectangle 54"/>
            <p:cNvSpPr/>
            <p:nvPr/>
          </p:nvSpPr>
          <p:spPr>
            <a:xfrm>
              <a:off x="1315975" y="3707653"/>
              <a:ext cx="1619078" cy="861550"/>
            </a:xfrm>
            <a:prstGeom prst="rect">
              <a:avLst/>
            </a:prstGeom>
          </p:spPr>
          <p:txBody>
            <a:bodyPr wrap="square">
              <a:spAutoFit/>
            </a:bodyPr>
            <a:lstStyle/>
            <a:p>
              <a:pPr defTabSz="685777"/>
              <a:r>
                <a:rPr lang="en-US" sz="900" b="1" dirty="0">
                  <a:solidFill>
                    <a:prstClr val="black"/>
                  </a:solidFill>
                  <a:latin typeface="Arial" panose="020B0604020202020204" pitchFamily="34" charset="0"/>
                  <a:cs typeface="Arial" panose="020B0604020202020204" pitchFamily="34" charset="0"/>
                </a:rPr>
                <a:t>Coverage</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Nationwide coverage</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Rural providers</a:t>
              </a:r>
            </a:p>
          </p:txBody>
        </p:sp>
        <p:sp>
          <p:nvSpPr>
            <p:cNvPr id="56" name="Rectangle 55"/>
            <p:cNvSpPr/>
            <p:nvPr/>
          </p:nvSpPr>
          <p:spPr>
            <a:xfrm>
              <a:off x="3862651" y="3687843"/>
              <a:ext cx="2090413" cy="1046168"/>
            </a:xfrm>
            <a:prstGeom prst="rect">
              <a:avLst/>
            </a:prstGeom>
          </p:spPr>
          <p:txBody>
            <a:bodyPr wrap="square">
              <a:spAutoFit/>
            </a:bodyPr>
            <a:lstStyle/>
            <a:p>
              <a:pPr defTabSz="685777"/>
              <a:r>
                <a:rPr lang="en-US" sz="900" b="1" dirty="0">
                  <a:solidFill>
                    <a:prstClr val="black"/>
                  </a:solidFill>
                  <a:latin typeface="Arial" panose="020B0604020202020204" pitchFamily="34" charset="0"/>
                  <a:cs typeface="Arial" panose="020B0604020202020204" pitchFamily="34" charset="0"/>
                </a:rPr>
                <a:t>Network Architecture</a:t>
              </a:r>
              <a:endParaRPr lang="en-US" sz="900" b="1" dirty="0">
                <a:solidFill>
                  <a:prstClr val="black"/>
                </a:solidFill>
                <a:latin typeface="Arial" panose="020B0604020202020204" pitchFamily="34" charset="0"/>
                <a:cs typeface="Arial" panose="020B0604020202020204" pitchFamily="34" charset="0"/>
              </a:endParaRP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RAN</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Core network</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Implementation</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Security</a:t>
              </a:r>
            </a:p>
          </p:txBody>
        </p:sp>
        <p:sp>
          <p:nvSpPr>
            <p:cNvPr id="57" name="Rectangle 56"/>
            <p:cNvSpPr/>
            <p:nvPr/>
          </p:nvSpPr>
          <p:spPr>
            <a:xfrm>
              <a:off x="6753556" y="3676502"/>
              <a:ext cx="1975104" cy="1046168"/>
            </a:xfrm>
            <a:prstGeom prst="rect">
              <a:avLst/>
            </a:prstGeom>
          </p:spPr>
          <p:txBody>
            <a:bodyPr wrap="square">
              <a:spAutoFit/>
            </a:bodyPr>
            <a:lstStyle/>
            <a:p>
              <a:pPr defTabSz="685777"/>
              <a:r>
                <a:rPr lang="en-US" sz="900" b="1" dirty="0">
                  <a:solidFill>
                    <a:prstClr val="black"/>
                  </a:solidFill>
                  <a:latin typeface="Arial" panose="020B0604020202020204" pitchFamily="34" charset="0"/>
                  <a:cs typeface="Arial" panose="020B0604020202020204" pitchFamily="34" charset="0"/>
                </a:rPr>
                <a:t>Products &amp; Services</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Features</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Devices</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Rate plans</a:t>
              </a:r>
            </a:p>
            <a:p>
              <a:pPr marL="85722" indent="-85722" defTabSz="685777">
                <a:buFont typeface="Arial"/>
                <a:buChar char="•"/>
              </a:pPr>
              <a:r>
                <a:rPr lang="en-US" sz="900" dirty="0">
                  <a:solidFill>
                    <a:prstClr val="black"/>
                  </a:solidFill>
                  <a:latin typeface="Arial" panose="020B0604020202020204" pitchFamily="34" charset="0"/>
                  <a:cs typeface="Arial" panose="020B0604020202020204" pitchFamily="34" charset="0"/>
                </a:rPr>
                <a:t>Applications</a:t>
              </a:r>
            </a:p>
          </p:txBody>
        </p:sp>
      </p:grpSp>
      <p:sp>
        <p:nvSpPr>
          <p:cNvPr id="58" name="TextBox 57"/>
          <p:cNvSpPr txBox="1"/>
          <p:nvPr/>
        </p:nvSpPr>
        <p:spPr>
          <a:xfrm>
            <a:off x="233801" y="2148623"/>
            <a:ext cx="5689123" cy="276999"/>
          </a:xfrm>
          <a:prstGeom prst="rect">
            <a:avLst/>
          </a:prstGeom>
          <a:noFill/>
        </p:spPr>
        <p:txBody>
          <a:bodyPr wrap="square" rtlCol="0">
            <a:spAutoFit/>
          </a:bodyPr>
          <a:lstStyle/>
          <a:p>
            <a:pPr defTabSz="685777"/>
            <a:r>
              <a:rPr lang="en-US" sz="1200" b="1" dirty="0">
                <a:solidFill>
                  <a:schemeClr val="tx2"/>
                </a:solidFill>
                <a:latin typeface="Arial" panose="020B0604020202020204" pitchFamily="34" charset="0"/>
                <a:cs typeface="Arial" panose="020B0604020202020204" pitchFamily="34" charset="0"/>
              </a:rPr>
              <a:t>Each state’s or territory’s plan includes key information about FirstNet</a:t>
            </a:r>
          </a:p>
        </p:txBody>
      </p:sp>
      <p:graphicFrame>
        <p:nvGraphicFramePr>
          <p:cNvPr id="69" name="Table 68"/>
          <p:cNvGraphicFramePr>
            <a:graphicFrameLocks noGrp="1"/>
          </p:cNvGraphicFramePr>
          <p:nvPr>
            <p:extLst>
              <p:ext uri="{D42A27DB-BD31-4B8C-83A1-F6EECF244321}">
                <p14:modId xmlns:p14="http://schemas.microsoft.com/office/powerpoint/2010/main" val="3201963549"/>
              </p:ext>
            </p:extLst>
          </p:nvPr>
        </p:nvGraphicFramePr>
        <p:xfrm>
          <a:off x="6104168" y="2052640"/>
          <a:ext cx="3051575" cy="3934780"/>
        </p:xfrm>
        <a:graphic>
          <a:graphicData uri="http://schemas.openxmlformats.org/drawingml/2006/table">
            <a:tbl>
              <a:tblPr firstRow="1" bandRow="1">
                <a:tableStyleId>{5C22544A-7EE6-4342-B048-85BDC9FD1C3A}</a:tableStyleId>
              </a:tblPr>
              <a:tblGrid>
                <a:gridCol w="3051575"/>
              </a:tblGrid>
              <a:tr h="4596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FFFFFF"/>
                          </a:solidFill>
                          <a:latin typeface="Arial" panose="020B0604020202020204" pitchFamily="34" charset="0"/>
                          <a:cs typeface="Arial" panose="020B0604020202020204" pitchFamily="34" charset="0"/>
                        </a:rPr>
                        <a:t>Based on the State Plan, the state/territory governor can:</a:t>
                      </a:r>
                    </a:p>
                  </a:txBody>
                  <a:tcPr marL="137160" marR="13716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48235"/>
                    </a:solidFill>
                  </a:tcPr>
                </a:tc>
              </a:tr>
              <a:tr h="35318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FFFF"/>
                          </a:solidFill>
                          <a:latin typeface="Arial" panose="020B0604020202020204" pitchFamily="34" charset="0"/>
                          <a:ea typeface="+mn-ea"/>
                          <a:cs typeface="Arial" panose="020B0604020202020204" pitchFamily="34" charset="0"/>
                        </a:rPr>
                        <a:t>OPT-IN</a:t>
                      </a:r>
                    </a:p>
                  </a:txBody>
                  <a:tcPr marL="137160" marR="13716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tr>
              <a:tr h="1511953">
                <a:tc>
                  <a:txBody>
                    <a:bodyPr/>
                    <a:lstStyle/>
                    <a:p>
                      <a:pPr rtl="0"/>
                      <a:r>
                        <a:rPr lang="en-US" sz="1100" kern="1200" baseline="0" dirty="0" smtClean="0">
                          <a:solidFill>
                            <a:schemeClr val="tx2"/>
                          </a:solidFill>
                          <a:latin typeface="Arial" panose="020B0604020202020204" pitchFamily="34" charset="0"/>
                          <a:ea typeface="+mn-ea"/>
                          <a:cs typeface="Arial" panose="020B0604020202020204" pitchFamily="34" charset="0"/>
                        </a:rPr>
                        <a:t>FirstNet and AT&amp;T will deploy, maintain and operate the state/territory Radio Access Network (RAN) at no cost to the state for 25 years. Once a state/territory opts in, FirstNet services will be available to public safety agencies and personnel in that state or territory. </a:t>
                      </a:r>
                    </a:p>
                    <a:p>
                      <a:pPr rtl="0"/>
                      <a:endParaRPr lang="en-US" sz="1100" kern="1200" baseline="0" dirty="0" smtClean="0">
                        <a:solidFill>
                          <a:schemeClr val="tx2"/>
                        </a:solidFill>
                        <a:latin typeface="+mn-lt"/>
                        <a:ea typeface="+mn-ea"/>
                        <a:cs typeface="+mn-cs"/>
                      </a:endParaRPr>
                    </a:p>
                  </a:txBody>
                  <a:tcPr marL="137160" marR="13716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2F0D9"/>
                    </a:solidFill>
                  </a:tcPr>
                </a:tc>
              </a:tr>
              <a:tr h="370988">
                <a:tc>
                  <a:txBody>
                    <a:bodyPr/>
                    <a:lstStyle/>
                    <a:p>
                      <a:pPr algn="ctr"/>
                      <a:r>
                        <a:rPr lang="en-US" sz="1200" b="1" dirty="0" smtClean="0">
                          <a:solidFill>
                            <a:srgbClr val="FFFFFF"/>
                          </a:solidFill>
                          <a:latin typeface="Arial" panose="020B0604020202020204" pitchFamily="34" charset="0"/>
                          <a:cs typeface="Arial" panose="020B0604020202020204" pitchFamily="34" charset="0"/>
                        </a:rPr>
                        <a:t>OPT-OUT</a:t>
                      </a:r>
                      <a:endParaRPr lang="en-US" sz="1200" b="1" dirty="0">
                        <a:solidFill>
                          <a:srgbClr val="FFFFFF"/>
                        </a:solidFill>
                        <a:latin typeface="Arial" panose="020B0604020202020204" pitchFamily="34" charset="0"/>
                        <a:cs typeface="Arial" panose="020B0604020202020204" pitchFamily="34" charset="0"/>
                      </a:endParaRPr>
                    </a:p>
                  </a:txBody>
                  <a:tcPr marL="137160" marR="13716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AD47"/>
                    </a:solidFill>
                  </a:tcPr>
                </a:tc>
              </a:tr>
              <a:tr h="12389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tx2"/>
                          </a:solidFill>
                          <a:latin typeface="Arial" panose="020B0604020202020204" pitchFamily="34" charset="0"/>
                          <a:ea typeface="+mn-ea"/>
                          <a:cs typeface="Arial" panose="020B0604020202020204" pitchFamily="34" charset="0"/>
                        </a:rPr>
                        <a:t>Opt-out means the state/territory is responsible for deployment, operation, maintenance, and improvement of a public safety RAN in that state/territory – including costs and risks.</a:t>
                      </a:r>
                    </a:p>
                  </a:txBody>
                  <a:tcPr marL="137160" marR="13716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r>
            </a:tbl>
          </a:graphicData>
        </a:graphic>
      </p:graphicFrame>
      <p:pic>
        <p:nvPicPr>
          <p:cNvPr id="70" name="Picture 6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31"/>
              <a:stretch>
                <a:fillRect/>
              </a:stretch>
            </p:blipFill>
          </mc:Fallback>
        </mc:AlternateContent>
        <p:spPr>
          <a:xfrm>
            <a:off x="6971784" y="2562764"/>
            <a:ext cx="325698" cy="273587"/>
          </a:xfrm>
          <a:prstGeom prst="rect">
            <a:avLst/>
          </a:prstGeom>
        </p:spPr>
      </p:pic>
      <p:pic>
        <p:nvPicPr>
          <p:cNvPr id="71" name="Picture 7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32"/>
              <a:stretch>
                <a:fillRect/>
              </a:stretch>
            </p:blipFill>
          </mc:Fallback>
        </mc:AlternateContent>
        <p:spPr>
          <a:xfrm>
            <a:off x="6951756" y="4427441"/>
            <a:ext cx="286019" cy="286019"/>
          </a:xfrm>
          <a:prstGeom prst="rect">
            <a:avLst/>
          </a:prstGeom>
        </p:spPr>
      </p:pic>
      <p:sp>
        <p:nvSpPr>
          <p:cNvPr id="73" name="Content Placeholder 4"/>
          <p:cNvSpPr>
            <a:spLocks noGrp="1"/>
          </p:cNvSpPr>
          <p:nvPr>
            <p:ph idx="4294967295"/>
          </p:nvPr>
        </p:nvSpPr>
        <p:spPr>
          <a:xfrm>
            <a:off x="189667" y="1552343"/>
            <a:ext cx="5894179" cy="438485"/>
          </a:xfrm>
          <a:prstGeom prst="rect">
            <a:avLst/>
          </a:prstGeom>
        </p:spPr>
        <p:txBody>
          <a:bodyPr/>
          <a:lstStyle/>
          <a:p>
            <a:r>
              <a:rPr lang="en-US" sz="1350" dirty="0">
                <a:solidFill>
                  <a:srgbClr val="FFFFFF"/>
                </a:solidFill>
                <a:latin typeface="Arial" panose="020B0604020202020204" pitchFamily="34" charset="0"/>
                <a:cs typeface="Arial" panose="020B0604020202020204" pitchFamily="34" charset="0"/>
              </a:rPr>
              <a:t>States and territories receive </a:t>
            </a:r>
            <a:r>
              <a:rPr lang="en-US" sz="1350" dirty="0">
                <a:solidFill>
                  <a:srgbClr val="FFFFFF"/>
                </a:solidFill>
                <a:latin typeface="Arial" panose="020B0604020202020204" pitchFamily="34" charset="0"/>
                <a:cs typeface="Arial" panose="020B0604020202020204" pitchFamily="34" charset="0"/>
              </a:rPr>
              <a:t>a customized, digital State Plan outlining how the FirstNet network will be deployed in </a:t>
            </a:r>
            <a:r>
              <a:rPr lang="en-US" sz="1350" dirty="0">
                <a:solidFill>
                  <a:srgbClr val="FFFFFF"/>
                </a:solidFill>
                <a:latin typeface="Arial" panose="020B0604020202020204" pitchFamily="34" charset="0"/>
                <a:cs typeface="Arial" panose="020B0604020202020204" pitchFamily="34" charset="0"/>
              </a:rPr>
              <a:t>the </a:t>
            </a:r>
            <a:r>
              <a:rPr lang="en-US" sz="1350" dirty="0">
                <a:solidFill>
                  <a:srgbClr val="FFFFFF"/>
                </a:solidFill>
                <a:latin typeface="Arial" panose="020B0604020202020204" pitchFamily="34" charset="0"/>
                <a:cs typeface="Arial" panose="020B0604020202020204" pitchFamily="34" charset="0"/>
              </a:rPr>
              <a:t>state or </a:t>
            </a:r>
            <a:r>
              <a:rPr lang="en-US" sz="1350" dirty="0">
                <a:solidFill>
                  <a:srgbClr val="FFFFFF"/>
                </a:solidFill>
                <a:latin typeface="Arial" panose="020B0604020202020204" pitchFamily="34" charset="0"/>
                <a:cs typeface="Arial" panose="020B0604020202020204" pitchFamily="34" charset="0"/>
              </a:rPr>
              <a:t>territory</a:t>
            </a:r>
            <a:endParaRPr lang="en-US" sz="1350" dirty="0">
              <a:solidFill>
                <a:srgbClr val="FFFFFF"/>
              </a:solidFill>
              <a:latin typeface="Arial" panose="020B0604020202020204" pitchFamily="34" charset="0"/>
              <a:cs typeface="Arial" panose="020B0604020202020204" pitchFamily="34" charset="0"/>
            </a:endParaRPr>
          </a:p>
        </p:txBody>
      </p:sp>
      <p:pic>
        <p:nvPicPr>
          <p:cNvPr id="74" name="Picture 73"/>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3"/>
              <a:stretch>
                <a:fillRect/>
              </a:stretch>
            </p:blipFill>
          </mc:Choice>
          <mc:Fallback>
            <p:blipFill>
              <a:blip r:embed="rId34"/>
              <a:stretch>
                <a:fillRect/>
              </a:stretch>
            </p:blipFill>
          </mc:Fallback>
        </mc:AlternateContent>
        <p:spPr>
          <a:xfrm>
            <a:off x="6370366" y="891174"/>
            <a:ext cx="2406922" cy="1084986"/>
          </a:xfrm>
          <a:prstGeom prst="rect">
            <a:avLst/>
          </a:prstGeom>
        </p:spPr>
      </p:pic>
    </p:spTree>
    <p:extLst>
      <p:ext uri="{BB962C8B-B14F-4D97-AF65-F5344CB8AC3E}">
        <p14:creationId xmlns:p14="http://schemas.microsoft.com/office/powerpoint/2010/main" val="1938198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z="525">
                <a:latin typeface="Arial" panose="020B0604020202020204" pitchFamily="34" charset="0"/>
                <a:cs typeface="Arial" panose="020B0604020202020204" pitchFamily="34" charset="0"/>
              </a:rPr>
              <a:pPr/>
              <a:t>5</a:t>
            </a:fld>
            <a:r>
              <a:rPr lang="en-US" sz="525" dirty="0">
                <a:latin typeface="Arial" panose="020B0604020202020204" pitchFamily="34" charset="0"/>
                <a:cs typeface="Arial" panose="020B0604020202020204" pitchFamily="34" charset="0"/>
              </a:rPr>
              <a:t> </a:t>
            </a:r>
            <a:endParaRPr lang="en-US" sz="525"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2101" b="1" dirty="0">
                <a:latin typeface="Arial" panose="020B0604020202020204" pitchFamily="34" charset="0"/>
                <a:cs typeface="Arial" panose="020B0604020202020204" pitchFamily="34" charset="0"/>
              </a:rPr>
              <a:t>Where to go for FirstNet info</a:t>
            </a:r>
            <a:endParaRPr lang="en-US" sz="2101" b="1" dirty="0">
              <a:latin typeface="Arial" panose="020B0604020202020204" pitchFamily="34" charset="0"/>
              <a:cs typeface="Arial" panose="020B0604020202020204" pitchFamily="34" charset="0"/>
            </a:endParaRPr>
          </a:p>
        </p:txBody>
      </p:sp>
      <p:sp>
        <p:nvSpPr>
          <p:cNvPr id="5" name="Rectangle 4"/>
          <p:cNvSpPr/>
          <p:nvPr/>
        </p:nvSpPr>
        <p:spPr>
          <a:xfrm>
            <a:off x="1" y="2811866"/>
            <a:ext cx="5658198" cy="3188885"/>
          </a:xfrm>
          <a:prstGeom prst="rect">
            <a:avLst/>
          </a:prstGeom>
          <a:solidFill>
            <a:srgbClr val="EE4A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6" name="Rectangle 5"/>
          <p:cNvSpPr/>
          <p:nvPr/>
        </p:nvSpPr>
        <p:spPr>
          <a:xfrm>
            <a:off x="4572001" y="2811866"/>
            <a:ext cx="4572000" cy="3189554"/>
          </a:xfrm>
          <a:prstGeom prst="rect">
            <a:avLst/>
          </a:prstGeom>
          <a:solidFill>
            <a:srgbClr val="4C8A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1" y="1504500"/>
            <a:ext cx="9143999" cy="1295686"/>
          </a:xfrm>
          <a:prstGeom prst="rect">
            <a:avLst/>
          </a:prstGeom>
          <a:solidFill>
            <a:srgbClr val="FFD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3625067" y="4363472"/>
            <a:ext cx="1742850" cy="1479396"/>
          </a:xfrm>
          <a:prstGeom prst="rect">
            <a:avLst/>
          </a:prstGeom>
        </p:spPr>
      </p:pic>
      <p:pic>
        <p:nvPicPr>
          <p:cNvPr id="10" name="Picture 9"/>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9"/>
              <a:stretch>
                <a:fillRect/>
              </a:stretch>
            </p:blipFill>
          </mc:Fallback>
        </mc:AlternateContent>
        <p:spPr>
          <a:xfrm>
            <a:off x="1669907" y="2040442"/>
            <a:ext cx="952500" cy="838200"/>
          </a:xfrm>
          <a:prstGeom prst="rect">
            <a:avLst/>
          </a:prstGeom>
        </p:spPr>
      </p:pic>
      <p:pic>
        <p:nvPicPr>
          <p:cNvPr id="11" name="Picture 10"/>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10"/>
              <a:stretch>
                <a:fillRect/>
              </a:stretch>
            </p:blipFill>
          </mc:Fallback>
        </mc:AlternateContent>
        <p:spPr>
          <a:xfrm>
            <a:off x="6529854" y="2060767"/>
            <a:ext cx="952500" cy="838200"/>
          </a:xfrm>
          <a:prstGeom prst="rect">
            <a:avLst/>
          </a:prstGeom>
        </p:spPr>
      </p:pic>
      <p:pic>
        <p:nvPicPr>
          <p:cNvPr id="13" name="Picture 12"/>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1"/>
              <a:stretch>
                <a:fillRect/>
              </a:stretch>
            </p:blipFill>
          </mc:Choice>
          <mc:Fallback>
            <p:blipFill>
              <a:blip r:embed="rId12"/>
              <a:stretch>
                <a:fillRect/>
              </a:stretch>
            </p:blipFill>
          </mc:Fallback>
        </mc:AlternateContent>
        <p:spPr>
          <a:xfrm>
            <a:off x="3349329" y="2338713"/>
            <a:ext cx="2445344" cy="53160"/>
          </a:xfrm>
          <a:prstGeom prst="rect">
            <a:avLst/>
          </a:prstGeom>
          <a:solidFill>
            <a:srgbClr val="FFD800"/>
          </a:solidFill>
        </p:spPr>
      </p:pic>
      <p:sp>
        <p:nvSpPr>
          <p:cNvPr id="14" name="Freeform 13"/>
          <p:cNvSpPr/>
          <p:nvPr/>
        </p:nvSpPr>
        <p:spPr>
          <a:xfrm>
            <a:off x="3652684" y="2255821"/>
            <a:ext cx="329282" cy="232215"/>
          </a:xfrm>
          <a:custGeom>
            <a:avLst/>
            <a:gdLst>
              <a:gd name="connsiteX0" fmla="*/ 0 w 393332"/>
              <a:gd name="connsiteY0" fmla="*/ 0 h 277384"/>
              <a:gd name="connsiteX1" fmla="*/ 9137 w 393332"/>
              <a:gd name="connsiteY1" fmla="*/ 274092 h 277384"/>
              <a:gd name="connsiteX2" fmla="*/ 383749 w 393332"/>
              <a:gd name="connsiteY2" fmla="*/ 264956 h 277384"/>
              <a:gd name="connsiteX3" fmla="*/ 374612 w 393332"/>
              <a:gd name="connsiteY3" fmla="*/ 237547 h 277384"/>
              <a:gd name="connsiteX4" fmla="*/ 383749 w 393332"/>
              <a:gd name="connsiteY4" fmla="*/ 27410 h 277384"/>
              <a:gd name="connsiteX5" fmla="*/ 0 w 393332"/>
              <a:gd name="connsiteY5" fmla="*/ 0 h 27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2" h="277384">
                <a:moveTo>
                  <a:pt x="0" y="0"/>
                </a:moveTo>
                <a:lnTo>
                  <a:pt x="9137" y="274092"/>
                </a:lnTo>
                <a:cubicBezTo>
                  <a:pt x="134008" y="271047"/>
                  <a:pt x="259461" y="277384"/>
                  <a:pt x="383749" y="264956"/>
                </a:cubicBezTo>
                <a:cubicBezTo>
                  <a:pt x="393332" y="263998"/>
                  <a:pt x="374612" y="237547"/>
                  <a:pt x="374612" y="237547"/>
                </a:cubicBezTo>
                <a:lnTo>
                  <a:pt x="383749" y="27410"/>
                </a:lnTo>
                <a:lnTo>
                  <a:pt x="0" y="0"/>
                </a:lnTo>
                <a:close/>
              </a:path>
            </a:pathLst>
          </a:cu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15" name="Freeform 14"/>
          <p:cNvSpPr/>
          <p:nvPr/>
        </p:nvSpPr>
        <p:spPr>
          <a:xfrm>
            <a:off x="4310233" y="2276324"/>
            <a:ext cx="325560" cy="232215"/>
          </a:xfrm>
          <a:custGeom>
            <a:avLst/>
            <a:gdLst>
              <a:gd name="connsiteX0" fmla="*/ 0 w 393332"/>
              <a:gd name="connsiteY0" fmla="*/ 0 h 277384"/>
              <a:gd name="connsiteX1" fmla="*/ 9137 w 393332"/>
              <a:gd name="connsiteY1" fmla="*/ 274092 h 277384"/>
              <a:gd name="connsiteX2" fmla="*/ 383749 w 393332"/>
              <a:gd name="connsiteY2" fmla="*/ 264956 h 277384"/>
              <a:gd name="connsiteX3" fmla="*/ 374612 w 393332"/>
              <a:gd name="connsiteY3" fmla="*/ 237547 h 277384"/>
              <a:gd name="connsiteX4" fmla="*/ 383749 w 393332"/>
              <a:gd name="connsiteY4" fmla="*/ 27410 h 277384"/>
              <a:gd name="connsiteX5" fmla="*/ 0 w 393332"/>
              <a:gd name="connsiteY5" fmla="*/ 0 h 27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2" h="277384">
                <a:moveTo>
                  <a:pt x="0" y="0"/>
                </a:moveTo>
                <a:lnTo>
                  <a:pt x="9137" y="274092"/>
                </a:lnTo>
                <a:cubicBezTo>
                  <a:pt x="134008" y="271047"/>
                  <a:pt x="259461" y="277384"/>
                  <a:pt x="383749" y="264956"/>
                </a:cubicBezTo>
                <a:cubicBezTo>
                  <a:pt x="393332" y="263998"/>
                  <a:pt x="374612" y="237547"/>
                  <a:pt x="374612" y="237547"/>
                </a:cubicBezTo>
                <a:lnTo>
                  <a:pt x="383749" y="27410"/>
                </a:lnTo>
                <a:lnTo>
                  <a:pt x="0" y="0"/>
                </a:lnTo>
                <a:close/>
              </a:path>
            </a:pathLst>
          </a:cu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sp>
        <p:nvSpPr>
          <p:cNvPr id="16" name="Freeform 15"/>
          <p:cNvSpPr/>
          <p:nvPr/>
        </p:nvSpPr>
        <p:spPr>
          <a:xfrm>
            <a:off x="4965492" y="2281530"/>
            <a:ext cx="530606" cy="232215"/>
          </a:xfrm>
          <a:custGeom>
            <a:avLst/>
            <a:gdLst>
              <a:gd name="connsiteX0" fmla="*/ 0 w 393332"/>
              <a:gd name="connsiteY0" fmla="*/ 0 h 277384"/>
              <a:gd name="connsiteX1" fmla="*/ 9137 w 393332"/>
              <a:gd name="connsiteY1" fmla="*/ 274092 h 277384"/>
              <a:gd name="connsiteX2" fmla="*/ 383749 w 393332"/>
              <a:gd name="connsiteY2" fmla="*/ 264956 h 277384"/>
              <a:gd name="connsiteX3" fmla="*/ 374612 w 393332"/>
              <a:gd name="connsiteY3" fmla="*/ 237547 h 277384"/>
              <a:gd name="connsiteX4" fmla="*/ 383749 w 393332"/>
              <a:gd name="connsiteY4" fmla="*/ 27410 h 277384"/>
              <a:gd name="connsiteX5" fmla="*/ 0 w 393332"/>
              <a:gd name="connsiteY5" fmla="*/ 0 h 27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332" h="277384">
                <a:moveTo>
                  <a:pt x="0" y="0"/>
                </a:moveTo>
                <a:lnTo>
                  <a:pt x="9137" y="274092"/>
                </a:lnTo>
                <a:cubicBezTo>
                  <a:pt x="134008" y="271047"/>
                  <a:pt x="259461" y="277384"/>
                  <a:pt x="383749" y="264956"/>
                </a:cubicBezTo>
                <a:cubicBezTo>
                  <a:pt x="393332" y="263998"/>
                  <a:pt x="374612" y="237547"/>
                  <a:pt x="374612" y="237547"/>
                </a:cubicBezTo>
                <a:lnTo>
                  <a:pt x="383749" y="27410"/>
                </a:lnTo>
                <a:lnTo>
                  <a:pt x="0" y="0"/>
                </a:lnTo>
                <a:close/>
              </a:path>
            </a:pathLst>
          </a:custGeom>
          <a:solidFill>
            <a:srgbClr val="FF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77"/>
            <a:endParaRPr lang="en-US" sz="1200" dirty="0">
              <a:solidFill>
                <a:prstClr val="white"/>
              </a:solidFill>
              <a:latin typeface="Arial" panose="020B0604020202020204" pitchFamily="34" charset="0"/>
              <a:cs typeface="Arial" panose="020B0604020202020204" pitchFamily="34" charset="0"/>
            </a:endParaRPr>
          </a:p>
        </p:txBody>
      </p:sp>
      <p:pic>
        <p:nvPicPr>
          <p:cNvPr id="17" name="Picture 16" descr="Fire-icon-Wht.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4295203" y="2076325"/>
            <a:ext cx="351960" cy="508386"/>
          </a:xfrm>
          <a:prstGeom prst="rect">
            <a:avLst/>
          </a:prstGeom>
          <a:solidFill>
            <a:srgbClr val="FFDF1D"/>
          </a:solidFill>
        </p:spPr>
      </p:pic>
      <p:pic>
        <p:nvPicPr>
          <p:cNvPr id="18" name="Picture 17" descr="SheriffBadgeOutline-icon-Wht.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5"/>
              <a:stretch>
                <a:fillRect/>
              </a:stretch>
            </p:blipFill>
          </mc:Choice>
          <mc:Fallback>
            <p:blipFill>
              <a:blip r:embed="rId16"/>
              <a:stretch>
                <a:fillRect/>
              </a:stretch>
            </p:blipFill>
          </mc:Fallback>
        </mc:AlternateContent>
        <p:spPr>
          <a:xfrm>
            <a:off x="3574283" y="2110126"/>
            <a:ext cx="469194" cy="528126"/>
          </a:xfrm>
          <a:prstGeom prst="rect">
            <a:avLst/>
          </a:prstGeom>
          <a:solidFill>
            <a:srgbClr val="FFDF1D"/>
          </a:solidFill>
        </p:spPr>
      </p:pic>
      <p:pic>
        <p:nvPicPr>
          <p:cNvPr id="19" name="Picture 18" descr="EMS-CrossOutline-icon-Wht.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7"/>
              <a:stretch>
                <a:fillRect/>
              </a:stretch>
            </p:blipFill>
          </mc:Choice>
          <mc:Fallback>
            <p:blipFill>
              <a:blip r:embed="rId18"/>
              <a:stretch>
                <a:fillRect/>
              </a:stretch>
            </p:blipFill>
          </mc:Fallback>
        </mc:AlternateContent>
        <p:spPr>
          <a:xfrm>
            <a:off x="4953018" y="2100758"/>
            <a:ext cx="545399" cy="537494"/>
          </a:xfrm>
          <a:prstGeom prst="rect">
            <a:avLst/>
          </a:prstGeom>
          <a:solidFill>
            <a:srgbClr val="FFDF1D"/>
          </a:solidFill>
        </p:spPr>
      </p:pic>
      <p:sp>
        <p:nvSpPr>
          <p:cNvPr id="20" name="TextBox 19"/>
          <p:cNvSpPr txBox="1"/>
          <p:nvPr/>
        </p:nvSpPr>
        <p:spPr>
          <a:xfrm>
            <a:off x="1" y="1619424"/>
            <a:ext cx="9143999" cy="415627"/>
          </a:xfrm>
          <a:prstGeom prst="rect">
            <a:avLst/>
          </a:prstGeom>
          <a:noFill/>
        </p:spPr>
        <p:txBody>
          <a:bodyPr wrap="square" rtlCol="0">
            <a:spAutoFit/>
          </a:bodyPr>
          <a:lstStyle/>
          <a:p>
            <a:pPr algn="ctr" defTabSz="685777"/>
            <a:r>
              <a:rPr lang="en-US" sz="2101" b="1" baseline="30000" dirty="0">
                <a:solidFill>
                  <a:srgbClr val="44546A"/>
                </a:solidFill>
                <a:latin typeface="Arial" panose="020B0604020202020204" pitchFamily="34" charset="0"/>
                <a:cs typeface="Arial" panose="020B0604020202020204" pitchFamily="34" charset="0"/>
              </a:rPr>
              <a:t>Two sites provide you complete information about this first-of-its-kind initiative:</a:t>
            </a:r>
            <a:endParaRPr lang="en-US" sz="2101" dirty="0">
              <a:solidFill>
                <a:srgbClr val="44546A"/>
              </a:solidFill>
              <a:latin typeface="Arial" panose="020B0604020202020204" pitchFamily="34" charset="0"/>
              <a:cs typeface="Arial" panose="020B0604020202020204" pitchFamily="34" charset="0"/>
            </a:endParaRPr>
          </a:p>
        </p:txBody>
      </p:sp>
      <p:sp>
        <p:nvSpPr>
          <p:cNvPr id="21" name="TextBox 20"/>
          <p:cNvSpPr txBox="1"/>
          <p:nvPr/>
        </p:nvSpPr>
        <p:spPr>
          <a:xfrm>
            <a:off x="1" y="3030251"/>
            <a:ext cx="4572000" cy="646331"/>
          </a:xfrm>
          <a:prstGeom prst="rect">
            <a:avLst/>
          </a:prstGeom>
          <a:noFill/>
        </p:spPr>
        <p:txBody>
          <a:bodyPr wrap="square" rtlCol="0">
            <a:spAutoFit/>
          </a:bodyPr>
          <a:lstStyle/>
          <a:p>
            <a:pPr algn="ctr" defTabSz="685777"/>
            <a:r>
              <a:rPr lang="en-US" b="1" baseline="30000" dirty="0">
                <a:solidFill>
                  <a:schemeClr val="bg1"/>
                </a:solidFill>
                <a:latin typeface="Arial" panose="020B0604020202020204" pitchFamily="34" charset="0"/>
                <a:cs typeface="Arial" panose="020B0604020202020204" pitchFamily="34" charset="0"/>
              </a:rPr>
              <a:t>FirstNet program, activities and </a:t>
            </a:r>
            <a:endParaRPr lang="en-US" b="1" baseline="30000" dirty="0">
              <a:solidFill>
                <a:schemeClr val="bg1"/>
              </a:solidFill>
              <a:latin typeface="Arial" panose="020B0604020202020204" pitchFamily="34" charset="0"/>
              <a:cs typeface="Arial" panose="020B0604020202020204" pitchFamily="34" charset="0"/>
            </a:endParaRPr>
          </a:p>
          <a:p>
            <a:pPr algn="ctr" defTabSz="685777"/>
            <a:r>
              <a:rPr lang="en-US" b="1" baseline="30000" dirty="0">
                <a:solidFill>
                  <a:schemeClr val="bg1"/>
                </a:solidFill>
                <a:latin typeface="Arial" panose="020B0604020202020204" pitchFamily="34" charset="0"/>
                <a:cs typeface="Arial" panose="020B0604020202020204" pitchFamily="34" charset="0"/>
              </a:rPr>
              <a:t>the </a:t>
            </a:r>
            <a:r>
              <a:rPr lang="en-US" b="1" baseline="30000" dirty="0">
                <a:solidFill>
                  <a:schemeClr val="bg1"/>
                </a:solidFill>
                <a:latin typeface="Arial" panose="020B0604020202020204" pitchFamily="34" charset="0"/>
                <a:cs typeface="Arial" panose="020B0604020202020204" pitchFamily="34" charset="0"/>
              </a:rPr>
              <a:t>First Responder Network Authority</a:t>
            </a:r>
          </a:p>
          <a:p>
            <a:pPr defTabSz="685777"/>
            <a:endParaRPr lang="en-US" b="1" baseline="300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4572002" y="3030251"/>
            <a:ext cx="4529780" cy="582916"/>
          </a:xfrm>
          <a:prstGeom prst="rect">
            <a:avLst/>
          </a:prstGeom>
          <a:noFill/>
        </p:spPr>
        <p:txBody>
          <a:bodyPr wrap="square" rtlCol="0">
            <a:spAutoFit/>
          </a:bodyPr>
          <a:lstStyle/>
          <a:p>
            <a:pPr algn="ctr" defTabSz="685777"/>
            <a:r>
              <a:rPr lang="en-US" b="1" baseline="30000" dirty="0">
                <a:solidFill>
                  <a:schemeClr val="bg1"/>
                </a:solidFill>
                <a:latin typeface="Arial" panose="020B0604020202020204" pitchFamily="34" charset="0"/>
                <a:cs typeface="Arial" panose="020B0604020202020204" pitchFamily="34" charset="0"/>
              </a:rPr>
              <a:t>FirstNet network products and services </a:t>
            </a:r>
            <a:r>
              <a:rPr lang="en-US" b="1" baseline="30000" dirty="0">
                <a:solidFill>
                  <a:schemeClr val="bg1"/>
                </a:solidFill>
                <a:latin typeface="Arial" panose="020B0604020202020204" pitchFamily="34" charset="0"/>
                <a:cs typeface="Arial" panose="020B0604020202020204" pitchFamily="34" charset="0"/>
              </a:rPr>
              <a:t/>
            </a:r>
            <a:br>
              <a:rPr lang="en-US" b="1" baseline="30000" dirty="0">
                <a:solidFill>
                  <a:schemeClr val="bg1"/>
                </a:solidFill>
                <a:latin typeface="Arial" panose="020B0604020202020204" pitchFamily="34" charset="0"/>
                <a:cs typeface="Arial" panose="020B0604020202020204" pitchFamily="34" charset="0"/>
              </a:rPr>
            </a:br>
            <a:r>
              <a:rPr lang="en-US" b="1" baseline="30000" dirty="0">
                <a:solidFill>
                  <a:schemeClr val="bg1"/>
                </a:solidFill>
                <a:latin typeface="Arial" panose="020B0604020202020204" pitchFamily="34" charset="0"/>
                <a:cs typeface="Arial" panose="020B0604020202020204" pitchFamily="34" charset="0"/>
              </a:rPr>
              <a:t>and </a:t>
            </a:r>
            <a:r>
              <a:rPr lang="en-US" b="1" baseline="30000" dirty="0">
                <a:solidFill>
                  <a:schemeClr val="bg1"/>
                </a:solidFill>
                <a:latin typeface="Arial" panose="020B0604020202020204" pitchFamily="34" charset="0"/>
                <a:cs typeface="Arial" panose="020B0604020202020204" pitchFamily="34" charset="0"/>
              </a:rPr>
              <a:t>advantages for public safety</a:t>
            </a:r>
          </a:p>
          <a:p>
            <a:pPr defTabSz="685777"/>
            <a:endParaRPr lang="en-US" sz="788" b="1" dirty="0">
              <a:solidFill>
                <a:prstClr val="white"/>
              </a:solidFill>
              <a:latin typeface="Arial" panose="020B0604020202020204" pitchFamily="34" charset="0"/>
              <a:cs typeface="Arial" panose="020B0604020202020204" pitchFamily="34" charset="0"/>
            </a:endParaRPr>
          </a:p>
        </p:txBody>
      </p:sp>
      <p:sp>
        <p:nvSpPr>
          <p:cNvPr id="23" name="TextBox 22"/>
          <p:cNvSpPr txBox="1"/>
          <p:nvPr/>
        </p:nvSpPr>
        <p:spPr>
          <a:xfrm>
            <a:off x="360854" y="3495824"/>
            <a:ext cx="3412030" cy="2505814"/>
          </a:xfrm>
          <a:prstGeom prst="rect">
            <a:avLst/>
          </a:prstGeom>
          <a:noFill/>
        </p:spPr>
        <p:txBody>
          <a:bodyPr wrap="square" rtlCol="0">
            <a:spAutoFit/>
          </a:bodyPr>
          <a:lstStyle/>
          <a:p>
            <a:pPr defTabSz="685777"/>
            <a:r>
              <a:rPr lang="en-US" sz="1200" b="1" dirty="0">
                <a:solidFill>
                  <a:prstClr val="white"/>
                </a:solidFill>
                <a:latin typeface="Arial" panose="020B0604020202020204" pitchFamily="34" charset="0"/>
                <a:cs typeface="Arial" panose="020B0604020202020204" pitchFamily="34" charset="0"/>
              </a:rPr>
              <a:t>On this site:</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FirstNet mission and guiding principles</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FirstNet board and leadership</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FirstNet Public Safety Advisory </a:t>
            </a:r>
            <a:r>
              <a:rPr lang="en-US" sz="1200" dirty="0">
                <a:solidFill>
                  <a:prstClr val="white"/>
                </a:solidFill>
                <a:latin typeface="Arial" panose="020B0604020202020204" pitchFamily="34" charset="0"/>
                <a:cs typeface="Arial" panose="020B0604020202020204" pitchFamily="34" charset="0"/>
              </a:rPr>
              <a:t>Committee</a:t>
            </a:r>
            <a:endParaRPr lang="en-US" sz="1200" dirty="0">
              <a:solidFill>
                <a:prstClr val="white"/>
              </a:solidFill>
              <a:latin typeface="Arial" panose="020B0604020202020204" pitchFamily="34" charset="0"/>
              <a:cs typeface="Arial" panose="020B0604020202020204" pitchFamily="34" charset="0"/>
            </a:endParaRP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Consultation with public safety, states </a:t>
            </a:r>
            <a:r>
              <a:rPr lang="en-US" sz="1200" dirty="0">
                <a:solidFill>
                  <a:prstClr val="white"/>
                </a:solidFill>
                <a:latin typeface="Arial" panose="020B0604020202020204" pitchFamily="34" charset="0"/>
                <a:cs typeface="Arial" panose="020B0604020202020204" pitchFamily="34" charset="0"/>
              </a:rPr>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and </a:t>
            </a:r>
            <a:r>
              <a:rPr lang="en-US" sz="1200" dirty="0">
                <a:solidFill>
                  <a:prstClr val="white"/>
                </a:solidFill>
                <a:latin typeface="Arial" panose="020B0604020202020204" pitchFamily="34" charset="0"/>
                <a:cs typeface="Arial" panose="020B0604020202020204" pitchFamily="34" charset="0"/>
              </a:rPr>
              <a:t>territories</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State Plans Process and State Points </a:t>
            </a:r>
            <a:r>
              <a:rPr lang="en-US" sz="1200" dirty="0">
                <a:solidFill>
                  <a:prstClr val="white"/>
                </a:solidFill>
                <a:latin typeface="Arial" panose="020B0604020202020204" pitchFamily="34" charset="0"/>
                <a:cs typeface="Arial" panose="020B0604020202020204" pitchFamily="34" charset="0"/>
              </a:rPr>
              <a:t/>
            </a:r>
            <a:br>
              <a:rPr lang="en-US" sz="1200" dirty="0">
                <a:solidFill>
                  <a:prstClr val="white"/>
                </a:solidFill>
                <a:latin typeface="Arial" panose="020B0604020202020204" pitchFamily="34" charset="0"/>
                <a:cs typeface="Arial" panose="020B0604020202020204" pitchFamily="34" charset="0"/>
              </a:rPr>
            </a:br>
            <a:r>
              <a:rPr lang="en-US" sz="1200" dirty="0">
                <a:solidFill>
                  <a:prstClr val="white"/>
                </a:solidFill>
                <a:latin typeface="Arial" panose="020B0604020202020204" pitchFamily="34" charset="0"/>
                <a:cs typeface="Arial" panose="020B0604020202020204" pitchFamily="34" charset="0"/>
              </a:rPr>
              <a:t>of </a:t>
            </a:r>
            <a:r>
              <a:rPr lang="en-US" sz="1200" dirty="0">
                <a:solidFill>
                  <a:prstClr val="white"/>
                </a:solidFill>
                <a:latin typeface="Arial" panose="020B0604020202020204" pitchFamily="34" charset="0"/>
                <a:cs typeface="Arial" panose="020B0604020202020204" pitchFamily="34" charset="0"/>
              </a:rPr>
              <a:t>Contact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The law that created FirstNet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FirstNet Innovation and Test Lab</a:t>
            </a:r>
          </a:p>
          <a:p>
            <a:endParaRPr lang="en-US" sz="1350" dirty="0">
              <a:latin typeface="Arial" panose="020B0604020202020204" pitchFamily="34" charset="0"/>
              <a:cs typeface="Arial" panose="020B0604020202020204" pitchFamily="34" charset="0"/>
            </a:endParaRPr>
          </a:p>
        </p:txBody>
      </p:sp>
      <p:sp>
        <p:nvSpPr>
          <p:cNvPr id="24" name="TextBox 23"/>
          <p:cNvSpPr txBox="1"/>
          <p:nvPr/>
        </p:nvSpPr>
        <p:spPr>
          <a:xfrm>
            <a:off x="5446565" y="3495824"/>
            <a:ext cx="3655216" cy="2136482"/>
          </a:xfrm>
          <a:prstGeom prst="rect">
            <a:avLst/>
          </a:prstGeom>
          <a:noFill/>
        </p:spPr>
        <p:txBody>
          <a:bodyPr wrap="square" rtlCol="0">
            <a:spAutoFit/>
          </a:bodyPr>
          <a:lstStyle/>
          <a:p>
            <a:pPr defTabSz="685777"/>
            <a:r>
              <a:rPr lang="en-US" sz="1200" b="1" dirty="0">
                <a:solidFill>
                  <a:prstClr val="white"/>
                </a:solidFill>
                <a:latin typeface="Arial" panose="020B0604020202020204" pitchFamily="34" charset="0"/>
                <a:cs typeface="Arial" panose="020B0604020202020204" pitchFamily="34" charset="0"/>
              </a:rPr>
              <a:t>On this site:</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Quality of service, priority and preemption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Local control features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Application ecosystem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Devices and accessories for FirstNet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Coverage and rate plans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FirstNet network FAQs </a:t>
            </a:r>
          </a:p>
          <a:p>
            <a:pPr marL="171444" indent="-171444" defTabSz="685777">
              <a:spcBef>
                <a:spcPts val="225"/>
              </a:spcBef>
              <a:spcAft>
                <a:spcPts val="225"/>
              </a:spcAft>
              <a:buFont typeface="Arial"/>
              <a:buChar char="•"/>
            </a:pPr>
            <a:r>
              <a:rPr lang="en-US" sz="1200" dirty="0">
                <a:solidFill>
                  <a:prstClr val="white"/>
                </a:solidFill>
                <a:latin typeface="Arial" panose="020B0604020202020204" pitchFamily="34" charset="0"/>
                <a:cs typeface="Arial" panose="020B0604020202020204" pitchFamily="34" charset="0"/>
              </a:rPr>
              <a:t>Contact a FirstNet specialist</a:t>
            </a:r>
          </a:p>
          <a:p>
            <a:endParaRPr lang="en-US" sz="1350" dirty="0">
              <a:latin typeface="Arial" panose="020B0604020202020204" pitchFamily="34" charset="0"/>
              <a:cs typeface="Arial" panose="020B0604020202020204" pitchFamily="34" charset="0"/>
            </a:endParaRPr>
          </a:p>
        </p:txBody>
      </p:sp>
      <p:grpSp>
        <p:nvGrpSpPr>
          <p:cNvPr id="25" name="Group 24"/>
          <p:cNvGrpSpPr/>
          <p:nvPr/>
        </p:nvGrpSpPr>
        <p:grpSpPr>
          <a:xfrm>
            <a:off x="7723613" y="5515520"/>
            <a:ext cx="1114715" cy="330286"/>
            <a:chOff x="790575" y="4337050"/>
            <a:chExt cx="5503863" cy="1590676"/>
          </a:xfrm>
        </p:grpSpPr>
        <p:sp>
          <p:nvSpPr>
            <p:cNvPr id="26" name="Freeform 24"/>
            <p:cNvSpPr>
              <a:spLocks/>
            </p:cNvSpPr>
            <p:nvPr/>
          </p:nvSpPr>
          <p:spPr bwMode="auto">
            <a:xfrm>
              <a:off x="2559050" y="4748213"/>
              <a:ext cx="454025" cy="742950"/>
            </a:xfrm>
            <a:custGeom>
              <a:avLst/>
              <a:gdLst>
                <a:gd name="T0" fmla="*/ 0 w 286"/>
                <a:gd name="T1" fmla="*/ 0 h 468"/>
                <a:gd name="T2" fmla="*/ 286 w 286"/>
                <a:gd name="T3" fmla="*/ 0 h 468"/>
                <a:gd name="T4" fmla="*/ 286 w 286"/>
                <a:gd name="T5" fmla="*/ 87 h 468"/>
                <a:gd name="T6" fmla="*/ 106 w 286"/>
                <a:gd name="T7" fmla="*/ 87 h 468"/>
                <a:gd name="T8" fmla="*/ 106 w 286"/>
                <a:gd name="T9" fmla="*/ 194 h 468"/>
                <a:gd name="T10" fmla="*/ 273 w 286"/>
                <a:gd name="T11" fmla="*/ 194 h 468"/>
                <a:gd name="T12" fmla="*/ 273 w 286"/>
                <a:gd name="T13" fmla="*/ 280 h 468"/>
                <a:gd name="T14" fmla="*/ 106 w 286"/>
                <a:gd name="T15" fmla="*/ 280 h 468"/>
                <a:gd name="T16" fmla="*/ 106 w 286"/>
                <a:gd name="T17" fmla="*/ 468 h 468"/>
                <a:gd name="T18" fmla="*/ 0 w 286"/>
                <a:gd name="T19" fmla="*/ 468 h 468"/>
                <a:gd name="T20" fmla="*/ 0 w 286"/>
                <a:gd name="T2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468">
                  <a:moveTo>
                    <a:pt x="0" y="0"/>
                  </a:moveTo>
                  <a:lnTo>
                    <a:pt x="286" y="0"/>
                  </a:lnTo>
                  <a:lnTo>
                    <a:pt x="286" y="87"/>
                  </a:lnTo>
                  <a:lnTo>
                    <a:pt x="106" y="87"/>
                  </a:lnTo>
                  <a:lnTo>
                    <a:pt x="106" y="194"/>
                  </a:lnTo>
                  <a:lnTo>
                    <a:pt x="273" y="194"/>
                  </a:lnTo>
                  <a:lnTo>
                    <a:pt x="273" y="280"/>
                  </a:lnTo>
                  <a:lnTo>
                    <a:pt x="106" y="280"/>
                  </a:lnTo>
                  <a:lnTo>
                    <a:pt x="106" y="468"/>
                  </a:lnTo>
                  <a:lnTo>
                    <a:pt x="0" y="468"/>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27" name="Freeform 25"/>
            <p:cNvSpPr>
              <a:spLocks noEditPoints="1"/>
            </p:cNvSpPr>
            <p:nvPr/>
          </p:nvSpPr>
          <p:spPr bwMode="auto">
            <a:xfrm>
              <a:off x="3062288" y="4718050"/>
              <a:ext cx="176213" cy="773113"/>
            </a:xfrm>
            <a:custGeom>
              <a:avLst/>
              <a:gdLst>
                <a:gd name="T0" fmla="*/ 2 w 111"/>
                <a:gd name="T1" fmla="*/ 148 h 487"/>
                <a:gd name="T2" fmla="*/ 108 w 111"/>
                <a:gd name="T3" fmla="*/ 148 h 487"/>
                <a:gd name="T4" fmla="*/ 108 w 111"/>
                <a:gd name="T5" fmla="*/ 487 h 487"/>
                <a:gd name="T6" fmla="*/ 2 w 111"/>
                <a:gd name="T7" fmla="*/ 487 h 487"/>
                <a:gd name="T8" fmla="*/ 2 w 111"/>
                <a:gd name="T9" fmla="*/ 148 h 487"/>
                <a:gd name="T10" fmla="*/ 54 w 111"/>
                <a:gd name="T11" fmla="*/ 0 h 487"/>
                <a:gd name="T12" fmla="*/ 71 w 111"/>
                <a:gd name="T13" fmla="*/ 1 h 487"/>
                <a:gd name="T14" fmla="*/ 84 w 111"/>
                <a:gd name="T15" fmla="*/ 7 h 487"/>
                <a:gd name="T16" fmla="*/ 95 w 111"/>
                <a:gd name="T17" fmla="*/ 15 h 487"/>
                <a:gd name="T18" fmla="*/ 104 w 111"/>
                <a:gd name="T19" fmla="*/ 25 h 487"/>
                <a:gd name="T20" fmla="*/ 109 w 111"/>
                <a:gd name="T21" fmla="*/ 39 h 487"/>
                <a:gd name="T22" fmla="*/ 111 w 111"/>
                <a:gd name="T23" fmla="*/ 53 h 487"/>
                <a:gd name="T24" fmla="*/ 109 w 111"/>
                <a:gd name="T25" fmla="*/ 68 h 487"/>
                <a:gd name="T26" fmla="*/ 104 w 111"/>
                <a:gd name="T27" fmla="*/ 80 h 487"/>
                <a:gd name="T28" fmla="*/ 95 w 111"/>
                <a:gd name="T29" fmla="*/ 91 h 487"/>
                <a:gd name="T30" fmla="*/ 84 w 111"/>
                <a:gd name="T31" fmla="*/ 99 h 487"/>
                <a:gd name="T32" fmla="*/ 70 w 111"/>
                <a:gd name="T33" fmla="*/ 104 h 487"/>
                <a:gd name="T34" fmla="*/ 54 w 111"/>
                <a:gd name="T35" fmla="*/ 106 h 487"/>
                <a:gd name="T36" fmla="*/ 35 w 111"/>
                <a:gd name="T37" fmla="*/ 103 h 487"/>
                <a:gd name="T38" fmla="*/ 20 w 111"/>
                <a:gd name="T39" fmla="*/ 96 h 487"/>
                <a:gd name="T40" fmla="*/ 9 w 111"/>
                <a:gd name="T41" fmla="*/ 84 h 487"/>
                <a:gd name="T42" fmla="*/ 2 w 111"/>
                <a:gd name="T43" fmla="*/ 70 h 487"/>
                <a:gd name="T44" fmla="*/ 0 w 111"/>
                <a:gd name="T45" fmla="*/ 53 h 487"/>
                <a:gd name="T46" fmla="*/ 2 w 111"/>
                <a:gd name="T47" fmla="*/ 36 h 487"/>
                <a:gd name="T48" fmla="*/ 9 w 111"/>
                <a:gd name="T49" fmla="*/ 21 h 487"/>
                <a:gd name="T50" fmla="*/ 21 w 111"/>
                <a:gd name="T51" fmla="*/ 10 h 487"/>
                <a:gd name="T52" fmla="*/ 35 w 111"/>
                <a:gd name="T53" fmla="*/ 2 h 487"/>
                <a:gd name="T54" fmla="*/ 54 w 111"/>
                <a:gd name="T5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 h="487">
                  <a:moveTo>
                    <a:pt x="2" y="148"/>
                  </a:moveTo>
                  <a:lnTo>
                    <a:pt x="108" y="148"/>
                  </a:lnTo>
                  <a:lnTo>
                    <a:pt x="108" y="487"/>
                  </a:lnTo>
                  <a:lnTo>
                    <a:pt x="2" y="487"/>
                  </a:lnTo>
                  <a:lnTo>
                    <a:pt x="2" y="148"/>
                  </a:lnTo>
                  <a:close/>
                  <a:moveTo>
                    <a:pt x="54" y="0"/>
                  </a:moveTo>
                  <a:lnTo>
                    <a:pt x="71" y="1"/>
                  </a:lnTo>
                  <a:lnTo>
                    <a:pt x="84" y="7"/>
                  </a:lnTo>
                  <a:lnTo>
                    <a:pt x="95" y="15"/>
                  </a:lnTo>
                  <a:lnTo>
                    <a:pt x="104" y="25"/>
                  </a:lnTo>
                  <a:lnTo>
                    <a:pt x="109" y="39"/>
                  </a:lnTo>
                  <a:lnTo>
                    <a:pt x="111" y="53"/>
                  </a:lnTo>
                  <a:lnTo>
                    <a:pt x="109" y="68"/>
                  </a:lnTo>
                  <a:lnTo>
                    <a:pt x="104" y="80"/>
                  </a:lnTo>
                  <a:lnTo>
                    <a:pt x="95" y="91"/>
                  </a:lnTo>
                  <a:lnTo>
                    <a:pt x="84" y="99"/>
                  </a:lnTo>
                  <a:lnTo>
                    <a:pt x="70" y="104"/>
                  </a:lnTo>
                  <a:lnTo>
                    <a:pt x="54" y="106"/>
                  </a:lnTo>
                  <a:lnTo>
                    <a:pt x="35" y="103"/>
                  </a:lnTo>
                  <a:lnTo>
                    <a:pt x="20" y="96"/>
                  </a:lnTo>
                  <a:lnTo>
                    <a:pt x="9" y="84"/>
                  </a:lnTo>
                  <a:lnTo>
                    <a:pt x="2" y="70"/>
                  </a:lnTo>
                  <a:lnTo>
                    <a:pt x="0" y="53"/>
                  </a:lnTo>
                  <a:lnTo>
                    <a:pt x="2" y="36"/>
                  </a:lnTo>
                  <a:lnTo>
                    <a:pt x="9" y="21"/>
                  </a:lnTo>
                  <a:lnTo>
                    <a:pt x="21" y="10"/>
                  </a:lnTo>
                  <a:lnTo>
                    <a:pt x="35" y="2"/>
                  </a:lnTo>
                  <a:lnTo>
                    <a:pt x="54"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28" name="Freeform 26"/>
            <p:cNvSpPr>
              <a:spLocks/>
            </p:cNvSpPr>
            <p:nvPr/>
          </p:nvSpPr>
          <p:spPr bwMode="auto">
            <a:xfrm>
              <a:off x="3317875" y="4940300"/>
              <a:ext cx="333375" cy="550863"/>
            </a:xfrm>
            <a:custGeom>
              <a:avLst/>
              <a:gdLst>
                <a:gd name="T0" fmla="*/ 188 w 210"/>
                <a:gd name="T1" fmla="*/ 0 h 347"/>
                <a:gd name="T2" fmla="*/ 200 w 210"/>
                <a:gd name="T3" fmla="*/ 0 h 347"/>
                <a:gd name="T4" fmla="*/ 210 w 210"/>
                <a:gd name="T5" fmla="*/ 1 h 347"/>
                <a:gd name="T6" fmla="*/ 210 w 210"/>
                <a:gd name="T7" fmla="*/ 101 h 347"/>
                <a:gd name="T8" fmla="*/ 198 w 210"/>
                <a:gd name="T9" fmla="*/ 99 h 347"/>
                <a:gd name="T10" fmla="*/ 182 w 210"/>
                <a:gd name="T11" fmla="*/ 98 h 347"/>
                <a:gd name="T12" fmla="*/ 161 w 210"/>
                <a:gd name="T13" fmla="*/ 100 h 347"/>
                <a:gd name="T14" fmla="*/ 142 w 210"/>
                <a:gd name="T15" fmla="*/ 107 h 347"/>
                <a:gd name="T16" fmla="*/ 127 w 210"/>
                <a:gd name="T17" fmla="*/ 119 h 347"/>
                <a:gd name="T18" fmla="*/ 117 w 210"/>
                <a:gd name="T19" fmla="*/ 134 h 347"/>
                <a:gd name="T20" fmla="*/ 110 w 210"/>
                <a:gd name="T21" fmla="*/ 152 h 347"/>
                <a:gd name="T22" fmla="*/ 108 w 210"/>
                <a:gd name="T23" fmla="*/ 163 h 347"/>
                <a:gd name="T24" fmla="*/ 108 w 210"/>
                <a:gd name="T25" fmla="*/ 175 h 347"/>
                <a:gd name="T26" fmla="*/ 108 w 210"/>
                <a:gd name="T27" fmla="*/ 347 h 347"/>
                <a:gd name="T28" fmla="*/ 2 w 210"/>
                <a:gd name="T29" fmla="*/ 347 h 347"/>
                <a:gd name="T30" fmla="*/ 2 w 210"/>
                <a:gd name="T31" fmla="*/ 119 h 347"/>
                <a:gd name="T32" fmla="*/ 2 w 210"/>
                <a:gd name="T33" fmla="*/ 85 h 347"/>
                <a:gd name="T34" fmla="*/ 1 w 210"/>
                <a:gd name="T35" fmla="*/ 56 h 347"/>
                <a:gd name="T36" fmla="*/ 1 w 210"/>
                <a:gd name="T37" fmla="*/ 31 h 347"/>
                <a:gd name="T38" fmla="*/ 0 w 210"/>
                <a:gd name="T39" fmla="*/ 8 h 347"/>
                <a:gd name="T40" fmla="*/ 90 w 210"/>
                <a:gd name="T41" fmla="*/ 8 h 347"/>
                <a:gd name="T42" fmla="*/ 93 w 210"/>
                <a:gd name="T43" fmla="*/ 71 h 347"/>
                <a:gd name="T44" fmla="*/ 97 w 210"/>
                <a:gd name="T45" fmla="*/ 71 h 347"/>
                <a:gd name="T46" fmla="*/ 105 w 210"/>
                <a:gd name="T47" fmla="*/ 51 h 347"/>
                <a:gd name="T48" fmla="*/ 117 w 210"/>
                <a:gd name="T49" fmla="*/ 35 h 347"/>
                <a:gd name="T50" fmla="*/ 129 w 210"/>
                <a:gd name="T51" fmla="*/ 22 h 347"/>
                <a:gd name="T52" fmla="*/ 144 w 210"/>
                <a:gd name="T53" fmla="*/ 12 h 347"/>
                <a:gd name="T54" fmla="*/ 159 w 210"/>
                <a:gd name="T55" fmla="*/ 5 h 347"/>
                <a:gd name="T56" fmla="*/ 173 w 210"/>
                <a:gd name="T57" fmla="*/ 1 h 347"/>
                <a:gd name="T58" fmla="*/ 188 w 210"/>
                <a:gd name="T59"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347">
                  <a:moveTo>
                    <a:pt x="188" y="0"/>
                  </a:moveTo>
                  <a:lnTo>
                    <a:pt x="200" y="0"/>
                  </a:lnTo>
                  <a:lnTo>
                    <a:pt x="210" y="1"/>
                  </a:lnTo>
                  <a:lnTo>
                    <a:pt x="210" y="101"/>
                  </a:lnTo>
                  <a:lnTo>
                    <a:pt x="198" y="99"/>
                  </a:lnTo>
                  <a:lnTo>
                    <a:pt x="182" y="98"/>
                  </a:lnTo>
                  <a:lnTo>
                    <a:pt x="161" y="100"/>
                  </a:lnTo>
                  <a:lnTo>
                    <a:pt x="142" y="107"/>
                  </a:lnTo>
                  <a:lnTo>
                    <a:pt x="127" y="119"/>
                  </a:lnTo>
                  <a:lnTo>
                    <a:pt x="117" y="134"/>
                  </a:lnTo>
                  <a:lnTo>
                    <a:pt x="110" y="152"/>
                  </a:lnTo>
                  <a:lnTo>
                    <a:pt x="108" y="163"/>
                  </a:lnTo>
                  <a:lnTo>
                    <a:pt x="108" y="175"/>
                  </a:lnTo>
                  <a:lnTo>
                    <a:pt x="108" y="347"/>
                  </a:lnTo>
                  <a:lnTo>
                    <a:pt x="2" y="347"/>
                  </a:lnTo>
                  <a:lnTo>
                    <a:pt x="2" y="119"/>
                  </a:lnTo>
                  <a:lnTo>
                    <a:pt x="2" y="85"/>
                  </a:lnTo>
                  <a:lnTo>
                    <a:pt x="1" y="56"/>
                  </a:lnTo>
                  <a:lnTo>
                    <a:pt x="1" y="31"/>
                  </a:lnTo>
                  <a:lnTo>
                    <a:pt x="0" y="8"/>
                  </a:lnTo>
                  <a:lnTo>
                    <a:pt x="90" y="8"/>
                  </a:lnTo>
                  <a:lnTo>
                    <a:pt x="93" y="71"/>
                  </a:lnTo>
                  <a:lnTo>
                    <a:pt x="97" y="71"/>
                  </a:lnTo>
                  <a:lnTo>
                    <a:pt x="105" y="51"/>
                  </a:lnTo>
                  <a:lnTo>
                    <a:pt x="117" y="35"/>
                  </a:lnTo>
                  <a:lnTo>
                    <a:pt x="129" y="22"/>
                  </a:lnTo>
                  <a:lnTo>
                    <a:pt x="144" y="12"/>
                  </a:lnTo>
                  <a:lnTo>
                    <a:pt x="159" y="5"/>
                  </a:lnTo>
                  <a:lnTo>
                    <a:pt x="173" y="1"/>
                  </a:lnTo>
                  <a:lnTo>
                    <a:pt x="188"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29" name="Freeform 27"/>
            <p:cNvSpPr>
              <a:spLocks/>
            </p:cNvSpPr>
            <p:nvPr/>
          </p:nvSpPr>
          <p:spPr bwMode="auto">
            <a:xfrm>
              <a:off x="3663952" y="4925840"/>
              <a:ext cx="407987" cy="563563"/>
            </a:xfrm>
            <a:custGeom>
              <a:avLst/>
              <a:gdLst>
                <a:gd name="T0" fmla="*/ 174 w 257"/>
                <a:gd name="T1" fmla="*/ 1 h 355"/>
                <a:gd name="T2" fmla="*/ 224 w 257"/>
                <a:gd name="T3" fmla="*/ 12 h 355"/>
                <a:gd name="T4" fmla="*/ 223 w 257"/>
                <a:gd name="T5" fmla="*/ 93 h 355"/>
                <a:gd name="T6" fmla="*/ 191 w 257"/>
                <a:gd name="T7" fmla="*/ 80 h 355"/>
                <a:gd name="T8" fmla="*/ 149 w 257"/>
                <a:gd name="T9" fmla="*/ 73 h 355"/>
                <a:gd name="T10" fmla="*/ 120 w 257"/>
                <a:gd name="T11" fmla="*/ 80 h 355"/>
                <a:gd name="T12" fmla="*/ 109 w 257"/>
                <a:gd name="T13" fmla="*/ 101 h 355"/>
                <a:gd name="T14" fmla="*/ 116 w 257"/>
                <a:gd name="T15" fmla="*/ 117 h 355"/>
                <a:gd name="T16" fmla="*/ 143 w 257"/>
                <a:gd name="T17" fmla="*/ 132 h 355"/>
                <a:gd name="T18" fmla="*/ 193 w 257"/>
                <a:gd name="T19" fmla="*/ 152 h 355"/>
                <a:gd name="T20" fmla="*/ 234 w 257"/>
                <a:gd name="T21" fmla="*/ 182 h 355"/>
                <a:gd name="T22" fmla="*/ 254 w 257"/>
                <a:gd name="T23" fmla="*/ 221 h 355"/>
                <a:gd name="T24" fmla="*/ 254 w 257"/>
                <a:gd name="T25" fmla="*/ 265 h 355"/>
                <a:gd name="T26" fmla="*/ 240 w 257"/>
                <a:gd name="T27" fmla="*/ 301 h 355"/>
                <a:gd name="T28" fmla="*/ 210 w 257"/>
                <a:gd name="T29" fmla="*/ 329 h 355"/>
                <a:gd name="T30" fmla="*/ 167 w 257"/>
                <a:gd name="T31" fmla="*/ 347 h 355"/>
                <a:gd name="T32" fmla="*/ 109 w 257"/>
                <a:gd name="T33" fmla="*/ 355 h 355"/>
                <a:gd name="T34" fmla="*/ 47 w 257"/>
                <a:gd name="T35" fmla="*/ 347 h 355"/>
                <a:gd name="T36" fmla="*/ 0 w 257"/>
                <a:gd name="T37" fmla="*/ 331 h 355"/>
                <a:gd name="T38" fmla="*/ 32 w 257"/>
                <a:gd name="T39" fmla="*/ 262 h 355"/>
                <a:gd name="T40" fmla="*/ 69 w 257"/>
                <a:gd name="T41" fmla="*/ 275 h 355"/>
                <a:gd name="T42" fmla="*/ 109 w 257"/>
                <a:gd name="T43" fmla="*/ 281 h 355"/>
                <a:gd name="T44" fmla="*/ 139 w 257"/>
                <a:gd name="T45" fmla="*/ 276 h 355"/>
                <a:gd name="T46" fmla="*/ 152 w 257"/>
                <a:gd name="T47" fmla="*/ 262 h 355"/>
                <a:gd name="T48" fmla="*/ 153 w 257"/>
                <a:gd name="T49" fmla="*/ 243 h 355"/>
                <a:gd name="T50" fmla="*/ 139 w 257"/>
                <a:gd name="T51" fmla="*/ 227 h 355"/>
                <a:gd name="T52" fmla="*/ 105 w 257"/>
                <a:gd name="T53" fmla="*/ 214 h 355"/>
                <a:gd name="T54" fmla="*/ 54 w 257"/>
                <a:gd name="T55" fmla="*/ 190 h 355"/>
                <a:gd name="T56" fmla="*/ 24 w 257"/>
                <a:gd name="T57" fmla="*/ 161 h 355"/>
                <a:gd name="T58" fmla="*/ 9 w 257"/>
                <a:gd name="T59" fmla="*/ 129 h 355"/>
                <a:gd name="T60" fmla="*/ 10 w 257"/>
                <a:gd name="T61" fmla="*/ 89 h 355"/>
                <a:gd name="T62" fmla="*/ 29 w 257"/>
                <a:gd name="T63" fmla="*/ 49 h 355"/>
                <a:gd name="T64" fmla="*/ 65 w 257"/>
                <a:gd name="T65" fmla="*/ 19 h 355"/>
                <a:gd name="T66" fmla="*/ 116 w 257"/>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55">
                  <a:moveTo>
                    <a:pt x="146" y="0"/>
                  </a:moveTo>
                  <a:lnTo>
                    <a:pt x="174" y="1"/>
                  </a:lnTo>
                  <a:lnTo>
                    <a:pt x="201" y="6"/>
                  </a:lnTo>
                  <a:lnTo>
                    <a:pt x="224" y="12"/>
                  </a:lnTo>
                  <a:lnTo>
                    <a:pt x="242" y="19"/>
                  </a:lnTo>
                  <a:lnTo>
                    <a:pt x="223" y="93"/>
                  </a:lnTo>
                  <a:lnTo>
                    <a:pt x="209" y="86"/>
                  </a:lnTo>
                  <a:lnTo>
                    <a:pt x="191" y="80"/>
                  </a:lnTo>
                  <a:lnTo>
                    <a:pt x="171" y="75"/>
                  </a:lnTo>
                  <a:lnTo>
                    <a:pt x="149" y="73"/>
                  </a:lnTo>
                  <a:lnTo>
                    <a:pt x="132" y="75"/>
                  </a:lnTo>
                  <a:lnTo>
                    <a:pt x="120" y="80"/>
                  </a:lnTo>
                  <a:lnTo>
                    <a:pt x="112" y="90"/>
                  </a:lnTo>
                  <a:lnTo>
                    <a:pt x="109" y="101"/>
                  </a:lnTo>
                  <a:lnTo>
                    <a:pt x="111" y="110"/>
                  </a:lnTo>
                  <a:lnTo>
                    <a:pt x="116" y="117"/>
                  </a:lnTo>
                  <a:lnTo>
                    <a:pt x="127" y="124"/>
                  </a:lnTo>
                  <a:lnTo>
                    <a:pt x="143" y="132"/>
                  </a:lnTo>
                  <a:lnTo>
                    <a:pt x="164" y="140"/>
                  </a:lnTo>
                  <a:lnTo>
                    <a:pt x="193" y="152"/>
                  </a:lnTo>
                  <a:lnTo>
                    <a:pt x="217" y="165"/>
                  </a:lnTo>
                  <a:lnTo>
                    <a:pt x="234" y="182"/>
                  </a:lnTo>
                  <a:lnTo>
                    <a:pt x="247" y="200"/>
                  </a:lnTo>
                  <a:lnTo>
                    <a:pt x="254" y="221"/>
                  </a:lnTo>
                  <a:lnTo>
                    <a:pt x="257" y="244"/>
                  </a:lnTo>
                  <a:lnTo>
                    <a:pt x="254" y="265"/>
                  </a:lnTo>
                  <a:lnTo>
                    <a:pt x="249" y="284"/>
                  </a:lnTo>
                  <a:lnTo>
                    <a:pt x="240" y="301"/>
                  </a:lnTo>
                  <a:lnTo>
                    <a:pt x="227" y="316"/>
                  </a:lnTo>
                  <a:lnTo>
                    <a:pt x="210" y="329"/>
                  </a:lnTo>
                  <a:lnTo>
                    <a:pt x="190" y="340"/>
                  </a:lnTo>
                  <a:lnTo>
                    <a:pt x="167" y="347"/>
                  </a:lnTo>
                  <a:lnTo>
                    <a:pt x="140" y="353"/>
                  </a:lnTo>
                  <a:lnTo>
                    <a:pt x="109" y="355"/>
                  </a:lnTo>
                  <a:lnTo>
                    <a:pt x="76" y="353"/>
                  </a:lnTo>
                  <a:lnTo>
                    <a:pt x="47" y="347"/>
                  </a:lnTo>
                  <a:lnTo>
                    <a:pt x="22" y="340"/>
                  </a:lnTo>
                  <a:lnTo>
                    <a:pt x="0" y="331"/>
                  </a:lnTo>
                  <a:lnTo>
                    <a:pt x="19" y="255"/>
                  </a:lnTo>
                  <a:lnTo>
                    <a:pt x="32" y="262"/>
                  </a:lnTo>
                  <a:lnTo>
                    <a:pt x="50" y="270"/>
                  </a:lnTo>
                  <a:lnTo>
                    <a:pt x="69" y="275"/>
                  </a:lnTo>
                  <a:lnTo>
                    <a:pt x="90" y="279"/>
                  </a:lnTo>
                  <a:lnTo>
                    <a:pt x="109" y="281"/>
                  </a:lnTo>
                  <a:lnTo>
                    <a:pt x="126" y="279"/>
                  </a:lnTo>
                  <a:lnTo>
                    <a:pt x="139" y="276"/>
                  </a:lnTo>
                  <a:lnTo>
                    <a:pt x="148" y="270"/>
                  </a:lnTo>
                  <a:lnTo>
                    <a:pt x="152" y="262"/>
                  </a:lnTo>
                  <a:lnTo>
                    <a:pt x="154" y="253"/>
                  </a:lnTo>
                  <a:lnTo>
                    <a:pt x="153" y="243"/>
                  </a:lnTo>
                  <a:lnTo>
                    <a:pt x="148" y="235"/>
                  </a:lnTo>
                  <a:lnTo>
                    <a:pt x="139" y="227"/>
                  </a:lnTo>
                  <a:lnTo>
                    <a:pt x="125" y="221"/>
                  </a:lnTo>
                  <a:lnTo>
                    <a:pt x="105" y="214"/>
                  </a:lnTo>
                  <a:lnTo>
                    <a:pt x="76" y="202"/>
                  </a:lnTo>
                  <a:lnTo>
                    <a:pt x="54" y="190"/>
                  </a:lnTo>
                  <a:lnTo>
                    <a:pt x="36" y="176"/>
                  </a:lnTo>
                  <a:lnTo>
                    <a:pt x="24" y="161"/>
                  </a:lnTo>
                  <a:lnTo>
                    <a:pt x="14" y="145"/>
                  </a:lnTo>
                  <a:lnTo>
                    <a:pt x="9" y="129"/>
                  </a:lnTo>
                  <a:lnTo>
                    <a:pt x="8" y="112"/>
                  </a:lnTo>
                  <a:lnTo>
                    <a:pt x="10" y="89"/>
                  </a:lnTo>
                  <a:lnTo>
                    <a:pt x="18" y="67"/>
                  </a:lnTo>
                  <a:lnTo>
                    <a:pt x="29" y="49"/>
                  </a:lnTo>
                  <a:lnTo>
                    <a:pt x="45" y="32"/>
                  </a:lnTo>
                  <a:lnTo>
                    <a:pt x="65" y="19"/>
                  </a:lnTo>
                  <a:lnTo>
                    <a:pt x="89" y="9"/>
                  </a:lnTo>
                  <a:lnTo>
                    <a:pt x="116" y="2"/>
                  </a:lnTo>
                  <a:lnTo>
                    <a:pt x="146"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0" name="Freeform 28"/>
            <p:cNvSpPr>
              <a:spLocks/>
            </p:cNvSpPr>
            <p:nvPr/>
          </p:nvSpPr>
          <p:spPr bwMode="auto">
            <a:xfrm>
              <a:off x="4078288" y="4799013"/>
              <a:ext cx="355600" cy="704850"/>
            </a:xfrm>
            <a:custGeom>
              <a:avLst/>
              <a:gdLst>
                <a:gd name="T0" fmla="*/ 148 w 224"/>
                <a:gd name="T1" fmla="*/ 0 h 444"/>
                <a:gd name="T2" fmla="*/ 148 w 224"/>
                <a:gd name="T3" fmla="*/ 97 h 444"/>
                <a:gd name="T4" fmla="*/ 224 w 224"/>
                <a:gd name="T5" fmla="*/ 97 h 444"/>
                <a:gd name="T6" fmla="*/ 224 w 224"/>
                <a:gd name="T7" fmla="*/ 174 h 444"/>
                <a:gd name="T8" fmla="*/ 148 w 224"/>
                <a:gd name="T9" fmla="*/ 174 h 444"/>
                <a:gd name="T10" fmla="*/ 148 w 224"/>
                <a:gd name="T11" fmla="*/ 297 h 444"/>
                <a:gd name="T12" fmla="*/ 149 w 224"/>
                <a:gd name="T13" fmla="*/ 316 h 444"/>
                <a:gd name="T14" fmla="*/ 152 w 224"/>
                <a:gd name="T15" fmla="*/ 331 h 444"/>
                <a:gd name="T16" fmla="*/ 158 w 224"/>
                <a:gd name="T17" fmla="*/ 343 h 444"/>
                <a:gd name="T18" fmla="*/ 165 w 224"/>
                <a:gd name="T19" fmla="*/ 351 h 444"/>
                <a:gd name="T20" fmla="*/ 176 w 224"/>
                <a:gd name="T21" fmla="*/ 355 h 444"/>
                <a:gd name="T22" fmla="*/ 190 w 224"/>
                <a:gd name="T23" fmla="*/ 357 h 444"/>
                <a:gd name="T24" fmla="*/ 208 w 224"/>
                <a:gd name="T25" fmla="*/ 356 h 444"/>
                <a:gd name="T26" fmla="*/ 221 w 224"/>
                <a:gd name="T27" fmla="*/ 354 h 444"/>
                <a:gd name="T28" fmla="*/ 222 w 224"/>
                <a:gd name="T29" fmla="*/ 434 h 444"/>
                <a:gd name="T30" fmla="*/ 209 w 224"/>
                <a:gd name="T31" fmla="*/ 438 h 444"/>
                <a:gd name="T32" fmla="*/ 193 w 224"/>
                <a:gd name="T33" fmla="*/ 441 h 444"/>
                <a:gd name="T34" fmla="*/ 174 w 224"/>
                <a:gd name="T35" fmla="*/ 443 h 444"/>
                <a:gd name="T36" fmla="*/ 153 w 224"/>
                <a:gd name="T37" fmla="*/ 444 h 444"/>
                <a:gd name="T38" fmla="*/ 129 w 224"/>
                <a:gd name="T39" fmla="*/ 442 h 444"/>
                <a:gd name="T40" fmla="*/ 107 w 224"/>
                <a:gd name="T41" fmla="*/ 435 h 444"/>
                <a:gd name="T42" fmla="*/ 88 w 224"/>
                <a:gd name="T43" fmla="*/ 426 h 444"/>
                <a:gd name="T44" fmla="*/ 74 w 224"/>
                <a:gd name="T45" fmla="*/ 414 h 444"/>
                <a:gd name="T46" fmla="*/ 64 w 224"/>
                <a:gd name="T47" fmla="*/ 401 h 444"/>
                <a:gd name="T48" fmla="*/ 56 w 224"/>
                <a:gd name="T49" fmla="*/ 384 h 444"/>
                <a:gd name="T50" fmla="*/ 49 w 224"/>
                <a:gd name="T51" fmla="*/ 364 h 444"/>
                <a:gd name="T52" fmla="*/ 46 w 224"/>
                <a:gd name="T53" fmla="*/ 341 h 444"/>
                <a:gd name="T54" fmla="*/ 45 w 224"/>
                <a:gd name="T55" fmla="*/ 313 h 444"/>
                <a:gd name="T56" fmla="*/ 45 w 224"/>
                <a:gd name="T57" fmla="*/ 174 h 444"/>
                <a:gd name="T58" fmla="*/ 0 w 224"/>
                <a:gd name="T59" fmla="*/ 174 h 444"/>
                <a:gd name="T60" fmla="*/ 0 w 224"/>
                <a:gd name="T61" fmla="*/ 97 h 444"/>
                <a:gd name="T62" fmla="*/ 45 w 224"/>
                <a:gd name="T63" fmla="*/ 97 h 444"/>
                <a:gd name="T64" fmla="*/ 45 w 224"/>
                <a:gd name="T65" fmla="*/ 23 h 444"/>
                <a:gd name="T66" fmla="*/ 148 w 224"/>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4" h="444">
                  <a:moveTo>
                    <a:pt x="148" y="0"/>
                  </a:moveTo>
                  <a:lnTo>
                    <a:pt x="148" y="97"/>
                  </a:lnTo>
                  <a:lnTo>
                    <a:pt x="224" y="97"/>
                  </a:lnTo>
                  <a:lnTo>
                    <a:pt x="224" y="174"/>
                  </a:lnTo>
                  <a:lnTo>
                    <a:pt x="148" y="174"/>
                  </a:lnTo>
                  <a:lnTo>
                    <a:pt x="148" y="297"/>
                  </a:lnTo>
                  <a:lnTo>
                    <a:pt x="149" y="316"/>
                  </a:lnTo>
                  <a:lnTo>
                    <a:pt x="152" y="331"/>
                  </a:lnTo>
                  <a:lnTo>
                    <a:pt x="158" y="343"/>
                  </a:lnTo>
                  <a:lnTo>
                    <a:pt x="165" y="351"/>
                  </a:lnTo>
                  <a:lnTo>
                    <a:pt x="176" y="355"/>
                  </a:lnTo>
                  <a:lnTo>
                    <a:pt x="190" y="357"/>
                  </a:lnTo>
                  <a:lnTo>
                    <a:pt x="208" y="356"/>
                  </a:lnTo>
                  <a:lnTo>
                    <a:pt x="221" y="354"/>
                  </a:lnTo>
                  <a:lnTo>
                    <a:pt x="222" y="434"/>
                  </a:lnTo>
                  <a:lnTo>
                    <a:pt x="209" y="438"/>
                  </a:lnTo>
                  <a:lnTo>
                    <a:pt x="193" y="441"/>
                  </a:lnTo>
                  <a:lnTo>
                    <a:pt x="174" y="443"/>
                  </a:lnTo>
                  <a:lnTo>
                    <a:pt x="153" y="444"/>
                  </a:lnTo>
                  <a:lnTo>
                    <a:pt x="129" y="442"/>
                  </a:lnTo>
                  <a:lnTo>
                    <a:pt x="107" y="435"/>
                  </a:lnTo>
                  <a:lnTo>
                    <a:pt x="88" y="426"/>
                  </a:lnTo>
                  <a:lnTo>
                    <a:pt x="74" y="414"/>
                  </a:lnTo>
                  <a:lnTo>
                    <a:pt x="64" y="401"/>
                  </a:lnTo>
                  <a:lnTo>
                    <a:pt x="56" y="384"/>
                  </a:lnTo>
                  <a:lnTo>
                    <a:pt x="49" y="364"/>
                  </a:lnTo>
                  <a:lnTo>
                    <a:pt x="46" y="341"/>
                  </a:lnTo>
                  <a:lnTo>
                    <a:pt x="45" y="313"/>
                  </a:lnTo>
                  <a:lnTo>
                    <a:pt x="45" y="174"/>
                  </a:lnTo>
                  <a:lnTo>
                    <a:pt x="0" y="174"/>
                  </a:lnTo>
                  <a:lnTo>
                    <a:pt x="0" y="97"/>
                  </a:lnTo>
                  <a:lnTo>
                    <a:pt x="45" y="97"/>
                  </a:lnTo>
                  <a:lnTo>
                    <a:pt x="45" y="23"/>
                  </a:lnTo>
                  <a:lnTo>
                    <a:pt x="148"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1" name="Freeform 29"/>
            <p:cNvSpPr>
              <a:spLocks/>
            </p:cNvSpPr>
            <p:nvPr/>
          </p:nvSpPr>
          <p:spPr bwMode="auto">
            <a:xfrm>
              <a:off x="4491038" y="4748213"/>
              <a:ext cx="614363" cy="742950"/>
            </a:xfrm>
            <a:custGeom>
              <a:avLst/>
              <a:gdLst>
                <a:gd name="T0" fmla="*/ 0 w 387"/>
                <a:gd name="T1" fmla="*/ 0 h 468"/>
                <a:gd name="T2" fmla="*/ 123 w 387"/>
                <a:gd name="T3" fmla="*/ 0 h 468"/>
                <a:gd name="T4" fmla="*/ 221 w 387"/>
                <a:gd name="T5" fmla="*/ 172 h 468"/>
                <a:gd name="T6" fmla="*/ 248 w 387"/>
                <a:gd name="T7" fmla="*/ 223 h 468"/>
                <a:gd name="T8" fmla="*/ 273 w 387"/>
                <a:gd name="T9" fmla="*/ 278 h 468"/>
                <a:gd name="T10" fmla="*/ 297 w 387"/>
                <a:gd name="T11" fmla="*/ 333 h 468"/>
                <a:gd name="T12" fmla="*/ 299 w 387"/>
                <a:gd name="T13" fmla="*/ 333 h 468"/>
                <a:gd name="T14" fmla="*/ 293 w 387"/>
                <a:gd name="T15" fmla="*/ 270 h 468"/>
                <a:gd name="T16" fmla="*/ 290 w 387"/>
                <a:gd name="T17" fmla="*/ 205 h 468"/>
                <a:gd name="T18" fmla="*/ 290 w 387"/>
                <a:gd name="T19" fmla="*/ 137 h 468"/>
                <a:gd name="T20" fmla="*/ 290 w 387"/>
                <a:gd name="T21" fmla="*/ 0 h 468"/>
                <a:gd name="T22" fmla="*/ 387 w 387"/>
                <a:gd name="T23" fmla="*/ 0 h 468"/>
                <a:gd name="T24" fmla="*/ 387 w 387"/>
                <a:gd name="T25" fmla="*/ 468 h 468"/>
                <a:gd name="T26" fmla="*/ 276 w 387"/>
                <a:gd name="T27" fmla="*/ 468 h 468"/>
                <a:gd name="T28" fmla="*/ 176 w 387"/>
                <a:gd name="T29" fmla="*/ 287 h 468"/>
                <a:gd name="T30" fmla="*/ 154 w 387"/>
                <a:gd name="T31" fmla="*/ 248 h 468"/>
                <a:gd name="T32" fmla="*/ 133 w 387"/>
                <a:gd name="T33" fmla="*/ 207 h 468"/>
                <a:gd name="T34" fmla="*/ 113 w 387"/>
                <a:gd name="T35" fmla="*/ 164 h 468"/>
                <a:gd name="T36" fmla="*/ 94 w 387"/>
                <a:gd name="T37" fmla="*/ 122 h 468"/>
                <a:gd name="T38" fmla="*/ 92 w 387"/>
                <a:gd name="T39" fmla="*/ 123 h 468"/>
                <a:gd name="T40" fmla="*/ 94 w 387"/>
                <a:gd name="T41" fmla="*/ 186 h 468"/>
                <a:gd name="T42" fmla="*/ 97 w 387"/>
                <a:gd name="T43" fmla="*/ 254 h 468"/>
                <a:gd name="T44" fmla="*/ 97 w 387"/>
                <a:gd name="T45" fmla="*/ 327 h 468"/>
                <a:gd name="T46" fmla="*/ 97 w 387"/>
                <a:gd name="T47" fmla="*/ 468 h 468"/>
                <a:gd name="T48" fmla="*/ 0 w 387"/>
                <a:gd name="T49" fmla="*/ 468 h 468"/>
                <a:gd name="T50" fmla="*/ 0 w 387"/>
                <a:gd name="T51"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7" h="468">
                  <a:moveTo>
                    <a:pt x="0" y="0"/>
                  </a:moveTo>
                  <a:lnTo>
                    <a:pt x="123" y="0"/>
                  </a:lnTo>
                  <a:lnTo>
                    <a:pt x="221" y="172"/>
                  </a:lnTo>
                  <a:lnTo>
                    <a:pt x="248" y="223"/>
                  </a:lnTo>
                  <a:lnTo>
                    <a:pt x="273" y="278"/>
                  </a:lnTo>
                  <a:lnTo>
                    <a:pt x="297" y="333"/>
                  </a:lnTo>
                  <a:lnTo>
                    <a:pt x="299" y="333"/>
                  </a:lnTo>
                  <a:lnTo>
                    <a:pt x="293" y="270"/>
                  </a:lnTo>
                  <a:lnTo>
                    <a:pt x="290" y="205"/>
                  </a:lnTo>
                  <a:lnTo>
                    <a:pt x="290" y="137"/>
                  </a:lnTo>
                  <a:lnTo>
                    <a:pt x="290" y="0"/>
                  </a:lnTo>
                  <a:lnTo>
                    <a:pt x="387" y="0"/>
                  </a:lnTo>
                  <a:lnTo>
                    <a:pt x="387" y="468"/>
                  </a:lnTo>
                  <a:lnTo>
                    <a:pt x="276" y="468"/>
                  </a:lnTo>
                  <a:lnTo>
                    <a:pt x="176" y="287"/>
                  </a:lnTo>
                  <a:lnTo>
                    <a:pt x="154" y="248"/>
                  </a:lnTo>
                  <a:lnTo>
                    <a:pt x="133" y="207"/>
                  </a:lnTo>
                  <a:lnTo>
                    <a:pt x="113" y="164"/>
                  </a:lnTo>
                  <a:lnTo>
                    <a:pt x="94" y="122"/>
                  </a:lnTo>
                  <a:lnTo>
                    <a:pt x="92" y="123"/>
                  </a:lnTo>
                  <a:lnTo>
                    <a:pt x="94" y="186"/>
                  </a:lnTo>
                  <a:lnTo>
                    <a:pt x="97" y="254"/>
                  </a:lnTo>
                  <a:lnTo>
                    <a:pt x="97" y="327"/>
                  </a:lnTo>
                  <a:lnTo>
                    <a:pt x="97" y="468"/>
                  </a:lnTo>
                  <a:lnTo>
                    <a:pt x="0" y="468"/>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2" name="Freeform 30"/>
            <p:cNvSpPr>
              <a:spLocks noEditPoints="1"/>
            </p:cNvSpPr>
            <p:nvPr/>
          </p:nvSpPr>
          <p:spPr bwMode="auto">
            <a:xfrm>
              <a:off x="5165726" y="4925840"/>
              <a:ext cx="511175" cy="563563"/>
            </a:xfrm>
            <a:custGeom>
              <a:avLst/>
              <a:gdLst>
                <a:gd name="T0" fmla="*/ 147 w 322"/>
                <a:gd name="T1" fmla="*/ 73 h 355"/>
                <a:gd name="T2" fmla="*/ 121 w 322"/>
                <a:gd name="T3" fmla="*/ 89 h 355"/>
                <a:gd name="T4" fmla="*/ 106 w 322"/>
                <a:gd name="T5" fmla="*/ 113 h 355"/>
                <a:gd name="T6" fmla="*/ 100 w 322"/>
                <a:gd name="T7" fmla="*/ 139 h 355"/>
                <a:gd name="T8" fmla="*/ 224 w 322"/>
                <a:gd name="T9" fmla="*/ 129 h 355"/>
                <a:gd name="T10" fmla="*/ 219 w 322"/>
                <a:gd name="T11" fmla="*/ 106 h 355"/>
                <a:gd name="T12" fmla="*/ 205 w 322"/>
                <a:gd name="T13" fmla="*/ 85 h 355"/>
                <a:gd name="T14" fmla="*/ 181 w 322"/>
                <a:gd name="T15" fmla="*/ 72 h 355"/>
                <a:gd name="T16" fmla="*/ 172 w 322"/>
                <a:gd name="T17" fmla="*/ 0 h 355"/>
                <a:gd name="T18" fmla="*/ 224 w 322"/>
                <a:gd name="T19" fmla="*/ 9 h 355"/>
                <a:gd name="T20" fmla="*/ 265 w 322"/>
                <a:gd name="T21" fmla="*/ 30 h 355"/>
                <a:gd name="T22" fmla="*/ 295 w 322"/>
                <a:gd name="T23" fmla="*/ 62 h 355"/>
                <a:gd name="T24" fmla="*/ 313 w 322"/>
                <a:gd name="T25" fmla="*/ 102 h 355"/>
                <a:gd name="T26" fmla="*/ 321 w 322"/>
                <a:gd name="T27" fmla="*/ 146 h 355"/>
                <a:gd name="T28" fmla="*/ 322 w 322"/>
                <a:gd name="T29" fmla="*/ 186 h 355"/>
                <a:gd name="T30" fmla="*/ 319 w 322"/>
                <a:gd name="T31" fmla="*/ 212 h 355"/>
                <a:gd name="T32" fmla="*/ 104 w 322"/>
                <a:gd name="T33" fmla="*/ 228 h 355"/>
                <a:gd name="T34" fmla="*/ 124 w 322"/>
                <a:gd name="T35" fmla="*/ 255 h 355"/>
                <a:gd name="T36" fmla="*/ 156 w 322"/>
                <a:gd name="T37" fmla="*/ 271 h 355"/>
                <a:gd name="T38" fmla="*/ 196 w 322"/>
                <a:gd name="T39" fmla="*/ 276 h 355"/>
                <a:gd name="T40" fmla="*/ 261 w 322"/>
                <a:gd name="T41" fmla="*/ 270 h 355"/>
                <a:gd name="T42" fmla="*/ 304 w 322"/>
                <a:gd name="T43" fmla="*/ 334 h 355"/>
                <a:gd name="T44" fmla="*/ 246 w 322"/>
                <a:gd name="T45" fmla="*/ 349 h 355"/>
                <a:gd name="T46" fmla="*/ 181 w 322"/>
                <a:gd name="T47" fmla="*/ 355 h 355"/>
                <a:gd name="T48" fmla="*/ 118 w 322"/>
                <a:gd name="T49" fmla="*/ 346 h 355"/>
                <a:gd name="T50" fmla="*/ 67 w 322"/>
                <a:gd name="T51" fmla="*/ 324 h 355"/>
                <a:gd name="T52" fmla="*/ 31 w 322"/>
                <a:gd name="T53" fmla="*/ 288 h 355"/>
                <a:gd name="T54" fmla="*/ 7 w 322"/>
                <a:gd name="T55" fmla="*/ 240 h 355"/>
                <a:gd name="T56" fmla="*/ 0 w 322"/>
                <a:gd name="T57" fmla="*/ 181 h 355"/>
                <a:gd name="T58" fmla="*/ 5 w 322"/>
                <a:gd name="T59" fmla="*/ 134 h 355"/>
                <a:gd name="T60" fmla="*/ 21 w 322"/>
                <a:gd name="T61" fmla="*/ 89 h 355"/>
                <a:gd name="T62" fmla="*/ 50 w 322"/>
                <a:gd name="T63" fmla="*/ 50 h 355"/>
                <a:gd name="T64" fmla="*/ 88 w 322"/>
                <a:gd name="T65" fmla="*/ 19 h 355"/>
                <a:gd name="T66" fmla="*/ 141 w 322"/>
                <a:gd name="T67"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2" h="355">
                  <a:moveTo>
                    <a:pt x="165" y="71"/>
                  </a:moveTo>
                  <a:lnTo>
                    <a:pt x="147" y="73"/>
                  </a:lnTo>
                  <a:lnTo>
                    <a:pt x="133" y="79"/>
                  </a:lnTo>
                  <a:lnTo>
                    <a:pt x="121" y="89"/>
                  </a:lnTo>
                  <a:lnTo>
                    <a:pt x="113" y="100"/>
                  </a:lnTo>
                  <a:lnTo>
                    <a:pt x="106" y="113"/>
                  </a:lnTo>
                  <a:lnTo>
                    <a:pt x="102" y="126"/>
                  </a:lnTo>
                  <a:lnTo>
                    <a:pt x="100" y="139"/>
                  </a:lnTo>
                  <a:lnTo>
                    <a:pt x="224" y="139"/>
                  </a:lnTo>
                  <a:lnTo>
                    <a:pt x="224" y="129"/>
                  </a:lnTo>
                  <a:lnTo>
                    <a:pt x="222" y="117"/>
                  </a:lnTo>
                  <a:lnTo>
                    <a:pt x="219" y="106"/>
                  </a:lnTo>
                  <a:lnTo>
                    <a:pt x="213" y="95"/>
                  </a:lnTo>
                  <a:lnTo>
                    <a:pt x="205" y="85"/>
                  </a:lnTo>
                  <a:lnTo>
                    <a:pt x="195" y="77"/>
                  </a:lnTo>
                  <a:lnTo>
                    <a:pt x="181" y="72"/>
                  </a:lnTo>
                  <a:lnTo>
                    <a:pt x="165" y="71"/>
                  </a:lnTo>
                  <a:close/>
                  <a:moveTo>
                    <a:pt x="172" y="0"/>
                  </a:moveTo>
                  <a:lnTo>
                    <a:pt x="199" y="2"/>
                  </a:lnTo>
                  <a:lnTo>
                    <a:pt x="224" y="9"/>
                  </a:lnTo>
                  <a:lnTo>
                    <a:pt x="246" y="17"/>
                  </a:lnTo>
                  <a:lnTo>
                    <a:pt x="265" y="30"/>
                  </a:lnTo>
                  <a:lnTo>
                    <a:pt x="281" y="45"/>
                  </a:lnTo>
                  <a:lnTo>
                    <a:pt x="295" y="62"/>
                  </a:lnTo>
                  <a:lnTo>
                    <a:pt x="305" y="81"/>
                  </a:lnTo>
                  <a:lnTo>
                    <a:pt x="313" y="102"/>
                  </a:lnTo>
                  <a:lnTo>
                    <a:pt x="318" y="124"/>
                  </a:lnTo>
                  <a:lnTo>
                    <a:pt x="321" y="146"/>
                  </a:lnTo>
                  <a:lnTo>
                    <a:pt x="322" y="170"/>
                  </a:lnTo>
                  <a:lnTo>
                    <a:pt x="322" y="186"/>
                  </a:lnTo>
                  <a:lnTo>
                    <a:pt x="321" y="201"/>
                  </a:lnTo>
                  <a:lnTo>
                    <a:pt x="319" y="212"/>
                  </a:lnTo>
                  <a:lnTo>
                    <a:pt x="100" y="212"/>
                  </a:lnTo>
                  <a:lnTo>
                    <a:pt x="104" y="228"/>
                  </a:lnTo>
                  <a:lnTo>
                    <a:pt x="113" y="243"/>
                  </a:lnTo>
                  <a:lnTo>
                    <a:pt x="124" y="255"/>
                  </a:lnTo>
                  <a:lnTo>
                    <a:pt x="139" y="264"/>
                  </a:lnTo>
                  <a:lnTo>
                    <a:pt x="156" y="271"/>
                  </a:lnTo>
                  <a:lnTo>
                    <a:pt x="176" y="275"/>
                  </a:lnTo>
                  <a:lnTo>
                    <a:pt x="196" y="276"/>
                  </a:lnTo>
                  <a:lnTo>
                    <a:pt x="231" y="274"/>
                  </a:lnTo>
                  <a:lnTo>
                    <a:pt x="261" y="270"/>
                  </a:lnTo>
                  <a:lnTo>
                    <a:pt x="290" y="262"/>
                  </a:lnTo>
                  <a:lnTo>
                    <a:pt x="304" y="334"/>
                  </a:lnTo>
                  <a:lnTo>
                    <a:pt x="277" y="342"/>
                  </a:lnTo>
                  <a:lnTo>
                    <a:pt x="246" y="349"/>
                  </a:lnTo>
                  <a:lnTo>
                    <a:pt x="215" y="353"/>
                  </a:lnTo>
                  <a:lnTo>
                    <a:pt x="181" y="355"/>
                  </a:lnTo>
                  <a:lnTo>
                    <a:pt x="147" y="353"/>
                  </a:lnTo>
                  <a:lnTo>
                    <a:pt x="118" y="346"/>
                  </a:lnTo>
                  <a:lnTo>
                    <a:pt x="91" y="337"/>
                  </a:lnTo>
                  <a:lnTo>
                    <a:pt x="67" y="324"/>
                  </a:lnTo>
                  <a:lnTo>
                    <a:pt x="47" y="307"/>
                  </a:lnTo>
                  <a:lnTo>
                    <a:pt x="31" y="288"/>
                  </a:lnTo>
                  <a:lnTo>
                    <a:pt x="17" y="265"/>
                  </a:lnTo>
                  <a:lnTo>
                    <a:pt x="7" y="240"/>
                  </a:lnTo>
                  <a:lnTo>
                    <a:pt x="1" y="212"/>
                  </a:lnTo>
                  <a:lnTo>
                    <a:pt x="0" y="181"/>
                  </a:lnTo>
                  <a:lnTo>
                    <a:pt x="1" y="158"/>
                  </a:lnTo>
                  <a:lnTo>
                    <a:pt x="5" y="134"/>
                  </a:lnTo>
                  <a:lnTo>
                    <a:pt x="12" y="111"/>
                  </a:lnTo>
                  <a:lnTo>
                    <a:pt x="21" y="89"/>
                  </a:lnTo>
                  <a:lnTo>
                    <a:pt x="34" y="69"/>
                  </a:lnTo>
                  <a:lnTo>
                    <a:pt x="50" y="50"/>
                  </a:lnTo>
                  <a:lnTo>
                    <a:pt x="67" y="33"/>
                  </a:lnTo>
                  <a:lnTo>
                    <a:pt x="88" y="19"/>
                  </a:lnTo>
                  <a:lnTo>
                    <a:pt x="113" y="9"/>
                  </a:lnTo>
                  <a:lnTo>
                    <a:pt x="141" y="2"/>
                  </a:lnTo>
                  <a:lnTo>
                    <a:pt x="172"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3" name="Freeform 31"/>
            <p:cNvSpPr>
              <a:spLocks/>
            </p:cNvSpPr>
            <p:nvPr/>
          </p:nvSpPr>
          <p:spPr bwMode="auto">
            <a:xfrm>
              <a:off x="5683249" y="4799014"/>
              <a:ext cx="357188" cy="704849"/>
            </a:xfrm>
            <a:custGeom>
              <a:avLst/>
              <a:gdLst>
                <a:gd name="T0" fmla="*/ 149 w 225"/>
                <a:gd name="T1" fmla="*/ 0 h 444"/>
                <a:gd name="T2" fmla="*/ 149 w 225"/>
                <a:gd name="T3" fmla="*/ 97 h 444"/>
                <a:gd name="T4" fmla="*/ 225 w 225"/>
                <a:gd name="T5" fmla="*/ 97 h 444"/>
                <a:gd name="T6" fmla="*/ 225 w 225"/>
                <a:gd name="T7" fmla="*/ 174 h 444"/>
                <a:gd name="T8" fmla="*/ 149 w 225"/>
                <a:gd name="T9" fmla="*/ 174 h 444"/>
                <a:gd name="T10" fmla="*/ 149 w 225"/>
                <a:gd name="T11" fmla="*/ 297 h 444"/>
                <a:gd name="T12" fmla="*/ 150 w 225"/>
                <a:gd name="T13" fmla="*/ 316 h 444"/>
                <a:gd name="T14" fmla="*/ 152 w 225"/>
                <a:gd name="T15" fmla="*/ 331 h 444"/>
                <a:gd name="T16" fmla="*/ 157 w 225"/>
                <a:gd name="T17" fmla="*/ 343 h 444"/>
                <a:gd name="T18" fmla="*/ 166 w 225"/>
                <a:gd name="T19" fmla="*/ 351 h 444"/>
                <a:gd name="T20" fmla="*/ 176 w 225"/>
                <a:gd name="T21" fmla="*/ 355 h 444"/>
                <a:gd name="T22" fmla="*/ 191 w 225"/>
                <a:gd name="T23" fmla="*/ 357 h 444"/>
                <a:gd name="T24" fmla="*/ 208 w 225"/>
                <a:gd name="T25" fmla="*/ 356 h 444"/>
                <a:gd name="T26" fmla="*/ 221 w 225"/>
                <a:gd name="T27" fmla="*/ 354 h 444"/>
                <a:gd name="T28" fmla="*/ 223 w 225"/>
                <a:gd name="T29" fmla="*/ 434 h 444"/>
                <a:gd name="T30" fmla="*/ 210 w 225"/>
                <a:gd name="T31" fmla="*/ 438 h 444"/>
                <a:gd name="T32" fmla="*/ 194 w 225"/>
                <a:gd name="T33" fmla="*/ 441 h 444"/>
                <a:gd name="T34" fmla="*/ 175 w 225"/>
                <a:gd name="T35" fmla="*/ 443 h 444"/>
                <a:gd name="T36" fmla="*/ 154 w 225"/>
                <a:gd name="T37" fmla="*/ 444 h 444"/>
                <a:gd name="T38" fmla="*/ 129 w 225"/>
                <a:gd name="T39" fmla="*/ 442 h 444"/>
                <a:gd name="T40" fmla="*/ 108 w 225"/>
                <a:gd name="T41" fmla="*/ 435 h 444"/>
                <a:gd name="T42" fmla="*/ 89 w 225"/>
                <a:gd name="T43" fmla="*/ 426 h 444"/>
                <a:gd name="T44" fmla="*/ 74 w 225"/>
                <a:gd name="T45" fmla="*/ 414 h 444"/>
                <a:gd name="T46" fmla="*/ 64 w 225"/>
                <a:gd name="T47" fmla="*/ 401 h 444"/>
                <a:gd name="T48" fmla="*/ 56 w 225"/>
                <a:gd name="T49" fmla="*/ 384 h 444"/>
                <a:gd name="T50" fmla="*/ 50 w 225"/>
                <a:gd name="T51" fmla="*/ 364 h 444"/>
                <a:gd name="T52" fmla="*/ 47 w 225"/>
                <a:gd name="T53" fmla="*/ 341 h 444"/>
                <a:gd name="T54" fmla="*/ 46 w 225"/>
                <a:gd name="T55" fmla="*/ 313 h 444"/>
                <a:gd name="T56" fmla="*/ 46 w 225"/>
                <a:gd name="T57" fmla="*/ 174 h 444"/>
                <a:gd name="T58" fmla="*/ 0 w 225"/>
                <a:gd name="T59" fmla="*/ 174 h 444"/>
                <a:gd name="T60" fmla="*/ 0 w 225"/>
                <a:gd name="T61" fmla="*/ 97 h 444"/>
                <a:gd name="T62" fmla="*/ 46 w 225"/>
                <a:gd name="T63" fmla="*/ 97 h 444"/>
                <a:gd name="T64" fmla="*/ 46 w 225"/>
                <a:gd name="T65" fmla="*/ 23 h 444"/>
                <a:gd name="T66" fmla="*/ 149 w 225"/>
                <a:gd name="T67"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5" h="444">
                  <a:moveTo>
                    <a:pt x="149" y="0"/>
                  </a:moveTo>
                  <a:lnTo>
                    <a:pt x="149" y="97"/>
                  </a:lnTo>
                  <a:lnTo>
                    <a:pt x="225" y="97"/>
                  </a:lnTo>
                  <a:lnTo>
                    <a:pt x="225" y="174"/>
                  </a:lnTo>
                  <a:lnTo>
                    <a:pt x="149" y="174"/>
                  </a:lnTo>
                  <a:lnTo>
                    <a:pt x="149" y="297"/>
                  </a:lnTo>
                  <a:lnTo>
                    <a:pt x="150" y="316"/>
                  </a:lnTo>
                  <a:lnTo>
                    <a:pt x="152" y="331"/>
                  </a:lnTo>
                  <a:lnTo>
                    <a:pt x="157" y="343"/>
                  </a:lnTo>
                  <a:lnTo>
                    <a:pt x="166" y="351"/>
                  </a:lnTo>
                  <a:lnTo>
                    <a:pt x="176" y="355"/>
                  </a:lnTo>
                  <a:lnTo>
                    <a:pt x="191" y="357"/>
                  </a:lnTo>
                  <a:lnTo>
                    <a:pt x="208" y="356"/>
                  </a:lnTo>
                  <a:lnTo>
                    <a:pt x="221" y="354"/>
                  </a:lnTo>
                  <a:lnTo>
                    <a:pt x="223" y="434"/>
                  </a:lnTo>
                  <a:lnTo>
                    <a:pt x="210" y="438"/>
                  </a:lnTo>
                  <a:lnTo>
                    <a:pt x="194" y="441"/>
                  </a:lnTo>
                  <a:lnTo>
                    <a:pt x="175" y="443"/>
                  </a:lnTo>
                  <a:lnTo>
                    <a:pt x="154" y="444"/>
                  </a:lnTo>
                  <a:lnTo>
                    <a:pt x="129" y="442"/>
                  </a:lnTo>
                  <a:lnTo>
                    <a:pt x="108" y="435"/>
                  </a:lnTo>
                  <a:lnTo>
                    <a:pt x="89" y="426"/>
                  </a:lnTo>
                  <a:lnTo>
                    <a:pt x="74" y="414"/>
                  </a:lnTo>
                  <a:lnTo>
                    <a:pt x="64" y="401"/>
                  </a:lnTo>
                  <a:lnTo>
                    <a:pt x="56" y="384"/>
                  </a:lnTo>
                  <a:lnTo>
                    <a:pt x="50" y="364"/>
                  </a:lnTo>
                  <a:lnTo>
                    <a:pt x="47" y="341"/>
                  </a:lnTo>
                  <a:lnTo>
                    <a:pt x="46" y="313"/>
                  </a:lnTo>
                  <a:lnTo>
                    <a:pt x="46" y="174"/>
                  </a:lnTo>
                  <a:lnTo>
                    <a:pt x="0" y="174"/>
                  </a:lnTo>
                  <a:lnTo>
                    <a:pt x="0" y="97"/>
                  </a:lnTo>
                  <a:lnTo>
                    <a:pt x="46" y="97"/>
                  </a:lnTo>
                  <a:lnTo>
                    <a:pt x="46" y="23"/>
                  </a:lnTo>
                  <a:lnTo>
                    <a:pt x="149"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4" name="Freeform 32"/>
            <p:cNvSpPr>
              <a:spLocks noEditPoints="1"/>
            </p:cNvSpPr>
            <p:nvPr/>
          </p:nvSpPr>
          <p:spPr bwMode="auto">
            <a:xfrm>
              <a:off x="1606550" y="5151438"/>
              <a:ext cx="774700" cy="776288"/>
            </a:xfrm>
            <a:custGeom>
              <a:avLst/>
              <a:gdLst>
                <a:gd name="T0" fmla="*/ 245 w 488"/>
                <a:gd name="T1" fmla="*/ 424 h 489"/>
                <a:gd name="T2" fmla="*/ 270 w 488"/>
                <a:gd name="T3" fmla="*/ 350 h 489"/>
                <a:gd name="T4" fmla="*/ 283 w 488"/>
                <a:gd name="T5" fmla="*/ 373 h 489"/>
                <a:gd name="T6" fmla="*/ 279 w 488"/>
                <a:gd name="T7" fmla="*/ 392 h 489"/>
                <a:gd name="T8" fmla="*/ 261 w 488"/>
                <a:gd name="T9" fmla="*/ 409 h 489"/>
                <a:gd name="T10" fmla="*/ 243 w 488"/>
                <a:gd name="T11" fmla="*/ 419 h 489"/>
                <a:gd name="T12" fmla="*/ 232 w 488"/>
                <a:gd name="T13" fmla="*/ 422 h 489"/>
                <a:gd name="T14" fmla="*/ 223 w 488"/>
                <a:gd name="T15" fmla="*/ 423 h 489"/>
                <a:gd name="T16" fmla="*/ 219 w 488"/>
                <a:gd name="T17" fmla="*/ 422 h 489"/>
                <a:gd name="T18" fmla="*/ 221 w 488"/>
                <a:gd name="T19" fmla="*/ 417 h 489"/>
                <a:gd name="T20" fmla="*/ 239 w 488"/>
                <a:gd name="T21" fmla="*/ 408 h 489"/>
                <a:gd name="T22" fmla="*/ 258 w 488"/>
                <a:gd name="T23" fmla="*/ 396 h 489"/>
                <a:gd name="T24" fmla="*/ 266 w 488"/>
                <a:gd name="T25" fmla="*/ 374 h 489"/>
                <a:gd name="T26" fmla="*/ 254 w 488"/>
                <a:gd name="T27" fmla="*/ 360 h 489"/>
                <a:gd name="T28" fmla="*/ 248 w 488"/>
                <a:gd name="T29" fmla="*/ 356 h 489"/>
                <a:gd name="T30" fmla="*/ 238 w 488"/>
                <a:gd name="T31" fmla="*/ 402 h 489"/>
                <a:gd name="T32" fmla="*/ 237 w 488"/>
                <a:gd name="T33" fmla="*/ 294 h 489"/>
                <a:gd name="T34" fmla="*/ 250 w 488"/>
                <a:gd name="T35" fmla="*/ 283 h 489"/>
                <a:gd name="T36" fmla="*/ 280 w 488"/>
                <a:gd name="T37" fmla="*/ 164 h 489"/>
                <a:gd name="T38" fmla="*/ 298 w 488"/>
                <a:gd name="T39" fmla="*/ 198 h 489"/>
                <a:gd name="T40" fmla="*/ 293 w 488"/>
                <a:gd name="T41" fmla="*/ 234 h 489"/>
                <a:gd name="T42" fmla="*/ 267 w 488"/>
                <a:gd name="T43" fmla="*/ 265 h 489"/>
                <a:gd name="T44" fmla="*/ 240 w 488"/>
                <a:gd name="T45" fmla="*/ 283 h 489"/>
                <a:gd name="T46" fmla="*/ 227 w 488"/>
                <a:gd name="T47" fmla="*/ 302 h 489"/>
                <a:gd name="T48" fmla="*/ 231 w 488"/>
                <a:gd name="T49" fmla="*/ 346 h 489"/>
                <a:gd name="T50" fmla="*/ 210 w 488"/>
                <a:gd name="T51" fmla="*/ 325 h 489"/>
                <a:gd name="T52" fmla="*/ 208 w 488"/>
                <a:gd name="T53" fmla="*/ 292 h 489"/>
                <a:gd name="T54" fmla="*/ 243 w 488"/>
                <a:gd name="T55" fmla="*/ 250 h 489"/>
                <a:gd name="T56" fmla="*/ 265 w 488"/>
                <a:gd name="T57" fmla="*/ 231 h 489"/>
                <a:gd name="T58" fmla="*/ 268 w 488"/>
                <a:gd name="T59" fmla="*/ 205 h 489"/>
                <a:gd name="T60" fmla="*/ 258 w 488"/>
                <a:gd name="T61" fmla="*/ 182 h 489"/>
                <a:gd name="T62" fmla="*/ 252 w 488"/>
                <a:gd name="T63" fmla="*/ 143 h 489"/>
                <a:gd name="T64" fmla="*/ 240 w 488"/>
                <a:gd name="T65" fmla="*/ 245 h 489"/>
                <a:gd name="T66" fmla="*/ 234 w 488"/>
                <a:gd name="T67" fmla="*/ 132 h 489"/>
                <a:gd name="T68" fmla="*/ 252 w 488"/>
                <a:gd name="T69" fmla="*/ 78 h 489"/>
                <a:gd name="T70" fmla="*/ 292 w 488"/>
                <a:gd name="T71" fmla="*/ 49 h 489"/>
                <a:gd name="T72" fmla="*/ 298 w 488"/>
                <a:gd name="T73" fmla="*/ 63 h 489"/>
                <a:gd name="T74" fmla="*/ 293 w 488"/>
                <a:gd name="T75" fmla="*/ 66 h 489"/>
                <a:gd name="T76" fmla="*/ 286 w 488"/>
                <a:gd name="T77" fmla="*/ 68 h 489"/>
                <a:gd name="T78" fmla="*/ 274 w 488"/>
                <a:gd name="T79" fmla="*/ 68 h 489"/>
                <a:gd name="T80" fmla="*/ 253 w 488"/>
                <a:gd name="T81" fmla="*/ 71 h 489"/>
                <a:gd name="T82" fmla="*/ 233 w 488"/>
                <a:gd name="T83" fmla="*/ 79 h 489"/>
                <a:gd name="T84" fmla="*/ 214 w 488"/>
                <a:gd name="T85" fmla="*/ 109 h 489"/>
                <a:gd name="T86" fmla="*/ 228 w 488"/>
                <a:gd name="T87" fmla="*/ 128 h 489"/>
                <a:gd name="T88" fmla="*/ 211 w 488"/>
                <a:gd name="T89" fmla="*/ 151 h 489"/>
                <a:gd name="T90" fmla="*/ 194 w 488"/>
                <a:gd name="T91" fmla="*/ 127 h 489"/>
                <a:gd name="T92" fmla="*/ 191 w 488"/>
                <a:gd name="T93" fmla="*/ 90 h 489"/>
                <a:gd name="T94" fmla="*/ 227 w 488"/>
                <a:gd name="T95" fmla="*/ 52 h 489"/>
                <a:gd name="T96" fmla="*/ 243 w 488"/>
                <a:gd name="T97" fmla="*/ 46 h 489"/>
                <a:gd name="T98" fmla="*/ 249 w 488"/>
                <a:gd name="T99" fmla="*/ 45 h 489"/>
                <a:gd name="T100" fmla="*/ 258 w 488"/>
                <a:gd name="T101" fmla="*/ 44 h 489"/>
                <a:gd name="T102" fmla="*/ 232 w 488"/>
                <a:gd name="T103" fmla="*/ 13 h 489"/>
                <a:gd name="T104" fmla="*/ 244 w 488"/>
                <a:gd name="T105" fmla="*/ 41 h 489"/>
                <a:gd name="T106" fmla="*/ 232 w 488"/>
                <a:gd name="T107" fmla="*/ 13 h 489"/>
                <a:gd name="T108" fmla="*/ 118 w 488"/>
                <a:gd name="T109" fmla="*/ 245 h 489"/>
                <a:gd name="T110" fmla="*/ 307 w 488"/>
                <a:gd name="T111" fmla="*/ 485 h 489"/>
                <a:gd name="T112" fmla="*/ 478 w 488"/>
                <a:gd name="T113" fmla="*/ 181 h 489"/>
                <a:gd name="T114" fmla="*/ 0 w 488"/>
                <a:gd name="T11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489">
                  <a:moveTo>
                    <a:pt x="248" y="423"/>
                  </a:moveTo>
                  <a:lnTo>
                    <a:pt x="247" y="473"/>
                  </a:lnTo>
                  <a:lnTo>
                    <a:pt x="239" y="473"/>
                  </a:lnTo>
                  <a:lnTo>
                    <a:pt x="239" y="426"/>
                  </a:lnTo>
                  <a:lnTo>
                    <a:pt x="245" y="424"/>
                  </a:lnTo>
                  <a:lnTo>
                    <a:pt x="248" y="423"/>
                  </a:lnTo>
                  <a:close/>
                  <a:moveTo>
                    <a:pt x="254" y="337"/>
                  </a:moveTo>
                  <a:lnTo>
                    <a:pt x="258" y="340"/>
                  </a:lnTo>
                  <a:lnTo>
                    <a:pt x="264" y="345"/>
                  </a:lnTo>
                  <a:lnTo>
                    <a:pt x="270" y="350"/>
                  </a:lnTo>
                  <a:lnTo>
                    <a:pt x="276" y="355"/>
                  </a:lnTo>
                  <a:lnTo>
                    <a:pt x="280" y="362"/>
                  </a:lnTo>
                  <a:lnTo>
                    <a:pt x="281" y="366"/>
                  </a:lnTo>
                  <a:lnTo>
                    <a:pt x="282" y="369"/>
                  </a:lnTo>
                  <a:lnTo>
                    <a:pt x="283" y="373"/>
                  </a:lnTo>
                  <a:lnTo>
                    <a:pt x="283" y="377"/>
                  </a:lnTo>
                  <a:lnTo>
                    <a:pt x="283" y="382"/>
                  </a:lnTo>
                  <a:lnTo>
                    <a:pt x="282" y="385"/>
                  </a:lnTo>
                  <a:lnTo>
                    <a:pt x="281" y="389"/>
                  </a:lnTo>
                  <a:lnTo>
                    <a:pt x="279" y="392"/>
                  </a:lnTo>
                  <a:lnTo>
                    <a:pt x="277" y="395"/>
                  </a:lnTo>
                  <a:lnTo>
                    <a:pt x="273" y="399"/>
                  </a:lnTo>
                  <a:lnTo>
                    <a:pt x="270" y="402"/>
                  </a:lnTo>
                  <a:lnTo>
                    <a:pt x="268" y="404"/>
                  </a:lnTo>
                  <a:lnTo>
                    <a:pt x="261" y="409"/>
                  </a:lnTo>
                  <a:lnTo>
                    <a:pt x="254" y="412"/>
                  </a:lnTo>
                  <a:lnTo>
                    <a:pt x="253" y="413"/>
                  </a:lnTo>
                  <a:lnTo>
                    <a:pt x="248" y="415"/>
                  </a:lnTo>
                  <a:lnTo>
                    <a:pt x="248" y="416"/>
                  </a:lnTo>
                  <a:lnTo>
                    <a:pt x="243" y="419"/>
                  </a:lnTo>
                  <a:lnTo>
                    <a:pt x="239" y="420"/>
                  </a:lnTo>
                  <a:lnTo>
                    <a:pt x="238" y="420"/>
                  </a:lnTo>
                  <a:lnTo>
                    <a:pt x="236" y="421"/>
                  </a:lnTo>
                  <a:lnTo>
                    <a:pt x="232" y="422"/>
                  </a:lnTo>
                  <a:lnTo>
                    <a:pt x="232" y="422"/>
                  </a:lnTo>
                  <a:lnTo>
                    <a:pt x="231" y="422"/>
                  </a:lnTo>
                  <a:lnTo>
                    <a:pt x="228" y="423"/>
                  </a:lnTo>
                  <a:lnTo>
                    <a:pt x="227" y="423"/>
                  </a:lnTo>
                  <a:lnTo>
                    <a:pt x="224" y="423"/>
                  </a:lnTo>
                  <a:lnTo>
                    <a:pt x="223" y="423"/>
                  </a:lnTo>
                  <a:lnTo>
                    <a:pt x="223" y="423"/>
                  </a:lnTo>
                  <a:lnTo>
                    <a:pt x="222" y="423"/>
                  </a:lnTo>
                  <a:lnTo>
                    <a:pt x="221" y="423"/>
                  </a:lnTo>
                  <a:lnTo>
                    <a:pt x="220" y="423"/>
                  </a:lnTo>
                  <a:lnTo>
                    <a:pt x="219" y="422"/>
                  </a:lnTo>
                  <a:lnTo>
                    <a:pt x="219" y="422"/>
                  </a:lnTo>
                  <a:lnTo>
                    <a:pt x="219" y="421"/>
                  </a:lnTo>
                  <a:lnTo>
                    <a:pt x="219" y="421"/>
                  </a:lnTo>
                  <a:lnTo>
                    <a:pt x="219" y="419"/>
                  </a:lnTo>
                  <a:lnTo>
                    <a:pt x="221" y="417"/>
                  </a:lnTo>
                  <a:lnTo>
                    <a:pt x="224" y="415"/>
                  </a:lnTo>
                  <a:lnTo>
                    <a:pt x="227" y="413"/>
                  </a:lnTo>
                  <a:lnTo>
                    <a:pt x="230" y="412"/>
                  </a:lnTo>
                  <a:lnTo>
                    <a:pt x="232" y="411"/>
                  </a:lnTo>
                  <a:lnTo>
                    <a:pt x="239" y="408"/>
                  </a:lnTo>
                  <a:lnTo>
                    <a:pt x="239" y="408"/>
                  </a:lnTo>
                  <a:lnTo>
                    <a:pt x="243" y="406"/>
                  </a:lnTo>
                  <a:lnTo>
                    <a:pt x="248" y="404"/>
                  </a:lnTo>
                  <a:lnTo>
                    <a:pt x="254" y="400"/>
                  </a:lnTo>
                  <a:lnTo>
                    <a:pt x="258" y="396"/>
                  </a:lnTo>
                  <a:lnTo>
                    <a:pt x="261" y="392"/>
                  </a:lnTo>
                  <a:lnTo>
                    <a:pt x="264" y="388"/>
                  </a:lnTo>
                  <a:lnTo>
                    <a:pt x="265" y="384"/>
                  </a:lnTo>
                  <a:lnTo>
                    <a:pt x="266" y="379"/>
                  </a:lnTo>
                  <a:lnTo>
                    <a:pt x="266" y="374"/>
                  </a:lnTo>
                  <a:lnTo>
                    <a:pt x="265" y="370"/>
                  </a:lnTo>
                  <a:lnTo>
                    <a:pt x="263" y="367"/>
                  </a:lnTo>
                  <a:lnTo>
                    <a:pt x="261" y="364"/>
                  </a:lnTo>
                  <a:lnTo>
                    <a:pt x="258" y="362"/>
                  </a:lnTo>
                  <a:lnTo>
                    <a:pt x="254" y="360"/>
                  </a:lnTo>
                  <a:lnTo>
                    <a:pt x="254" y="337"/>
                  </a:lnTo>
                  <a:close/>
                  <a:moveTo>
                    <a:pt x="250" y="283"/>
                  </a:moveTo>
                  <a:lnTo>
                    <a:pt x="249" y="327"/>
                  </a:lnTo>
                  <a:lnTo>
                    <a:pt x="249" y="334"/>
                  </a:lnTo>
                  <a:lnTo>
                    <a:pt x="248" y="356"/>
                  </a:lnTo>
                  <a:lnTo>
                    <a:pt x="248" y="363"/>
                  </a:lnTo>
                  <a:lnTo>
                    <a:pt x="248" y="396"/>
                  </a:lnTo>
                  <a:lnTo>
                    <a:pt x="245" y="399"/>
                  </a:lnTo>
                  <a:lnTo>
                    <a:pt x="241" y="401"/>
                  </a:lnTo>
                  <a:lnTo>
                    <a:pt x="238" y="402"/>
                  </a:lnTo>
                  <a:lnTo>
                    <a:pt x="238" y="356"/>
                  </a:lnTo>
                  <a:lnTo>
                    <a:pt x="238" y="350"/>
                  </a:lnTo>
                  <a:lnTo>
                    <a:pt x="237" y="327"/>
                  </a:lnTo>
                  <a:lnTo>
                    <a:pt x="237" y="317"/>
                  </a:lnTo>
                  <a:lnTo>
                    <a:pt x="237" y="294"/>
                  </a:lnTo>
                  <a:lnTo>
                    <a:pt x="239" y="291"/>
                  </a:lnTo>
                  <a:lnTo>
                    <a:pt x="243" y="288"/>
                  </a:lnTo>
                  <a:lnTo>
                    <a:pt x="246" y="285"/>
                  </a:lnTo>
                  <a:lnTo>
                    <a:pt x="248" y="284"/>
                  </a:lnTo>
                  <a:lnTo>
                    <a:pt x="250" y="283"/>
                  </a:lnTo>
                  <a:close/>
                  <a:moveTo>
                    <a:pt x="258" y="146"/>
                  </a:moveTo>
                  <a:lnTo>
                    <a:pt x="262" y="149"/>
                  </a:lnTo>
                  <a:lnTo>
                    <a:pt x="271" y="155"/>
                  </a:lnTo>
                  <a:lnTo>
                    <a:pt x="276" y="160"/>
                  </a:lnTo>
                  <a:lnTo>
                    <a:pt x="280" y="164"/>
                  </a:lnTo>
                  <a:lnTo>
                    <a:pt x="286" y="170"/>
                  </a:lnTo>
                  <a:lnTo>
                    <a:pt x="290" y="176"/>
                  </a:lnTo>
                  <a:lnTo>
                    <a:pt x="293" y="184"/>
                  </a:lnTo>
                  <a:lnTo>
                    <a:pt x="296" y="190"/>
                  </a:lnTo>
                  <a:lnTo>
                    <a:pt x="298" y="198"/>
                  </a:lnTo>
                  <a:lnTo>
                    <a:pt x="299" y="205"/>
                  </a:lnTo>
                  <a:lnTo>
                    <a:pt x="299" y="212"/>
                  </a:lnTo>
                  <a:lnTo>
                    <a:pt x="298" y="221"/>
                  </a:lnTo>
                  <a:lnTo>
                    <a:pt x="297" y="228"/>
                  </a:lnTo>
                  <a:lnTo>
                    <a:pt x="293" y="234"/>
                  </a:lnTo>
                  <a:lnTo>
                    <a:pt x="290" y="241"/>
                  </a:lnTo>
                  <a:lnTo>
                    <a:pt x="287" y="246"/>
                  </a:lnTo>
                  <a:lnTo>
                    <a:pt x="283" y="251"/>
                  </a:lnTo>
                  <a:lnTo>
                    <a:pt x="279" y="255"/>
                  </a:lnTo>
                  <a:lnTo>
                    <a:pt x="267" y="265"/>
                  </a:lnTo>
                  <a:lnTo>
                    <a:pt x="256" y="272"/>
                  </a:lnTo>
                  <a:lnTo>
                    <a:pt x="250" y="275"/>
                  </a:lnTo>
                  <a:lnTo>
                    <a:pt x="246" y="278"/>
                  </a:lnTo>
                  <a:lnTo>
                    <a:pt x="243" y="280"/>
                  </a:lnTo>
                  <a:lnTo>
                    <a:pt x="240" y="283"/>
                  </a:lnTo>
                  <a:lnTo>
                    <a:pt x="237" y="285"/>
                  </a:lnTo>
                  <a:lnTo>
                    <a:pt x="233" y="289"/>
                  </a:lnTo>
                  <a:lnTo>
                    <a:pt x="230" y="293"/>
                  </a:lnTo>
                  <a:lnTo>
                    <a:pt x="228" y="298"/>
                  </a:lnTo>
                  <a:lnTo>
                    <a:pt x="227" y="302"/>
                  </a:lnTo>
                  <a:lnTo>
                    <a:pt x="227" y="306"/>
                  </a:lnTo>
                  <a:lnTo>
                    <a:pt x="227" y="310"/>
                  </a:lnTo>
                  <a:lnTo>
                    <a:pt x="228" y="315"/>
                  </a:lnTo>
                  <a:lnTo>
                    <a:pt x="231" y="320"/>
                  </a:lnTo>
                  <a:lnTo>
                    <a:pt x="231" y="346"/>
                  </a:lnTo>
                  <a:lnTo>
                    <a:pt x="225" y="342"/>
                  </a:lnTo>
                  <a:lnTo>
                    <a:pt x="220" y="337"/>
                  </a:lnTo>
                  <a:lnTo>
                    <a:pt x="216" y="333"/>
                  </a:lnTo>
                  <a:lnTo>
                    <a:pt x="212" y="329"/>
                  </a:lnTo>
                  <a:lnTo>
                    <a:pt x="210" y="325"/>
                  </a:lnTo>
                  <a:lnTo>
                    <a:pt x="209" y="323"/>
                  </a:lnTo>
                  <a:lnTo>
                    <a:pt x="208" y="316"/>
                  </a:lnTo>
                  <a:lnTo>
                    <a:pt x="207" y="312"/>
                  </a:lnTo>
                  <a:lnTo>
                    <a:pt x="207" y="307"/>
                  </a:lnTo>
                  <a:lnTo>
                    <a:pt x="208" y="292"/>
                  </a:lnTo>
                  <a:lnTo>
                    <a:pt x="212" y="281"/>
                  </a:lnTo>
                  <a:lnTo>
                    <a:pt x="220" y="269"/>
                  </a:lnTo>
                  <a:lnTo>
                    <a:pt x="230" y="259"/>
                  </a:lnTo>
                  <a:lnTo>
                    <a:pt x="236" y="254"/>
                  </a:lnTo>
                  <a:lnTo>
                    <a:pt x="243" y="250"/>
                  </a:lnTo>
                  <a:lnTo>
                    <a:pt x="247" y="247"/>
                  </a:lnTo>
                  <a:lnTo>
                    <a:pt x="250" y="245"/>
                  </a:lnTo>
                  <a:lnTo>
                    <a:pt x="257" y="241"/>
                  </a:lnTo>
                  <a:lnTo>
                    <a:pt x="262" y="236"/>
                  </a:lnTo>
                  <a:lnTo>
                    <a:pt x="265" y="231"/>
                  </a:lnTo>
                  <a:lnTo>
                    <a:pt x="268" y="227"/>
                  </a:lnTo>
                  <a:lnTo>
                    <a:pt x="269" y="222"/>
                  </a:lnTo>
                  <a:lnTo>
                    <a:pt x="269" y="216"/>
                  </a:lnTo>
                  <a:lnTo>
                    <a:pt x="269" y="211"/>
                  </a:lnTo>
                  <a:lnTo>
                    <a:pt x="268" y="205"/>
                  </a:lnTo>
                  <a:lnTo>
                    <a:pt x="267" y="199"/>
                  </a:lnTo>
                  <a:lnTo>
                    <a:pt x="264" y="192"/>
                  </a:lnTo>
                  <a:lnTo>
                    <a:pt x="262" y="188"/>
                  </a:lnTo>
                  <a:lnTo>
                    <a:pt x="259" y="184"/>
                  </a:lnTo>
                  <a:lnTo>
                    <a:pt x="258" y="182"/>
                  </a:lnTo>
                  <a:lnTo>
                    <a:pt x="258" y="182"/>
                  </a:lnTo>
                  <a:lnTo>
                    <a:pt x="258" y="146"/>
                  </a:lnTo>
                  <a:close/>
                  <a:moveTo>
                    <a:pt x="252" y="78"/>
                  </a:moveTo>
                  <a:lnTo>
                    <a:pt x="252" y="135"/>
                  </a:lnTo>
                  <a:lnTo>
                    <a:pt x="252" y="143"/>
                  </a:lnTo>
                  <a:lnTo>
                    <a:pt x="251" y="176"/>
                  </a:lnTo>
                  <a:lnTo>
                    <a:pt x="251" y="185"/>
                  </a:lnTo>
                  <a:lnTo>
                    <a:pt x="250" y="238"/>
                  </a:lnTo>
                  <a:lnTo>
                    <a:pt x="246" y="241"/>
                  </a:lnTo>
                  <a:lnTo>
                    <a:pt x="240" y="245"/>
                  </a:lnTo>
                  <a:lnTo>
                    <a:pt x="236" y="247"/>
                  </a:lnTo>
                  <a:lnTo>
                    <a:pt x="234" y="174"/>
                  </a:lnTo>
                  <a:lnTo>
                    <a:pt x="234" y="168"/>
                  </a:lnTo>
                  <a:lnTo>
                    <a:pt x="234" y="132"/>
                  </a:lnTo>
                  <a:lnTo>
                    <a:pt x="234" y="132"/>
                  </a:lnTo>
                  <a:lnTo>
                    <a:pt x="234" y="125"/>
                  </a:lnTo>
                  <a:lnTo>
                    <a:pt x="233" y="85"/>
                  </a:lnTo>
                  <a:lnTo>
                    <a:pt x="240" y="82"/>
                  </a:lnTo>
                  <a:lnTo>
                    <a:pt x="246" y="80"/>
                  </a:lnTo>
                  <a:lnTo>
                    <a:pt x="252" y="78"/>
                  </a:lnTo>
                  <a:close/>
                  <a:moveTo>
                    <a:pt x="267" y="44"/>
                  </a:moveTo>
                  <a:lnTo>
                    <a:pt x="267" y="44"/>
                  </a:lnTo>
                  <a:lnTo>
                    <a:pt x="272" y="44"/>
                  </a:lnTo>
                  <a:lnTo>
                    <a:pt x="283" y="46"/>
                  </a:lnTo>
                  <a:lnTo>
                    <a:pt x="292" y="49"/>
                  </a:lnTo>
                  <a:lnTo>
                    <a:pt x="296" y="51"/>
                  </a:lnTo>
                  <a:lnTo>
                    <a:pt x="298" y="54"/>
                  </a:lnTo>
                  <a:lnTo>
                    <a:pt x="299" y="57"/>
                  </a:lnTo>
                  <a:lnTo>
                    <a:pt x="299" y="60"/>
                  </a:lnTo>
                  <a:lnTo>
                    <a:pt x="298" y="63"/>
                  </a:lnTo>
                  <a:lnTo>
                    <a:pt x="298" y="63"/>
                  </a:lnTo>
                  <a:lnTo>
                    <a:pt x="297" y="65"/>
                  </a:lnTo>
                  <a:lnTo>
                    <a:pt x="296" y="65"/>
                  </a:lnTo>
                  <a:lnTo>
                    <a:pt x="294" y="66"/>
                  </a:lnTo>
                  <a:lnTo>
                    <a:pt x="293" y="66"/>
                  </a:lnTo>
                  <a:lnTo>
                    <a:pt x="292" y="67"/>
                  </a:lnTo>
                  <a:lnTo>
                    <a:pt x="291" y="67"/>
                  </a:lnTo>
                  <a:lnTo>
                    <a:pt x="289" y="67"/>
                  </a:lnTo>
                  <a:lnTo>
                    <a:pt x="288" y="67"/>
                  </a:lnTo>
                  <a:lnTo>
                    <a:pt x="286" y="68"/>
                  </a:lnTo>
                  <a:lnTo>
                    <a:pt x="285" y="68"/>
                  </a:lnTo>
                  <a:lnTo>
                    <a:pt x="282" y="68"/>
                  </a:lnTo>
                  <a:lnTo>
                    <a:pt x="282" y="68"/>
                  </a:lnTo>
                  <a:lnTo>
                    <a:pt x="278" y="68"/>
                  </a:lnTo>
                  <a:lnTo>
                    <a:pt x="274" y="68"/>
                  </a:lnTo>
                  <a:lnTo>
                    <a:pt x="269" y="68"/>
                  </a:lnTo>
                  <a:lnTo>
                    <a:pt x="265" y="68"/>
                  </a:lnTo>
                  <a:lnTo>
                    <a:pt x="259" y="69"/>
                  </a:lnTo>
                  <a:lnTo>
                    <a:pt x="253" y="71"/>
                  </a:lnTo>
                  <a:lnTo>
                    <a:pt x="253" y="71"/>
                  </a:lnTo>
                  <a:lnTo>
                    <a:pt x="249" y="72"/>
                  </a:lnTo>
                  <a:lnTo>
                    <a:pt x="245" y="73"/>
                  </a:lnTo>
                  <a:lnTo>
                    <a:pt x="244" y="73"/>
                  </a:lnTo>
                  <a:lnTo>
                    <a:pt x="239" y="75"/>
                  </a:lnTo>
                  <a:lnTo>
                    <a:pt x="233" y="79"/>
                  </a:lnTo>
                  <a:lnTo>
                    <a:pt x="227" y="82"/>
                  </a:lnTo>
                  <a:lnTo>
                    <a:pt x="221" y="87"/>
                  </a:lnTo>
                  <a:lnTo>
                    <a:pt x="217" y="94"/>
                  </a:lnTo>
                  <a:lnTo>
                    <a:pt x="214" y="103"/>
                  </a:lnTo>
                  <a:lnTo>
                    <a:pt x="214" y="109"/>
                  </a:lnTo>
                  <a:lnTo>
                    <a:pt x="216" y="113"/>
                  </a:lnTo>
                  <a:lnTo>
                    <a:pt x="218" y="118"/>
                  </a:lnTo>
                  <a:lnTo>
                    <a:pt x="220" y="122"/>
                  </a:lnTo>
                  <a:lnTo>
                    <a:pt x="224" y="125"/>
                  </a:lnTo>
                  <a:lnTo>
                    <a:pt x="228" y="128"/>
                  </a:lnTo>
                  <a:lnTo>
                    <a:pt x="228" y="164"/>
                  </a:lnTo>
                  <a:lnTo>
                    <a:pt x="226" y="163"/>
                  </a:lnTo>
                  <a:lnTo>
                    <a:pt x="221" y="160"/>
                  </a:lnTo>
                  <a:lnTo>
                    <a:pt x="216" y="155"/>
                  </a:lnTo>
                  <a:lnTo>
                    <a:pt x="211" y="151"/>
                  </a:lnTo>
                  <a:lnTo>
                    <a:pt x="207" y="147"/>
                  </a:lnTo>
                  <a:lnTo>
                    <a:pt x="203" y="142"/>
                  </a:lnTo>
                  <a:lnTo>
                    <a:pt x="199" y="137"/>
                  </a:lnTo>
                  <a:lnTo>
                    <a:pt x="196" y="130"/>
                  </a:lnTo>
                  <a:lnTo>
                    <a:pt x="194" y="127"/>
                  </a:lnTo>
                  <a:lnTo>
                    <a:pt x="192" y="121"/>
                  </a:lnTo>
                  <a:lnTo>
                    <a:pt x="190" y="113"/>
                  </a:lnTo>
                  <a:lnTo>
                    <a:pt x="189" y="108"/>
                  </a:lnTo>
                  <a:lnTo>
                    <a:pt x="189" y="103"/>
                  </a:lnTo>
                  <a:lnTo>
                    <a:pt x="191" y="90"/>
                  </a:lnTo>
                  <a:lnTo>
                    <a:pt x="197" y="79"/>
                  </a:lnTo>
                  <a:lnTo>
                    <a:pt x="204" y="69"/>
                  </a:lnTo>
                  <a:lnTo>
                    <a:pt x="213" y="61"/>
                  </a:lnTo>
                  <a:lnTo>
                    <a:pt x="220" y="55"/>
                  </a:lnTo>
                  <a:lnTo>
                    <a:pt x="227" y="52"/>
                  </a:lnTo>
                  <a:lnTo>
                    <a:pt x="229" y="51"/>
                  </a:lnTo>
                  <a:lnTo>
                    <a:pt x="232" y="50"/>
                  </a:lnTo>
                  <a:lnTo>
                    <a:pt x="238" y="48"/>
                  </a:lnTo>
                  <a:lnTo>
                    <a:pt x="243" y="47"/>
                  </a:lnTo>
                  <a:lnTo>
                    <a:pt x="243" y="46"/>
                  </a:lnTo>
                  <a:lnTo>
                    <a:pt x="244" y="46"/>
                  </a:lnTo>
                  <a:lnTo>
                    <a:pt x="245" y="46"/>
                  </a:lnTo>
                  <a:lnTo>
                    <a:pt x="246" y="46"/>
                  </a:lnTo>
                  <a:lnTo>
                    <a:pt x="248" y="46"/>
                  </a:lnTo>
                  <a:lnTo>
                    <a:pt x="249" y="45"/>
                  </a:lnTo>
                  <a:lnTo>
                    <a:pt x="251" y="45"/>
                  </a:lnTo>
                  <a:lnTo>
                    <a:pt x="252" y="45"/>
                  </a:lnTo>
                  <a:lnTo>
                    <a:pt x="253" y="45"/>
                  </a:lnTo>
                  <a:lnTo>
                    <a:pt x="256" y="44"/>
                  </a:lnTo>
                  <a:lnTo>
                    <a:pt x="258" y="44"/>
                  </a:lnTo>
                  <a:lnTo>
                    <a:pt x="260" y="44"/>
                  </a:lnTo>
                  <a:lnTo>
                    <a:pt x="261" y="44"/>
                  </a:lnTo>
                  <a:lnTo>
                    <a:pt x="262" y="44"/>
                  </a:lnTo>
                  <a:lnTo>
                    <a:pt x="267" y="44"/>
                  </a:lnTo>
                  <a:close/>
                  <a:moveTo>
                    <a:pt x="232" y="13"/>
                  </a:moveTo>
                  <a:lnTo>
                    <a:pt x="253" y="13"/>
                  </a:lnTo>
                  <a:lnTo>
                    <a:pt x="253" y="39"/>
                  </a:lnTo>
                  <a:lnTo>
                    <a:pt x="249" y="39"/>
                  </a:lnTo>
                  <a:lnTo>
                    <a:pt x="246" y="40"/>
                  </a:lnTo>
                  <a:lnTo>
                    <a:pt x="244" y="41"/>
                  </a:lnTo>
                  <a:lnTo>
                    <a:pt x="242" y="41"/>
                  </a:lnTo>
                  <a:lnTo>
                    <a:pt x="241" y="41"/>
                  </a:lnTo>
                  <a:lnTo>
                    <a:pt x="237" y="42"/>
                  </a:lnTo>
                  <a:lnTo>
                    <a:pt x="232" y="43"/>
                  </a:lnTo>
                  <a:lnTo>
                    <a:pt x="232" y="13"/>
                  </a:lnTo>
                  <a:close/>
                  <a:moveTo>
                    <a:pt x="181" y="4"/>
                  </a:moveTo>
                  <a:lnTo>
                    <a:pt x="181" y="131"/>
                  </a:lnTo>
                  <a:lnTo>
                    <a:pt x="74" y="68"/>
                  </a:lnTo>
                  <a:lnTo>
                    <a:pt x="11" y="181"/>
                  </a:lnTo>
                  <a:lnTo>
                    <a:pt x="118" y="245"/>
                  </a:lnTo>
                  <a:lnTo>
                    <a:pt x="11" y="308"/>
                  </a:lnTo>
                  <a:lnTo>
                    <a:pt x="74" y="422"/>
                  </a:lnTo>
                  <a:lnTo>
                    <a:pt x="181" y="357"/>
                  </a:lnTo>
                  <a:lnTo>
                    <a:pt x="181" y="485"/>
                  </a:lnTo>
                  <a:lnTo>
                    <a:pt x="307" y="485"/>
                  </a:lnTo>
                  <a:lnTo>
                    <a:pt x="307" y="357"/>
                  </a:lnTo>
                  <a:lnTo>
                    <a:pt x="413" y="422"/>
                  </a:lnTo>
                  <a:lnTo>
                    <a:pt x="478" y="308"/>
                  </a:lnTo>
                  <a:lnTo>
                    <a:pt x="370" y="245"/>
                  </a:lnTo>
                  <a:lnTo>
                    <a:pt x="478" y="181"/>
                  </a:lnTo>
                  <a:lnTo>
                    <a:pt x="413" y="68"/>
                  </a:lnTo>
                  <a:lnTo>
                    <a:pt x="307" y="131"/>
                  </a:lnTo>
                  <a:lnTo>
                    <a:pt x="307" y="4"/>
                  </a:lnTo>
                  <a:lnTo>
                    <a:pt x="181" y="4"/>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5" name="Freeform 33"/>
            <p:cNvSpPr>
              <a:spLocks/>
            </p:cNvSpPr>
            <p:nvPr/>
          </p:nvSpPr>
          <p:spPr bwMode="auto">
            <a:xfrm>
              <a:off x="790575" y="5151438"/>
              <a:ext cx="777875" cy="776288"/>
            </a:xfrm>
            <a:custGeom>
              <a:avLst/>
              <a:gdLst>
                <a:gd name="T0" fmla="*/ 490 w 490"/>
                <a:gd name="T1" fmla="*/ 489 h 489"/>
                <a:gd name="T2" fmla="*/ 482 w 490"/>
                <a:gd name="T3" fmla="*/ 396 h 489"/>
                <a:gd name="T4" fmla="*/ 456 w 490"/>
                <a:gd name="T5" fmla="*/ 256 h 489"/>
                <a:gd name="T6" fmla="*/ 384 w 490"/>
                <a:gd name="T7" fmla="*/ 139 h 489"/>
                <a:gd name="T8" fmla="*/ 277 w 490"/>
                <a:gd name="T9" fmla="*/ 54 h 489"/>
                <a:gd name="T10" fmla="*/ 143 w 490"/>
                <a:gd name="T11" fmla="*/ 11 h 489"/>
                <a:gd name="T12" fmla="*/ 0 w 490"/>
                <a:gd name="T13" fmla="*/ 21 h 489"/>
                <a:gd name="T14" fmla="*/ 93 w 490"/>
                <a:gd name="T15" fmla="*/ 28 h 489"/>
                <a:gd name="T16" fmla="*/ 240 w 490"/>
                <a:gd name="T17" fmla="*/ 74 h 489"/>
                <a:gd name="T18" fmla="*/ 358 w 490"/>
                <a:gd name="T19" fmla="*/ 168 h 489"/>
                <a:gd name="T20" fmla="*/ 437 w 490"/>
                <a:gd name="T21" fmla="*/ 298 h 489"/>
                <a:gd name="T22" fmla="*/ 466 w 490"/>
                <a:gd name="T23" fmla="*/ 451 h 489"/>
                <a:gd name="T24" fmla="*/ 420 w 490"/>
                <a:gd name="T25" fmla="*/ 449 h 489"/>
                <a:gd name="T26" fmla="*/ 411 w 490"/>
                <a:gd name="T27" fmla="*/ 317 h 489"/>
                <a:gd name="T28" fmla="*/ 352 w 490"/>
                <a:gd name="T29" fmla="*/ 201 h 489"/>
                <a:gd name="T30" fmla="*/ 254 w 490"/>
                <a:gd name="T31" fmla="*/ 114 h 489"/>
                <a:gd name="T32" fmla="*/ 128 w 490"/>
                <a:gd name="T33" fmla="*/ 71 h 489"/>
                <a:gd name="T34" fmla="*/ 0 w 490"/>
                <a:gd name="T35" fmla="*/ 78 h 489"/>
                <a:gd name="T36" fmla="*/ 80 w 490"/>
                <a:gd name="T37" fmla="*/ 85 h 489"/>
                <a:gd name="T38" fmla="*/ 209 w 490"/>
                <a:gd name="T39" fmla="*/ 126 h 489"/>
                <a:gd name="T40" fmla="*/ 314 w 490"/>
                <a:gd name="T41" fmla="*/ 208 h 489"/>
                <a:gd name="T42" fmla="*/ 383 w 490"/>
                <a:gd name="T43" fmla="*/ 322 h 489"/>
                <a:gd name="T44" fmla="*/ 408 w 490"/>
                <a:gd name="T45" fmla="*/ 457 h 489"/>
                <a:gd name="T46" fmla="*/ 361 w 490"/>
                <a:gd name="T47" fmla="*/ 455 h 489"/>
                <a:gd name="T48" fmla="*/ 351 w 490"/>
                <a:gd name="T49" fmla="*/ 336 h 489"/>
                <a:gd name="T50" fmla="*/ 291 w 490"/>
                <a:gd name="T51" fmla="*/ 228 h 489"/>
                <a:gd name="T52" fmla="*/ 193 w 490"/>
                <a:gd name="T53" fmla="*/ 154 h 489"/>
                <a:gd name="T54" fmla="*/ 69 w 490"/>
                <a:gd name="T55" fmla="*/ 127 h 489"/>
                <a:gd name="T56" fmla="*/ 0 w 490"/>
                <a:gd name="T57" fmla="*/ 141 h 489"/>
                <a:gd name="T58" fmla="*/ 114 w 490"/>
                <a:gd name="T59" fmla="*/ 151 h 489"/>
                <a:gd name="T60" fmla="*/ 225 w 490"/>
                <a:gd name="T61" fmla="*/ 207 h 489"/>
                <a:gd name="T62" fmla="*/ 306 w 490"/>
                <a:gd name="T63" fmla="*/ 300 h 489"/>
                <a:gd name="T64" fmla="*/ 348 w 490"/>
                <a:gd name="T65" fmla="*/ 420 h 489"/>
                <a:gd name="T66" fmla="*/ 298 w 490"/>
                <a:gd name="T67" fmla="*/ 489 h 489"/>
                <a:gd name="T68" fmla="*/ 300 w 490"/>
                <a:gd name="T69" fmla="*/ 393 h 489"/>
                <a:gd name="T70" fmla="*/ 256 w 490"/>
                <a:gd name="T71" fmla="*/ 288 h 489"/>
                <a:gd name="T72" fmla="*/ 171 w 490"/>
                <a:gd name="T73" fmla="*/ 214 h 489"/>
                <a:gd name="T74" fmla="*/ 57 w 490"/>
                <a:gd name="T75" fmla="*/ 187 h 489"/>
                <a:gd name="T76" fmla="*/ 0 w 490"/>
                <a:gd name="T77" fmla="*/ 198 h 489"/>
                <a:gd name="T78" fmla="*/ 100 w 490"/>
                <a:gd name="T79" fmla="*/ 208 h 489"/>
                <a:gd name="T80" fmla="*/ 200 w 490"/>
                <a:gd name="T81" fmla="*/ 264 h 489"/>
                <a:gd name="T82" fmla="*/ 268 w 490"/>
                <a:gd name="T83" fmla="*/ 354 h 489"/>
                <a:gd name="T84" fmla="*/ 294 w 490"/>
                <a:gd name="T85" fmla="*/ 469 h 489"/>
                <a:gd name="T86" fmla="*/ 243 w 490"/>
                <a:gd name="T87" fmla="*/ 468 h 489"/>
                <a:gd name="T88" fmla="*/ 232 w 490"/>
                <a:gd name="T89" fmla="*/ 376 h 489"/>
                <a:gd name="T90" fmla="*/ 173 w 490"/>
                <a:gd name="T91" fmla="*/ 293 h 489"/>
                <a:gd name="T92" fmla="*/ 80 w 490"/>
                <a:gd name="T93" fmla="*/ 249 h 489"/>
                <a:gd name="T94" fmla="*/ 0 w 490"/>
                <a:gd name="T95" fmla="*/ 251 h 489"/>
                <a:gd name="T96" fmla="*/ 52 w 490"/>
                <a:gd name="T97" fmla="*/ 258 h 489"/>
                <a:gd name="T98" fmla="*/ 146 w 490"/>
                <a:gd name="T99" fmla="*/ 296 h 489"/>
                <a:gd name="T100" fmla="*/ 212 w 490"/>
                <a:gd name="T101" fmla="*/ 373 h 489"/>
                <a:gd name="T102" fmla="*/ 236 w 490"/>
                <a:gd name="T103" fmla="*/ 474 h 489"/>
                <a:gd name="T104" fmla="*/ 184 w 490"/>
                <a:gd name="T105" fmla="*/ 474 h 489"/>
                <a:gd name="T106" fmla="*/ 173 w 490"/>
                <a:gd name="T107" fmla="*/ 399 h 489"/>
                <a:gd name="T108" fmla="*/ 118 w 490"/>
                <a:gd name="T109" fmla="*/ 331 h 489"/>
                <a:gd name="T110" fmla="*/ 32 w 490"/>
                <a:gd name="T111" fmla="*/ 305 h 489"/>
                <a:gd name="T112" fmla="*/ 0 w 490"/>
                <a:gd name="T113" fmla="*/ 312 h 489"/>
                <a:gd name="T114" fmla="*/ 68 w 490"/>
                <a:gd name="T115" fmla="*/ 322 h 489"/>
                <a:gd name="T116" fmla="*/ 139 w 490"/>
                <a:gd name="T117" fmla="*/ 372 h 489"/>
                <a:gd name="T118" fmla="*/ 176 w 490"/>
                <a:gd name="T119" fmla="*/ 450 h 489"/>
                <a:gd name="T120" fmla="*/ 0 w 490"/>
                <a:gd name="T12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0" h="489">
                  <a:moveTo>
                    <a:pt x="0" y="0"/>
                  </a:moveTo>
                  <a:lnTo>
                    <a:pt x="490" y="0"/>
                  </a:lnTo>
                  <a:lnTo>
                    <a:pt x="490" y="489"/>
                  </a:lnTo>
                  <a:lnTo>
                    <a:pt x="471" y="489"/>
                  </a:lnTo>
                  <a:lnTo>
                    <a:pt x="479" y="444"/>
                  </a:lnTo>
                  <a:lnTo>
                    <a:pt x="482" y="396"/>
                  </a:lnTo>
                  <a:lnTo>
                    <a:pt x="479" y="347"/>
                  </a:lnTo>
                  <a:lnTo>
                    <a:pt x="470" y="301"/>
                  </a:lnTo>
                  <a:lnTo>
                    <a:pt x="456" y="256"/>
                  </a:lnTo>
                  <a:lnTo>
                    <a:pt x="437" y="214"/>
                  </a:lnTo>
                  <a:lnTo>
                    <a:pt x="413" y="174"/>
                  </a:lnTo>
                  <a:lnTo>
                    <a:pt x="384" y="139"/>
                  </a:lnTo>
                  <a:lnTo>
                    <a:pt x="352" y="106"/>
                  </a:lnTo>
                  <a:lnTo>
                    <a:pt x="316" y="78"/>
                  </a:lnTo>
                  <a:lnTo>
                    <a:pt x="277" y="54"/>
                  </a:lnTo>
                  <a:lnTo>
                    <a:pt x="235" y="34"/>
                  </a:lnTo>
                  <a:lnTo>
                    <a:pt x="189" y="21"/>
                  </a:lnTo>
                  <a:lnTo>
                    <a:pt x="143" y="11"/>
                  </a:lnTo>
                  <a:lnTo>
                    <a:pt x="95" y="8"/>
                  </a:lnTo>
                  <a:lnTo>
                    <a:pt x="46" y="11"/>
                  </a:lnTo>
                  <a:lnTo>
                    <a:pt x="0" y="21"/>
                  </a:lnTo>
                  <a:lnTo>
                    <a:pt x="0" y="26"/>
                  </a:lnTo>
                  <a:lnTo>
                    <a:pt x="39" y="25"/>
                  </a:lnTo>
                  <a:lnTo>
                    <a:pt x="93" y="28"/>
                  </a:lnTo>
                  <a:lnTo>
                    <a:pt x="144" y="38"/>
                  </a:lnTo>
                  <a:lnTo>
                    <a:pt x="194" y="53"/>
                  </a:lnTo>
                  <a:lnTo>
                    <a:pt x="240" y="74"/>
                  </a:lnTo>
                  <a:lnTo>
                    <a:pt x="283" y="101"/>
                  </a:lnTo>
                  <a:lnTo>
                    <a:pt x="322" y="132"/>
                  </a:lnTo>
                  <a:lnTo>
                    <a:pt x="358" y="168"/>
                  </a:lnTo>
                  <a:lnTo>
                    <a:pt x="390" y="207"/>
                  </a:lnTo>
                  <a:lnTo>
                    <a:pt x="416" y="251"/>
                  </a:lnTo>
                  <a:lnTo>
                    <a:pt x="437" y="298"/>
                  </a:lnTo>
                  <a:lnTo>
                    <a:pt x="453" y="346"/>
                  </a:lnTo>
                  <a:lnTo>
                    <a:pt x="462" y="397"/>
                  </a:lnTo>
                  <a:lnTo>
                    <a:pt x="466" y="451"/>
                  </a:lnTo>
                  <a:lnTo>
                    <a:pt x="464" y="489"/>
                  </a:lnTo>
                  <a:lnTo>
                    <a:pt x="413" y="489"/>
                  </a:lnTo>
                  <a:lnTo>
                    <a:pt x="420" y="449"/>
                  </a:lnTo>
                  <a:lnTo>
                    <a:pt x="422" y="408"/>
                  </a:lnTo>
                  <a:lnTo>
                    <a:pt x="419" y="363"/>
                  </a:lnTo>
                  <a:lnTo>
                    <a:pt x="411" y="317"/>
                  </a:lnTo>
                  <a:lnTo>
                    <a:pt x="396" y="275"/>
                  </a:lnTo>
                  <a:lnTo>
                    <a:pt x="376" y="236"/>
                  </a:lnTo>
                  <a:lnTo>
                    <a:pt x="352" y="201"/>
                  </a:lnTo>
                  <a:lnTo>
                    <a:pt x="323" y="168"/>
                  </a:lnTo>
                  <a:lnTo>
                    <a:pt x="290" y="139"/>
                  </a:lnTo>
                  <a:lnTo>
                    <a:pt x="254" y="114"/>
                  </a:lnTo>
                  <a:lnTo>
                    <a:pt x="215" y="94"/>
                  </a:lnTo>
                  <a:lnTo>
                    <a:pt x="173" y="80"/>
                  </a:lnTo>
                  <a:lnTo>
                    <a:pt x="128" y="71"/>
                  </a:lnTo>
                  <a:lnTo>
                    <a:pt x="82" y="68"/>
                  </a:lnTo>
                  <a:lnTo>
                    <a:pt x="40" y="70"/>
                  </a:lnTo>
                  <a:lnTo>
                    <a:pt x="0" y="78"/>
                  </a:lnTo>
                  <a:lnTo>
                    <a:pt x="0" y="84"/>
                  </a:lnTo>
                  <a:lnTo>
                    <a:pt x="33" y="82"/>
                  </a:lnTo>
                  <a:lnTo>
                    <a:pt x="80" y="85"/>
                  </a:lnTo>
                  <a:lnTo>
                    <a:pt x="125" y="93"/>
                  </a:lnTo>
                  <a:lnTo>
                    <a:pt x="168" y="107"/>
                  </a:lnTo>
                  <a:lnTo>
                    <a:pt x="209" y="126"/>
                  </a:lnTo>
                  <a:lnTo>
                    <a:pt x="247" y="149"/>
                  </a:lnTo>
                  <a:lnTo>
                    <a:pt x="282" y="176"/>
                  </a:lnTo>
                  <a:lnTo>
                    <a:pt x="314" y="208"/>
                  </a:lnTo>
                  <a:lnTo>
                    <a:pt x="341" y="243"/>
                  </a:lnTo>
                  <a:lnTo>
                    <a:pt x="364" y="281"/>
                  </a:lnTo>
                  <a:lnTo>
                    <a:pt x="383" y="322"/>
                  </a:lnTo>
                  <a:lnTo>
                    <a:pt x="397" y="365"/>
                  </a:lnTo>
                  <a:lnTo>
                    <a:pt x="405" y="410"/>
                  </a:lnTo>
                  <a:lnTo>
                    <a:pt x="408" y="457"/>
                  </a:lnTo>
                  <a:lnTo>
                    <a:pt x="407" y="489"/>
                  </a:lnTo>
                  <a:lnTo>
                    <a:pt x="355" y="489"/>
                  </a:lnTo>
                  <a:lnTo>
                    <a:pt x="361" y="455"/>
                  </a:lnTo>
                  <a:lnTo>
                    <a:pt x="363" y="421"/>
                  </a:lnTo>
                  <a:lnTo>
                    <a:pt x="360" y="377"/>
                  </a:lnTo>
                  <a:lnTo>
                    <a:pt x="351" y="336"/>
                  </a:lnTo>
                  <a:lnTo>
                    <a:pt x="336" y="298"/>
                  </a:lnTo>
                  <a:lnTo>
                    <a:pt x="316" y="261"/>
                  </a:lnTo>
                  <a:lnTo>
                    <a:pt x="291" y="228"/>
                  </a:lnTo>
                  <a:lnTo>
                    <a:pt x="262" y="200"/>
                  </a:lnTo>
                  <a:lnTo>
                    <a:pt x="229" y="174"/>
                  </a:lnTo>
                  <a:lnTo>
                    <a:pt x="193" y="154"/>
                  </a:lnTo>
                  <a:lnTo>
                    <a:pt x="154" y="140"/>
                  </a:lnTo>
                  <a:lnTo>
                    <a:pt x="113" y="130"/>
                  </a:lnTo>
                  <a:lnTo>
                    <a:pt x="69" y="127"/>
                  </a:lnTo>
                  <a:lnTo>
                    <a:pt x="34" y="129"/>
                  </a:lnTo>
                  <a:lnTo>
                    <a:pt x="0" y="135"/>
                  </a:lnTo>
                  <a:lnTo>
                    <a:pt x="0" y="141"/>
                  </a:lnTo>
                  <a:lnTo>
                    <a:pt x="27" y="140"/>
                  </a:lnTo>
                  <a:lnTo>
                    <a:pt x="72" y="143"/>
                  </a:lnTo>
                  <a:lnTo>
                    <a:pt x="114" y="151"/>
                  </a:lnTo>
                  <a:lnTo>
                    <a:pt x="154" y="165"/>
                  </a:lnTo>
                  <a:lnTo>
                    <a:pt x="191" y="184"/>
                  </a:lnTo>
                  <a:lnTo>
                    <a:pt x="225" y="207"/>
                  </a:lnTo>
                  <a:lnTo>
                    <a:pt x="256" y="234"/>
                  </a:lnTo>
                  <a:lnTo>
                    <a:pt x="283" y="265"/>
                  </a:lnTo>
                  <a:lnTo>
                    <a:pt x="306" y="300"/>
                  </a:lnTo>
                  <a:lnTo>
                    <a:pt x="325" y="337"/>
                  </a:lnTo>
                  <a:lnTo>
                    <a:pt x="339" y="377"/>
                  </a:lnTo>
                  <a:lnTo>
                    <a:pt x="348" y="420"/>
                  </a:lnTo>
                  <a:lnTo>
                    <a:pt x="351" y="463"/>
                  </a:lnTo>
                  <a:lnTo>
                    <a:pt x="350" y="489"/>
                  </a:lnTo>
                  <a:lnTo>
                    <a:pt x="298" y="489"/>
                  </a:lnTo>
                  <a:lnTo>
                    <a:pt x="302" y="462"/>
                  </a:lnTo>
                  <a:lnTo>
                    <a:pt x="304" y="433"/>
                  </a:lnTo>
                  <a:lnTo>
                    <a:pt x="300" y="393"/>
                  </a:lnTo>
                  <a:lnTo>
                    <a:pt x="292" y="355"/>
                  </a:lnTo>
                  <a:lnTo>
                    <a:pt x="276" y="320"/>
                  </a:lnTo>
                  <a:lnTo>
                    <a:pt x="256" y="288"/>
                  </a:lnTo>
                  <a:lnTo>
                    <a:pt x="232" y="259"/>
                  </a:lnTo>
                  <a:lnTo>
                    <a:pt x="202" y="234"/>
                  </a:lnTo>
                  <a:lnTo>
                    <a:pt x="171" y="214"/>
                  </a:lnTo>
                  <a:lnTo>
                    <a:pt x="135" y="200"/>
                  </a:lnTo>
                  <a:lnTo>
                    <a:pt x="97" y="190"/>
                  </a:lnTo>
                  <a:lnTo>
                    <a:pt x="57" y="187"/>
                  </a:lnTo>
                  <a:lnTo>
                    <a:pt x="27" y="188"/>
                  </a:lnTo>
                  <a:lnTo>
                    <a:pt x="0" y="193"/>
                  </a:lnTo>
                  <a:lnTo>
                    <a:pt x="0" y="198"/>
                  </a:lnTo>
                  <a:lnTo>
                    <a:pt x="21" y="196"/>
                  </a:lnTo>
                  <a:lnTo>
                    <a:pt x="62" y="200"/>
                  </a:lnTo>
                  <a:lnTo>
                    <a:pt x="100" y="208"/>
                  </a:lnTo>
                  <a:lnTo>
                    <a:pt x="136" y="222"/>
                  </a:lnTo>
                  <a:lnTo>
                    <a:pt x="169" y="241"/>
                  </a:lnTo>
                  <a:lnTo>
                    <a:pt x="200" y="264"/>
                  </a:lnTo>
                  <a:lnTo>
                    <a:pt x="226" y="290"/>
                  </a:lnTo>
                  <a:lnTo>
                    <a:pt x="249" y="321"/>
                  </a:lnTo>
                  <a:lnTo>
                    <a:pt x="268" y="354"/>
                  </a:lnTo>
                  <a:lnTo>
                    <a:pt x="282" y="390"/>
                  </a:lnTo>
                  <a:lnTo>
                    <a:pt x="291" y="429"/>
                  </a:lnTo>
                  <a:lnTo>
                    <a:pt x="294" y="469"/>
                  </a:lnTo>
                  <a:lnTo>
                    <a:pt x="293" y="489"/>
                  </a:lnTo>
                  <a:lnTo>
                    <a:pt x="240" y="489"/>
                  </a:lnTo>
                  <a:lnTo>
                    <a:pt x="243" y="468"/>
                  </a:lnTo>
                  <a:lnTo>
                    <a:pt x="244" y="446"/>
                  </a:lnTo>
                  <a:lnTo>
                    <a:pt x="241" y="410"/>
                  </a:lnTo>
                  <a:lnTo>
                    <a:pt x="232" y="376"/>
                  </a:lnTo>
                  <a:lnTo>
                    <a:pt x="217" y="345"/>
                  </a:lnTo>
                  <a:lnTo>
                    <a:pt x="197" y="317"/>
                  </a:lnTo>
                  <a:lnTo>
                    <a:pt x="173" y="293"/>
                  </a:lnTo>
                  <a:lnTo>
                    <a:pt x="145" y="273"/>
                  </a:lnTo>
                  <a:lnTo>
                    <a:pt x="114" y="259"/>
                  </a:lnTo>
                  <a:lnTo>
                    <a:pt x="80" y="249"/>
                  </a:lnTo>
                  <a:lnTo>
                    <a:pt x="44" y="246"/>
                  </a:lnTo>
                  <a:lnTo>
                    <a:pt x="22" y="247"/>
                  </a:lnTo>
                  <a:lnTo>
                    <a:pt x="0" y="251"/>
                  </a:lnTo>
                  <a:lnTo>
                    <a:pt x="0" y="254"/>
                  </a:lnTo>
                  <a:lnTo>
                    <a:pt x="16" y="254"/>
                  </a:lnTo>
                  <a:lnTo>
                    <a:pt x="52" y="258"/>
                  </a:lnTo>
                  <a:lnTo>
                    <a:pt x="85" y="266"/>
                  </a:lnTo>
                  <a:lnTo>
                    <a:pt x="117" y="279"/>
                  </a:lnTo>
                  <a:lnTo>
                    <a:pt x="146" y="296"/>
                  </a:lnTo>
                  <a:lnTo>
                    <a:pt x="172" y="319"/>
                  </a:lnTo>
                  <a:lnTo>
                    <a:pt x="194" y="345"/>
                  </a:lnTo>
                  <a:lnTo>
                    <a:pt x="212" y="373"/>
                  </a:lnTo>
                  <a:lnTo>
                    <a:pt x="225" y="405"/>
                  </a:lnTo>
                  <a:lnTo>
                    <a:pt x="234" y="438"/>
                  </a:lnTo>
                  <a:lnTo>
                    <a:pt x="236" y="474"/>
                  </a:lnTo>
                  <a:lnTo>
                    <a:pt x="236" y="489"/>
                  </a:lnTo>
                  <a:lnTo>
                    <a:pt x="182" y="489"/>
                  </a:lnTo>
                  <a:lnTo>
                    <a:pt x="184" y="474"/>
                  </a:lnTo>
                  <a:lnTo>
                    <a:pt x="185" y="458"/>
                  </a:lnTo>
                  <a:lnTo>
                    <a:pt x="182" y="428"/>
                  </a:lnTo>
                  <a:lnTo>
                    <a:pt x="173" y="399"/>
                  </a:lnTo>
                  <a:lnTo>
                    <a:pt x="159" y="373"/>
                  </a:lnTo>
                  <a:lnTo>
                    <a:pt x="140" y="350"/>
                  </a:lnTo>
                  <a:lnTo>
                    <a:pt x="118" y="331"/>
                  </a:lnTo>
                  <a:lnTo>
                    <a:pt x="92" y="317"/>
                  </a:lnTo>
                  <a:lnTo>
                    <a:pt x="62" y="308"/>
                  </a:lnTo>
                  <a:lnTo>
                    <a:pt x="32" y="305"/>
                  </a:lnTo>
                  <a:lnTo>
                    <a:pt x="16" y="306"/>
                  </a:lnTo>
                  <a:lnTo>
                    <a:pt x="0" y="309"/>
                  </a:lnTo>
                  <a:lnTo>
                    <a:pt x="0" y="312"/>
                  </a:lnTo>
                  <a:lnTo>
                    <a:pt x="9" y="311"/>
                  </a:lnTo>
                  <a:lnTo>
                    <a:pt x="40" y="314"/>
                  </a:lnTo>
                  <a:lnTo>
                    <a:pt x="68" y="322"/>
                  </a:lnTo>
                  <a:lnTo>
                    <a:pt x="95" y="334"/>
                  </a:lnTo>
                  <a:lnTo>
                    <a:pt x="119" y="351"/>
                  </a:lnTo>
                  <a:lnTo>
                    <a:pt x="139" y="372"/>
                  </a:lnTo>
                  <a:lnTo>
                    <a:pt x="156" y="395"/>
                  </a:lnTo>
                  <a:lnTo>
                    <a:pt x="168" y="422"/>
                  </a:lnTo>
                  <a:lnTo>
                    <a:pt x="176" y="450"/>
                  </a:lnTo>
                  <a:lnTo>
                    <a:pt x="179" y="481"/>
                  </a:lnTo>
                  <a:lnTo>
                    <a:pt x="178" y="489"/>
                  </a:lnTo>
                  <a:lnTo>
                    <a:pt x="0" y="489"/>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6" name="Freeform 34"/>
            <p:cNvSpPr>
              <a:spLocks noEditPoints="1"/>
            </p:cNvSpPr>
            <p:nvPr/>
          </p:nvSpPr>
          <p:spPr bwMode="auto">
            <a:xfrm>
              <a:off x="1606550" y="4337050"/>
              <a:ext cx="774700" cy="776288"/>
            </a:xfrm>
            <a:custGeom>
              <a:avLst/>
              <a:gdLst>
                <a:gd name="T0" fmla="*/ 272 w 488"/>
                <a:gd name="T1" fmla="*/ 40 h 489"/>
                <a:gd name="T2" fmla="*/ 243 w 488"/>
                <a:gd name="T3" fmla="*/ 100 h 489"/>
                <a:gd name="T4" fmla="*/ 208 w 488"/>
                <a:gd name="T5" fmla="*/ 128 h 489"/>
                <a:gd name="T6" fmla="*/ 184 w 488"/>
                <a:gd name="T7" fmla="*/ 135 h 489"/>
                <a:gd name="T8" fmla="*/ 177 w 488"/>
                <a:gd name="T9" fmla="*/ 156 h 489"/>
                <a:gd name="T10" fmla="*/ 154 w 488"/>
                <a:gd name="T11" fmla="*/ 199 h 489"/>
                <a:gd name="T12" fmla="*/ 143 w 488"/>
                <a:gd name="T13" fmla="*/ 201 h 489"/>
                <a:gd name="T14" fmla="*/ 149 w 488"/>
                <a:gd name="T15" fmla="*/ 157 h 489"/>
                <a:gd name="T16" fmla="*/ 152 w 488"/>
                <a:gd name="T17" fmla="*/ 137 h 489"/>
                <a:gd name="T18" fmla="*/ 96 w 488"/>
                <a:gd name="T19" fmla="*/ 197 h 489"/>
                <a:gd name="T20" fmla="*/ 53 w 488"/>
                <a:gd name="T21" fmla="*/ 278 h 489"/>
                <a:gd name="T22" fmla="*/ 52 w 488"/>
                <a:gd name="T23" fmla="*/ 348 h 489"/>
                <a:gd name="T24" fmla="*/ 76 w 488"/>
                <a:gd name="T25" fmla="*/ 404 h 489"/>
                <a:gd name="T26" fmla="*/ 110 w 488"/>
                <a:gd name="T27" fmla="*/ 446 h 489"/>
                <a:gd name="T28" fmla="*/ 141 w 488"/>
                <a:gd name="T29" fmla="*/ 472 h 489"/>
                <a:gd name="T30" fmla="*/ 152 w 488"/>
                <a:gd name="T31" fmla="*/ 479 h 489"/>
                <a:gd name="T32" fmla="*/ 143 w 488"/>
                <a:gd name="T33" fmla="*/ 421 h 489"/>
                <a:gd name="T34" fmla="*/ 158 w 488"/>
                <a:gd name="T35" fmla="*/ 350 h 489"/>
                <a:gd name="T36" fmla="*/ 189 w 488"/>
                <a:gd name="T37" fmla="*/ 299 h 489"/>
                <a:gd name="T38" fmla="*/ 221 w 488"/>
                <a:gd name="T39" fmla="*/ 272 h 489"/>
                <a:gd name="T40" fmla="*/ 234 w 488"/>
                <a:gd name="T41" fmla="*/ 273 h 489"/>
                <a:gd name="T42" fmla="*/ 239 w 488"/>
                <a:gd name="T43" fmla="*/ 310 h 489"/>
                <a:gd name="T44" fmla="*/ 253 w 488"/>
                <a:gd name="T45" fmla="*/ 355 h 489"/>
                <a:gd name="T46" fmla="*/ 286 w 488"/>
                <a:gd name="T47" fmla="*/ 380 h 489"/>
                <a:gd name="T48" fmla="*/ 343 w 488"/>
                <a:gd name="T49" fmla="*/ 398 h 489"/>
                <a:gd name="T50" fmla="*/ 366 w 488"/>
                <a:gd name="T51" fmla="*/ 424 h 489"/>
                <a:gd name="T52" fmla="*/ 368 w 488"/>
                <a:gd name="T53" fmla="*/ 450 h 489"/>
                <a:gd name="T54" fmla="*/ 365 w 488"/>
                <a:gd name="T55" fmla="*/ 463 h 489"/>
                <a:gd name="T56" fmla="*/ 395 w 488"/>
                <a:gd name="T57" fmla="*/ 447 h 489"/>
                <a:gd name="T58" fmla="*/ 443 w 488"/>
                <a:gd name="T59" fmla="*/ 396 h 489"/>
                <a:gd name="T60" fmla="*/ 447 w 488"/>
                <a:gd name="T61" fmla="*/ 344 h 489"/>
                <a:gd name="T62" fmla="*/ 422 w 488"/>
                <a:gd name="T63" fmla="*/ 297 h 489"/>
                <a:gd name="T64" fmla="*/ 385 w 488"/>
                <a:gd name="T65" fmla="*/ 259 h 489"/>
                <a:gd name="T66" fmla="*/ 350 w 488"/>
                <a:gd name="T67" fmla="*/ 237 h 489"/>
                <a:gd name="T68" fmla="*/ 333 w 488"/>
                <a:gd name="T69" fmla="*/ 234 h 489"/>
                <a:gd name="T70" fmla="*/ 318 w 488"/>
                <a:gd name="T71" fmla="*/ 253 h 489"/>
                <a:gd name="T72" fmla="*/ 294 w 488"/>
                <a:gd name="T73" fmla="*/ 267 h 489"/>
                <a:gd name="T74" fmla="*/ 286 w 488"/>
                <a:gd name="T75" fmla="*/ 265 h 489"/>
                <a:gd name="T76" fmla="*/ 323 w 488"/>
                <a:gd name="T77" fmla="*/ 173 h 489"/>
                <a:gd name="T78" fmla="*/ 323 w 488"/>
                <a:gd name="T79" fmla="*/ 98 h 489"/>
                <a:gd name="T80" fmla="*/ 303 w 488"/>
                <a:gd name="T81" fmla="*/ 45 h 489"/>
                <a:gd name="T82" fmla="*/ 283 w 488"/>
                <a:gd name="T83" fmla="*/ 15 h 489"/>
                <a:gd name="T84" fmla="*/ 0 w 488"/>
                <a:gd name="T85" fmla="*/ 0 h 489"/>
                <a:gd name="T86" fmla="*/ 0 w 488"/>
                <a:gd name="T87"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489">
                  <a:moveTo>
                    <a:pt x="279" y="11"/>
                  </a:moveTo>
                  <a:lnTo>
                    <a:pt x="279" y="11"/>
                  </a:lnTo>
                  <a:lnTo>
                    <a:pt x="272" y="40"/>
                  </a:lnTo>
                  <a:lnTo>
                    <a:pt x="264" y="64"/>
                  </a:lnTo>
                  <a:lnTo>
                    <a:pt x="253" y="84"/>
                  </a:lnTo>
                  <a:lnTo>
                    <a:pt x="243" y="100"/>
                  </a:lnTo>
                  <a:lnTo>
                    <a:pt x="231" y="112"/>
                  </a:lnTo>
                  <a:lnTo>
                    <a:pt x="220" y="121"/>
                  </a:lnTo>
                  <a:lnTo>
                    <a:pt x="208" y="128"/>
                  </a:lnTo>
                  <a:lnTo>
                    <a:pt x="199" y="132"/>
                  </a:lnTo>
                  <a:lnTo>
                    <a:pt x="190" y="134"/>
                  </a:lnTo>
                  <a:lnTo>
                    <a:pt x="184" y="135"/>
                  </a:lnTo>
                  <a:lnTo>
                    <a:pt x="181" y="135"/>
                  </a:lnTo>
                  <a:lnTo>
                    <a:pt x="181" y="136"/>
                  </a:lnTo>
                  <a:lnTo>
                    <a:pt x="177" y="156"/>
                  </a:lnTo>
                  <a:lnTo>
                    <a:pt x="170" y="174"/>
                  </a:lnTo>
                  <a:lnTo>
                    <a:pt x="162" y="189"/>
                  </a:lnTo>
                  <a:lnTo>
                    <a:pt x="154" y="199"/>
                  </a:lnTo>
                  <a:lnTo>
                    <a:pt x="147" y="208"/>
                  </a:lnTo>
                  <a:lnTo>
                    <a:pt x="143" y="212"/>
                  </a:lnTo>
                  <a:lnTo>
                    <a:pt x="143" y="201"/>
                  </a:lnTo>
                  <a:lnTo>
                    <a:pt x="144" y="188"/>
                  </a:lnTo>
                  <a:lnTo>
                    <a:pt x="146" y="172"/>
                  </a:lnTo>
                  <a:lnTo>
                    <a:pt x="149" y="157"/>
                  </a:lnTo>
                  <a:lnTo>
                    <a:pt x="151" y="146"/>
                  </a:lnTo>
                  <a:lnTo>
                    <a:pt x="152" y="137"/>
                  </a:lnTo>
                  <a:lnTo>
                    <a:pt x="152" y="137"/>
                  </a:lnTo>
                  <a:lnTo>
                    <a:pt x="151" y="137"/>
                  </a:lnTo>
                  <a:lnTo>
                    <a:pt x="120" y="168"/>
                  </a:lnTo>
                  <a:lnTo>
                    <a:pt x="96" y="197"/>
                  </a:lnTo>
                  <a:lnTo>
                    <a:pt x="76" y="225"/>
                  </a:lnTo>
                  <a:lnTo>
                    <a:pt x="63" y="253"/>
                  </a:lnTo>
                  <a:lnTo>
                    <a:pt x="53" y="278"/>
                  </a:lnTo>
                  <a:lnTo>
                    <a:pt x="49" y="303"/>
                  </a:lnTo>
                  <a:lnTo>
                    <a:pt x="49" y="326"/>
                  </a:lnTo>
                  <a:lnTo>
                    <a:pt x="52" y="348"/>
                  </a:lnTo>
                  <a:lnTo>
                    <a:pt x="58" y="369"/>
                  </a:lnTo>
                  <a:lnTo>
                    <a:pt x="66" y="388"/>
                  </a:lnTo>
                  <a:lnTo>
                    <a:pt x="76" y="404"/>
                  </a:lnTo>
                  <a:lnTo>
                    <a:pt x="86" y="420"/>
                  </a:lnTo>
                  <a:lnTo>
                    <a:pt x="98" y="434"/>
                  </a:lnTo>
                  <a:lnTo>
                    <a:pt x="110" y="446"/>
                  </a:lnTo>
                  <a:lnTo>
                    <a:pt x="121" y="457"/>
                  </a:lnTo>
                  <a:lnTo>
                    <a:pt x="131" y="465"/>
                  </a:lnTo>
                  <a:lnTo>
                    <a:pt x="141" y="472"/>
                  </a:lnTo>
                  <a:lnTo>
                    <a:pt x="147" y="477"/>
                  </a:lnTo>
                  <a:lnTo>
                    <a:pt x="151" y="479"/>
                  </a:lnTo>
                  <a:lnTo>
                    <a:pt x="152" y="479"/>
                  </a:lnTo>
                  <a:lnTo>
                    <a:pt x="152" y="479"/>
                  </a:lnTo>
                  <a:lnTo>
                    <a:pt x="146" y="450"/>
                  </a:lnTo>
                  <a:lnTo>
                    <a:pt x="143" y="421"/>
                  </a:lnTo>
                  <a:lnTo>
                    <a:pt x="145" y="396"/>
                  </a:lnTo>
                  <a:lnTo>
                    <a:pt x="150" y="372"/>
                  </a:lnTo>
                  <a:lnTo>
                    <a:pt x="158" y="350"/>
                  </a:lnTo>
                  <a:lnTo>
                    <a:pt x="167" y="331"/>
                  </a:lnTo>
                  <a:lnTo>
                    <a:pt x="178" y="314"/>
                  </a:lnTo>
                  <a:lnTo>
                    <a:pt x="189" y="299"/>
                  </a:lnTo>
                  <a:lnTo>
                    <a:pt x="200" y="287"/>
                  </a:lnTo>
                  <a:lnTo>
                    <a:pt x="211" y="278"/>
                  </a:lnTo>
                  <a:lnTo>
                    <a:pt x="221" y="272"/>
                  </a:lnTo>
                  <a:lnTo>
                    <a:pt x="228" y="269"/>
                  </a:lnTo>
                  <a:lnTo>
                    <a:pt x="233" y="269"/>
                  </a:lnTo>
                  <a:lnTo>
                    <a:pt x="234" y="273"/>
                  </a:lnTo>
                  <a:lnTo>
                    <a:pt x="236" y="282"/>
                  </a:lnTo>
                  <a:lnTo>
                    <a:pt x="237" y="296"/>
                  </a:lnTo>
                  <a:lnTo>
                    <a:pt x="239" y="310"/>
                  </a:lnTo>
                  <a:lnTo>
                    <a:pt x="242" y="325"/>
                  </a:lnTo>
                  <a:lnTo>
                    <a:pt x="247" y="341"/>
                  </a:lnTo>
                  <a:lnTo>
                    <a:pt x="253" y="355"/>
                  </a:lnTo>
                  <a:lnTo>
                    <a:pt x="262" y="366"/>
                  </a:lnTo>
                  <a:lnTo>
                    <a:pt x="273" y="376"/>
                  </a:lnTo>
                  <a:lnTo>
                    <a:pt x="286" y="380"/>
                  </a:lnTo>
                  <a:lnTo>
                    <a:pt x="310" y="384"/>
                  </a:lnTo>
                  <a:lnTo>
                    <a:pt x="329" y="391"/>
                  </a:lnTo>
                  <a:lnTo>
                    <a:pt x="343" y="398"/>
                  </a:lnTo>
                  <a:lnTo>
                    <a:pt x="353" y="406"/>
                  </a:lnTo>
                  <a:lnTo>
                    <a:pt x="361" y="416"/>
                  </a:lnTo>
                  <a:lnTo>
                    <a:pt x="366" y="424"/>
                  </a:lnTo>
                  <a:lnTo>
                    <a:pt x="368" y="434"/>
                  </a:lnTo>
                  <a:lnTo>
                    <a:pt x="369" y="442"/>
                  </a:lnTo>
                  <a:lnTo>
                    <a:pt x="368" y="450"/>
                  </a:lnTo>
                  <a:lnTo>
                    <a:pt x="367" y="456"/>
                  </a:lnTo>
                  <a:lnTo>
                    <a:pt x="366" y="460"/>
                  </a:lnTo>
                  <a:lnTo>
                    <a:pt x="365" y="463"/>
                  </a:lnTo>
                  <a:lnTo>
                    <a:pt x="366" y="463"/>
                  </a:lnTo>
                  <a:lnTo>
                    <a:pt x="366" y="463"/>
                  </a:lnTo>
                  <a:lnTo>
                    <a:pt x="395" y="447"/>
                  </a:lnTo>
                  <a:lnTo>
                    <a:pt x="417" y="431"/>
                  </a:lnTo>
                  <a:lnTo>
                    <a:pt x="432" y="414"/>
                  </a:lnTo>
                  <a:lnTo>
                    <a:pt x="443" y="396"/>
                  </a:lnTo>
                  <a:lnTo>
                    <a:pt x="448" y="378"/>
                  </a:lnTo>
                  <a:lnTo>
                    <a:pt x="449" y="361"/>
                  </a:lnTo>
                  <a:lnTo>
                    <a:pt x="447" y="344"/>
                  </a:lnTo>
                  <a:lnTo>
                    <a:pt x="441" y="328"/>
                  </a:lnTo>
                  <a:lnTo>
                    <a:pt x="432" y="312"/>
                  </a:lnTo>
                  <a:lnTo>
                    <a:pt x="422" y="297"/>
                  </a:lnTo>
                  <a:lnTo>
                    <a:pt x="410" y="283"/>
                  </a:lnTo>
                  <a:lnTo>
                    <a:pt x="398" y="271"/>
                  </a:lnTo>
                  <a:lnTo>
                    <a:pt x="385" y="259"/>
                  </a:lnTo>
                  <a:lnTo>
                    <a:pt x="372" y="250"/>
                  </a:lnTo>
                  <a:lnTo>
                    <a:pt x="360" y="242"/>
                  </a:lnTo>
                  <a:lnTo>
                    <a:pt x="350" y="237"/>
                  </a:lnTo>
                  <a:lnTo>
                    <a:pt x="342" y="233"/>
                  </a:lnTo>
                  <a:lnTo>
                    <a:pt x="336" y="232"/>
                  </a:lnTo>
                  <a:lnTo>
                    <a:pt x="333" y="234"/>
                  </a:lnTo>
                  <a:lnTo>
                    <a:pt x="330" y="240"/>
                  </a:lnTo>
                  <a:lnTo>
                    <a:pt x="325" y="247"/>
                  </a:lnTo>
                  <a:lnTo>
                    <a:pt x="318" y="253"/>
                  </a:lnTo>
                  <a:lnTo>
                    <a:pt x="309" y="258"/>
                  </a:lnTo>
                  <a:lnTo>
                    <a:pt x="301" y="263"/>
                  </a:lnTo>
                  <a:lnTo>
                    <a:pt x="294" y="267"/>
                  </a:lnTo>
                  <a:lnTo>
                    <a:pt x="288" y="269"/>
                  </a:lnTo>
                  <a:lnTo>
                    <a:pt x="286" y="269"/>
                  </a:lnTo>
                  <a:lnTo>
                    <a:pt x="286" y="265"/>
                  </a:lnTo>
                  <a:lnTo>
                    <a:pt x="304" y="233"/>
                  </a:lnTo>
                  <a:lnTo>
                    <a:pt x="316" y="202"/>
                  </a:lnTo>
                  <a:lnTo>
                    <a:pt x="323" y="173"/>
                  </a:lnTo>
                  <a:lnTo>
                    <a:pt x="326" y="147"/>
                  </a:lnTo>
                  <a:lnTo>
                    <a:pt x="326" y="121"/>
                  </a:lnTo>
                  <a:lnTo>
                    <a:pt x="323" y="98"/>
                  </a:lnTo>
                  <a:lnTo>
                    <a:pt x="318" y="78"/>
                  </a:lnTo>
                  <a:lnTo>
                    <a:pt x="310" y="60"/>
                  </a:lnTo>
                  <a:lnTo>
                    <a:pt x="303" y="45"/>
                  </a:lnTo>
                  <a:lnTo>
                    <a:pt x="296" y="32"/>
                  </a:lnTo>
                  <a:lnTo>
                    <a:pt x="288" y="21"/>
                  </a:lnTo>
                  <a:lnTo>
                    <a:pt x="283" y="15"/>
                  </a:lnTo>
                  <a:lnTo>
                    <a:pt x="280" y="11"/>
                  </a:lnTo>
                  <a:lnTo>
                    <a:pt x="279" y="11"/>
                  </a:lnTo>
                  <a:close/>
                  <a:moveTo>
                    <a:pt x="0" y="0"/>
                  </a:moveTo>
                  <a:lnTo>
                    <a:pt x="488" y="0"/>
                  </a:lnTo>
                  <a:lnTo>
                    <a:pt x="488" y="489"/>
                  </a:lnTo>
                  <a:lnTo>
                    <a:pt x="0" y="489"/>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7" name="Freeform 35"/>
            <p:cNvSpPr>
              <a:spLocks noEditPoints="1"/>
            </p:cNvSpPr>
            <p:nvPr/>
          </p:nvSpPr>
          <p:spPr bwMode="auto">
            <a:xfrm>
              <a:off x="790575" y="4337050"/>
              <a:ext cx="777875" cy="776288"/>
            </a:xfrm>
            <a:custGeom>
              <a:avLst/>
              <a:gdLst>
                <a:gd name="T0" fmla="*/ 240 w 490"/>
                <a:gd name="T1" fmla="*/ 128 h 489"/>
                <a:gd name="T2" fmla="*/ 324 w 490"/>
                <a:gd name="T3" fmla="*/ 168 h 489"/>
                <a:gd name="T4" fmla="*/ 345 w 490"/>
                <a:gd name="T5" fmla="*/ 258 h 489"/>
                <a:gd name="T6" fmla="*/ 286 w 490"/>
                <a:gd name="T7" fmla="*/ 331 h 489"/>
                <a:gd name="T8" fmla="*/ 194 w 490"/>
                <a:gd name="T9" fmla="*/ 331 h 489"/>
                <a:gd name="T10" fmla="*/ 136 w 490"/>
                <a:gd name="T11" fmla="*/ 258 h 489"/>
                <a:gd name="T12" fmla="*/ 157 w 490"/>
                <a:gd name="T13" fmla="*/ 168 h 489"/>
                <a:gd name="T14" fmla="*/ 246 w 490"/>
                <a:gd name="T15" fmla="*/ 32 h 489"/>
                <a:gd name="T16" fmla="*/ 225 w 490"/>
                <a:gd name="T17" fmla="*/ 46 h 489"/>
                <a:gd name="T18" fmla="*/ 188 w 490"/>
                <a:gd name="T19" fmla="*/ 56 h 489"/>
                <a:gd name="T20" fmla="*/ 144 w 490"/>
                <a:gd name="T21" fmla="*/ 59 h 489"/>
                <a:gd name="T22" fmla="*/ 102 w 490"/>
                <a:gd name="T23" fmla="*/ 57 h 489"/>
                <a:gd name="T24" fmla="*/ 69 w 490"/>
                <a:gd name="T25" fmla="*/ 53 h 489"/>
                <a:gd name="T26" fmla="*/ 57 w 490"/>
                <a:gd name="T27" fmla="*/ 52 h 489"/>
                <a:gd name="T28" fmla="*/ 58 w 490"/>
                <a:gd name="T29" fmla="*/ 304 h 489"/>
                <a:gd name="T30" fmla="*/ 68 w 490"/>
                <a:gd name="T31" fmla="*/ 335 h 489"/>
                <a:gd name="T32" fmla="*/ 89 w 490"/>
                <a:gd name="T33" fmla="*/ 370 h 489"/>
                <a:gd name="T34" fmla="*/ 124 w 490"/>
                <a:gd name="T35" fmla="*/ 404 h 489"/>
                <a:gd name="T36" fmla="*/ 175 w 490"/>
                <a:gd name="T37" fmla="*/ 436 h 489"/>
                <a:gd name="T38" fmla="*/ 240 w 490"/>
                <a:gd name="T39" fmla="*/ 459 h 489"/>
                <a:gd name="T40" fmla="*/ 249 w 490"/>
                <a:gd name="T41" fmla="*/ 457 h 489"/>
                <a:gd name="T42" fmla="*/ 275 w 490"/>
                <a:gd name="T43" fmla="*/ 451 h 489"/>
                <a:gd name="T44" fmla="*/ 310 w 490"/>
                <a:gd name="T45" fmla="*/ 439 h 489"/>
                <a:gd name="T46" fmla="*/ 347 w 490"/>
                <a:gd name="T47" fmla="*/ 420 h 489"/>
                <a:gd name="T48" fmla="*/ 385 w 490"/>
                <a:gd name="T49" fmla="*/ 395 h 489"/>
                <a:gd name="T50" fmla="*/ 415 w 490"/>
                <a:gd name="T51" fmla="*/ 361 h 489"/>
                <a:gd name="T52" fmla="*/ 433 w 490"/>
                <a:gd name="T53" fmla="*/ 318 h 489"/>
                <a:gd name="T54" fmla="*/ 436 w 490"/>
                <a:gd name="T55" fmla="*/ 52 h 489"/>
                <a:gd name="T56" fmla="*/ 424 w 490"/>
                <a:gd name="T57" fmla="*/ 53 h 489"/>
                <a:gd name="T58" fmla="*/ 395 w 490"/>
                <a:gd name="T59" fmla="*/ 57 h 489"/>
                <a:gd name="T60" fmla="*/ 354 w 490"/>
                <a:gd name="T61" fmla="*/ 59 h 489"/>
                <a:gd name="T62" fmla="*/ 310 w 490"/>
                <a:gd name="T63" fmla="*/ 56 h 489"/>
                <a:gd name="T64" fmla="*/ 269 w 490"/>
                <a:gd name="T65" fmla="*/ 46 h 489"/>
                <a:gd name="T66" fmla="*/ 246 w 490"/>
                <a:gd name="T67" fmla="*/ 32 h 489"/>
                <a:gd name="T68" fmla="*/ 490 w 490"/>
                <a:gd name="T69" fmla="*/ 0 h 489"/>
                <a:gd name="T70" fmla="*/ 0 w 490"/>
                <a:gd name="T71" fmla="*/ 489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89">
                  <a:moveTo>
                    <a:pt x="171" y="90"/>
                  </a:moveTo>
                  <a:lnTo>
                    <a:pt x="240" y="128"/>
                  </a:lnTo>
                  <a:lnTo>
                    <a:pt x="311" y="90"/>
                  </a:lnTo>
                  <a:lnTo>
                    <a:pt x="324" y="168"/>
                  </a:lnTo>
                  <a:lnTo>
                    <a:pt x="397" y="198"/>
                  </a:lnTo>
                  <a:lnTo>
                    <a:pt x="345" y="258"/>
                  </a:lnTo>
                  <a:lnTo>
                    <a:pt x="366" y="335"/>
                  </a:lnTo>
                  <a:lnTo>
                    <a:pt x="286" y="331"/>
                  </a:lnTo>
                  <a:lnTo>
                    <a:pt x="240" y="395"/>
                  </a:lnTo>
                  <a:lnTo>
                    <a:pt x="194" y="331"/>
                  </a:lnTo>
                  <a:lnTo>
                    <a:pt x="115" y="335"/>
                  </a:lnTo>
                  <a:lnTo>
                    <a:pt x="136" y="258"/>
                  </a:lnTo>
                  <a:lnTo>
                    <a:pt x="83" y="198"/>
                  </a:lnTo>
                  <a:lnTo>
                    <a:pt x="157" y="168"/>
                  </a:lnTo>
                  <a:lnTo>
                    <a:pt x="171" y="90"/>
                  </a:lnTo>
                  <a:close/>
                  <a:moveTo>
                    <a:pt x="246" y="32"/>
                  </a:moveTo>
                  <a:lnTo>
                    <a:pt x="239" y="37"/>
                  </a:lnTo>
                  <a:lnTo>
                    <a:pt x="225" y="46"/>
                  </a:lnTo>
                  <a:lnTo>
                    <a:pt x="208" y="52"/>
                  </a:lnTo>
                  <a:lnTo>
                    <a:pt x="188" y="56"/>
                  </a:lnTo>
                  <a:lnTo>
                    <a:pt x="167" y="58"/>
                  </a:lnTo>
                  <a:lnTo>
                    <a:pt x="144" y="59"/>
                  </a:lnTo>
                  <a:lnTo>
                    <a:pt x="122" y="58"/>
                  </a:lnTo>
                  <a:lnTo>
                    <a:pt x="102" y="57"/>
                  </a:lnTo>
                  <a:lnTo>
                    <a:pt x="83" y="55"/>
                  </a:lnTo>
                  <a:lnTo>
                    <a:pt x="69" y="53"/>
                  </a:lnTo>
                  <a:lnTo>
                    <a:pt x="60" y="52"/>
                  </a:lnTo>
                  <a:lnTo>
                    <a:pt x="57" y="52"/>
                  </a:lnTo>
                  <a:lnTo>
                    <a:pt x="57" y="292"/>
                  </a:lnTo>
                  <a:lnTo>
                    <a:pt x="58" y="304"/>
                  </a:lnTo>
                  <a:lnTo>
                    <a:pt x="62" y="319"/>
                  </a:lnTo>
                  <a:lnTo>
                    <a:pt x="68" y="335"/>
                  </a:lnTo>
                  <a:lnTo>
                    <a:pt x="77" y="352"/>
                  </a:lnTo>
                  <a:lnTo>
                    <a:pt x="89" y="370"/>
                  </a:lnTo>
                  <a:lnTo>
                    <a:pt x="105" y="388"/>
                  </a:lnTo>
                  <a:lnTo>
                    <a:pt x="124" y="404"/>
                  </a:lnTo>
                  <a:lnTo>
                    <a:pt x="147" y="421"/>
                  </a:lnTo>
                  <a:lnTo>
                    <a:pt x="175" y="436"/>
                  </a:lnTo>
                  <a:lnTo>
                    <a:pt x="205" y="449"/>
                  </a:lnTo>
                  <a:lnTo>
                    <a:pt x="240" y="459"/>
                  </a:lnTo>
                  <a:lnTo>
                    <a:pt x="243" y="458"/>
                  </a:lnTo>
                  <a:lnTo>
                    <a:pt x="249" y="457"/>
                  </a:lnTo>
                  <a:lnTo>
                    <a:pt x="261" y="454"/>
                  </a:lnTo>
                  <a:lnTo>
                    <a:pt x="275" y="451"/>
                  </a:lnTo>
                  <a:lnTo>
                    <a:pt x="291" y="445"/>
                  </a:lnTo>
                  <a:lnTo>
                    <a:pt x="310" y="439"/>
                  </a:lnTo>
                  <a:lnTo>
                    <a:pt x="328" y="431"/>
                  </a:lnTo>
                  <a:lnTo>
                    <a:pt x="347" y="420"/>
                  </a:lnTo>
                  <a:lnTo>
                    <a:pt x="366" y="409"/>
                  </a:lnTo>
                  <a:lnTo>
                    <a:pt x="385" y="395"/>
                  </a:lnTo>
                  <a:lnTo>
                    <a:pt x="401" y="379"/>
                  </a:lnTo>
                  <a:lnTo>
                    <a:pt x="415" y="361"/>
                  </a:lnTo>
                  <a:lnTo>
                    <a:pt x="426" y="340"/>
                  </a:lnTo>
                  <a:lnTo>
                    <a:pt x="433" y="318"/>
                  </a:lnTo>
                  <a:lnTo>
                    <a:pt x="436" y="292"/>
                  </a:lnTo>
                  <a:lnTo>
                    <a:pt x="436" y="52"/>
                  </a:lnTo>
                  <a:lnTo>
                    <a:pt x="433" y="52"/>
                  </a:lnTo>
                  <a:lnTo>
                    <a:pt x="424" y="53"/>
                  </a:lnTo>
                  <a:lnTo>
                    <a:pt x="411" y="55"/>
                  </a:lnTo>
                  <a:lnTo>
                    <a:pt x="395" y="57"/>
                  </a:lnTo>
                  <a:lnTo>
                    <a:pt x="375" y="58"/>
                  </a:lnTo>
                  <a:lnTo>
                    <a:pt x="354" y="59"/>
                  </a:lnTo>
                  <a:lnTo>
                    <a:pt x="332" y="58"/>
                  </a:lnTo>
                  <a:lnTo>
                    <a:pt x="310" y="56"/>
                  </a:lnTo>
                  <a:lnTo>
                    <a:pt x="288" y="52"/>
                  </a:lnTo>
                  <a:lnTo>
                    <a:pt x="269" y="46"/>
                  </a:lnTo>
                  <a:lnTo>
                    <a:pt x="254" y="37"/>
                  </a:lnTo>
                  <a:lnTo>
                    <a:pt x="246" y="32"/>
                  </a:lnTo>
                  <a:close/>
                  <a:moveTo>
                    <a:pt x="0" y="0"/>
                  </a:moveTo>
                  <a:lnTo>
                    <a:pt x="490" y="0"/>
                  </a:lnTo>
                  <a:lnTo>
                    <a:pt x="490" y="489"/>
                  </a:lnTo>
                  <a:lnTo>
                    <a:pt x="0" y="489"/>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8" name="Freeform 36"/>
            <p:cNvSpPr>
              <a:spLocks/>
            </p:cNvSpPr>
            <p:nvPr/>
          </p:nvSpPr>
          <p:spPr bwMode="auto">
            <a:xfrm>
              <a:off x="6056313" y="4745038"/>
              <a:ext cx="93663" cy="120650"/>
            </a:xfrm>
            <a:custGeom>
              <a:avLst/>
              <a:gdLst>
                <a:gd name="T0" fmla="*/ 0 w 59"/>
                <a:gd name="T1" fmla="*/ 0 h 76"/>
                <a:gd name="T2" fmla="*/ 59 w 59"/>
                <a:gd name="T3" fmla="*/ 0 h 76"/>
                <a:gd name="T4" fmla="*/ 59 w 59"/>
                <a:gd name="T5" fmla="*/ 14 h 76"/>
                <a:gd name="T6" fmla="*/ 38 w 59"/>
                <a:gd name="T7" fmla="*/ 14 h 76"/>
                <a:gd name="T8" fmla="*/ 38 w 59"/>
                <a:gd name="T9" fmla="*/ 76 h 76"/>
                <a:gd name="T10" fmla="*/ 21 w 59"/>
                <a:gd name="T11" fmla="*/ 76 h 76"/>
                <a:gd name="T12" fmla="*/ 21 w 59"/>
                <a:gd name="T13" fmla="*/ 14 h 76"/>
                <a:gd name="T14" fmla="*/ 0 w 59"/>
                <a:gd name="T15" fmla="*/ 14 h 76"/>
                <a:gd name="T16" fmla="*/ 0 w 59"/>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76">
                  <a:moveTo>
                    <a:pt x="0" y="0"/>
                  </a:moveTo>
                  <a:lnTo>
                    <a:pt x="59" y="0"/>
                  </a:lnTo>
                  <a:lnTo>
                    <a:pt x="59" y="14"/>
                  </a:lnTo>
                  <a:lnTo>
                    <a:pt x="38" y="14"/>
                  </a:lnTo>
                  <a:lnTo>
                    <a:pt x="38" y="76"/>
                  </a:lnTo>
                  <a:lnTo>
                    <a:pt x="21" y="76"/>
                  </a:lnTo>
                  <a:lnTo>
                    <a:pt x="21" y="14"/>
                  </a:lnTo>
                  <a:lnTo>
                    <a:pt x="0" y="14"/>
                  </a:lnTo>
                  <a:lnTo>
                    <a:pt x="0"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sp>
          <p:nvSpPr>
            <p:cNvPr id="39" name="Freeform 37"/>
            <p:cNvSpPr>
              <a:spLocks/>
            </p:cNvSpPr>
            <p:nvPr/>
          </p:nvSpPr>
          <p:spPr bwMode="auto">
            <a:xfrm>
              <a:off x="6159500" y="4745038"/>
              <a:ext cx="134938" cy="120650"/>
            </a:xfrm>
            <a:custGeom>
              <a:avLst/>
              <a:gdLst>
                <a:gd name="T0" fmla="*/ 6 w 85"/>
                <a:gd name="T1" fmla="*/ 0 h 76"/>
                <a:gd name="T2" fmla="*/ 29 w 85"/>
                <a:gd name="T3" fmla="*/ 0 h 76"/>
                <a:gd name="T4" fmla="*/ 36 w 85"/>
                <a:gd name="T5" fmla="*/ 25 h 76"/>
                <a:gd name="T6" fmla="*/ 43 w 85"/>
                <a:gd name="T7" fmla="*/ 53 h 76"/>
                <a:gd name="T8" fmla="*/ 43 w 85"/>
                <a:gd name="T9" fmla="*/ 53 h 76"/>
                <a:gd name="T10" fmla="*/ 47 w 85"/>
                <a:gd name="T11" fmla="*/ 39 h 76"/>
                <a:gd name="T12" fmla="*/ 50 w 85"/>
                <a:gd name="T13" fmla="*/ 25 h 76"/>
                <a:gd name="T14" fmla="*/ 58 w 85"/>
                <a:gd name="T15" fmla="*/ 0 h 76"/>
                <a:gd name="T16" fmla="*/ 80 w 85"/>
                <a:gd name="T17" fmla="*/ 0 h 76"/>
                <a:gd name="T18" fmla="*/ 85 w 85"/>
                <a:gd name="T19" fmla="*/ 76 h 76"/>
                <a:gd name="T20" fmla="*/ 68 w 85"/>
                <a:gd name="T21" fmla="*/ 76 h 76"/>
                <a:gd name="T22" fmla="*/ 67 w 85"/>
                <a:gd name="T23" fmla="*/ 46 h 76"/>
                <a:gd name="T24" fmla="*/ 67 w 85"/>
                <a:gd name="T25" fmla="*/ 32 h 76"/>
                <a:gd name="T26" fmla="*/ 67 w 85"/>
                <a:gd name="T27" fmla="*/ 16 h 76"/>
                <a:gd name="T28" fmla="*/ 66 w 85"/>
                <a:gd name="T29" fmla="*/ 16 h 76"/>
                <a:gd name="T30" fmla="*/ 63 w 85"/>
                <a:gd name="T31" fmla="*/ 31 h 76"/>
                <a:gd name="T32" fmla="*/ 57 w 85"/>
                <a:gd name="T33" fmla="*/ 45 h 76"/>
                <a:gd name="T34" fmla="*/ 48 w 85"/>
                <a:gd name="T35" fmla="*/ 75 h 76"/>
                <a:gd name="T36" fmla="*/ 35 w 85"/>
                <a:gd name="T37" fmla="*/ 75 h 76"/>
                <a:gd name="T38" fmla="*/ 27 w 85"/>
                <a:gd name="T39" fmla="*/ 45 h 76"/>
                <a:gd name="T40" fmla="*/ 23 w 85"/>
                <a:gd name="T41" fmla="*/ 31 h 76"/>
                <a:gd name="T42" fmla="*/ 19 w 85"/>
                <a:gd name="T43" fmla="*/ 16 h 76"/>
                <a:gd name="T44" fmla="*/ 19 w 85"/>
                <a:gd name="T45" fmla="*/ 16 h 76"/>
                <a:gd name="T46" fmla="*/ 19 w 85"/>
                <a:gd name="T47" fmla="*/ 32 h 76"/>
                <a:gd name="T48" fmla="*/ 18 w 85"/>
                <a:gd name="T49" fmla="*/ 47 h 76"/>
                <a:gd name="T50" fmla="*/ 17 w 85"/>
                <a:gd name="T51" fmla="*/ 76 h 76"/>
                <a:gd name="T52" fmla="*/ 0 w 85"/>
                <a:gd name="T53" fmla="*/ 76 h 76"/>
                <a:gd name="T54" fmla="*/ 6 w 85"/>
                <a:gd name="T5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76">
                  <a:moveTo>
                    <a:pt x="6" y="0"/>
                  </a:moveTo>
                  <a:lnTo>
                    <a:pt x="29" y="0"/>
                  </a:lnTo>
                  <a:lnTo>
                    <a:pt x="36" y="25"/>
                  </a:lnTo>
                  <a:lnTo>
                    <a:pt x="43" y="53"/>
                  </a:lnTo>
                  <a:lnTo>
                    <a:pt x="43" y="53"/>
                  </a:lnTo>
                  <a:lnTo>
                    <a:pt x="47" y="39"/>
                  </a:lnTo>
                  <a:lnTo>
                    <a:pt x="50" y="25"/>
                  </a:lnTo>
                  <a:lnTo>
                    <a:pt x="58" y="0"/>
                  </a:lnTo>
                  <a:lnTo>
                    <a:pt x="80" y="0"/>
                  </a:lnTo>
                  <a:lnTo>
                    <a:pt x="85" y="76"/>
                  </a:lnTo>
                  <a:lnTo>
                    <a:pt x="68" y="76"/>
                  </a:lnTo>
                  <a:lnTo>
                    <a:pt x="67" y="46"/>
                  </a:lnTo>
                  <a:lnTo>
                    <a:pt x="67" y="32"/>
                  </a:lnTo>
                  <a:lnTo>
                    <a:pt x="67" y="16"/>
                  </a:lnTo>
                  <a:lnTo>
                    <a:pt x="66" y="16"/>
                  </a:lnTo>
                  <a:lnTo>
                    <a:pt x="63" y="31"/>
                  </a:lnTo>
                  <a:lnTo>
                    <a:pt x="57" y="45"/>
                  </a:lnTo>
                  <a:lnTo>
                    <a:pt x="48" y="75"/>
                  </a:lnTo>
                  <a:lnTo>
                    <a:pt x="35" y="75"/>
                  </a:lnTo>
                  <a:lnTo>
                    <a:pt x="27" y="45"/>
                  </a:lnTo>
                  <a:lnTo>
                    <a:pt x="23" y="31"/>
                  </a:lnTo>
                  <a:lnTo>
                    <a:pt x="19" y="16"/>
                  </a:lnTo>
                  <a:lnTo>
                    <a:pt x="19" y="16"/>
                  </a:lnTo>
                  <a:lnTo>
                    <a:pt x="19" y="32"/>
                  </a:lnTo>
                  <a:lnTo>
                    <a:pt x="18" y="47"/>
                  </a:lnTo>
                  <a:lnTo>
                    <a:pt x="17" y="76"/>
                  </a:lnTo>
                  <a:lnTo>
                    <a:pt x="0" y="76"/>
                  </a:lnTo>
                  <a:lnTo>
                    <a:pt x="6" y="0"/>
                  </a:lnTo>
                  <a:close/>
                </a:path>
              </a:pathLst>
            </a:custGeom>
            <a:solidFill>
              <a:srgbClr val="FFFFFF"/>
            </a:solidFill>
            <a:ln w="0">
              <a:noFill/>
              <a:prstDash val="solid"/>
              <a:round/>
              <a:headEnd/>
              <a:tailEnd/>
            </a:ln>
          </p:spPr>
          <p:txBody>
            <a:bodyPr vert="horz" wrap="square" lIns="68598" tIns="34299" rIns="68598" bIns="34299" numCol="1" anchor="t" anchorCtr="0" compatLnSpc="1">
              <a:prstTxWarp prst="textNoShape">
                <a:avLst/>
              </a:prstTxWarp>
            </a:bodyPr>
            <a:lstStyle/>
            <a:p>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259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defTabSz="342895">
              <a:defRPr/>
            </a:pPr>
            <a:fld id="{12CB907E-C602-C34B-93F7-CA9E40714286}" type="slidenum">
              <a:rPr lang="en-US">
                <a:solidFill>
                  <a:srgbClr val="5A5A5A"/>
                </a:solidFill>
                <a:latin typeface="Calibri"/>
              </a:rPr>
              <a:pPr defTabSz="342895">
                <a:defRPr/>
              </a:pPr>
              <a:t>6</a:t>
            </a:fld>
            <a:r>
              <a:rPr lang="en-US">
                <a:solidFill>
                  <a:srgbClr val="5A5A5A"/>
                </a:solidFill>
                <a:latin typeface="Calibri"/>
              </a:rPr>
              <a:t> </a:t>
            </a:r>
            <a:endParaRPr lang="en-US" dirty="0">
              <a:solidFill>
                <a:srgbClr val="5A5A5A"/>
              </a:solidFill>
              <a:latin typeface="Calibri"/>
            </a:endParaRPr>
          </a:p>
        </p:txBody>
      </p:sp>
      <p:sp>
        <p:nvSpPr>
          <p:cNvPr id="3" name="Title 2"/>
          <p:cNvSpPr>
            <a:spLocks noGrp="1"/>
          </p:cNvSpPr>
          <p:nvPr>
            <p:ph type="title"/>
          </p:nvPr>
        </p:nvSpPr>
        <p:spPr/>
        <p:txBody>
          <a:bodyPr/>
          <a:lstStyle/>
          <a:p>
            <a:r>
              <a:rPr lang="en-US" dirty="0"/>
              <a:t>User Types </a:t>
            </a:r>
          </a:p>
        </p:txBody>
      </p:sp>
      <p:sp>
        <p:nvSpPr>
          <p:cNvPr id="5" name="Content Placeholder 6" title="Text box"/>
          <p:cNvSpPr txBox="1">
            <a:spLocks/>
          </p:cNvSpPr>
          <p:nvPr/>
        </p:nvSpPr>
        <p:spPr>
          <a:xfrm>
            <a:off x="6612048" y="4665840"/>
            <a:ext cx="1773008" cy="1153419"/>
          </a:xfrm>
          <a:prstGeom prst="rect">
            <a:avLst/>
          </a:prstGeom>
        </p:spPr>
        <p:txBody>
          <a:bodyPr vert="horz" lIns="68562" tIns="34281" rIns="68562" bIns="34281" rtlCol="0">
            <a:normAutofit/>
          </a:bodyPr>
          <a:lstStyle>
            <a:lvl1pPr marL="228600" indent="-228600" algn="l" defTabSz="914400" rtl="0" eaLnBrk="1" latinLnBrk="0" hangingPunct="1">
              <a:lnSpc>
                <a:spcPct val="90000"/>
              </a:lnSpc>
              <a:spcBef>
                <a:spcPts val="1000"/>
              </a:spcBef>
              <a:spcAft>
                <a:spcPts val="600"/>
              </a:spcAft>
              <a:buClr>
                <a:schemeClr val="tx1">
                  <a:lumMod val="50000"/>
                  <a:lumOff val="50000"/>
                </a:schemeClr>
              </a:buClr>
              <a:buSzPct val="70000"/>
              <a:buFont typeface="Wingdings" panose="05000000000000000000" pitchFamily="2" charset="2"/>
              <a:buChar char=""/>
              <a:defRPr sz="24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4C8AB8">
                  <a:lumMod val="50000"/>
                  <a:lumOff val="50000"/>
                </a:srgbClr>
              </a:buClr>
              <a:buNone/>
              <a:defRPr/>
            </a:pPr>
            <a:endParaRPr lang="en-US" sz="1200" dirty="0">
              <a:solidFill>
                <a:srgbClr val="000000"/>
              </a:solidFill>
              <a:latin typeface="Calibri"/>
            </a:endParaRPr>
          </a:p>
        </p:txBody>
      </p:sp>
      <p:sp>
        <p:nvSpPr>
          <p:cNvPr id="6" name="Content Placeholder 6" title="Text box"/>
          <p:cNvSpPr txBox="1">
            <a:spLocks/>
          </p:cNvSpPr>
          <p:nvPr/>
        </p:nvSpPr>
        <p:spPr>
          <a:xfrm>
            <a:off x="4311810" y="4665840"/>
            <a:ext cx="1096995" cy="1568357"/>
          </a:xfrm>
          <a:prstGeom prst="rect">
            <a:avLst/>
          </a:prstGeom>
        </p:spPr>
        <p:txBody>
          <a:bodyPr vert="horz" lIns="68562" tIns="34281" rIns="68562" bIns="34281" rtlCol="0">
            <a:normAutofit/>
          </a:bodyPr>
          <a:lstStyle>
            <a:lvl1pPr marL="228600" indent="-228600" algn="l" defTabSz="914400" rtl="0" eaLnBrk="1" latinLnBrk="0" hangingPunct="1">
              <a:lnSpc>
                <a:spcPct val="90000"/>
              </a:lnSpc>
              <a:spcBef>
                <a:spcPts val="1000"/>
              </a:spcBef>
              <a:spcAft>
                <a:spcPts val="600"/>
              </a:spcAft>
              <a:buClr>
                <a:schemeClr val="tx1">
                  <a:lumMod val="50000"/>
                  <a:lumOff val="50000"/>
                </a:schemeClr>
              </a:buClr>
              <a:buSzPct val="70000"/>
              <a:buFont typeface="Wingdings" panose="05000000000000000000" pitchFamily="2" charset="2"/>
              <a:buChar char=""/>
              <a:defRPr sz="24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rgbClr val="4C8AB8">
                  <a:lumMod val="50000"/>
                  <a:lumOff val="50000"/>
                </a:srgbClr>
              </a:buClr>
              <a:buNone/>
              <a:defRPr/>
            </a:pPr>
            <a:endParaRPr lang="en-US" sz="1200" dirty="0">
              <a:solidFill>
                <a:srgbClr val="000000"/>
              </a:solidFill>
              <a:latin typeface="Calibri"/>
            </a:endParaRPr>
          </a:p>
        </p:txBody>
      </p:sp>
      <p:graphicFrame>
        <p:nvGraphicFramePr>
          <p:cNvPr id="7" name="Table 6"/>
          <p:cNvGraphicFramePr>
            <a:graphicFrameLocks noGrp="1"/>
          </p:cNvGraphicFramePr>
          <p:nvPr>
            <p:extLst/>
          </p:nvPr>
        </p:nvGraphicFramePr>
        <p:xfrm>
          <a:off x="102923" y="2904881"/>
          <a:ext cx="8939746" cy="2439019"/>
        </p:xfrm>
        <a:graphic>
          <a:graphicData uri="http://schemas.openxmlformats.org/drawingml/2006/table">
            <a:tbl>
              <a:tblPr firstRow="1" bandRow="1">
                <a:tableStyleId>{93296810-A885-4BE3-A3E7-6D5BEEA58F35}</a:tableStyleId>
              </a:tblPr>
              <a:tblGrid>
                <a:gridCol w="2956951">
                  <a:extLst>
                    <a:ext uri="{9D8B030D-6E8A-4147-A177-3AD203B41FA5}">
                      <a16:colId xmlns="" xmlns:a16="http://schemas.microsoft.com/office/drawing/2014/main" val="20000"/>
                    </a:ext>
                  </a:extLst>
                </a:gridCol>
                <a:gridCol w="3018274">
                  <a:extLst>
                    <a:ext uri="{9D8B030D-6E8A-4147-A177-3AD203B41FA5}">
                      <a16:colId xmlns="" xmlns:a16="http://schemas.microsoft.com/office/drawing/2014/main" val="20001"/>
                    </a:ext>
                  </a:extLst>
                </a:gridCol>
                <a:gridCol w="2964521">
                  <a:extLst>
                    <a:ext uri="{9D8B030D-6E8A-4147-A177-3AD203B41FA5}">
                      <a16:colId xmlns="" xmlns:a16="http://schemas.microsoft.com/office/drawing/2014/main" val="20002"/>
                    </a:ext>
                  </a:extLst>
                </a:gridCol>
              </a:tblGrid>
              <a:tr h="527012">
                <a:tc>
                  <a:txBody>
                    <a:bodyPr/>
                    <a:lstStyle/>
                    <a:p>
                      <a:pPr algn="ctr"/>
                      <a:r>
                        <a:rPr lang="en-US" sz="2100" dirty="0">
                          <a:solidFill>
                            <a:schemeClr val="accent1"/>
                          </a:solidFill>
                          <a:latin typeface="+mn-lt"/>
                          <a:cs typeface="ATT Aleck Cd Black" panose="020B0806020203020204" pitchFamily="34" charset="0"/>
                        </a:rPr>
                        <a:t>Primary Users</a:t>
                      </a:r>
                    </a:p>
                  </a:txBody>
                  <a:tcPr marL="68580" marR="68580" marT="34290" marB="34290" anchor="ctr">
                    <a:solidFill>
                      <a:schemeClr val="bg1"/>
                    </a:solidFill>
                  </a:tcPr>
                </a:tc>
                <a:tc>
                  <a:txBody>
                    <a:bodyPr/>
                    <a:lstStyle/>
                    <a:p>
                      <a:pPr algn="ctr"/>
                      <a:r>
                        <a:rPr lang="en-US" sz="2100" dirty="0">
                          <a:solidFill>
                            <a:schemeClr val="accent1"/>
                          </a:solidFill>
                          <a:latin typeface="+mn-lt"/>
                          <a:cs typeface="ATT Aleck Cd Black" panose="020B0806020203020204" pitchFamily="34" charset="0"/>
                        </a:rPr>
                        <a:t>Extended Primary</a:t>
                      </a:r>
                      <a:r>
                        <a:rPr lang="en-US" sz="2100" baseline="0" dirty="0">
                          <a:solidFill>
                            <a:schemeClr val="accent1"/>
                          </a:solidFill>
                          <a:latin typeface="+mn-lt"/>
                          <a:cs typeface="ATT Aleck Cd Black" panose="020B0806020203020204" pitchFamily="34" charset="0"/>
                        </a:rPr>
                        <a:t> Users</a:t>
                      </a:r>
                      <a:endParaRPr lang="en-US" sz="2100" dirty="0">
                        <a:solidFill>
                          <a:schemeClr val="accent1"/>
                        </a:solidFill>
                        <a:latin typeface="+mn-lt"/>
                        <a:cs typeface="ATT Aleck Cd Black" panose="020B0806020203020204" pitchFamily="34" charset="0"/>
                      </a:endParaRPr>
                    </a:p>
                  </a:txBody>
                  <a:tcPr marL="68580" marR="68580" marT="34290" marB="34290" anchor="ctr">
                    <a:solidFill>
                      <a:schemeClr val="bg1"/>
                    </a:solidFill>
                  </a:tcPr>
                </a:tc>
                <a:tc>
                  <a:txBody>
                    <a:bodyPr/>
                    <a:lstStyle/>
                    <a:p>
                      <a:pPr algn="ctr"/>
                      <a:r>
                        <a:rPr lang="en-US" sz="2100" dirty="0">
                          <a:solidFill>
                            <a:schemeClr val="accent1"/>
                          </a:solidFill>
                          <a:latin typeface="+mn-lt"/>
                          <a:cs typeface="ATT Aleck Cd Black" panose="020B0806020203020204" pitchFamily="34" charset="0"/>
                        </a:rPr>
                        <a:t>Individual Paid Users</a:t>
                      </a:r>
                    </a:p>
                  </a:txBody>
                  <a:tcPr marL="68580" marR="68580" marT="34290" marB="34290" anchor="ctr">
                    <a:solidFill>
                      <a:schemeClr val="bg1"/>
                    </a:solidFill>
                  </a:tcPr>
                </a:tc>
                <a:extLst>
                  <a:ext uri="{0D108BD9-81ED-4DB2-BD59-A6C34878D82A}">
                    <a16:rowId xmlns="" xmlns:a16="http://schemas.microsoft.com/office/drawing/2014/main" val="10000"/>
                  </a:ext>
                </a:extLst>
              </a:tr>
              <a:tr h="1191747">
                <a:tc>
                  <a:txBody>
                    <a:bodyPr/>
                    <a:lstStyle/>
                    <a:p>
                      <a:pPr algn="ctr">
                        <a:defRPr/>
                      </a:pPr>
                      <a:r>
                        <a:rPr lang="en-US" sz="1200" dirty="0">
                          <a:solidFill>
                            <a:sysClr val="windowText" lastClr="000000"/>
                          </a:solidFill>
                          <a:latin typeface="+mn-lt"/>
                          <a:cs typeface="ATT Aleck Cd Medium" panose="020B0606020203020204" pitchFamily="34" charset="0"/>
                        </a:rPr>
                        <a:t>Fire </a:t>
                      </a:r>
                    </a:p>
                    <a:p>
                      <a:pPr algn="ctr">
                        <a:defRPr/>
                      </a:pPr>
                      <a:r>
                        <a:rPr lang="en-US" sz="1200" dirty="0">
                          <a:solidFill>
                            <a:sysClr val="windowText" lastClr="000000"/>
                          </a:solidFill>
                          <a:latin typeface="+mn-lt"/>
                          <a:cs typeface="ATT Aleck Cd Medium" panose="020B0606020203020204" pitchFamily="34" charset="0"/>
                        </a:rPr>
                        <a:t>Police</a:t>
                      </a:r>
                    </a:p>
                    <a:p>
                      <a:pPr algn="ctr">
                        <a:defRPr/>
                      </a:pPr>
                      <a:r>
                        <a:rPr lang="en-US" sz="1200" dirty="0">
                          <a:solidFill>
                            <a:sysClr val="windowText" lastClr="000000"/>
                          </a:solidFill>
                          <a:latin typeface="+mn-lt"/>
                          <a:cs typeface="ATT Aleck Cd Medium" panose="020B0606020203020204" pitchFamily="34" charset="0"/>
                        </a:rPr>
                        <a:t>EMS</a:t>
                      </a:r>
                    </a:p>
                    <a:p>
                      <a:pPr algn="ctr">
                        <a:defRPr/>
                      </a:pPr>
                      <a:r>
                        <a:rPr lang="en-US" sz="1200" dirty="0">
                          <a:solidFill>
                            <a:srgbClr val="FF0000"/>
                          </a:solidFill>
                          <a:latin typeface="+mn-lt"/>
                          <a:cs typeface="ATT Aleck Cd Medium" panose="020B0606020203020204" pitchFamily="34" charset="0"/>
                        </a:rPr>
                        <a:t>Emergency Management</a:t>
                      </a:r>
                    </a:p>
                    <a:p>
                      <a:pPr algn="ctr">
                        <a:defRPr/>
                      </a:pPr>
                      <a:r>
                        <a:rPr lang="en-US" sz="1200" dirty="0">
                          <a:solidFill>
                            <a:srgbClr val="FF0000"/>
                          </a:solidFill>
                          <a:latin typeface="+mn-lt"/>
                          <a:cs typeface="ATT Aleck Cd Medium" panose="020B0606020203020204" pitchFamily="34" charset="0"/>
                        </a:rPr>
                        <a:t>Emergency Communications (9-1-1)</a:t>
                      </a:r>
                      <a:endParaRPr lang="en-US" sz="1400" dirty="0">
                        <a:solidFill>
                          <a:srgbClr val="FF0000"/>
                        </a:solidFill>
                        <a:latin typeface="+mn-lt"/>
                        <a:cs typeface="ATT Aleck Cd Medium" panose="020B0606020203020204" pitchFamily="34" charset="0"/>
                      </a:endParaRPr>
                    </a:p>
                  </a:txBody>
                  <a:tcPr marL="68580" marR="68580" marT="34290" marB="34290">
                    <a:solidFill>
                      <a:schemeClr val="bg1"/>
                    </a:solidFill>
                  </a:tcPr>
                </a:tc>
                <a:tc>
                  <a:txBody>
                    <a:bodyPr/>
                    <a:lstStyle/>
                    <a:p>
                      <a:pPr marL="0" indent="0" algn="ctr">
                        <a:spcBef>
                          <a:spcPts val="0"/>
                        </a:spcBef>
                        <a:buNone/>
                        <a:defRPr/>
                      </a:pPr>
                      <a:r>
                        <a:rPr lang="en-US" sz="1400" dirty="0">
                          <a:solidFill>
                            <a:sysClr val="windowText" lastClr="000000"/>
                          </a:solidFill>
                          <a:latin typeface="+mn-lt"/>
                          <a:cs typeface="ATT Aleck Cd Medium" panose="020B0606020203020204" pitchFamily="34" charset="0"/>
                        </a:rPr>
                        <a:t>Hospitals</a:t>
                      </a:r>
                    </a:p>
                    <a:p>
                      <a:pPr marL="0" indent="0" algn="ctr">
                        <a:spcBef>
                          <a:spcPts val="0"/>
                        </a:spcBef>
                        <a:buNone/>
                        <a:defRPr/>
                      </a:pPr>
                      <a:r>
                        <a:rPr lang="en-US" sz="1400" dirty="0">
                          <a:solidFill>
                            <a:sysClr val="windowText" lastClr="000000"/>
                          </a:solidFill>
                          <a:latin typeface="+mn-lt"/>
                          <a:cs typeface="ATT Aleck Cd Medium" panose="020B0606020203020204" pitchFamily="34" charset="0"/>
                        </a:rPr>
                        <a:t>Utilities</a:t>
                      </a:r>
                    </a:p>
                    <a:p>
                      <a:pPr marL="0" indent="0" algn="ctr">
                        <a:spcBef>
                          <a:spcPts val="0"/>
                        </a:spcBef>
                        <a:buNone/>
                        <a:defRPr/>
                      </a:pPr>
                      <a:r>
                        <a:rPr lang="en-US" sz="1400" dirty="0">
                          <a:solidFill>
                            <a:sysClr val="windowText" lastClr="000000"/>
                          </a:solidFill>
                          <a:latin typeface="+mn-lt"/>
                          <a:cs typeface="ATT Aleck Cd Medium" panose="020B0606020203020204" pitchFamily="34" charset="0"/>
                        </a:rPr>
                        <a:t>Transportation</a:t>
                      </a:r>
                    </a:p>
                    <a:p>
                      <a:pPr algn="ctr"/>
                      <a:endParaRPr lang="en-US" sz="1400" dirty="0">
                        <a:solidFill>
                          <a:sysClr val="windowText" lastClr="000000"/>
                        </a:solidFill>
                        <a:latin typeface="+mn-lt"/>
                        <a:cs typeface="ATT Aleck Cd Medium" panose="020B0606020203020204" pitchFamily="34" charset="0"/>
                      </a:endParaRPr>
                    </a:p>
                  </a:txBody>
                  <a:tcPr marL="68580" marR="68580" marT="34290" marB="34290">
                    <a:solidFill>
                      <a:schemeClr val="bg1"/>
                    </a:solidFill>
                  </a:tcPr>
                </a:tc>
                <a:tc>
                  <a:txBody>
                    <a:bodyPr/>
                    <a:lstStyle/>
                    <a:p>
                      <a:pPr marL="0" indent="0" algn="ctr">
                        <a:spcBef>
                          <a:spcPts val="0"/>
                        </a:spcBef>
                        <a:buNone/>
                        <a:defRPr/>
                      </a:pPr>
                      <a:r>
                        <a:rPr lang="en-US" sz="1400" dirty="0">
                          <a:solidFill>
                            <a:sysClr val="windowText" lastClr="000000"/>
                          </a:solidFill>
                          <a:latin typeface="+mn-lt"/>
                          <a:cs typeface="ATT Aleck Cd Medium" panose="020B0606020203020204" pitchFamily="34" charset="0"/>
                        </a:rPr>
                        <a:t>Primary or Extended Users</a:t>
                      </a:r>
                    </a:p>
                    <a:p>
                      <a:pPr marL="0" indent="0" algn="ctr">
                        <a:spcBef>
                          <a:spcPts val="0"/>
                        </a:spcBef>
                        <a:buNone/>
                        <a:defRPr/>
                      </a:pPr>
                      <a:r>
                        <a:rPr lang="en-US" sz="1400" dirty="0">
                          <a:solidFill>
                            <a:sysClr val="windowText" lastClr="000000"/>
                          </a:solidFill>
                          <a:latin typeface="+mn-lt"/>
                          <a:cs typeface="ATT Aleck Cd Medium" panose="020B0606020203020204" pitchFamily="34" charset="0"/>
                        </a:rPr>
                        <a:t>Users that pay</a:t>
                      </a:r>
                      <a:r>
                        <a:rPr lang="en-US" sz="1400" baseline="0" dirty="0">
                          <a:solidFill>
                            <a:sysClr val="windowText" lastClr="000000"/>
                          </a:solidFill>
                          <a:latin typeface="+mn-lt"/>
                          <a:cs typeface="ATT Aleck Cd Medium" panose="020B0606020203020204" pitchFamily="34" charset="0"/>
                        </a:rPr>
                        <a:t> personally</a:t>
                      </a:r>
                    </a:p>
                    <a:p>
                      <a:pPr marL="0" indent="0" algn="ctr">
                        <a:spcBef>
                          <a:spcPts val="0"/>
                        </a:spcBef>
                        <a:buNone/>
                        <a:defRPr/>
                      </a:pPr>
                      <a:r>
                        <a:rPr lang="en-US" sz="1400" baseline="0" dirty="0">
                          <a:solidFill>
                            <a:sysClr val="windowText" lastClr="000000"/>
                          </a:solidFill>
                          <a:latin typeface="+mn-lt"/>
                          <a:cs typeface="ATT Aleck Cd Medium" panose="020B0606020203020204" pitchFamily="34" charset="0"/>
                        </a:rPr>
                        <a:t>For service</a:t>
                      </a:r>
                    </a:p>
                    <a:p>
                      <a:pPr algn="ctr"/>
                      <a:endParaRPr lang="en-US" sz="1400" dirty="0">
                        <a:solidFill>
                          <a:sysClr val="windowText" lastClr="000000"/>
                        </a:solidFill>
                        <a:latin typeface="+mn-lt"/>
                        <a:cs typeface="ATT Aleck Cd Medium" panose="020B0606020203020204" pitchFamily="34" charset="0"/>
                      </a:endParaRPr>
                    </a:p>
                  </a:txBody>
                  <a:tcPr marL="68580" marR="68580" marT="34290" marB="34290">
                    <a:solidFill>
                      <a:schemeClr val="bg1"/>
                    </a:solidFill>
                  </a:tcPr>
                </a:tc>
                <a:extLst>
                  <a:ext uri="{0D108BD9-81ED-4DB2-BD59-A6C34878D82A}">
                    <a16:rowId xmlns="" xmlns:a16="http://schemas.microsoft.com/office/drawing/2014/main" val="10001"/>
                  </a:ext>
                </a:extLst>
              </a:tr>
              <a:tr h="7202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solidFill>
                          <a:schemeClr val="tx1"/>
                        </a:solidFill>
                        <a:latin typeface="ATT Aleck Cd Black" panose="020B0806020203020204" pitchFamily="34" charset="0"/>
                        <a:cs typeface="ATT Aleck Cd Black" panose="020B0806020203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TT Aleck Cd Black" panose="020B0806020203020204" pitchFamily="34" charset="0"/>
                        </a:rPr>
                        <a:t>At State Opt-in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TT Aleck Cd Black" panose="020B0806020203020204" pitchFamily="34" charset="0"/>
                        </a:rPr>
                        <a:t>Agency</a:t>
                      </a:r>
                      <a:r>
                        <a:rPr lang="en-US" sz="1400" b="1" baseline="0" dirty="0">
                          <a:solidFill>
                            <a:schemeClr val="tx1"/>
                          </a:solidFill>
                          <a:latin typeface="+mn-lt"/>
                          <a:cs typeface="ATT Aleck Cd Black" panose="020B0806020203020204" pitchFamily="34" charset="0"/>
                        </a:rPr>
                        <a:t> Paid Services</a:t>
                      </a:r>
                      <a:endParaRPr lang="en-US" sz="1400" b="1" dirty="0">
                        <a:solidFill>
                          <a:schemeClr val="tx1"/>
                        </a:solidFill>
                        <a:latin typeface="+mn-lt"/>
                        <a:cs typeface="ATT Aleck Cd Black" panose="020B0806020203020204" pitchFamily="34" charset="0"/>
                      </a:endParaRPr>
                    </a:p>
                  </a:txBody>
                  <a:tcPr marL="68580" marR="68580" marT="34290" marB="34290" anchor="ctr">
                    <a:solidFill>
                      <a:schemeClr val="bg1"/>
                    </a:solidFill>
                  </a:tcPr>
                </a:tc>
                <a:tc>
                  <a:txBody>
                    <a:bodyPr/>
                    <a:lstStyle/>
                    <a:p>
                      <a:pPr algn="ctr"/>
                      <a:endParaRPr lang="en-US" sz="1400" dirty="0">
                        <a:solidFill>
                          <a:schemeClr val="tx1"/>
                        </a:solidFill>
                        <a:latin typeface="ATT Aleck Cd Black" panose="020B0806020203020204" pitchFamily="34" charset="0"/>
                        <a:cs typeface="ATT Aleck Cd Black" panose="020B0806020203020204" pitchFamily="34" charset="0"/>
                      </a:endParaRPr>
                    </a:p>
                    <a:p>
                      <a:pPr algn="ctr"/>
                      <a:r>
                        <a:rPr lang="en-US" sz="1400" b="1" dirty="0">
                          <a:solidFill>
                            <a:schemeClr val="tx1"/>
                          </a:solidFill>
                          <a:latin typeface="+mn-lt"/>
                          <a:cs typeface="ATT Aleck Cd Black" panose="020B0806020203020204" pitchFamily="34" charset="0"/>
                        </a:rPr>
                        <a:t>December 2017 Target</a:t>
                      </a:r>
                    </a:p>
                  </a:txBody>
                  <a:tcPr marL="68580" marR="68580" marT="34290" marB="34290" anchor="ctr">
                    <a:solidFill>
                      <a:schemeClr val="bg1"/>
                    </a:solidFill>
                  </a:tcPr>
                </a:tc>
                <a:tc>
                  <a:txBody>
                    <a:bodyPr/>
                    <a:lstStyle/>
                    <a:p>
                      <a:pPr algn="ctr"/>
                      <a:endParaRPr lang="en-US" sz="1400" dirty="0">
                        <a:solidFill>
                          <a:schemeClr val="tx1"/>
                        </a:solidFill>
                        <a:latin typeface="ATT Aleck Cd Black" panose="020B0806020203020204" pitchFamily="34" charset="0"/>
                        <a:cs typeface="ATT Aleck Cd Black" panose="020B0806020203020204" pitchFamily="34" charset="0"/>
                      </a:endParaRPr>
                    </a:p>
                    <a:p>
                      <a:pPr algn="ctr"/>
                      <a:r>
                        <a:rPr lang="en-US" sz="1400" b="1" dirty="0">
                          <a:solidFill>
                            <a:schemeClr val="tx1"/>
                          </a:solidFill>
                          <a:latin typeface="+mn-lt"/>
                          <a:cs typeface="ATT Aleck Cd Black" panose="020B0806020203020204" pitchFamily="34" charset="0"/>
                        </a:rPr>
                        <a:t>December</a:t>
                      </a:r>
                      <a:r>
                        <a:rPr lang="en-US" sz="1400" b="1" baseline="0" dirty="0">
                          <a:solidFill>
                            <a:schemeClr val="tx1"/>
                          </a:solidFill>
                          <a:latin typeface="+mn-lt"/>
                          <a:cs typeface="ATT Aleck Cd Black" panose="020B0806020203020204" pitchFamily="34" charset="0"/>
                        </a:rPr>
                        <a:t> 2017 Target</a:t>
                      </a:r>
                    </a:p>
                    <a:p>
                      <a:pPr algn="ctr"/>
                      <a:r>
                        <a:rPr lang="en-US" sz="1400" b="1" baseline="0" dirty="0">
                          <a:solidFill>
                            <a:schemeClr val="tx1"/>
                          </a:solidFill>
                          <a:latin typeface="+mn-lt"/>
                          <a:cs typeface="ATT Aleck Cd Black" panose="020B0806020203020204" pitchFamily="34" charset="0"/>
                        </a:rPr>
                        <a:t>Individual Paid Services</a:t>
                      </a:r>
                      <a:endParaRPr lang="en-US" sz="1400" b="1" dirty="0">
                        <a:solidFill>
                          <a:schemeClr val="tx1"/>
                        </a:solidFill>
                        <a:latin typeface="+mn-lt"/>
                        <a:cs typeface="ATT Aleck Cd Black" panose="020B0806020203020204" pitchFamily="34" charset="0"/>
                      </a:endParaRPr>
                    </a:p>
                  </a:txBody>
                  <a:tcPr marL="68580" marR="68580" marT="34290" marB="34290" anchor="ctr">
                    <a:solidFill>
                      <a:schemeClr val="bg1"/>
                    </a:solidFill>
                  </a:tcPr>
                </a:tc>
                <a:extLst>
                  <a:ext uri="{0D108BD9-81ED-4DB2-BD59-A6C34878D82A}">
                    <a16:rowId xmlns="" xmlns:a16="http://schemas.microsoft.com/office/drawing/2014/main" val="10002"/>
                  </a:ext>
                </a:extLst>
              </a:tr>
            </a:tbl>
          </a:graphicData>
        </a:graphic>
      </p:graphicFrame>
      <p:pic>
        <p:nvPicPr>
          <p:cNvPr id="8" name="Picture 7"/>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14006" y="1705388"/>
            <a:ext cx="2955798" cy="1330778"/>
          </a:xfrm>
          <a:prstGeom prst="rect">
            <a:avLst/>
          </a:prstGeom>
        </p:spPr>
      </p:pic>
      <p:pic>
        <p:nvPicPr>
          <p:cNvPr id="9" name="Picture 8"/>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6097953" y="1705390"/>
            <a:ext cx="2955798" cy="1330778"/>
          </a:xfrm>
          <a:prstGeom prst="rect">
            <a:avLst/>
          </a:prstGeom>
        </p:spPr>
      </p:pic>
      <p:pic>
        <p:nvPicPr>
          <p:cNvPr id="10" name="Picture 9"/>
          <p:cNvPicPr>
            <a:picLocks noChangeAspect="1"/>
          </p:cNvPicPr>
          <p:nvPr/>
        </p:nvPicPr>
        <p:blipFill rotWithShape="1">
          <a:blip r:embed="rId7" cstate="email">
            <a:extLst>
              <a:ext uri="{BEBA8EAE-BF5A-486C-A8C5-ECC9F3942E4B}">
                <a14:imgProps xmlns:a14="http://schemas.microsoft.com/office/drawing/2010/main">
                  <a14:imgLayer r:embed="rId8">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3090446" y="1705386"/>
            <a:ext cx="2989397" cy="1326074"/>
          </a:xfrm>
          <a:prstGeom prst="rect">
            <a:avLst/>
          </a:prstGeom>
        </p:spPr>
      </p:pic>
      <p:grpSp>
        <p:nvGrpSpPr>
          <p:cNvPr id="36" name="Group 35"/>
          <p:cNvGrpSpPr>
            <a:grpSpLocks/>
          </p:cNvGrpSpPr>
          <p:nvPr/>
        </p:nvGrpSpPr>
        <p:grpSpPr>
          <a:xfrm>
            <a:off x="1351877" y="4404842"/>
            <a:ext cx="480060" cy="480060"/>
            <a:chOff x="1645348" y="4935196"/>
            <a:chExt cx="688364" cy="688362"/>
          </a:xfrm>
        </p:grpSpPr>
        <p:sp>
          <p:nvSpPr>
            <p:cNvPr id="11" name="Oval 10"/>
            <p:cNvSpPr/>
            <p:nvPr/>
          </p:nvSpPr>
          <p:spPr>
            <a:xfrm>
              <a:off x="1645348" y="4935196"/>
              <a:ext cx="688364" cy="688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1" tIns="25711" rIns="51421" bIns="25711" numCol="1" spcCol="0" rtlCol="0" fromWordArt="0" anchor="ctr" anchorCtr="0" forceAA="0" compatLnSpc="1">
              <a:prstTxWarp prst="textNoShape">
                <a:avLst/>
              </a:prstTxWarp>
              <a:noAutofit/>
            </a:bodyPr>
            <a:lstStyle/>
            <a:p>
              <a:pPr algn="ctr" defTabSz="342895">
                <a:defRPr/>
              </a:pPr>
              <a:endParaRPr lang="en-US" sz="1349" dirty="0">
                <a:solidFill>
                  <a:srgbClr val="FFFFFF"/>
                </a:solidFill>
                <a:latin typeface="Arial" panose="020B0604020202020204" pitchFamily="34" charset="0"/>
                <a:cs typeface="Arial" panose="020B0604020202020204" pitchFamily="34" charset="0"/>
              </a:endParaRPr>
            </a:p>
          </p:txBody>
        </p:sp>
        <p:grpSp>
          <p:nvGrpSpPr>
            <p:cNvPr id="12" name="Group 11"/>
            <p:cNvGrpSpPr/>
            <p:nvPr/>
          </p:nvGrpSpPr>
          <p:grpSpPr>
            <a:xfrm>
              <a:off x="1755469" y="5090470"/>
              <a:ext cx="468122" cy="377814"/>
              <a:chOff x="2215420" y="3591945"/>
              <a:chExt cx="468244" cy="377912"/>
            </a:xfrm>
          </p:grpSpPr>
          <p:sp>
            <p:nvSpPr>
              <p:cNvPr id="13" name="Freeform 40"/>
              <p:cNvSpPr>
                <a:spLocks noChangeArrowheads="1"/>
              </p:cNvSpPr>
              <p:nvPr/>
            </p:nvSpPr>
            <p:spPr bwMode="auto">
              <a:xfrm>
                <a:off x="2309437" y="3717301"/>
                <a:ext cx="103235" cy="103234"/>
              </a:xfrm>
              <a:custGeom>
                <a:avLst/>
                <a:gdLst>
                  <a:gd name="T0" fmla="*/ 153 w 246"/>
                  <a:gd name="T1" fmla="*/ 0 h 247"/>
                  <a:gd name="T2" fmla="*/ 94 w 246"/>
                  <a:gd name="T3" fmla="*/ 0 h 247"/>
                  <a:gd name="T4" fmla="*/ 94 w 246"/>
                  <a:gd name="T5" fmla="*/ 93 h 247"/>
                  <a:gd name="T6" fmla="*/ 0 w 246"/>
                  <a:gd name="T7" fmla="*/ 93 h 247"/>
                  <a:gd name="T8" fmla="*/ 0 w 246"/>
                  <a:gd name="T9" fmla="*/ 151 h 247"/>
                  <a:gd name="T10" fmla="*/ 94 w 246"/>
                  <a:gd name="T11" fmla="*/ 151 h 247"/>
                  <a:gd name="T12" fmla="*/ 94 w 246"/>
                  <a:gd name="T13" fmla="*/ 246 h 247"/>
                  <a:gd name="T14" fmla="*/ 153 w 246"/>
                  <a:gd name="T15" fmla="*/ 246 h 247"/>
                  <a:gd name="T16" fmla="*/ 153 w 246"/>
                  <a:gd name="T17" fmla="*/ 151 h 247"/>
                  <a:gd name="T18" fmla="*/ 245 w 246"/>
                  <a:gd name="T19" fmla="*/ 151 h 247"/>
                  <a:gd name="T20" fmla="*/ 245 w 246"/>
                  <a:gd name="T21" fmla="*/ 93 h 247"/>
                  <a:gd name="T22" fmla="*/ 153 w 246"/>
                  <a:gd name="T23" fmla="*/ 93 h 247"/>
                  <a:gd name="T24" fmla="*/ 153 w 246"/>
                  <a:gd name="T2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247">
                    <a:moveTo>
                      <a:pt x="153" y="0"/>
                    </a:moveTo>
                    <a:lnTo>
                      <a:pt x="94" y="0"/>
                    </a:lnTo>
                    <a:lnTo>
                      <a:pt x="94" y="93"/>
                    </a:lnTo>
                    <a:lnTo>
                      <a:pt x="0" y="93"/>
                    </a:lnTo>
                    <a:lnTo>
                      <a:pt x="0" y="151"/>
                    </a:lnTo>
                    <a:lnTo>
                      <a:pt x="94" y="151"/>
                    </a:lnTo>
                    <a:lnTo>
                      <a:pt x="94" y="246"/>
                    </a:lnTo>
                    <a:lnTo>
                      <a:pt x="153" y="246"/>
                    </a:lnTo>
                    <a:lnTo>
                      <a:pt x="153" y="151"/>
                    </a:lnTo>
                    <a:lnTo>
                      <a:pt x="245" y="151"/>
                    </a:lnTo>
                    <a:lnTo>
                      <a:pt x="245" y="93"/>
                    </a:lnTo>
                    <a:lnTo>
                      <a:pt x="153" y="93"/>
                    </a:lnTo>
                    <a:lnTo>
                      <a:pt x="153" y="0"/>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685583">
                  <a:defRPr/>
                </a:pPr>
                <a:endParaRPr lang="en-US" sz="1349" kern="0" dirty="0">
                  <a:solidFill>
                    <a:srgbClr val="373737"/>
                  </a:solidFill>
                  <a:latin typeface="Arial"/>
                </a:endParaRPr>
              </a:p>
            </p:txBody>
          </p:sp>
          <p:sp>
            <p:nvSpPr>
              <p:cNvPr id="14" name="Freeform 41"/>
              <p:cNvSpPr>
                <a:spLocks noChangeArrowheads="1"/>
              </p:cNvSpPr>
              <p:nvPr/>
            </p:nvSpPr>
            <p:spPr bwMode="auto">
              <a:xfrm>
                <a:off x="2215420" y="3654623"/>
                <a:ext cx="468244" cy="315234"/>
              </a:xfrm>
              <a:custGeom>
                <a:avLst/>
                <a:gdLst>
                  <a:gd name="T0" fmla="*/ 1118 w 1122"/>
                  <a:gd name="T1" fmla="*/ 403 h 753"/>
                  <a:gd name="T2" fmla="*/ 680 w 1122"/>
                  <a:gd name="T3" fmla="*/ 15 h 753"/>
                  <a:gd name="T4" fmla="*/ 0 w 1122"/>
                  <a:gd name="T5" fmla="*/ 110 h 753"/>
                  <a:gd name="T6" fmla="*/ 95 w 1122"/>
                  <a:gd name="T7" fmla="*/ 652 h 753"/>
                  <a:gd name="T8" fmla="*/ 252 w 1122"/>
                  <a:gd name="T9" fmla="*/ 752 h 753"/>
                  <a:gd name="T10" fmla="*/ 731 w 1122"/>
                  <a:gd name="T11" fmla="*/ 652 h 753"/>
                  <a:gd name="T12" fmla="*/ 984 w 1122"/>
                  <a:gd name="T13" fmla="*/ 652 h 753"/>
                  <a:gd name="T14" fmla="*/ 1121 w 1122"/>
                  <a:gd name="T15" fmla="*/ 556 h 753"/>
                  <a:gd name="T16" fmla="*/ 1121 w 1122"/>
                  <a:gd name="T17" fmla="*/ 421 h 753"/>
                  <a:gd name="T18" fmla="*/ 189 w 1122"/>
                  <a:gd name="T19" fmla="*/ 652 h 753"/>
                  <a:gd name="T20" fmla="*/ 189 w 1122"/>
                  <a:gd name="T21" fmla="*/ 594 h 753"/>
                  <a:gd name="T22" fmla="*/ 318 w 1122"/>
                  <a:gd name="T23" fmla="*/ 594 h 753"/>
                  <a:gd name="T24" fmla="*/ 318 w 1122"/>
                  <a:gd name="T25" fmla="*/ 652 h 753"/>
                  <a:gd name="T26" fmla="*/ 857 w 1122"/>
                  <a:gd name="T27" fmla="*/ 694 h 753"/>
                  <a:gd name="T28" fmla="*/ 786 w 1122"/>
                  <a:gd name="T29" fmla="*/ 623 h 753"/>
                  <a:gd name="T30" fmla="*/ 857 w 1122"/>
                  <a:gd name="T31" fmla="*/ 553 h 753"/>
                  <a:gd name="T32" fmla="*/ 929 w 1122"/>
                  <a:gd name="T33" fmla="*/ 623 h 753"/>
                  <a:gd name="T34" fmla="*/ 857 w 1122"/>
                  <a:gd name="T35" fmla="*/ 694 h 753"/>
                  <a:gd name="T36" fmla="*/ 1027 w 1122"/>
                  <a:gd name="T37" fmla="*/ 594 h 753"/>
                  <a:gd name="T38" fmla="*/ 857 w 1122"/>
                  <a:gd name="T39" fmla="*/ 494 h 753"/>
                  <a:gd name="T40" fmla="*/ 378 w 1122"/>
                  <a:gd name="T41" fmla="*/ 594 h 753"/>
                  <a:gd name="T42" fmla="*/ 127 w 1122"/>
                  <a:gd name="T43" fmla="*/ 594 h 753"/>
                  <a:gd name="T44" fmla="*/ 58 w 1122"/>
                  <a:gd name="T45" fmla="*/ 556 h 753"/>
                  <a:gd name="T46" fmla="*/ 95 w 1122"/>
                  <a:gd name="T47" fmla="*/ 74 h 753"/>
                  <a:gd name="T48" fmla="*/ 682 w 1122"/>
                  <a:gd name="T49" fmla="*/ 72 h 753"/>
                  <a:gd name="T50" fmla="*/ 999 w 1122"/>
                  <a:gd name="T51" fmla="*/ 314 h 753"/>
                  <a:gd name="T52" fmla="*/ 728 w 1122"/>
                  <a:gd name="T53" fmla="*/ 261 h 753"/>
                  <a:gd name="T54" fmla="*/ 699 w 1122"/>
                  <a:gd name="T55" fmla="*/ 129 h 753"/>
                  <a:gd name="T56" fmla="*/ 670 w 1122"/>
                  <a:gd name="T57" fmla="*/ 261 h 753"/>
                  <a:gd name="T58" fmla="*/ 1035 w 1122"/>
                  <a:gd name="T59" fmla="*/ 372 h 753"/>
                  <a:gd name="T60" fmla="*/ 1063 w 1122"/>
                  <a:gd name="T61" fmla="*/ 426 h 753"/>
                  <a:gd name="T62" fmla="*/ 1063 w 1122"/>
                  <a:gd name="T63" fmla="*/ 55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22" h="753">
                    <a:moveTo>
                      <a:pt x="1121" y="421"/>
                    </a:moveTo>
                    <a:cubicBezTo>
                      <a:pt x="1121" y="415"/>
                      <a:pt x="1121" y="409"/>
                      <a:pt x="1118" y="403"/>
                    </a:cubicBezTo>
                    <a:cubicBezTo>
                      <a:pt x="910" y="0"/>
                      <a:pt x="694" y="14"/>
                      <a:pt x="682" y="15"/>
                    </a:cubicBezTo>
                    <a:lnTo>
                      <a:pt x="680" y="15"/>
                    </a:lnTo>
                    <a:lnTo>
                      <a:pt x="95" y="15"/>
                    </a:lnTo>
                    <a:cubicBezTo>
                      <a:pt x="43" y="15"/>
                      <a:pt x="0" y="58"/>
                      <a:pt x="0" y="110"/>
                    </a:cubicBezTo>
                    <a:lnTo>
                      <a:pt x="0" y="556"/>
                    </a:lnTo>
                    <a:cubicBezTo>
                      <a:pt x="0" y="609"/>
                      <a:pt x="43" y="652"/>
                      <a:pt x="95" y="652"/>
                    </a:cubicBezTo>
                    <a:lnTo>
                      <a:pt x="127" y="652"/>
                    </a:lnTo>
                    <a:cubicBezTo>
                      <a:pt x="141" y="709"/>
                      <a:pt x="192" y="752"/>
                      <a:pt x="252" y="752"/>
                    </a:cubicBezTo>
                    <a:cubicBezTo>
                      <a:pt x="313" y="752"/>
                      <a:pt x="366" y="709"/>
                      <a:pt x="380" y="652"/>
                    </a:cubicBezTo>
                    <a:lnTo>
                      <a:pt x="731" y="652"/>
                    </a:lnTo>
                    <a:cubicBezTo>
                      <a:pt x="745" y="709"/>
                      <a:pt x="796" y="752"/>
                      <a:pt x="857" y="752"/>
                    </a:cubicBezTo>
                    <a:cubicBezTo>
                      <a:pt x="918" y="752"/>
                      <a:pt x="970" y="709"/>
                      <a:pt x="984" y="652"/>
                    </a:cubicBezTo>
                    <a:lnTo>
                      <a:pt x="1027" y="652"/>
                    </a:lnTo>
                    <a:cubicBezTo>
                      <a:pt x="1078" y="652"/>
                      <a:pt x="1121" y="609"/>
                      <a:pt x="1121" y="556"/>
                    </a:cubicBezTo>
                    <a:lnTo>
                      <a:pt x="1121" y="426"/>
                    </a:lnTo>
                    <a:cubicBezTo>
                      <a:pt x="1121" y="424"/>
                      <a:pt x="1121" y="422"/>
                      <a:pt x="1121" y="421"/>
                    </a:cubicBezTo>
                    <a:close/>
                    <a:moveTo>
                      <a:pt x="252" y="694"/>
                    </a:moveTo>
                    <a:cubicBezTo>
                      <a:pt x="225" y="694"/>
                      <a:pt x="199" y="676"/>
                      <a:pt x="189" y="652"/>
                    </a:cubicBezTo>
                    <a:cubicBezTo>
                      <a:pt x="184" y="642"/>
                      <a:pt x="182" y="633"/>
                      <a:pt x="182" y="623"/>
                    </a:cubicBezTo>
                    <a:cubicBezTo>
                      <a:pt x="182" y="613"/>
                      <a:pt x="186" y="603"/>
                      <a:pt x="189" y="594"/>
                    </a:cubicBezTo>
                    <a:cubicBezTo>
                      <a:pt x="201" y="570"/>
                      <a:pt x="224" y="553"/>
                      <a:pt x="252" y="553"/>
                    </a:cubicBezTo>
                    <a:cubicBezTo>
                      <a:pt x="281" y="553"/>
                      <a:pt x="306" y="570"/>
                      <a:pt x="318" y="594"/>
                    </a:cubicBezTo>
                    <a:cubicBezTo>
                      <a:pt x="321" y="603"/>
                      <a:pt x="325" y="613"/>
                      <a:pt x="325" y="623"/>
                    </a:cubicBezTo>
                    <a:cubicBezTo>
                      <a:pt x="325" y="633"/>
                      <a:pt x="321" y="642"/>
                      <a:pt x="318" y="652"/>
                    </a:cubicBezTo>
                    <a:cubicBezTo>
                      <a:pt x="307" y="676"/>
                      <a:pt x="282" y="694"/>
                      <a:pt x="252" y="694"/>
                    </a:cubicBezTo>
                    <a:close/>
                    <a:moveTo>
                      <a:pt x="857" y="694"/>
                    </a:moveTo>
                    <a:cubicBezTo>
                      <a:pt x="829" y="694"/>
                      <a:pt x="804" y="676"/>
                      <a:pt x="793" y="652"/>
                    </a:cubicBezTo>
                    <a:cubicBezTo>
                      <a:pt x="790" y="642"/>
                      <a:pt x="786" y="633"/>
                      <a:pt x="786" y="623"/>
                    </a:cubicBezTo>
                    <a:cubicBezTo>
                      <a:pt x="786" y="613"/>
                      <a:pt x="790" y="603"/>
                      <a:pt x="793" y="594"/>
                    </a:cubicBezTo>
                    <a:cubicBezTo>
                      <a:pt x="805" y="570"/>
                      <a:pt x="828" y="553"/>
                      <a:pt x="857" y="553"/>
                    </a:cubicBezTo>
                    <a:cubicBezTo>
                      <a:pt x="885" y="553"/>
                      <a:pt x="910" y="570"/>
                      <a:pt x="922" y="594"/>
                    </a:cubicBezTo>
                    <a:cubicBezTo>
                      <a:pt x="925" y="603"/>
                      <a:pt x="929" y="613"/>
                      <a:pt x="929" y="623"/>
                    </a:cubicBezTo>
                    <a:cubicBezTo>
                      <a:pt x="929" y="633"/>
                      <a:pt x="925" y="642"/>
                      <a:pt x="922" y="652"/>
                    </a:cubicBezTo>
                    <a:cubicBezTo>
                      <a:pt x="912" y="676"/>
                      <a:pt x="886" y="694"/>
                      <a:pt x="857" y="694"/>
                    </a:cubicBezTo>
                    <a:close/>
                    <a:moveTo>
                      <a:pt x="1063" y="556"/>
                    </a:moveTo>
                    <a:cubicBezTo>
                      <a:pt x="1063" y="577"/>
                      <a:pt x="1047" y="594"/>
                      <a:pt x="1027" y="594"/>
                    </a:cubicBezTo>
                    <a:lnTo>
                      <a:pt x="982" y="594"/>
                    </a:lnTo>
                    <a:cubicBezTo>
                      <a:pt x="970" y="537"/>
                      <a:pt x="918" y="494"/>
                      <a:pt x="857" y="494"/>
                    </a:cubicBezTo>
                    <a:cubicBezTo>
                      <a:pt x="796" y="494"/>
                      <a:pt x="745" y="537"/>
                      <a:pt x="731" y="594"/>
                    </a:cubicBezTo>
                    <a:lnTo>
                      <a:pt x="378" y="594"/>
                    </a:lnTo>
                    <a:cubicBezTo>
                      <a:pt x="366" y="537"/>
                      <a:pt x="313" y="494"/>
                      <a:pt x="252" y="494"/>
                    </a:cubicBezTo>
                    <a:cubicBezTo>
                      <a:pt x="192" y="494"/>
                      <a:pt x="141" y="537"/>
                      <a:pt x="127" y="594"/>
                    </a:cubicBezTo>
                    <a:lnTo>
                      <a:pt x="95" y="594"/>
                    </a:lnTo>
                    <a:cubicBezTo>
                      <a:pt x="74" y="594"/>
                      <a:pt x="58" y="577"/>
                      <a:pt x="58" y="556"/>
                    </a:cubicBezTo>
                    <a:lnTo>
                      <a:pt x="58" y="110"/>
                    </a:lnTo>
                    <a:cubicBezTo>
                      <a:pt x="58" y="89"/>
                      <a:pt x="74" y="74"/>
                      <a:pt x="95" y="74"/>
                    </a:cubicBezTo>
                    <a:lnTo>
                      <a:pt x="680" y="74"/>
                    </a:lnTo>
                    <a:cubicBezTo>
                      <a:pt x="680" y="74"/>
                      <a:pt x="680" y="74"/>
                      <a:pt x="682" y="72"/>
                    </a:cubicBezTo>
                    <a:cubicBezTo>
                      <a:pt x="683" y="74"/>
                      <a:pt x="685" y="74"/>
                      <a:pt x="687" y="74"/>
                    </a:cubicBezTo>
                    <a:cubicBezTo>
                      <a:pt x="689" y="72"/>
                      <a:pt x="835" y="63"/>
                      <a:pt x="999" y="314"/>
                    </a:cubicBezTo>
                    <a:lnTo>
                      <a:pt x="778" y="314"/>
                    </a:lnTo>
                    <a:cubicBezTo>
                      <a:pt x="731" y="314"/>
                      <a:pt x="728" y="273"/>
                      <a:pt x="728" y="261"/>
                    </a:cubicBezTo>
                    <a:lnTo>
                      <a:pt x="728" y="158"/>
                    </a:lnTo>
                    <a:cubicBezTo>
                      <a:pt x="728" y="141"/>
                      <a:pt x="715" y="129"/>
                      <a:pt x="699" y="129"/>
                    </a:cubicBezTo>
                    <a:cubicBezTo>
                      <a:pt x="683" y="129"/>
                      <a:pt x="670" y="141"/>
                      <a:pt x="670" y="158"/>
                    </a:cubicBezTo>
                    <a:lnTo>
                      <a:pt x="670" y="261"/>
                    </a:lnTo>
                    <a:cubicBezTo>
                      <a:pt x="670" y="306"/>
                      <a:pt x="699" y="372"/>
                      <a:pt x="778" y="372"/>
                    </a:cubicBezTo>
                    <a:lnTo>
                      <a:pt x="1035" y="372"/>
                    </a:lnTo>
                    <a:lnTo>
                      <a:pt x="1035" y="372"/>
                    </a:lnTo>
                    <a:cubicBezTo>
                      <a:pt x="1044" y="390"/>
                      <a:pt x="1054" y="407"/>
                      <a:pt x="1063" y="426"/>
                    </a:cubicBezTo>
                    <a:lnTo>
                      <a:pt x="1063" y="426"/>
                    </a:lnTo>
                    <a:lnTo>
                      <a:pt x="1063" y="556"/>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685583">
                  <a:defRPr/>
                </a:pPr>
                <a:endParaRPr lang="en-US" sz="1349" kern="0" dirty="0">
                  <a:solidFill>
                    <a:srgbClr val="373737"/>
                  </a:solidFill>
                  <a:latin typeface="Arial"/>
                </a:endParaRPr>
              </a:p>
            </p:txBody>
          </p:sp>
          <p:sp>
            <p:nvSpPr>
              <p:cNvPr id="15" name="Freeform 42"/>
              <p:cNvSpPr>
                <a:spLocks noChangeArrowheads="1"/>
              </p:cNvSpPr>
              <p:nvPr/>
            </p:nvSpPr>
            <p:spPr bwMode="auto">
              <a:xfrm>
                <a:off x="2432951" y="3591945"/>
                <a:ext cx="73739" cy="49774"/>
              </a:xfrm>
              <a:custGeom>
                <a:avLst/>
                <a:gdLst>
                  <a:gd name="T0" fmla="*/ 58 w 178"/>
                  <a:gd name="T1" fmla="*/ 79 h 120"/>
                  <a:gd name="T2" fmla="*/ 79 w 178"/>
                  <a:gd name="T3" fmla="*/ 57 h 120"/>
                  <a:gd name="T4" fmla="*/ 98 w 178"/>
                  <a:gd name="T5" fmla="*/ 57 h 120"/>
                  <a:gd name="T6" fmla="*/ 119 w 178"/>
                  <a:gd name="T7" fmla="*/ 79 h 120"/>
                  <a:gd name="T8" fmla="*/ 119 w 178"/>
                  <a:gd name="T9" fmla="*/ 119 h 120"/>
                  <a:gd name="T10" fmla="*/ 177 w 178"/>
                  <a:gd name="T11" fmla="*/ 119 h 120"/>
                  <a:gd name="T12" fmla="*/ 177 w 178"/>
                  <a:gd name="T13" fmla="*/ 79 h 120"/>
                  <a:gd name="T14" fmla="*/ 98 w 178"/>
                  <a:gd name="T15" fmla="*/ 0 h 120"/>
                  <a:gd name="T16" fmla="*/ 79 w 178"/>
                  <a:gd name="T17" fmla="*/ 0 h 120"/>
                  <a:gd name="T18" fmla="*/ 0 w 178"/>
                  <a:gd name="T19" fmla="*/ 79 h 120"/>
                  <a:gd name="T20" fmla="*/ 0 w 178"/>
                  <a:gd name="T21" fmla="*/ 119 h 120"/>
                  <a:gd name="T22" fmla="*/ 58 w 178"/>
                  <a:gd name="T23" fmla="*/ 119 h 120"/>
                  <a:gd name="T24" fmla="*/ 58 w 178"/>
                  <a:gd name="T25" fmla="*/ 7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20">
                    <a:moveTo>
                      <a:pt x="58" y="79"/>
                    </a:moveTo>
                    <a:cubicBezTo>
                      <a:pt x="58" y="67"/>
                      <a:pt x="67" y="57"/>
                      <a:pt x="79" y="57"/>
                    </a:cubicBezTo>
                    <a:lnTo>
                      <a:pt x="98" y="57"/>
                    </a:lnTo>
                    <a:cubicBezTo>
                      <a:pt x="108" y="57"/>
                      <a:pt x="119" y="67"/>
                      <a:pt x="119" y="79"/>
                    </a:cubicBezTo>
                    <a:lnTo>
                      <a:pt x="119" y="119"/>
                    </a:lnTo>
                    <a:lnTo>
                      <a:pt x="177" y="119"/>
                    </a:lnTo>
                    <a:lnTo>
                      <a:pt x="177" y="79"/>
                    </a:lnTo>
                    <a:cubicBezTo>
                      <a:pt x="177" y="34"/>
                      <a:pt x="141" y="0"/>
                      <a:pt x="98" y="0"/>
                    </a:cubicBezTo>
                    <a:lnTo>
                      <a:pt x="79" y="0"/>
                    </a:lnTo>
                    <a:cubicBezTo>
                      <a:pt x="34" y="0"/>
                      <a:pt x="0" y="34"/>
                      <a:pt x="0" y="79"/>
                    </a:cubicBezTo>
                    <a:lnTo>
                      <a:pt x="0" y="119"/>
                    </a:lnTo>
                    <a:lnTo>
                      <a:pt x="58" y="119"/>
                    </a:lnTo>
                    <a:lnTo>
                      <a:pt x="58" y="79"/>
                    </a:lnTo>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defTabSz="685583">
                  <a:defRPr/>
                </a:pPr>
                <a:endParaRPr lang="en-US" sz="1349" kern="0" dirty="0">
                  <a:solidFill>
                    <a:srgbClr val="373737"/>
                  </a:solidFill>
                  <a:latin typeface="Arial"/>
                </a:endParaRPr>
              </a:p>
            </p:txBody>
          </p:sp>
        </p:grpSp>
      </p:grpSp>
      <p:grpSp>
        <p:nvGrpSpPr>
          <p:cNvPr id="34" name="Group 33"/>
          <p:cNvGrpSpPr>
            <a:grpSpLocks noChangeAspect="1"/>
          </p:cNvGrpSpPr>
          <p:nvPr/>
        </p:nvGrpSpPr>
        <p:grpSpPr>
          <a:xfrm>
            <a:off x="4313164" y="4407201"/>
            <a:ext cx="480061" cy="480060"/>
            <a:chOff x="5767750" y="4910862"/>
            <a:chExt cx="688364" cy="688362"/>
          </a:xfrm>
        </p:grpSpPr>
        <p:sp>
          <p:nvSpPr>
            <p:cNvPr id="16" name="Oval 15"/>
            <p:cNvSpPr/>
            <p:nvPr/>
          </p:nvSpPr>
          <p:spPr>
            <a:xfrm>
              <a:off x="5767750" y="4910862"/>
              <a:ext cx="688364" cy="688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1" tIns="25711" rIns="51421" bIns="25711" numCol="1" spcCol="0" rtlCol="0" fromWordArt="0" anchor="ctr" anchorCtr="0" forceAA="0" compatLnSpc="1">
              <a:prstTxWarp prst="textNoShape">
                <a:avLst/>
              </a:prstTxWarp>
              <a:noAutofit/>
            </a:bodyPr>
            <a:lstStyle/>
            <a:p>
              <a:pPr algn="ctr" defTabSz="342895">
                <a:defRPr/>
              </a:pPr>
              <a:endParaRPr lang="en-US" sz="1349" dirty="0">
                <a:solidFill>
                  <a:srgbClr val="FFFFFF"/>
                </a:solidFill>
                <a:latin typeface="Arial" panose="020B0604020202020204" pitchFamily="34" charset="0"/>
                <a:cs typeface="Arial" panose="020B0604020202020204" pitchFamily="34" charset="0"/>
              </a:endParaRPr>
            </a:p>
          </p:txBody>
        </p:sp>
        <p:grpSp>
          <p:nvGrpSpPr>
            <p:cNvPr id="18" name="Group 17"/>
            <p:cNvGrpSpPr>
              <a:grpSpLocks noChangeAspect="1"/>
            </p:cNvGrpSpPr>
            <p:nvPr/>
          </p:nvGrpSpPr>
          <p:grpSpPr>
            <a:xfrm>
              <a:off x="5948595" y="5039570"/>
              <a:ext cx="326673" cy="386066"/>
              <a:chOff x="2605088" y="2117725"/>
              <a:chExt cx="349250" cy="412750"/>
            </a:xfrm>
            <a:solidFill>
              <a:schemeClr val="bg1"/>
            </a:solidFill>
          </p:grpSpPr>
          <p:sp>
            <p:nvSpPr>
              <p:cNvPr id="19" name="Freeform 56"/>
              <p:cNvSpPr>
                <a:spLocks/>
              </p:cNvSpPr>
              <p:nvPr/>
            </p:nvSpPr>
            <p:spPr bwMode="auto">
              <a:xfrm>
                <a:off x="2798763" y="2117725"/>
                <a:ext cx="93663" cy="85725"/>
              </a:xfrm>
              <a:custGeom>
                <a:avLst/>
                <a:gdLst>
                  <a:gd name="T0" fmla="*/ 28 w 237"/>
                  <a:gd name="T1" fmla="*/ 218 h 218"/>
                  <a:gd name="T2" fmla="*/ 38 w 237"/>
                  <a:gd name="T3" fmla="*/ 215 h 218"/>
                  <a:gd name="T4" fmla="*/ 47 w 237"/>
                  <a:gd name="T5" fmla="*/ 210 h 218"/>
                  <a:gd name="T6" fmla="*/ 52 w 237"/>
                  <a:gd name="T7" fmla="*/ 201 h 218"/>
                  <a:gd name="T8" fmla="*/ 55 w 237"/>
                  <a:gd name="T9" fmla="*/ 190 h 218"/>
                  <a:gd name="T10" fmla="*/ 182 w 237"/>
                  <a:gd name="T11" fmla="*/ 135 h 218"/>
                  <a:gd name="T12" fmla="*/ 182 w 237"/>
                  <a:gd name="T13" fmla="*/ 190 h 218"/>
                  <a:gd name="T14" fmla="*/ 184 w 237"/>
                  <a:gd name="T15" fmla="*/ 201 h 218"/>
                  <a:gd name="T16" fmla="*/ 190 w 237"/>
                  <a:gd name="T17" fmla="*/ 210 h 218"/>
                  <a:gd name="T18" fmla="*/ 199 w 237"/>
                  <a:gd name="T19" fmla="*/ 215 h 218"/>
                  <a:gd name="T20" fmla="*/ 209 w 237"/>
                  <a:gd name="T21" fmla="*/ 218 h 218"/>
                  <a:gd name="T22" fmla="*/ 215 w 237"/>
                  <a:gd name="T23" fmla="*/ 218 h 218"/>
                  <a:gd name="T24" fmla="*/ 225 w 237"/>
                  <a:gd name="T25" fmla="*/ 214 h 218"/>
                  <a:gd name="T26" fmla="*/ 233 w 237"/>
                  <a:gd name="T27" fmla="*/ 206 h 218"/>
                  <a:gd name="T28" fmla="*/ 237 w 237"/>
                  <a:gd name="T29" fmla="*/ 196 h 218"/>
                  <a:gd name="T30" fmla="*/ 237 w 237"/>
                  <a:gd name="T31" fmla="*/ 27 h 218"/>
                  <a:gd name="T32" fmla="*/ 237 w 237"/>
                  <a:gd name="T33" fmla="*/ 22 h 218"/>
                  <a:gd name="T34" fmla="*/ 233 w 237"/>
                  <a:gd name="T35" fmla="*/ 11 h 218"/>
                  <a:gd name="T36" fmla="*/ 225 w 237"/>
                  <a:gd name="T37" fmla="*/ 3 h 218"/>
                  <a:gd name="T38" fmla="*/ 215 w 237"/>
                  <a:gd name="T39" fmla="*/ 0 h 218"/>
                  <a:gd name="T40" fmla="*/ 209 w 237"/>
                  <a:gd name="T41" fmla="*/ 0 h 218"/>
                  <a:gd name="T42" fmla="*/ 199 w 237"/>
                  <a:gd name="T43" fmla="*/ 1 h 218"/>
                  <a:gd name="T44" fmla="*/ 190 w 237"/>
                  <a:gd name="T45" fmla="*/ 7 h 218"/>
                  <a:gd name="T46" fmla="*/ 184 w 237"/>
                  <a:gd name="T47" fmla="*/ 17 h 218"/>
                  <a:gd name="T48" fmla="*/ 182 w 237"/>
                  <a:gd name="T49" fmla="*/ 27 h 218"/>
                  <a:gd name="T50" fmla="*/ 55 w 237"/>
                  <a:gd name="T51" fmla="*/ 81 h 218"/>
                  <a:gd name="T52" fmla="*/ 55 w 237"/>
                  <a:gd name="T53" fmla="*/ 27 h 218"/>
                  <a:gd name="T54" fmla="*/ 52 w 237"/>
                  <a:gd name="T55" fmla="*/ 17 h 218"/>
                  <a:gd name="T56" fmla="*/ 47 w 237"/>
                  <a:gd name="T57" fmla="*/ 7 h 218"/>
                  <a:gd name="T58" fmla="*/ 38 w 237"/>
                  <a:gd name="T59" fmla="*/ 1 h 218"/>
                  <a:gd name="T60" fmla="*/ 28 w 237"/>
                  <a:gd name="T61" fmla="*/ 0 h 218"/>
                  <a:gd name="T62" fmla="*/ 22 w 237"/>
                  <a:gd name="T63" fmla="*/ 0 h 218"/>
                  <a:gd name="T64" fmla="*/ 12 w 237"/>
                  <a:gd name="T65" fmla="*/ 3 h 218"/>
                  <a:gd name="T66" fmla="*/ 4 w 237"/>
                  <a:gd name="T67" fmla="*/ 11 h 218"/>
                  <a:gd name="T68" fmla="*/ 0 w 237"/>
                  <a:gd name="T69" fmla="*/ 22 h 218"/>
                  <a:gd name="T70" fmla="*/ 0 w 237"/>
                  <a:gd name="T71" fmla="*/ 190 h 218"/>
                  <a:gd name="T72" fmla="*/ 0 w 237"/>
                  <a:gd name="T73" fmla="*/ 196 h 218"/>
                  <a:gd name="T74" fmla="*/ 4 w 237"/>
                  <a:gd name="T75" fmla="*/ 206 h 218"/>
                  <a:gd name="T76" fmla="*/ 12 w 237"/>
                  <a:gd name="T77" fmla="*/ 214 h 218"/>
                  <a:gd name="T78" fmla="*/ 22 w 237"/>
                  <a:gd name="T79" fmla="*/ 218 h 218"/>
                  <a:gd name="T80" fmla="*/ 28 w 237"/>
                  <a:gd name="T81"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7" h="218">
                    <a:moveTo>
                      <a:pt x="28" y="218"/>
                    </a:moveTo>
                    <a:lnTo>
                      <a:pt x="28" y="218"/>
                    </a:lnTo>
                    <a:lnTo>
                      <a:pt x="33" y="218"/>
                    </a:lnTo>
                    <a:lnTo>
                      <a:pt x="38" y="215"/>
                    </a:lnTo>
                    <a:lnTo>
                      <a:pt x="43" y="214"/>
                    </a:lnTo>
                    <a:lnTo>
                      <a:pt x="47" y="210"/>
                    </a:lnTo>
                    <a:lnTo>
                      <a:pt x="50" y="206"/>
                    </a:lnTo>
                    <a:lnTo>
                      <a:pt x="52" y="201"/>
                    </a:lnTo>
                    <a:lnTo>
                      <a:pt x="54" y="196"/>
                    </a:lnTo>
                    <a:lnTo>
                      <a:pt x="55" y="190"/>
                    </a:lnTo>
                    <a:lnTo>
                      <a:pt x="55" y="135"/>
                    </a:lnTo>
                    <a:lnTo>
                      <a:pt x="182" y="135"/>
                    </a:lnTo>
                    <a:lnTo>
                      <a:pt x="182" y="190"/>
                    </a:lnTo>
                    <a:lnTo>
                      <a:pt x="182" y="190"/>
                    </a:lnTo>
                    <a:lnTo>
                      <a:pt x="183" y="196"/>
                    </a:lnTo>
                    <a:lnTo>
                      <a:pt x="184" y="201"/>
                    </a:lnTo>
                    <a:lnTo>
                      <a:pt x="187" y="206"/>
                    </a:lnTo>
                    <a:lnTo>
                      <a:pt x="190" y="210"/>
                    </a:lnTo>
                    <a:lnTo>
                      <a:pt x="194" y="214"/>
                    </a:lnTo>
                    <a:lnTo>
                      <a:pt x="199" y="215"/>
                    </a:lnTo>
                    <a:lnTo>
                      <a:pt x="204" y="218"/>
                    </a:lnTo>
                    <a:lnTo>
                      <a:pt x="209" y="218"/>
                    </a:lnTo>
                    <a:lnTo>
                      <a:pt x="209" y="218"/>
                    </a:lnTo>
                    <a:lnTo>
                      <a:pt x="215" y="218"/>
                    </a:lnTo>
                    <a:lnTo>
                      <a:pt x="220" y="215"/>
                    </a:lnTo>
                    <a:lnTo>
                      <a:pt x="225" y="214"/>
                    </a:lnTo>
                    <a:lnTo>
                      <a:pt x="229" y="210"/>
                    </a:lnTo>
                    <a:lnTo>
                      <a:pt x="233" y="206"/>
                    </a:lnTo>
                    <a:lnTo>
                      <a:pt x="234" y="201"/>
                    </a:lnTo>
                    <a:lnTo>
                      <a:pt x="237" y="196"/>
                    </a:lnTo>
                    <a:lnTo>
                      <a:pt x="237" y="190"/>
                    </a:lnTo>
                    <a:lnTo>
                      <a:pt x="237" y="27"/>
                    </a:lnTo>
                    <a:lnTo>
                      <a:pt x="237" y="27"/>
                    </a:lnTo>
                    <a:lnTo>
                      <a:pt x="237" y="22"/>
                    </a:lnTo>
                    <a:lnTo>
                      <a:pt x="234" y="17"/>
                    </a:lnTo>
                    <a:lnTo>
                      <a:pt x="233" y="11"/>
                    </a:lnTo>
                    <a:lnTo>
                      <a:pt x="229" y="7"/>
                    </a:lnTo>
                    <a:lnTo>
                      <a:pt x="225" y="3"/>
                    </a:lnTo>
                    <a:lnTo>
                      <a:pt x="220" y="1"/>
                    </a:lnTo>
                    <a:lnTo>
                      <a:pt x="215" y="0"/>
                    </a:lnTo>
                    <a:lnTo>
                      <a:pt x="209" y="0"/>
                    </a:lnTo>
                    <a:lnTo>
                      <a:pt x="209" y="0"/>
                    </a:lnTo>
                    <a:lnTo>
                      <a:pt x="204" y="0"/>
                    </a:lnTo>
                    <a:lnTo>
                      <a:pt x="199" y="1"/>
                    </a:lnTo>
                    <a:lnTo>
                      <a:pt x="194" y="3"/>
                    </a:lnTo>
                    <a:lnTo>
                      <a:pt x="190" y="7"/>
                    </a:lnTo>
                    <a:lnTo>
                      <a:pt x="187" y="11"/>
                    </a:lnTo>
                    <a:lnTo>
                      <a:pt x="184" y="17"/>
                    </a:lnTo>
                    <a:lnTo>
                      <a:pt x="183" y="22"/>
                    </a:lnTo>
                    <a:lnTo>
                      <a:pt x="182" y="27"/>
                    </a:lnTo>
                    <a:lnTo>
                      <a:pt x="182" y="81"/>
                    </a:lnTo>
                    <a:lnTo>
                      <a:pt x="55" y="81"/>
                    </a:lnTo>
                    <a:lnTo>
                      <a:pt x="55" y="27"/>
                    </a:lnTo>
                    <a:lnTo>
                      <a:pt x="55" y="27"/>
                    </a:lnTo>
                    <a:lnTo>
                      <a:pt x="54" y="22"/>
                    </a:lnTo>
                    <a:lnTo>
                      <a:pt x="52" y="17"/>
                    </a:lnTo>
                    <a:lnTo>
                      <a:pt x="50" y="11"/>
                    </a:lnTo>
                    <a:lnTo>
                      <a:pt x="47" y="7"/>
                    </a:lnTo>
                    <a:lnTo>
                      <a:pt x="43" y="3"/>
                    </a:lnTo>
                    <a:lnTo>
                      <a:pt x="38" y="1"/>
                    </a:lnTo>
                    <a:lnTo>
                      <a:pt x="33" y="0"/>
                    </a:lnTo>
                    <a:lnTo>
                      <a:pt x="28" y="0"/>
                    </a:lnTo>
                    <a:lnTo>
                      <a:pt x="28" y="0"/>
                    </a:lnTo>
                    <a:lnTo>
                      <a:pt x="22" y="0"/>
                    </a:lnTo>
                    <a:lnTo>
                      <a:pt x="17" y="1"/>
                    </a:lnTo>
                    <a:lnTo>
                      <a:pt x="12" y="3"/>
                    </a:lnTo>
                    <a:lnTo>
                      <a:pt x="8" y="7"/>
                    </a:lnTo>
                    <a:lnTo>
                      <a:pt x="4" y="11"/>
                    </a:lnTo>
                    <a:lnTo>
                      <a:pt x="3" y="17"/>
                    </a:lnTo>
                    <a:lnTo>
                      <a:pt x="0" y="22"/>
                    </a:lnTo>
                    <a:lnTo>
                      <a:pt x="0" y="27"/>
                    </a:lnTo>
                    <a:lnTo>
                      <a:pt x="0" y="190"/>
                    </a:lnTo>
                    <a:lnTo>
                      <a:pt x="0" y="190"/>
                    </a:lnTo>
                    <a:lnTo>
                      <a:pt x="0" y="196"/>
                    </a:lnTo>
                    <a:lnTo>
                      <a:pt x="3" y="201"/>
                    </a:lnTo>
                    <a:lnTo>
                      <a:pt x="4" y="206"/>
                    </a:lnTo>
                    <a:lnTo>
                      <a:pt x="8" y="210"/>
                    </a:lnTo>
                    <a:lnTo>
                      <a:pt x="12" y="214"/>
                    </a:lnTo>
                    <a:lnTo>
                      <a:pt x="17" y="215"/>
                    </a:lnTo>
                    <a:lnTo>
                      <a:pt x="22" y="218"/>
                    </a:lnTo>
                    <a:lnTo>
                      <a:pt x="28" y="218"/>
                    </a:lnTo>
                    <a:lnTo>
                      <a:pt x="28" y="218"/>
                    </a:lnTo>
                    <a:close/>
                  </a:path>
                </a:pathLst>
              </a:cu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0" name="Rectangle 57"/>
              <p:cNvSpPr>
                <a:spLocks noChangeArrowheads="1"/>
              </p:cNvSpPr>
              <p:nvPr/>
            </p:nvSpPr>
            <p:spPr bwMode="auto">
              <a:xfrm>
                <a:off x="2782888" y="2266950"/>
                <a:ext cx="123825" cy="22225"/>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1" name="Rectangle 58"/>
              <p:cNvSpPr>
                <a:spLocks noChangeArrowheads="1"/>
              </p:cNvSpPr>
              <p:nvPr/>
            </p:nvSpPr>
            <p:spPr bwMode="auto">
              <a:xfrm>
                <a:off x="2782888" y="2314575"/>
                <a:ext cx="123825" cy="22225"/>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2" name="Rectangle 59"/>
              <p:cNvSpPr>
                <a:spLocks noChangeArrowheads="1"/>
              </p:cNvSpPr>
              <p:nvPr/>
            </p:nvSpPr>
            <p:spPr bwMode="auto">
              <a:xfrm>
                <a:off x="2782888" y="2363788"/>
                <a:ext cx="123825" cy="22225"/>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3" name="Rectangle 60"/>
              <p:cNvSpPr>
                <a:spLocks noChangeArrowheads="1"/>
              </p:cNvSpPr>
              <p:nvPr/>
            </p:nvSpPr>
            <p:spPr bwMode="auto">
              <a:xfrm>
                <a:off x="2782888" y="2411413"/>
                <a:ext cx="123825" cy="22225"/>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4" name="Rectangle 61"/>
              <p:cNvSpPr>
                <a:spLocks noChangeArrowheads="1"/>
              </p:cNvSpPr>
              <p:nvPr/>
            </p:nvSpPr>
            <p:spPr bwMode="auto">
              <a:xfrm>
                <a:off x="2782888" y="2460625"/>
                <a:ext cx="123825" cy="20638"/>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5" name="Rectangle 62"/>
              <p:cNvSpPr>
                <a:spLocks noChangeArrowheads="1"/>
              </p:cNvSpPr>
              <p:nvPr/>
            </p:nvSpPr>
            <p:spPr bwMode="auto">
              <a:xfrm>
                <a:off x="2782888" y="2508250"/>
                <a:ext cx="123825" cy="22225"/>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6" name="Freeform 63"/>
              <p:cNvSpPr>
                <a:spLocks/>
              </p:cNvSpPr>
              <p:nvPr/>
            </p:nvSpPr>
            <p:spPr bwMode="auto">
              <a:xfrm>
                <a:off x="2735263" y="2219325"/>
                <a:ext cx="219075" cy="309563"/>
              </a:xfrm>
              <a:custGeom>
                <a:avLst/>
                <a:gdLst>
                  <a:gd name="T0" fmla="*/ 474 w 553"/>
                  <a:gd name="T1" fmla="*/ 0 h 782"/>
                  <a:gd name="T2" fmla="*/ 78 w 553"/>
                  <a:gd name="T3" fmla="*/ 0 h 782"/>
                  <a:gd name="T4" fmla="*/ 78 w 553"/>
                  <a:gd name="T5" fmla="*/ 0 h 782"/>
                  <a:gd name="T6" fmla="*/ 71 w 553"/>
                  <a:gd name="T7" fmla="*/ 0 h 782"/>
                  <a:gd name="T8" fmla="*/ 63 w 553"/>
                  <a:gd name="T9" fmla="*/ 1 h 782"/>
                  <a:gd name="T10" fmla="*/ 47 w 553"/>
                  <a:gd name="T11" fmla="*/ 6 h 782"/>
                  <a:gd name="T12" fmla="*/ 34 w 553"/>
                  <a:gd name="T13" fmla="*/ 13 h 782"/>
                  <a:gd name="T14" fmla="*/ 22 w 553"/>
                  <a:gd name="T15" fmla="*/ 23 h 782"/>
                  <a:gd name="T16" fmla="*/ 13 w 553"/>
                  <a:gd name="T17" fmla="*/ 34 h 782"/>
                  <a:gd name="T18" fmla="*/ 5 w 553"/>
                  <a:gd name="T19" fmla="*/ 48 h 782"/>
                  <a:gd name="T20" fmla="*/ 1 w 553"/>
                  <a:gd name="T21" fmla="*/ 63 h 782"/>
                  <a:gd name="T22" fmla="*/ 0 w 553"/>
                  <a:gd name="T23" fmla="*/ 70 h 782"/>
                  <a:gd name="T24" fmla="*/ 0 w 553"/>
                  <a:gd name="T25" fmla="*/ 78 h 782"/>
                  <a:gd name="T26" fmla="*/ 0 w 553"/>
                  <a:gd name="T27" fmla="*/ 782 h 782"/>
                  <a:gd name="T28" fmla="*/ 0 w 553"/>
                  <a:gd name="T29" fmla="*/ 782 h 782"/>
                  <a:gd name="T30" fmla="*/ 52 w 553"/>
                  <a:gd name="T31" fmla="*/ 782 h 782"/>
                  <a:gd name="T32" fmla="*/ 55 w 553"/>
                  <a:gd name="T33" fmla="*/ 782 h 782"/>
                  <a:gd name="T34" fmla="*/ 55 w 553"/>
                  <a:gd name="T35" fmla="*/ 78 h 782"/>
                  <a:gd name="T36" fmla="*/ 55 w 553"/>
                  <a:gd name="T37" fmla="*/ 78 h 782"/>
                  <a:gd name="T38" fmla="*/ 55 w 553"/>
                  <a:gd name="T39" fmla="*/ 73 h 782"/>
                  <a:gd name="T40" fmla="*/ 56 w 553"/>
                  <a:gd name="T41" fmla="*/ 69 h 782"/>
                  <a:gd name="T42" fmla="*/ 59 w 553"/>
                  <a:gd name="T43" fmla="*/ 65 h 782"/>
                  <a:gd name="T44" fmla="*/ 61 w 553"/>
                  <a:gd name="T45" fmla="*/ 61 h 782"/>
                  <a:gd name="T46" fmla="*/ 65 w 553"/>
                  <a:gd name="T47" fmla="*/ 59 h 782"/>
                  <a:gd name="T48" fmla="*/ 69 w 553"/>
                  <a:gd name="T49" fmla="*/ 56 h 782"/>
                  <a:gd name="T50" fmla="*/ 73 w 553"/>
                  <a:gd name="T51" fmla="*/ 55 h 782"/>
                  <a:gd name="T52" fmla="*/ 78 w 553"/>
                  <a:gd name="T53" fmla="*/ 55 h 782"/>
                  <a:gd name="T54" fmla="*/ 474 w 553"/>
                  <a:gd name="T55" fmla="*/ 55 h 782"/>
                  <a:gd name="T56" fmla="*/ 474 w 553"/>
                  <a:gd name="T57" fmla="*/ 55 h 782"/>
                  <a:gd name="T58" fmla="*/ 480 w 553"/>
                  <a:gd name="T59" fmla="*/ 55 h 782"/>
                  <a:gd name="T60" fmla="*/ 484 w 553"/>
                  <a:gd name="T61" fmla="*/ 56 h 782"/>
                  <a:gd name="T62" fmla="*/ 488 w 553"/>
                  <a:gd name="T63" fmla="*/ 59 h 782"/>
                  <a:gd name="T64" fmla="*/ 491 w 553"/>
                  <a:gd name="T65" fmla="*/ 61 h 782"/>
                  <a:gd name="T66" fmla="*/ 494 w 553"/>
                  <a:gd name="T67" fmla="*/ 65 h 782"/>
                  <a:gd name="T68" fmla="*/ 497 w 553"/>
                  <a:gd name="T69" fmla="*/ 69 h 782"/>
                  <a:gd name="T70" fmla="*/ 498 w 553"/>
                  <a:gd name="T71" fmla="*/ 73 h 782"/>
                  <a:gd name="T72" fmla="*/ 498 w 553"/>
                  <a:gd name="T73" fmla="*/ 78 h 782"/>
                  <a:gd name="T74" fmla="*/ 498 w 553"/>
                  <a:gd name="T75" fmla="*/ 782 h 782"/>
                  <a:gd name="T76" fmla="*/ 553 w 553"/>
                  <a:gd name="T77" fmla="*/ 782 h 782"/>
                  <a:gd name="T78" fmla="*/ 553 w 553"/>
                  <a:gd name="T79" fmla="*/ 78 h 782"/>
                  <a:gd name="T80" fmla="*/ 553 w 553"/>
                  <a:gd name="T81" fmla="*/ 78 h 782"/>
                  <a:gd name="T82" fmla="*/ 553 w 553"/>
                  <a:gd name="T83" fmla="*/ 70 h 782"/>
                  <a:gd name="T84" fmla="*/ 552 w 553"/>
                  <a:gd name="T85" fmla="*/ 63 h 782"/>
                  <a:gd name="T86" fmla="*/ 548 w 553"/>
                  <a:gd name="T87" fmla="*/ 48 h 782"/>
                  <a:gd name="T88" fmla="*/ 540 w 553"/>
                  <a:gd name="T89" fmla="*/ 34 h 782"/>
                  <a:gd name="T90" fmla="*/ 531 w 553"/>
                  <a:gd name="T91" fmla="*/ 23 h 782"/>
                  <a:gd name="T92" fmla="*/ 519 w 553"/>
                  <a:gd name="T93" fmla="*/ 13 h 782"/>
                  <a:gd name="T94" fmla="*/ 506 w 553"/>
                  <a:gd name="T95" fmla="*/ 6 h 782"/>
                  <a:gd name="T96" fmla="*/ 490 w 553"/>
                  <a:gd name="T97" fmla="*/ 1 h 782"/>
                  <a:gd name="T98" fmla="*/ 482 w 553"/>
                  <a:gd name="T99" fmla="*/ 0 h 782"/>
                  <a:gd name="T100" fmla="*/ 474 w 553"/>
                  <a:gd name="T101" fmla="*/ 0 h 782"/>
                  <a:gd name="T102" fmla="*/ 474 w 553"/>
                  <a:gd name="T103"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3" h="782">
                    <a:moveTo>
                      <a:pt x="474" y="0"/>
                    </a:moveTo>
                    <a:lnTo>
                      <a:pt x="78" y="0"/>
                    </a:lnTo>
                    <a:lnTo>
                      <a:pt x="78" y="0"/>
                    </a:lnTo>
                    <a:lnTo>
                      <a:pt x="71" y="0"/>
                    </a:lnTo>
                    <a:lnTo>
                      <a:pt x="63" y="1"/>
                    </a:lnTo>
                    <a:lnTo>
                      <a:pt x="47" y="6"/>
                    </a:lnTo>
                    <a:lnTo>
                      <a:pt x="34" y="13"/>
                    </a:lnTo>
                    <a:lnTo>
                      <a:pt x="22" y="23"/>
                    </a:lnTo>
                    <a:lnTo>
                      <a:pt x="13" y="34"/>
                    </a:lnTo>
                    <a:lnTo>
                      <a:pt x="5" y="48"/>
                    </a:lnTo>
                    <a:lnTo>
                      <a:pt x="1" y="63"/>
                    </a:lnTo>
                    <a:lnTo>
                      <a:pt x="0" y="70"/>
                    </a:lnTo>
                    <a:lnTo>
                      <a:pt x="0" y="78"/>
                    </a:lnTo>
                    <a:lnTo>
                      <a:pt x="0" y="782"/>
                    </a:lnTo>
                    <a:lnTo>
                      <a:pt x="0" y="782"/>
                    </a:lnTo>
                    <a:lnTo>
                      <a:pt x="52" y="782"/>
                    </a:lnTo>
                    <a:lnTo>
                      <a:pt x="55" y="782"/>
                    </a:lnTo>
                    <a:lnTo>
                      <a:pt x="55" y="78"/>
                    </a:lnTo>
                    <a:lnTo>
                      <a:pt x="55" y="78"/>
                    </a:lnTo>
                    <a:lnTo>
                      <a:pt x="55" y="73"/>
                    </a:lnTo>
                    <a:lnTo>
                      <a:pt x="56" y="69"/>
                    </a:lnTo>
                    <a:lnTo>
                      <a:pt x="59" y="65"/>
                    </a:lnTo>
                    <a:lnTo>
                      <a:pt x="61" y="61"/>
                    </a:lnTo>
                    <a:lnTo>
                      <a:pt x="65" y="59"/>
                    </a:lnTo>
                    <a:lnTo>
                      <a:pt x="69" y="56"/>
                    </a:lnTo>
                    <a:lnTo>
                      <a:pt x="73" y="55"/>
                    </a:lnTo>
                    <a:lnTo>
                      <a:pt x="78" y="55"/>
                    </a:lnTo>
                    <a:lnTo>
                      <a:pt x="474" y="55"/>
                    </a:lnTo>
                    <a:lnTo>
                      <a:pt x="474" y="55"/>
                    </a:lnTo>
                    <a:lnTo>
                      <a:pt x="480" y="55"/>
                    </a:lnTo>
                    <a:lnTo>
                      <a:pt x="484" y="56"/>
                    </a:lnTo>
                    <a:lnTo>
                      <a:pt x="488" y="59"/>
                    </a:lnTo>
                    <a:lnTo>
                      <a:pt x="491" y="61"/>
                    </a:lnTo>
                    <a:lnTo>
                      <a:pt x="494" y="65"/>
                    </a:lnTo>
                    <a:lnTo>
                      <a:pt x="497" y="69"/>
                    </a:lnTo>
                    <a:lnTo>
                      <a:pt x="498" y="73"/>
                    </a:lnTo>
                    <a:lnTo>
                      <a:pt x="498" y="78"/>
                    </a:lnTo>
                    <a:lnTo>
                      <a:pt x="498" y="782"/>
                    </a:lnTo>
                    <a:lnTo>
                      <a:pt x="553" y="782"/>
                    </a:lnTo>
                    <a:lnTo>
                      <a:pt x="553" y="78"/>
                    </a:lnTo>
                    <a:lnTo>
                      <a:pt x="553" y="78"/>
                    </a:lnTo>
                    <a:lnTo>
                      <a:pt x="553" y="70"/>
                    </a:lnTo>
                    <a:lnTo>
                      <a:pt x="552" y="63"/>
                    </a:lnTo>
                    <a:lnTo>
                      <a:pt x="548" y="48"/>
                    </a:lnTo>
                    <a:lnTo>
                      <a:pt x="540" y="34"/>
                    </a:lnTo>
                    <a:lnTo>
                      <a:pt x="531" y="23"/>
                    </a:lnTo>
                    <a:lnTo>
                      <a:pt x="519" y="13"/>
                    </a:lnTo>
                    <a:lnTo>
                      <a:pt x="506" y="6"/>
                    </a:lnTo>
                    <a:lnTo>
                      <a:pt x="490" y="1"/>
                    </a:lnTo>
                    <a:lnTo>
                      <a:pt x="482" y="0"/>
                    </a:lnTo>
                    <a:lnTo>
                      <a:pt x="474" y="0"/>
                    </a:lnTo>
                    <a:lnTo>
                      <a:pt x="474" y="0"/>
                    </a:lnTo>
                    <a:close/>
                  </a:path>
                </a:pathLst>
              </a:cu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7" name="Freeform 64"/>
              <p:cNvSpPr>
                <a:spLocks/>
              </p:cNvSpPr>
              <p:nvPr/>
            </p:nvSpPr>
            <p:spPr bwMode="auto">
              <a:xfrm>
                <a:off x="2605088" y="2363788"/>
                <a:ext cx="109538" cy="165100"/>
              </a:xfrm>
              <a:custGeom>
                <a:avLst/>
                <a:gdLst>
                  <a:gd name="T0" fmla="*/ 0 w 276"/>
                  <a:gd name="T1" fmla="*/ 78 h 417"/>
                  <a:gd name="T2" fmla="*/ 0 w 276"/>
                  <a:gd name="T3" fmla="*/ 417 h 417"/>
                  <a:gd name="T4" fmla="*/ 55 w 276"/>
                  <a:gd name="T5" fmla="*/ 417 h 417"/>
                  <a:gd name="T6" fmla="*/ 55 w 276"/>
                  <a:gd name="T7" fmla="*/ 78 h 417"/>
                  <a:gd name="T8" fmla="*/ 55 w 276"/>
                  <a:gd name="T9" fmla="*/ 78 h 417"/>
                  <a:gd name="T10" fmla="*/ 55 w 276"/>
                  <a:gd name="T11" fmla="*/ 73 h 417"/>
                  <a:gd name="T12" fmla="*/ 57 w 276"/>
                  <a:gd name="T13" fmla="*/ 69 h 417"/>
                  <a:gd name="T14" fmla="*/ 59 w 276"/>
                  <a:gd name="T15" fmla="*/ 65 h 417"/>
                  <a:gd name="T16" fmla="*/ 62 w 276"/>
                  <a:gd name="T17" fmla="*/ 61 h 417"/>
                  <a:gd name="T18" fmla="*/ 66 w 276"/>
                  <a:gd name="T19" fmla="*/ 58 h 417"/>
                  <a:gd name="T20" fmla="*/ 70 w 276"/>
                  <a:gd name="T21" fmla="*/ 56 h 417"/>
                  <a:gd name="T22" fmla="*/ 74 w 276"/>
                  <a:gd name="T23" fmla="*/ 54 h 417"/>
                  <a:gd name="T24" fmla="*/ 79 w 276"/>
                  <a:gd name="T25" fmla="*/ 54 h 417"/>
                  <a:gd name="T26" fmla="*/ 276 w 276"/>
                  <a:gd name="T27" fmla="*/ 54 h 417"/>
                  <a:gd name="T28" fmla="*/ 276 w 276"/>
                  <a:gd name="T29" fmla="*/ 0 h 417"/>
                  <a:gd name="T30" fmla="*/ 79 w 276"/>
                  <a:gd name="T31" fmla="*/ 0 h 417"/>
                  <a:gd name="T32" fmla="*/ 79 w 276"/>
                  <a:gd name="T33" fmla="*/ 0 h 417"/>
                  <a:gd name="T34" fmla="*/ 71 w 276"/>
                  <a:gd name="T35" fmla="*/ 0 h 417"/>
                  <a:gd name="T36" fmla="*/ 63 w 276"/>
                  <a:gd name="T37" fmla="*/ 1 h 417"/>
                  <a:gd name="T38" fmla="*/ 47 w 276"/>
                  <a:gd name="T39" fmla="*/ 5 h 417"/>
                  <a:gd name="T40" fmla="*/ 34 w 276"/>
                  <a:gd name="T41" fmla="*/ 13 h 417"/>
                  <a:gd name="T42" fmla="*/ 23 w 276"/>
                  <a:gd name="T43" fmla="*/ 22 h 417"/>
                  <a:gd name="T44" fmla="*/ 13 w 276"/>
                  <a:gd name="T45" fmla="*/ 34 h 417"/>
                  <a:gd name="T46" fmla="*/ 7 w 276"/>
                  <a:gd name="T47" fmla="*/ 47 h 417"/>
                  <a:gd name="T48" fmla="*/ 2 w 276"/>
                  <a:gd name="T49" fmla="*/ 61 h 417"/>
                  <a:gd name="T50" fmla="*/ 0 w 276"/>
                  <a:gd name="T51" fmla="*/ 69 h 417"/>
                  <a:gd name="T52" fmla="*/ 0 w 276"/>
                  <a:gd name="T53" fmla="*/ 78 h 417"/>
                  <a:gd name="T54" fmla="*/ 0 w 276"/>
                  <a:gd name="T55" fmla="*/ 7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6" h="417">
                    <a:moveTo>
                      <a:pt x="0" y="78"/>
                    </a:moveTo>
                    <a:lnTo>
                      <a:pt x="0" y="417"/>
                    </a:lnTo>
                    <a:lnTo>
                      <a:pt x="55" y="417"/>
                    </a:lnTo>
                    <a:lnTo>
                      <a:pt x="55" y="78"/>
                    </a:lnTo>
                    <a:lnTo>
                      <a:pt x="55" y="78"/>
                    </a:lnTo>
                    <a:lnTo>
                      <a:pt x="55" y="73"/>
                    </a:lnTo>
                    <a:lnTo>
                      <a:pt x="57" y="69"/>
                    </a:lnTo>
                    <a:lnTo>
                      <a:pt x="59" y="65"/>
                    </a:lnTo>
                    <a:lnTo>
                      <a:pt x="62" y="61"/>
                    </a:lnTo>
                    <a:lnTo>
                      <a:pt x="66" y="58"/>
                    </a:lnTo>
                    <a:lnTo>
                      <a:pt x="70" y="56"/>
                    </a:lnTo>
                    <a:lnTo>
                      <a:pt x="74" y="54"/>
                    </a:lnTo>
                    <a:lnTo>
                      <a:pt x="79" y="54"/>
                    </a:lnTo>
                    <a:lnTo>
                      <a:pt x="276" y="54"/>
                    </a:lnTo>
                    <a:lnTo>
                      <a:pt x="276" y="0"/>
                    </a:lnTo>
                    <a:lnTo>
                      <a:pt x="79" y="0"/>
                    </a:lnTo>
                    <a:lnTo>
                      <a:pt x="79" y="0"/>
                    </a:lnTo>
                    <a:lnTo>
                      <a:pt x="71" y="0"/>
                    </a:lnTo>
                    <a:lnTo>
                      <a:pt x="63" y="1"/>
                    </a:lnTo>
                    <a:lnTo>
                      <a:pt x="47" y="5"/>
                    </a:lnTo>
                    <a:lnTo>
                      <a:pt x="34" y="13"/>
                    </a:lnTo>
                    <a:lnTo>
                      <a:pt x="23" y="22"/>
                    </a:lnTo>
                    <a:lnTo>
                      <a:pt x="13" y="34"/>
                    </a:lnTo>
                    <a:lnTo>
                      <a:pt x="7" y="47"/>
                    </a:lnTo>
                    <a:lnTo>
                      <a:pt x="2" y="61"/>
                    </a:lnTo>
                    <a:lnTo>
                      <a:pt x="0" y="69"/>
                    </a:lnTo>
                    <a:lnTo>
                      <a:pt x="0" y="78"/>
                    </a:lnTo>
                    <a:lnTo>
                      <a:pt x="0" y="78"/>
                    </a:lnTo>
                    <a:close/>
                  </a:path>
                </a:pathLst>
              </a:cu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8" name="Rectangle 65"/>
              <p:cNvSpPr>
                <a:spLocks noChangeArrowheads="1"/>
              </p:cNvSpPr>
              <p:nvPr/>
            </p:nvSpPr>
            <p:spPr bwMode="auto">
              <a:xfrm>
                <a:off x="2651125" y="2411413"/>
                <a:ext cx="63500" cy="22225"/>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29" name="Rectangle 66"/>
              <p:cNvSpPr>
                <a:spLocks noChangeArrowheads="1"/>
              </p:cNvSpPr>
              <p:nvPr/>
            </p:nvSpPr>
            <p:spPr bwMode="auto">
              <a:xfrm>
                <a:off x="2651125" y="2460625"/>
                <a:ext cx="63500" cy="20638"/>
              </a:xfrm>
              <a:prstGeom prst="rect">
                <a:avLst/>
              </a:pr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30" name="Freeform 67"/>
              <p:cNvSpPr>
                <a:spLocks/>
              </p:cNvSpPr>
              <p:nvPr/>
            </p:nvSpPr>
            <p:spPr bwMode="auto">
              <a:xfrm>
                <a:off x="2651125" y="2508250"/>
                <a:ext cx="63500" cy="22225"/>
              </a:xfrm>
              <a:custGeom>
                <a:avLst/>
                <a:gdLst>
                  <a:gd name="T0" fmla="*/ 0 w 157"/>
                  <a:gd name="T1" fmla="*/ 54 h 55"/>
                  <a:gd name="T2" fmla="*/ 0 w 157"/>
                  <a:gd name="T3" fmla="*/ 55 h 55"/>
                  <a:gd name="T4" fmla="*/ 157 w 157"/>
                  <a:gd name="T5" fmla="*/ 55 h 55"/>
                  <a:gd name="T6" fmla="*/ 157 w 157"/>
                  <a:gd name="T7" fmla="*/ 54 h 55"/>
                  <a:gd name="T8" fmla="*/ 157 w 157"/>
                  <a:gd name="T9" fmla="*/ 0 h 55"/>
                  <a:gd name="T10" fmla="*/ 0 w 157"/>
                  <a:gd name="T11" fmla="*/ 0 h 55"/>
                  <a:gd name="T12" fmla="*/ 0 w 157"/>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157" h="55">
                    <a:moveTo>
                      <a:pt x="0" y="54"/>
                    </a:moveTo>
                    <a:lnTo>
                      <a:pt x="0" y="55"/>
                    </a:lnTo>
                    <a:lnTo>
                      <a:pt x="157" y="55"/>
                    </a:lnTo>
                    <a:lnTo>
                      <a:pt x="157" y="54"/>
                    </a:lnTo>
                    <a:lnTo>
                      <a:pt x="157" y="0"/>
                    </a:lnTo>
                    <a:lnTo>
                      <a:pt x="0" y="0"/>
                    </a:lnTo>
                    <a:lnTo>
                      <a:pt x="0" y="54"/>
                    </a:lnTo>
                    <a:close/>
                  </a:path>
                </a:pathLst>
              </a:custGeom>
              <a:grpFill/>
              <a:ln>
                <a:noFill/>
              </a:ln>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grpSp>
      </p:grpSp>
      <p:grpSp>
        <p:nvGrpSpPr>
          <p:cNvPr id="35" name="Group 34"/>
          <p:cNvGrpSpPr>
            <a:grpSpLocks noChangeAspect="1"/>
          </p:cNvGrpSpPr>
          <p:nvPr/>
        </p:nvGrpSpPr>
        <p:grpSpPr>
          <a:xfrm>
            <a:off x="7335825" y="4360499"/>
            <a:ext cx="480061" cy="480060"/>
            <a:chOff x="9755366" y="4910862"/>
            <a:chExt cx="688364" cy="688362"/>
          </a:xfrm>
        </p:grpSpPr>
        <p:sp>
          <p:nvSpPr>
            <p:cNvPr id="17" name="Oval 16"/>
            <p:cNvSpPr/>
            <p:nvPr/>
          </p:nvSpPr>
          <p:spPr>
            <a:xfrm>
              <a:off x="9755366" y="4910862"/>
              <a:ext cx="688364" cy="688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1" tIns="25711" rIns="51421" bIns="25711" numCol="1" spcCol="0" rtlCol="0" fromWordArt="0" anchor="ctr" anchorCtr="0" forceAA="0" compatLnSpc="1">
              <a:prstTxWarp prst="textNoShape">
                <a:avLst/>
              </a:prstTxWarp>
              <a:noAutofit/>
            </a:bodyPr>
            <a:lstStyle/>
            <a:p>
              <a:pPr algn="ctr" defTabSz="342895">
                <a:defRPr/>
              </a:pPr>
              <a:endParaRPr lang="en-US" sz="1349" dirty="0">
                <a:solidFill>
                  <a:srgbClr val="FFFFFF"/>
                </a:solidFill>
                <a:latin typeface="Arial" panose="020B0604020202020204" pitchFamily="34" charset="0"/>
                <a:cs typeface="Arial" panose="020B0604020202020204" pitchFamily="34" charset="0"/>
              </a:endParaRPr>
            </a:p>
          </p:txBody>
        </p:sp>
        <p:grpSp>
          <p:nvGrpSpPr>
            <p:cNvPr id="31" name="Group 30"/>
            <p:cNvGrpSpPr>
              <a:grpSpLocks noChangeAspect="1"/>
            </p:cNvGrpSpPr>
            <p:nvPr/>
          </p:nvGrpSpPr>
          <p:grpSpPr>
            <a:xfrm>
              <a:off x="9918472" y="5025580"/>
              <a:ext cx="362151" cy="417300"/>
              <a:chOff x="1928813" y="3249613"/>
              <a:chExt cx="312738" cy="360363"/>
            </a:xfrm>
            <a:solidFill>
              <a:schemeClr val="bg1"/>
            </a:solidFill>
          </p:grpSpPr>
          <p:sp>
            <p:nvSpPr>
              <p:cNvPr id="32" name="Freeform 13"/>
              <p:cNvSpPr>
                <a:spLocks noEditPoints="1"/>
              </p:cNvSpPr>
              <p:nvPr/>
            </p:nvSpPr>
            <p:spPr bwMode="auto">
              <a:xfrm>
                <a:off x="2006600" y="3249613"/>
                <a:ext cx="157163" cy="201613"/>
              </a:xfrm>
              <a:custGeom>
                <a:avLst/>
                <a:gdLst>
                  <a:gd name="T0" fmla="*/ 232 w 395"/>
                  <a:gd name="T1" fmla="*/ 503 h 508"/>
                  <a:gd name="T2" fmla="*/ 295 w 395"/>
                  <a:gd name="T3" fmla="*/ 465 h 508"/>
                  <a:gd name="T4" fmla="*/ 349 w 395"/>
                  <a:gd name="T5" fmla="*/ 396 h 508"/>
                  <a:gd name="T6" fmla="*/ 383 w 395"/>
                  <a:gd name="T7" fmla="*/ 307 h 508"/>
                  <a:gd name="T8" fmla="*/ 394 w 395"/>
                  <a:gd name="T9" fmla="*/ 228 h 508"/>
                  <a:gd name="T10" fmla="*/ 388 w 395"/>
                  <a:gd name="T11" fmla="*/ 119 h 508"/>
                  <a:gd name="T12" fmla="*/ 368 w 395"/>
                  <a:gd name="T13" fmla="*/ 73 h 508"/>
                  <a:gd name="T14" fmla="*/ 340 w 395"/>
                  <a:gd name="T15" fmla="*/ 40 h 508"/>
                  <a:gd name="T16" fmla="*/ 270 w 395"/>
                  <a:gd name="T17" fmla="*/ 8 h 508"/>
                  <a:gd name="T18" fmla="*/ 198 w 395"/>
                  <a:gd name="T19" fmla="*/ 0 h 508"/>
                  <a:gd name="T20" fmla="*/ 105 w 395"/>
                  <a:gd name="T21" fmla="*/ 13 h 508"/>
                  <a:gd name="T22" fmla="*/ 41 w 395"/>
                  <a:gd name="T23" fmla="*/ 53 h 508"/>
                  <a:gd name="T24" fmla="*/ 21 w 395"/>
                  <a:gd name="T25" fmla="*/ 84 h 508"/>
                  <a:gd name="T26" fmla="*/ 3 w 395"/>
                  <a:gd name="T27" fmla="*/ 146 h 508"/>
                  <a:gd name="T28" fmla="*/ 4 w 395"/>
                  <a:gd name="T29" fmla="*/ 257 h 508"/>
                  <a:gd name="T30" fmla="*/ 19 w 395"/>
                  <a:gd name="T31" fmla="*/ 331 h 508"/>
                  <a:gd name="T32" fmla="*/ 59 w 395"/>
                  <a:gd name="T33" fmla="*/ 416 h 508"/>
                  <a:gd name="T34" fmla="*/ 114 w 395"/>
                  <a:gd name="T35" fmla="*/ 477 h 508"/>
                  <a:gd name="T36" fmla="*/ 180 w 395"/>
                  <a:gd name="T37" fmla="*/ 507 h 508"/>
                  <a:gd name="T38" fmla="*/ 198 w 395"/>
                  <a:gd name="T39" fmla="*/ 456 h 508"/>
                  <a:gd name="T40" fmla="*/ 153 w 395"/>
                  <a:gd name="T41" fmla="*/ 441 h 508"/>
                  <a:gd name="T42" fmla="*/ 109 w 395"/>
                  <a:gd name="T43" fmla="*/ 397 h 508"/>
                  <a:gd name="T44" fmla="*/ 75 w 395"/>
                  <a:gd name="T45" fmla="*/ 333 h 508"/>
                  <a:gd name="T46" fmla="*/ 56 w 395"/>
                  <a:gd name="T47" fmla="*/ 252 h 508"/>
                  <a:gd name="T48" fmla="*/ 90 w 395"/>
                  <a:gd name="T49" fmla="*/ 248 h 508"/>
                  <a:gd name="T50" fmla="*/ 190 w 395"/>
                  <a:gd name="T51" fmla="*/ 223 h 508"/>
                  <a:gd name="T52" fmla="*/ 235 w 395"/>
                  <a:gd name="T53" fmla="*/ 193 h 508"/>
                  <a:gd name="T54" fmla="*/ 334 w 395"/>
                  <a:gd name="T55" fmla="*/ 241 h 508"/>
                  <a:gd name="T56" fmla="*/ 339 w 395"/>
                  <a:gd name="T57" fmla="*/ 252 h 508"/>
                  <a:gd name="T58" fmla="*/ 320 w 395"/>
                  <a:gd name="T59" fmla="*/ 333 h 508"/>
                  <a:gd name="T60" fmla="*/ 285 w 395"/>
                  <a:gd name="T61" fmla="*/ 397 h 508"/>
                  <a:gd name="T62" fmla="*/ 243 w 395"/>
                  <a:gd name="T63" fmla="*/ 441 h 508"/>
                  <a:gd name="T64" fmla="*/ 198 w 395"/>
                  <a:gd name="T65" fmla="*/ 456 h 508"/>
                  <a:gd name="T66" fmla="*/ 90 w 395"/>
                  <a:gd name="T67" fmla="*/ 80 h 508"/>
                  <a:gd name="T68" fmla="*/ 141 w 395"/>
                  <a:gd name="T69" fmla="*/ 58 h 508"/>
                  <a:gd name="T70" fmla="*/ 198 w 395"/>
                  <a:gd name="T71" fmla="*/ 53 h 508"/>
                  <a:gd name="T72" fmla="*/ 269 w 395"/>
                  <a:gd name="T73" fmla="*/ 62 h 508"/>
                  <a:gd name="T74" fmla="*/ 314 w 395"/>
                  <a:gd name="T75" fmla="*/ 89 h 508"/>
                  <a:gd name="T76" fmla="*/ 333 w 395"/>
                  <a:gd name="T77" fmla="*/ 119 h 508"/>
                  <a:gd name="T78" fmla="*/ 343 w 395"/>
                  <a:gd name="T79" fmla="*/ 187 h 508"/>
                  <a:gd name="T80" fmla="*/ 268 w 395"/>
                  <a:gd name="T81" fmla="*/ 151 h 508"/>
                  <a:gd name="T82" fmla="*/ 274 w 395"/>
                  <a:gd name="T83" fmla="*/ 127 h 508"/>
                  <a:gd name="T84" fmla="*/ 267 w 395"/>
                  <a:gd name="T85" fmla="*/ 109 h 508"/>
                  <a:gd name="T86" fmla="*/ 254 w 395"/>
                  <a:gd name="T87" fmla="*/ 102 h 508"/>
                  <a:gd name="T88" fmla="*/ 234 w 395"/>
                  <a:gd name="T89" fmla="*/ 105 h 508"/>
                  <a:gd name="T90" fmla="*/ 223 w 395"/>
                  <a:gd name="T91" fmla="*/ 122 h 508"/>
                  <a:gd name="T92" fmla="*/ 208 w 395"/>
                  <a:gd name="T93" fmla="*/ 147 h 508"/>
                  <a:gd name="T94" fmla="*/ 171 w 395"/>
                  <a:gd name="T95" fmla="*/ 173 h 508"/>
                  <a:gd name="T96" fmla="*/ 103 w 395"/>
                  <a:gd name="T97" fmla="*/ 194 h 508"/>
                  <a:gd name="T98" fmla="*/ 53 w 395"/>
                  <a:gd name="T99" fmla="*/ 181 h 508"/>
                  <a:gd name="T100" fmla="*/ 61 w 395"/>
                  <a:gd name="T101" fmla="*/ 123 h 508"/>
                  <a:gd name="T102" fmla="*/ 80 w 395"/>
                  <a:gd name="T103" fmla="*/ 89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5" h="508">
                    <a:moveTo>
                      <a:pt x="198" y="508"/>
                    </a:moveTo>
                    <a:lnTo>
                      <a:pt x="198" y="508"/>
                    </a:lnTo>
                    <a:lnTo>
                      <a:pt x="215" y="507"/>
                    </a:lnTo>
                    <a:lnTo>
                      <a:pt x="232" y="503"/>
                    </a:lnTo>
                    <a:lnTo>
                      <a:pt x="249" y="497"/>
                    </a:lnTo>
                    <a:lnTo>
                      <a:pt x="265" y="488"/>
                    </a:lnTo>
                    <a:lnTo>
                      <a:pt x="280" y="477"/>
                    </a:lnTo>
                    <a:lnTo>
                      <a:pt x="295" y="465"/>
                    </a:lnTo>
                    <a:lnTo>
                      <a:pt x="310" y="450"/>
                    </a:lnTo>
                    <a:lnTo>
                      <a:pt x="324" y="433"/>
                    </a:lnTo>
                    <a:lnTo>
                      <a:pt x="337" y="416"/>
                    </a:lnTo>
                    <a:lnTo>
                      <a:pt x="349" y="396"/>
                    </a:lnTo>
                    <a:lnTo>
                      <a:pt x="359" y="376"/>
                    </a:lnTo>
                    <a:lnTo>
                      <a:pt x="369" y="353"/>
                    </a:lnTo>
                    <a:lnTo>
                      <a:pt x="377" y="331"/>
                    </a:lnTo>
                    <a:lnTo>
                      <a:pt x="383" y="307"/>
                    </a:lnTo>
                    <a:lnTo>
                      <a:pt x="388" y="282"/>
                    </a:lnTo>
                    <a:lnTo>
                      <a:pt x="392" y="257"/>
                    </a:lnTo>
                    <a:lnTo>
                      <a:pt x="392" y="257"/>
                    </a:lnTo>
                    <a:lnTo>
                      <a:pt x="394" y="228"/>
                    </a:lnTo>
                    <a:lnTo>
                      <a:pt x="395" y="199"/>
                    </a:lnTo>
                    <a:lnTo>
                      <a:pt x="394" y="172"/>
                    </a:lnTo>
                    <a:lnTo>
                      <a:pt x="392" y="146"/>
                    </a:lnTo>
                    <a:lnTo>
                      <a:pt x="388" y="119"/>
                    </a:lnTo>
                    <a:lnTo>
                      <a:pt x="384" y="108"/>
                    </a:lnTo>
                    <a:lnTo>
                      <a:pt x="379" y="95"/>
                    </a:lnTo>
                    <a:lnTo>
                      <a:pt x="374" y="84"/>
                    </a:lnTo>
                    <a:lnTo>
                      <a:pt x="368" y="73"/>
                    </a:lnTo>
                    <a:lnTo>
                      <a:pt x="362" y="63"/>
                    </a:lnTo>
                    <a:lnTo>
                      <a:pt x="353" y="53"/>
                    </a:lnTo>
                    <a:lnTo>
                      <a:pt x="353" y="53"/>
                    </a:lnTo>
                    <a:lnTo>
                      <a:pt x="340" y="40"/>
                    </a:lnTo>
                    <a:lnTo>
                      <a:pt x="325" y="30"/>
                    </a:lnTo>
                    <a:lnTo>
                      <a:pt x="309" y="20"/>
                    </a:lnTo>
                    <a:lnTo>
                      <a:pt x="290" y="13"/>
                    </a:lnTo>
                    <a:lnTo>
                      <a:pt x="270" y="8"/>
                    </a:lnTo>
                    <a:lnTo>
                      <a:pt x="248" y="3"/>
                    </a:lnTo>
                    <a:lnTo>
                      <a:pt x="224" y="0"/>
                    </a:lnTo>
                    <a:lnTo>
                      <a:pt x="198" y="0"/>
                    </a:lnTo>
                    <a:lnTo>
                      <a:pt x="198" y="0"/>
                    </a:lnTo>
                    <a:lnTo>
                      <a:pt x="171" y="0"/>
                    </a:lnTo>
                    <a:lnTo>
                      <a:pt x="148" y="3"/>
                    </a:lnTo>
                    <a:lnTo>
                      <a:pt x="125" y="8"/>
                    </a:lnTo>
                    <a:lnTo>
                      <a:pt x="105" y="13"/>
                    </a:lnTo>
                    <a:lnTo>
                      <a:pt x="86" y="20"/>
                    </a:lnTo>
                    <a:lnTo>
                      <a:pt x="70" y="30"/>
                    </a:lnTo>
                    <a:lnTo>
                      <a:pt x="55" y="40"/>
                    </a:lnTo>
                    <a:lnTo>
                      <a:pt x="41" y="53"/>
                    </a:lnTo>
                    <a:lnTo>
                      <a:pt x="41" y="53"/>
                    </a:lnTo>
                    <a:lnTo>
                      <a:pt x="34" y="63"/>
                    </a:lnTo>
                    <a:lnTo>
                      <a:pt x="26" y="73"/>
                    </a:lnTo>
                    <a:lnTo>
                      <a:pt x="21" y="84"/>
                    </a:lnTo>
                    <a:lnTo>
                      <a:pt x="15" y="95"/>
                    </a:lnTo>
                    <a:lnTo>
                      <a:pt x="11" y="108"/>
                    </a:lnTo>
                    <a:lnTo>
                      <a:pt x="8" y="119"/>
                    </a:lnTo>
                    <a:lnTo>
                      <a:pt x="3" y="146"/>
                    </a:lnTo>
                    <a:lnTo>
                      <a:pt x="0" y="172"/>
                    </a:lnTo>
                    <a:lnTo>
                      <a:pt x="0" y="199"/>
                    </a:lnTo>
                    <a:lnTo>
                      <a:pt x="1" y="228"/>
                    </a:lnTo>
                    <a:lnTo>
                      <a:pt x="4" y="257"/>
                    </a:lnTo>
                    <a:lnTo>
                      <a:pt x="4" y="257"/>
                    </a:lnTo>
                    <a:lnTo>
                      <a:pt x="8" y="282"/>
                    </a:lnTo>
                    <a:lnTo>
                      <a:pt x="13" y="307"/>
                    </a:lnTo>
                    <a:lnTo>
                      <a:pt x="19" y="331"/>
                    </a:lnTo>
                    <a:lnTo>
                      <a:pt x="26" y="353"/>
                    </a:lnTo>
                    <a:lnTo>
                      <a:pt x="36" y="376"/>
                    </a:lnTo>
                    <a:lnTo>
                      <a:pt x="46" y="396"/>
                    </a:lnTo>
                    <a:lnTo>
                      <a:pt x="59" y="416"/>
                    </a:lnTo>
                    <a:lnTo>
                      <a:pt x="71" y="433"/>
                    </a:lnTo>
                    <a:lnTo>
                      <a:pt x="85" y="450"/>
                    </a:lnTo>
                    <a:lnTo>
                      <a:pt x="99" y="465"/>
                    </a:lnTo>
                    <a:lnTo>
                      <a:pt x="114" y="477"/>
                    </a:lnTo>
                    <a:lnTo>
                      <a:pt x="130" y="488"/>
                    </a:lnTo>
                    <a:lnTo>
                      <a:pt x="146" y="497"/>
                    </a:lnTo>
                    <a:lnTo>
                      <a:pt x="164" y="503"/>
                    </a:lnTo>
                    <a:lnTo>
                      <a:pt x="180" y="507"/>
                    </a:lnTo>
                    <a:lnTo>
                      <a:pt x="198" y="508"/>
                    </a:lnTo>
                    <a:lnTo>
                      <a:pt x="198" y="508"/>
                    </a:lnTo>
                    <a:close/>
                    <a:moveTo>
                      <a:pt x="198" y="456"/>
                    </a:moveTo>
                    <a:lnTo>
                      <a:pt x="198" y="456"/>
                    </a:lnTo>
                    <a:lnTo>
                      <a:pt x="186" y="455"/>
                    </a:lnTo>
                    <a:lnTo>
                      <a:pt x="175" y="452"/>
                    </a:lnTo>
                    <a:lnTo>
                      <a:pt x="164" y="447"/>
                    </a:lnTo>
                    <a:lnTo>
                      <a:pt x="153" y="441"/>
                    </a:lnTo>
                    <a:lnTo>
                      <a:pt x="141" y="432"/>
                    </a:lnTo>
                    <a:lnTo>
                      <a:pt x="130" y="422"/>
                    </a:lnTo>
                    <a:lnTo>
                      <a:pt x="120" y="411"/>
                    </a:lnTo>
                    <a:lnTo>
                      <a:pt x="109" y="397"/>
                    </a:lnTo>
                    <a:lnTo>
                      <a:pt x="100" y="383"/>
                    </a:lnTo>
                    <a:lnTo>
                      <a:pt x="90" y="367"/>
                    </a:lnTo>
                    <a:lnTo>
                      <a:pt x="83" y="351"/>
                    </a:lnTo>
                    <a:lnTo>
                      <a:pt x="75" y="333"/>
                    </a:lnTo>
                    <a:lnTo>
                      <a:pt x="69" y="314"/>
                    </a:lnTo>
                    <a:lnTo>
                      <a:pt x="63" y="294"/>
                    </a:lnTo>
                    <a:lnTo>
                      <a:pt x="59" y="273"/>
                    </a:lnTo>
                    <a:lnTo>
                      <a:pt x="56" y="252"/>
                    </a:lnTo>
                    <a:lnTo>
                      <a:pt x="56" y="252"/>
                    </a:lnTo>
                    <a:lnTo>
                      <a:pt x="56" y="249"/>
                    </a:lnTo>
                    <a:lnTo>
                      <a:pt x="56" y="249"/>
                    </a:lnTo>
                    <a:lnTo>
                      <a:pt x="90" y="248"/>
                    </a:lnTo>
                    <a:lnTo>
                      <a:pt x="120" y="244"/>
                    </a:lnTo>
                    <a:lnTo>
                      <a:pt x="146" y="238"/>
                    </a:lnTo>
                    <a:lnTo>
                      <a:pt x="170" y="232"/>
                    </a:lnTo>
                    <a:lnTo>
                      <a:pt x="190" y="223"/>
                    </a:lnTo>
                    <a:lnTo>
                      <a:pt x="208" y="213"/>
                    </a:lnTo>
                    <a:lnTo>
                      <a:pt x="223" y="203"/>
                    </a:lnTo>
                    <a:lnTo>
                      <a:pt x="235" y="193"/>
                    </a:lnTo>
                    <a:lnTo>
                      <a:pt x="235" y="193"/>
                    </a:lnTo>
                    <a:lnTo>
                      <a:pt x="273" y="212"/>
                    </a:lnTo>
                    <a:lnTo>
                      <a:pt x="300" y="226"/>
                    </a:lnTo>
                    <a:lnTo>
                      <a:pt x="334" y="241"/>
                    </a:lnTo>
                    <a:lnTo>
                      <a:pt x="334" y="241"/>
                    </a:lnTo>
                    <a:lnTo>
                      <a:pt x="340" y="242"/>
                    </a:lnTo>
                    <a:lnTo>
                      <a:pt x="340" y="242"/>
                    </a:lnTo>
                    <a:lnTo>
                      <a:pt x="339" y="252"/>
                    </a:lnTo>
                    <a:lnTo>
                      <a:pt x="339" y="252"/>
                    </a:lnTo>
                    <a:lnTo>
                      <a:pt x="337" y="273"/>
                    </a:lnTo>
                    <a:lnTo>
                      <a:pt x="332" y="294"/>
                    </a:lnTo>
                    <a:lnTo>
                      <a:pt x="327" y="314"/>
                    </a:lnTo>
                    <a:lnTo>
                      <a:pt x="320" y="333"/>
                    </a:lnTo>
                    <a:lnTo>
                      <a:pt x="313" y="351"/>
                    </a:lnTo>
                    <a:lnTo>
                      <a:pt x="304" y="367"/>
                    </a:lnTo>
                    <a:lnTo>
                      <a:pt x="295" y="383"/>
                    </a:lnTo>
                    <a:lnTo>
                      <a:pt x="285" y="397"/>
                    </a:lnTo>
                    <a:lnTo>
                      <a:pt x="275" y="411"/>
                    </a:lnTo>
                    <a:lnTo>
                      <a:pt x="265" y="422"/>
                    </a:lnTo>
                    <a:lnTo>
                      <a:pt x="254" y="432"/>
                    </a:lnTo>
                    <a:lnTo>
                      <a:pt x="243" y="441"/>
                    </a:lnTo>
                    <a:lnTo>
                      <a:pt x="232" y="447"/>
                    </a:lnTo>
                    <a:lnTo>
                      <a:pt x="220" y="452"/>
                    </a:lnTo>
                    <a:lnTo>
                      <a:pt x="209" y="455"/>
                    </a:lnTo>
                    <a:lnTo>
                      <a:pt x="198" y="456"/>
                    </a:lnTo>
                    <a:lnTo>
                      <a:pt x="198" y="456"/>
                    </a:lnTo>
                    <a:close/>
                    <a:moveTo>
                      <a:pt x="80" y="89"/>
                    </a:moveTo>
                    <a:lnTo>
                      <a:pt x="80" y="89"/>
                    </a:lnTo>
                    <a:lnTo>
                      <a:pt x="90" y="80"/>
                    </a:lnTo>
                    <a:lnTo>
                      <a:pt x="100" y="73"/>
                    </a:lnTo>
                    <a:lnTo>
                      <a:pt x="113" y="67"/>
                    </a:lnTo>
                    <a:lnTo>
                      <a:pt x="126" y="62"/>
                    </a:lnTo>
                    <a:lnTo>
                      <a:pt x="141" y="58"/>
                    </a:lnTo>
                    <a:lnTo>
                      <a:pt x="159" y="55"/>
                    </a:lnTo>
                    <a:lnTo>
                      <a:pt x="178" y="53"/>
                    </a:lnTo>
                    <a:lnTo>
                      <a:pt x="198" y="53"/>
                    </a:lnTo>
                    <a:lnTo>
                      <a:pt x="198" y="53"/>
                    </a:lnTo>
                    <a:lnTo>
                      <a:pt x="218" y="53"/>
                    </a:lnTo>
                    <a:lnTo>
                      <a:pt x="237" y="55"/>
                    </a:lnTo>
                    <a:lnTo>
                      <a:pt x="254" y="58"/>
                    </a:lnTo>
                    <a:lnTo>
                      <a:pt x="269" y="62"/>
                    </a:lnTo>
                    <a:lnTo>
                      <a:pt x="283" y="67"/>
                    </a:lnTo>
                    <a:lnTo>
                      <a:pt x="295" y="73"/>
                    </a:lnTo>
                    <a:lnTo>
                      <a:pt x="305" y="80"/>
                    </a:lnTo>
                    <a:lnTo>
                      <a:pt x="314" y="89"/>
                    </a:lnTo>
                    <a:lnTo>
                      <a:pt x="314" y="89"/>
                    </a:lnTo>
                    <a:lnTo>
                      <a:pt x="322" y="98"/>
                    </a:lnTo>
                    <a:lnTo>
                      <a:pt x="328" y="108"/>
                    </a:lnTo>
                    <a:lnTo>
                      <a:pt x="333" y="119"/>
                    </a:lnTo>
                    <a:lnTo>
                      <a:pt x="335" y="132"/>
                    </a:lnTo>
                    <a:lnTo>
                      <a:pt x="339" y="144"/>
                    </a:lnTo>
                    <a:lnTo>
                      <a:pt x="340" y="158"/>
                    </a:lnTo>
                    <a:lnTo>
                      <a:pt x="343" y="187"/>
                    </a:lnTo>
                    <a:lnTo>
                      <a:pt x="343" y="187"/>
                    </a:lnTo>
                    <a:lnTo>
                      <a:pt x="298" y="166"/>
                    </a:lnTo>
                    <a:lnTo>
                      <a:pt x="268" y="151"/>
                    </a:lnTo>
                    <a:lnTo>
                      <a:pt x="268" y="151"/>
                    </a:lnTo>
                    <a:lnTo>
                      <a:pt x="272" y="138"/>
                    </a:lnTo>
                    <a:lnTo>
                      <a:pt x="274" y="132"/>
                    </a:lnTo>
                    <a:lnTo>
                      <a:pt x="274" y="132"/>
                    </a:lnTo>
                    <a:lnTo>
                      <a:pt x="274" y="127"/>
                    </a:lnTo>
                    <a:lnTo>
                      <a:pt x="274" y="122"/>
                    </a:lnTo>
                    <a:lnTo>
                      <a:pt x="272" y="118"/>
                    </a:lnTo>
                    <a:lnTo>
                      <a:pt x="270" y="113"/>
                    </a:lnTo>
                    <a:lnTo>
                      <a:pt x="267" y="109"/>
                    </a:lnTo>
                    <a:lnTo>
                      <a:pt x="263" y="105"/>
                    </a:lnTo>
                    <a:lnTo>
                      <a:pt x="259" y="103"/>
                    </a:lnTo>
                    <a:lnTo>
                      <a:pt x="254" y="102"/>
                    </a:lnTo>
                    <a:lnTo>
                      <a:pt x="254" y="102"/>
                    </a:lnTo>
                    <a:lnTo>
                      <a:pt x="248" y="102"/>
                    </a:lnTo>
                    <a:lnTo>
                      <a:pt x="243" y="102"/>
                    </a:lnTo>
                    <a:lnTo>
                      <a:pt x="238" y="103"/>
                    </a:lnTo>
                    <a:lnTo>
                      <a:pt x="234" y="105"/>
                    </a:lnTo>
                    <a:lnTo>
                      <a:pt x="230" y="108"/>
                    </a:lnTo>
                    <a:lnTo>
                      <a:pt x="227" y="112"/>
                    </a:lnTo>
                    <a:lnTo>
                      <a:pt x="224" y="117"/>
                    </a:lnTo>
                    <a:lnTo>
                      <a:pt x="223" y="122"/>
                    </a:lnTo>
                    <a:lnTo>
                      <a:pt x="223" y="122"/>
                    </a:lnTo>
                    <a:lnTo>
                      <a:pt x="220" y="125"/>
                    </a:lnTo>
                    <a:lnTo>
                      <a:pt x="217" y="134"/>
                    </a:lnTo>
                    <a:lnTo>
                      <a:pt x="208" y="147"/>
                    </a:lnTo>
                    <a:lnTo>
                      <a:pt x="202" y="153"/>
                    </a:lnTo>
                    <a:lnTo>
                      <a:pt x="193" y="161"/>
                    </a:lnTo>
                    <a:lnTo>
                      <a:pt x="184" y="167"/>
                    </a:lnTo>
                    <a:lnTo>
                      <a:pt x="171" y="173"/>
                    </a:lnTo>
                    <a:lnTo>
                      <a:pt x="158" y="179"/>
                    </a:lnTo>
                    <a:lnTo>
                      <a:pt x="143" y="186"/>
                    </a:lnTo>
                    <a:lnTo>
                      <a:pt x="124" y="191"/>
                    </a:lnTo>
                    <a:lnTo>
                      <a:pt x="103" y="194"/>
                    </a:lnTo>
                    <a:lnTo>
                      <a:pt x="79" y="197"/>
                    </a:lnTo>
                    <a:lnTo>
                      <a:pt x="53" y="197"/>
                    </a:lnTo>
                    <a:lnTo>
                      <a:pt x="53" y="197"/>
                    </a:lnTo>
                    <a:lnTo>
                      <a:pt x="53" y="181"/>
                    </a:lnTo>
                    <a:lnTo>
                      <a:pt x="54" y="166"/>
                    </a:lnTo>
                    <a:lnTo>
                      <a:pt x="55" y="151"/>
                    </a:lnTo>
                    <a:lnTo>
                      <a:pt x="58" y="136"/>
                    </a:lnTo>
                    <a:lnTo>
                      <a:pt x="61" y="123"/>
                    </a:lnTo>
                    <a:lnTo>
                      <a:pt x="66" y="110"/>
                    </a:lnTo>
                    <a:lnTo>
                      <a:pt x="73" y="99"/>
                    </a:lnTo>
                    <a:lnTo>
                      <a:pt x="80" y="89"/>
                    </a:lnTo>
                    <a:lnTo>
                      <a:pt x="80"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sp>
            <p:nvSpPr>
              <p:cNvPr id="33" name="Freeform 208"/>
              <p:cNvSpPr>
                <a:spLocks/>
              </p:cNvSpPr>
              <p:nvPr/>
            </p:nvSpPr>
            <p:spPr bwMode="auto">
              <a:xfrm>
                <a:off x="1928813" y="3449638"/>
                <a:ext cx="312738" cy="160338"/>
              </a:xfrm>
              <a:custGeom>
                <a:avLst/>
                <a:gdLst>
                  <a:gd name="T0" fmla="*/ 548 w 788"/>
                  <a:gd name="T1" fmla="*/ 0 h 407"/>
                  <a:gd name="T2" fmla="*/ 528 w 788"/>
                  <a:gd name="T3" fmla="*/ 10 h 407"/>
                  <a:gd name="T4" fmla="*/ 524 w 788"/>
                  <a:gd name="T5" fmla="*/ 35 h 407"/>
                  <a:gd name="T6" fmla="*/ 458 w 788"/>
                  <a:gd name="T7" fmla="*/ 79 h 407"/>
                  <a:gd name="T8" fmla="*/ 435 w 788"/>
                  <a:gd name="T9" fmla="*/ 87 h 407"/>
                  <a:gd name="T10" fmla="*/ 429 w 788"/>
                  <a:gd name="T11" fmla="*/ 107 h 407"/>
                  <a:gd name="T12" fmla="*/ 442 w 788"/>
                  <a:gd name="T13" fmla="*/ 128 h 407"/>
                  <a:gd name="T14" fmla="*/ 345 w 788"/>
                  <a:gd name="T15" fmla="*/ 128 h 407"/>
                  <a:gd name="T16" fmla="*/ 359 w 788"/>
                  <a:gd name="T17" fmla="*/ 107 h 407"/>
                  <a:gd name="T18" fmla="*/ 353 w 788"/>
                  <a:gd name="T19" fmla="*/ 87 h 407"/>
                  <a:gd name="T20" fmla="*/ 329 w 788"/>
                  <a:gd name="T21" fmla="*/ 79 h 407"/>
                  <a:gd name="T22" fmla="*/ 264 w 788"/>
                  <a:gd name="T23" fmla="*/ 35 h 407"/>
                  <a:gd name="T24" fmla="*/ 259 w 788"/>
                  <a:gd name="T25" fmla="*/ 10 h 407"/>
                  <a:gd name="T26" fmla="*/ 239 w 788"/>
                  <a:gd name="T27" fmla="*/ 0 h 407"/>
                  <a:gd name="T28" fmla="*/ 144 w 788"/>
                  <a:gd name="T29" fmla="*/ 30 h 407"/>
                  <a:gd name="T30" fmla="*/ 71 w 788"/>
                  <a:gd name="T31" fmla="*/ 67 h 407"/>
                  <a:gd name="T32" fmla="*/ 12 w 788"/>
                  <a:gd name="T33" fmla="*/ 136 h 407"/>
                  <a:gd name="T34" fmla="*/ 0 w 788"/>
                  <a:gd name="T35" fmla="*/ 198 h 407"/>
                  <a:gd name="T36" fmla="*/ 54 w 788"/>
                  <a:gd name="T37" fmla="*/ 182 h 407"/>
                  <a:gd name="T38" fmla="*/ 87 w 788"/>
                  <a:gd name="T39" fmla="*/ 121 h 407"/>
                  <a:gd name="T40" fmla="*/ 147 w 788"/>
                  <a:gd name="T41" fmla="*/ 84 h 407"/>
                  <a:gd name="T42" fmla="*/ 160 w 788"/>
                  <a:gd name="T43" fmla="*/ 181 h 407"/>
                  <a:gd name="T44" fmla="*/ 159 w 788"/>
                  <a:gd name="T45" fmla="*/ 187 h 407"/>
                  <a:gd name="T46" fmla="*/ 159 w 788"/>
                  <a:gd name="T47" fmla="*/ 192 h 407"/>
                  <a:gd name="T48" fmla="*/ 161 w 788"/>
                  <a:gd name="T49" fmla="*/ 199 h 407"/>
                  <a:gd name="T50" fmla="*/ 162 w 788"/>
                  <a:gd name="T51" fmla="*/ 202 h 407"/>
                  <a:gd name="T52" fmla="*/ 167 w 788"/>
                  <a:gd name="T53" fmla="*/ 208 h 407"/>
                  <a:gd name="T54" fmla="*/ 172 w 788"/>
                  <a:gd name="T55" fmla="*/ 212 h 407"/>
                  <a:gd name="T56" fmla="*/ 185 w 788"/>
                  <a:gd name="T57" fmla="*/ 216 h 407"/>
                  <a:gd name="T58" fmla="*/ 185 w 788"/>
                  <a:gd name="T59" fmla="*/ 216 h 407"/>
                  <a:gd name="T60" fmla="*/ 199 w 788"/>
                  <a:gd name="T61" fmla="*/ 212 h 407"/>
                  <a:gd name="T62" fmla="*/ 379 w 788"/>
                  <a:gd name="T63" fmla="*/ 392 h 407"/>
                  <a:gd name="T64" fmla="*/ 394 w 788"/>
                  <a:gd name="T65" fmla="*/ 396 h 407"/>
                  <a:gd name="T66" fmla="*/ 414 w 788"/>
                  <a:gd name="T67" fmla="*/ 388 h 407"/>
                  <a:gd name="T68" fmla="*/ 593 w 788"/>
                  <a:gd name="T69" fmla="*/ 213 h 407"/>
                  <a:gd name="T70" fmla="*/ 602 w 788"/>
                  <a:gd name="T71" fmla="*/ 216 h 407"/>
                  <a:gd name="T72" fmla="*/ 609 w 788"/>
                  <a:gd name="T73" fmla="*/ 214 h 407"/>
                  <a:gd name="T74" fmla="*/ 616 w 788"/>
                  <a:gd name="T75" fmla="*/ 212 h 407"/>
                  <a:gd name="T76" fmla="*/ 622 w 788"/>
                  <a:gd name="T77" fmla="*/ 207 h 407"/>
                  <a:gd name="T78" fmla="*/ 626 w 788"/>
                  <a:gd name="T79" fmla="*/ 202 h 407"/>
                  <a:gd name="T80" fmla="*/ 627 w 788"/>
                  <a:gd name="T81" fmla="*/ 197 h 407"/>
                  <a:gd name="T82" fmla="*/ 628 w 788"/>
                  <a:gd name="T83" fmla="*/ 189 h 407"/>
                  <a:gd name="T84" fmla="*/ 628 w 788"/>
                  <a:gd name="T85" fmla="*/ 184 h 407"/>
                  <a:gd name="T86" fmla="*/ 617 w 788"/>
                  <a:gd name="T87" fmla="*/ 77 h 407"/>
                  <a:gd name="T88" fmla="*/ 657 w 788"/>
                  <a:gd name="T89" fmla="*/ 92 h 407"/>
                  <a:gd name="T90" fmla="*/ 709 w 788"/>
                  <a:gd name="T91" fmla="*/ 131 h 407"/>
                  <a:gd name="T92" fmla="*/ 736 w 788"/>
                  <a:gd name="T93" fmla="*/ 198 h 407"/>
                  <a:gd name="T94" fmla="*/ 788 w 788"/>
                  <a:gd name="T95" fmla="*/ 187 h 407"/>
                  <a:gd name="T96" fmla="*/ 766 w 788"/>
                  <a:gd name="T97" fmla="*/ 119 h 407"/>
                  <a:gd name="T98" fmla="*/ 702 w 788"/>
                  <a:gd name="T99" fmla="*/ 58 h 407"/>
                  <a:gd name="T100" fmla="*/ 633 w 788"/>
                  <a:gd name="T101" fmla="*/ 2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8" h="407">
                    <a:moveTo>
                      <a:pt x="633" y="27"/>
                    </a:moveTo>
                    <a:lnTo>
                      <a:pt x="557" y="2"/>
                    </a:lnTo>
                    <a:lnTo>
                      <a:pt x="557" y="2"/>
                    </a:lnTo>
                    <a:lnTo>
                      <a:pt x="557" y="2"/>
                    </a:lnTo>
                    <a:lnTo>
                      <a:pt x="548" y="0"/>
                    </a:lnTo>
                    <a:lnTo>
                      <a:pt x="540" y="2"/>
                    </a:lnTo>
                    <a:lnTo>
                      <a:pt x="540" y="2"/>
                    </a:lnTo>
                    <a:lnTo>
                      <a:pt x="535" y="4"/>
                    </a:lnTo>
                    <a:lnTo>
                      <a:pt x="532" y="7"/>
                    </a:lnTo>
                    <a:lnTo>
                      <a:pt x="528" y="10"/>
                    </a:lnTo>
                    <a:lnTo>
                      <a:pt x="525" y="15"/>
                    </a:lnTo>
                    <a:lnTo>
                      <a:pt x="524" y="19"/>
                    </a:lnTo>
                    <a:lnTo>
                      <a:pt x="523" y="24"/>
                    </a:lnTo>
                    <a:lnTo>
                      <a:pt x="523" y="29"/>
                    </a:lnTo>
                    <a:lnTo>
                      <a:pt x="524" y="35"/>
                    </a:lnTo>
                    <a:lnTo>
                      <a:pt x="555" y="132"/>
                    </a:lnTo>
                    <a:lnTo>
                      <a:pt x="468" y="82"/>
                    </a:lnTo>
                    <a:lnTo>
                      <a:pt x="468" y="82"/>
                    </a:lnTo>
                    <a:lnTo>
                      <a:pt x="463" y="79"/>
                    </a:lnTo>
                    <a:lnTo>
                      <a:pt x="458" y="79"/>
                    </a:lnTo>
                    <a:lnTo>
                      <a:pt x="453" y="78"/>
                    </a:lnTo>
                    <a:lnTo>
                      <a:pt x="448" y="79"/>
                    </a:lnTo>
                    <a:lnTo>
                      <a:pt x="444" y="82"/>
                    </a:lnTo>
                    <a:lnTo>
                      <a:pt x="439" y="84"/>
                    </a:lnTo>
                    <a:lnTo>
                      <a:pt x="435" y="87"/>
                    </a:lnTo>
                    <a:lnTo>
                      <a:pt x="433" y="92"/>
                    </a:lnTo>
                    <a:lnTo>
                      <a:pt x="433" y="92"/>
                    </a:lnTo>
                    <a:lnTo>
                      <a:pt x="430" y="97"/>
                    </a:lnTo>
                    <a:lnTo>
                      <a:pt x="429" y="102"/>
                    </a:lnTo>
                    <a:lnTo>
                      <a:pt x="429" y="107"/>
                    </a:lnTo>
                    <a:lnTo>
                      <a:pt x="430" y="112"/>
                    </a:lnTo>
                    <a:lnTo>
                      <a:pt x="432" y="117"/>
                    </a:lnTo>
                    <a:lnTo>
                      <a:pt x="434" y="121"/>
                    </a:lnTo>
                    <a:lnTo>
                      <a:pt x="438" y="124"/>
                    </a:lnTo>
                    <a:lnTo>
                      <a:pt x="442" y="128"/>
                    </a:lnTo>
                    <a:lnTo>
                      <a:pt x="477" y="147"/>
                    </a:lnTo>
                    <a:lnTo>
                      <a:pt x="394" y="313"/>
                    </a:lnTo>
                    <a:lnTo>
                      <a:pt x="311" y="147"/>
                    </a:lnTo>
                    <a:lnTo>
                      <a:pt x="345" y="128"/>
                    </a:lnTo>
                    <a:lnTo>
                      <a:pt x="345" y="128"/>
                    </a:lnTo>
                    <a:lnTo>
                      <a:pt x="350" y="124"/>
                    </a:lnTo>
                    <a:lnTo>
                      <a:pt x="354" y="121"/>
                    </a:lnTo>
                    <a:lnTo>
                      <a:pt x="356" y="117"/>
                    </a:lnTo>
                    <a:lnTo>
                      <a:pt x="358" y="112"/>
                    </a:lnTo>
                    <a:lnTo>
                      <a:pt x="359" y="107"/>
                    </a:lnTo>
                    <a:lnTo>
                      <a:pt x="359" y="102"/>
                    </a:lnTo>
                    <a:lnTo>
                      <a:pt x="358" y="97"/>
                    </a:lnTo>
                    <a:lnTo>
                      <a:pt x="355" y="92"/>
                    </a:lnTo>
                    <a:lnTo>
                      <a:pt x="355" y="92"/>
                    </a:lnTo>
                    <a:lnTo>
                      <a:pt x="353" y="87"/>
                    </a:lnTo>
                    <a:lnTo>
                      <a:pt x="349" y="84"/>
                    </a:lnTo>
                    <a:lnTo>
                      <a:pt x="344" y="82"/>
                    </a:lnTo>
                    <a:lnTo>
                      <a:pt x="339" y="79"/>
                    </a:lnTo>
                    <a:lnTo>
                      <a:pt x="334" y="78"/>
                    </a:lnTo>
                    <a:lnTo>
                      <a:pt x="329" y="79"/>
                    </a:lnTo>
                    <a:lnTo>
                      <a:pt x="324" y="79"/>
                    </a:lnTo>
                    <a:lnTo>
                      <a:pt x="319" y="82"/>
                    </a:lnTo>
                    <a:lnTo>
                      <a:pt x="231" y="132"/>
                    </a:lnTo>
                    <a:lnTo>
                      <a:pt x="264" y="35"/>
                    </a:lnTo>
                    <a:lnTo>
                      <a:pt x="264" y="35"/>
                    </a:lnTo>
                    <a:lnTo>
                      <a:pt x="265" y="29"/>
                    </a:lnTo>
                    <a:lnTo>
                      <a:pt x="265" y="24"/>
                    </a:lnTo>
                    <a:lnTo>
                      <a:pt x="264" y="19"/>
                    </a:lnTo>
                    <a:lnTo>
                      <a:pt x="263" y="15"/>
                    </a:lnTo>
                    <a:lnTo>
                      <a:pt x="259" y="10"/>
                    </a:lnTo>
                    <a:lnTo>
                      <a:pt x="256" y="7"/>
                    </a:lnTo>
                    <a:lnTo>
                      <a:pt x="251" y="4"/>
                    </a:lnTo>
                    <a:lnTo>
                      <a:pt x="246" y="2"/>
                    </a:lnTo>
                    <a:lnTo>
                      <a:pt x="246" y="2"/>
                    </a:lnTo>
                    <a:lnTo>
                      <a:pt x="239" y="0"/>
                    </a:lnTo>
                    <a:lnTo>
                      <a:pt x="231" y="2"/>
                    </a:lnTo>
                    <a:lnTo>
                      <a:pt x="231" y="2"/>
                    </a:lnTo>
                    <a:lnTo>
                      <a:pt x="155" y="27"/>
                    </a:lnTo>
                    <a:lnTo>
                      <a:pt x="155" y="27"/>
                    </a:lnTo>
                    <a:lnTo>
                      <a:pt x="144" y="30"/>
                    </a:lnTo>
                    <a:lnTo>
                      <a:pt x="124" y="38"/>
                    </a:lnTo>
                    <a:lnTo>
                      <a:pt x="111" y="43"/>
                    </a:lnTo>
                    <a:lnTo>
                      <a:pt x="99" y="49"/>
                    </a:lnTo>
                    <a:lnTo>
                      <a:pt x="85" y="58"/>
                    </a:lnTo>
                    <a:lnTo>
                      <a:pt x="71" y="67"/>
                    </a:lnTo>
                    <a:lnTo>
                      <a:pt x="57" y="78"/>
                    </a:lnTo>
                    <a:lnTo>
                      <a:pt x="45" y="89"/>
                    </a:lnTo>
                    <a:lnTo>
                      <a:pt x="32" y="103"/>
                    </a:lnTo>
                    <a:lnTo>
                      <a:pt x="21" y="119"/>
                    </a:lnTo>
                    <a:lnTo>
                      <a:pt x="12" y="136"/>
                    </a:lnTo>
                    <a:lnTo>
                      <a:pt x="6" y="156"/>
                    </a:lnTo>
                    <a:lnTo>
                      <a:pt x="2" y="166"/>
                    </a:lnTo>
                    <a:lnTo>
                      <a:pt x="1" y="176"/>
                    </a:lnTo>
                    <a:lnTo>
                      <a:pt x="0" y="187"/>
                    </a:lnTo>
                    <a:lnTo>
                      <a:pt x="0" y="198"/>
                    </a:lnTo>
                    <a:lnTo>
                      <a:pt x="0" y="407"/>
                    </a:lnTo>
                    <a:lnTo>
                      <a:pt x="52" y="407"/>
                    </a:lnTo>
                    <a:lnTo>
                      <a:pt x="52" y="198"/>
                    </a:lnTo>
                    <a:lnTo>
                      <a:pt x="52" y="198"/>
                    </a:lnTo>
                    <a:lnTo>
                      <a:pt x="54" y="182"/>
                    </a:lnTo>
                    <a:lnTo>
                      <a:pt x="57" y="168"/>
                    </a:lnTo>
                    <a:lnTo>
                      <a:pt x="62" y="154"/>
                    </a:lnTo>
                    <a:lnTo>
                      <a:pt x="70" y="142"/>
                    </a:lnTo>
                    <a:lnTo>
                      <a:pt x="77" y="131"/>
                    </a:lnTo>
                    <a:lnTo>
                      <a:pt x="87" y="121"/>
                    </a:lnTo>
                    <a:lnTo>
                      <a:pt x="97" y="113"/>
                    </a:lnTo>
                    <a:lnTo>
                      <a:pt x="109" y="104"/>
                    </a:lnTo>
                    <a:lnTo>
                      <a:pt x="119" y="98"/>
                    </a:lnTo>
                    <a:lnTo>
                      <a:pt x="130" y="93"/>
                    </a:lnTo>
                    <a:lnTo>
                      <a:pt x="147" y="84"/>
                    </a:lnTo>
                    <a:lnTo>
                      <a:pt x="162" y="79"/>
                    </a:lnTo>
                    <a:lnTo>
                      <a:pt x="169" y="78"/>
                    </a:lnTo>
                    <a:lnTo>
                      <a:pt x="198" y="68"/>
                    </a:lnTo>
                    <a:lnTo>
                      <a:pt x="160" y="181"/>
                    </a:lnTo>
                    <a:lnTo>
                      <a:pt x="160" y="181"/>
                    </a:lnTo>
                    <a:lnTo>
                      <a:pt x="160" y="182"/>
                    </a:lnTo>
                    <a:lnTo>
                      <a:pt x="160" y="182"/>
                    </a:lnTo>
                    <a:lnTo>
                      <a:pt x="160" y="184"/>
                    </a:lnTo>
                    <a:lnTo>
                      <a:pt x="160" y="184"/>
                    </a:lnTo>
                    <a:lnTo>
                      <a:pt x="159" y="187"/>
                    </a:lnTo>
                    <a:lnTo>
                      <a:pt x="159" y="187"/>
                    </a:lnTo>
                    <a:lnTo>
                      <a:pt x="159" y="189"/>
                    </a:lnTo>
                    <a:lnTo>
                      <a:pt x="159" y="189"/>
                    </a:lnTo>
                    <a:lnTo>
                      <a:pt x="159" y="192"/>
                    </a:lnTo>
                    <a:lnTo>
                      <a:pt x="159" y="192"/>
                    </a:lnTo>
                    <a:lnTo>
                      <a:pt x="160" y="194"/>
                    </a:lnTo>
                    <a:lnTo>
                      <a:pt x="160" y="194"/>
                    </a:lnTo>
                    <a:lnTo>
                      <a:pt x="160" y="197"/>
                    </a:lnTo>
                    <a:lnTo>
                      <a:pt x="160" y="197"/>
                    </a:lnTo>
                    <a:lnTo>
                      <a:pt x="161" y="199"/>
                    </a:lnTo>
                    <a:lnTo>
                      <a:pt x="161" y="199"/>
                    </a:lnTo>
                    <a:lnTo>
                      <a:pt x="162" y="202"/>
                    </a:lnTo>
                    <a:lnTo>
                      <a:pt x="162" y="202"/>
                    </a:lnTo>
                    <a:lnTo>
                      <a:pt x="162" y="202"/>
                    </a:lnTo>
                    <a:lnTo>
                      <a:pt x="162" y="202"/>
                    </a:lnTo>
                    <a:lnTo>
                      <a:pt x="164" y="203"/>
                    </a:lnTo>
                    <a:lnTo>
                      <a:pt x="164" y="203"/>
                    </a:lnTo>
                    <a:lnTo>
                      <a:pt x="166" y="207"/>
                    </a:lnTo>
                    <a:lnTo>
                      <a:pt x="166" y="207"/>
                    </a:lnTo>
                    <a:lnTo>
                      <a:pt x="167" y="208"/>
                    </a:lnTo>
                    <a:lnTo>
                      <a:pt x="167" y="208"/>
                    </a:lnTo>
                    <a:lnTo>
                      <a:pt x="172" y="212"/>
                    </a:lnTo>
                    <a:lnTo>
                      <a:pt x="172" y="212"/>
                    </a:lnTo>
                    <a:lnTo>
                      <a:pt x="172" y="212"/>
                    </a:lnTo>
                    <a:lnTo>
                      <a:pt x="172" y="212"/>
                    </a:lnTo>
                    <a:lnTo>
                      <a:pt x="177" y="214"/>
                    </a:lnTo>
                    <a:lnTo>
                      <a:pt x="177" y="214"/>
                    </a:lnTo>
                    <a:lnTo>
                      <a:pt x="177" y="214"/>
                    </a:lnTo>
                    <a:lnTo>
                      <a:pt x="177" y="214"/>
                    </a:lnTo>
                    <a:lnTo>
                      <a:pt x="185" y="216"/>
                    </a:lnTo>
                    <a:lnTo>
                      <a:pt x="185" y="216"/>
                    </a:lnTo>
                    <a:lnTo>
                      <a:pt x="185" y="216"/>
                    </a:lnTo>
                    <a:lnTo>
                      <a:pt x="185" y="216"/>
                    </a:lnTo>
                    <a:lnTo>
                      <a:pt x="185" y="216"/>
                    </a:lnTo>
                    <a:lnTo>
                      <a:pt x="185" y="216"/>
                    </a:lnTo>
                    <a:lnTo>
                      <a:pt x="192" y="214"/>
                    </a:lnTo>
                    <a:lnTo>
                      <a:pt x="192" y="214"/>
                    </a:lnTo>
                    <a:lnTo>
                      <a:pt x="195" y="213"/>
                    </a:lnTo>
                    <a:lnTo>
                      <a:pt x="195" y="213"/>
                    </a:lnTo>
                    <a:lnTo>
                      <a:pt x="199" y="212"/>
                    </a:lnTo>
                    <a:lnTo>
                      <a:pt x="265" y="173"/>
                    </a:lnTo>
                    <a:lnTo>
                      <a:pt x="370" y="382"/>
                    </a:lnTo>
                    <a:lnTo>
                      <a:pt x="370" y="382"/>
                    </a:lnTo>
                    <a:lnTo>
                      <a:pt x="374" y="388"/>
                    </a:lnTo>
                    <a:lnTo>
                      <a:pt x="379" y="392"/>
                    </a:lnTo>
                    <a:lnTo>
                      <a:pt x="386" y="396"/>
                    </a:lnTo>
                    <a:lnTo>
                      <a:pt x="393" y="396"/>
                    </a:lnTo>
                    <a:lnTo>
                      <a:pt x="393" y="396"/>
                    </a:lnTo>
                    <a:lnTo>
                      <a:pt x="394" y="396"/>
                    </a:lnTo>
                    <a:lnTo>
                      <a:pt x="394" y="396"/>
                    </a:lnTo>
                    <a:lnTo>
                      <a:pt x="394" y="396"/>
                    </a:lnTo>
                    <a:lnTo>
                      <a:pt x="394" y="396"/>
                    </a:lnTo>
                    <a:lnTo>
                      <a:pt x="402" y="396"/>
                    </a:lnTo>
                    <a:lnTo>
                      <a:pt x="408" y="392"/>
                    </a:lnTo>
                    <a:lnTo>
                      <a:pt x="414" y="388"/>
                    </a:lnTo>
                    <a:lnTo>
                      <a:pt x="418" y="382"/>
                    </a:lnTo>
                    <a:lnTo>
                      <a:pt x="523" y="173"/>
                    </a:lnTo>
                    <a:lnTo>
                      <a:pt x="589" y="212"/>
                    </a:lnTo>
                    <a:lnTo>
                      <a:pt x="589" y="212"/>
                    </a:lnTo>
                    <a:lnTo>
                      <a:pt x="593" y="213"/>
                    </a:lnTo>
                    <a:lnTo>
                      <a:pt x="593" y="213"/>
                    </a:lnTo>
                    <a:lnTo>
                      <a:pt x="594" y="214"/>
                    </a:lnTo>
                    <a:lnTo>
                      <a:pt x="594" y="214"/>
                    </a:lnTo>
                    <a:lnTo>
                      <a:pt x="602" y="216"/>
                    </a:lnTo>
                    <a:lnTo>
                      <a:pt x="602" y="216"/>
                    </a:lnTo>
                    <a:lnTo>
                      <a:pt x="602" y="216"/>
                    </a:lnTo>
                    <a:lnTo>
                      <a:pt x="602" y="216"/>
                    </a:lnTo>
                    <a:lnTo>
                      <a:pt x="602" y="216"/>
                    </a:lnTo>
                    <a:lnTo>
                      <a:pt x="609" y="214"/>
                    </a:lnTo>
                    <a:lnTo>
                      <a:pt x="609" y="214"/>
                    </a:lnTo>
                    <a:lnTo>
                      <a:pt x="611" y="214"/>
                    </a:lnTo>
                    <a:lnTo>
                      <a:pt x="611" y="214"/>
                    </a:lnTo>
                    <a:lnTo>
                      <a:pt x="616" y="212"/>
                    </a:lnTo>
                    <a:lnTo>
                      <a:pt x="616" y="212"/>
                    </a:lnTo>
                    <a:lnTo>
                      <a:pt x="616" y="212"/>
                    </a:lnTo>
                    <a:lnTo>
                      <a:pt x="616" y="212"/>
                    </a:lnTo>
                    <a:lnTo>
                      <a:pt x="621" y="208"/>
                    </a:lnTo>
                    <a:lnTo>
                      <a:pt x="621" y="208"/>
                    </a:lnTo>
                    <a:lnTo>
                      <a:pt x="622" y="207"/>
                    </a:lnTo>
                    <a:lnTo>
                      <a:pt x="622" y="207"/>
                    </a:lnTo>
                    <a:lnTo>
                      <a:pt x="624" y="203"/>
                    </a:lnTo>
                    <a:lnTo>
                      <a:pt x="624" y="203"/>
                    </a:lnTo>
                    <a:lnTo>
                      <a:pt x="626" y="202"/>
                    </a:lnTo>
                    <a:lnTo>
                      <a:pt x="626" y="202"/>
                    </a:lnTo>
                    <a:lnTo>
                      <a:pt x="626" y="202"/>
                    </a:lnTo>
                    <a:lnTo>
                      <a:pt x="626" y="202"/>
                    </a:lnTo>
                    <a:lnTo>
                      <a:pt x="627" y="199"/>
                    </a:lnTo>
                    <a:lnTo>
                      <a:pt x="627" y="199"/>
                    </a:lnTo>
                    <a:lnTo>
                      <a:pt x="627" y="197"/>
                    </a:lnTo>
                    <a:lnTo>
                      <a:pt x="627" y="197"/>
                    </a:lnTo>
                    <a:lnTo>
                      <a:pt x="628" y="194"/>
                    </a:lnTo>
                    <a:lnTo>
                      <a:pt x="628" y="194"/>
                    </a:lnTo>
                    <a:lnTo>
                      <a:pt x="628" y="192"/>
                    </a:lnTo>
                    <a:lnTo>
                      <a:pt x="628" y="192"/>
                    </a:lnTo>
                    <a:lnTo>
                      <a:pt x="628" y="189"/>
                    </a:lnTo>
                    <a:lnTo>
                      <a:pt x="628" y="189"/>
                    </a:lnTo>
                    <a:lnTo>
                      <a:pt x="628" y="187"/>
                    </a:lnTo>
                    <a:lnTo>
                      <a:pt x="628" y="187"/>
                    </a:lnTo>
                    <a:lnTo>
                      <a:pt x="628" y="184"/>
                    </a:lnTo>
                    <a:lnTo>
                      <a:pt x="628" y="184"/>
                    </a:lnTo>
                    <a:lnTo>
                      <a:pt x="627" y="182"/>
                    </a:lnTo>
                    <a:lnTo>
                      <a:pt x="627" y="182"/>
                    </a:lnTo>
                    <a:lnTo>
                      <a:pt x="627" y="181"/>
                    </a:lnTo>
                    <a:lnTo>
                      <a:pt x="590" y="68"/>
                    </a:lnTo>
                    <a:lnTo>
                      <a:pt x="617" y="77"/>
                    </a:lnTo>
                    <a:lnTo>
                      <a:pt x="619" y="78"/>
                    </a:lnTo>
                    <a:lnTo>
                      <a:pt x="619" y="78"/>
                    </a:lnTo>
                    <a:lnTo>
                      <a:pt x="624" y="79"/>
                    </a:lnTo>
                    <a:lnTo>
                      <a:pt x="638" y="84"/>
                    </a:lnTo>
                    <a:lnTo>
                      <a:pt x="657" y="92"/>
                    </a:lnTo>
                    <a:lnTo>
                      <a:pt x="667" y="98"/>
                    </a:lnTo>
                    <a:lnTo>
                      <a:pt x="678" y="104"/>
                    </a:lnTo>
                    <a:lnTo>
                      <a:pt x="688" y="112"/>
                    </a:lnTo>
                    <a:lnTo>
                      <a:pt x="699" y="121"/>
                    </a:lnTo>
                    <a:lnTo>
                      <a:pt x="709" y="131"/>
                    </a:lnTo>
                    <a:lnTo>
                      <a:pt x="718" y="142"/>
                    </a:lnTo>
                    <a:lnTo>
                      <a:pt x="724" y="154"/>
                    </a:lnTo>
                    <a:lnTo>
                      <a:pt x="731" y="167"/>
                    </a:lnTo>
                    <a:lnTo>
                      <a:pt x="734" y="182"/>
                    </a:lnTo>
                    <a:lnTo>
                      <a:pt x="736" y="198"/>
                    </a:lnTo>
                    <a:lnTo>
                      <a:pt x="736" y="406"/>
                    </a:lnTo>
                    <a:lnTo>
                      <a:pt x="788" y="406"/>
                    </a:lnTo>
                    <a:lnTo>
                      <a:pt x="788" y="198"/>
                    </a:lnTo>
                    <a:lnTo>
                      <a:pt x="788" y="198"/>
                    </a:lnTo>
                    <a:lnTo>
                      <a:pt x="788" y="187"/>
                    </a:lnTo>
                    <a:lnTo>
                      <a:pt x="787" y="176"/>
                    </a:lnTo>
                    <a:lnTo>
                      <a:pt x="784" y="166"/>
                    </a:lnTo>
                    <a:lnTo>
                      <a:pt x="782" y="154"/>
                    </a:lnTo>
                    <a:lnTo>
                      <a:pt x="776" y="136"/>
                    </a:lnTo>
                    <a:lnTo>
                      <a:pt x="766" y="119"/>
                    </a:lnTo>
                    <a:lnTo>
                      <a:pt x="756" y="103"/>
                    </a:lnTo>
                    <a:lnTo>
                      <a:pt x="743" y="89"/>
                    </a:lnTo>
                    <a:lnTo>
                      <a:pt x="729" y="78"/>
                    </a:lnTo>
                    <a:lnTo>
                      <a:pt x="717" y="67"/>
                    </a:lnTo>
                    <a:lnTo>
                      <a:pt x="702" y="58"/>
                    </a:lnTo>
                    <a:lnTo>
                      <a:pt x="689" y="49"/>
                    </a:lnTo>
                    <a:lnTo>
                      <a:pt x="676" y="43"/>
                    </a:lnTo>
                    <a:lnTo>
                      <a:pt x="664" y="38"/>
                    </a:lnTo>
                    <a:lnTo>
                      <a:pt x="644" y="30"/>
                    </a:lnTo>
                    <a:lnTo>
                      <a:pt x="633" y="27"/>
                    </a:lnTo>
                    <a:lnTo>
                      <a:pt x="6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pPr defTabSz="685583">
                  <a:defRPr/>
                </a:pPr>
                <a:endParaRPr lang="en-US" sz="1349" kern="0" dirty="0">
                  <a:solidFill>
                    <a:srgbClr val="373737"/>
                  </a:solidFill>
                  <a:latin typeface="Arial"/>
                </a:endParaRPr>
              </a:p>
            </p:txBody>
          </p:sp>
        </p:grpSp>
      </p:grpSp>
    </p:spTree>
    <p:extLst>
      <p:ext uri="{BB962C8B-B14F-4D97-AF65-F5344CB8AC3E}">
        <p14:creationId xmlns:p14="http://schemas.microsoft.com/office/powerpoint/2010/main" val="42113139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5A5A5A"/>
                </a:solidFill>
              </a:rPr>
              <a:pPr/>
              <a:t>7</a:t>
            </a:fld>
            <a:r>
              <a:rPr lang="en-US" dirty="0">
                <a:solidFill>
                  <a:srgbClr val="5A5A5A"/>
                </a:solidFill>
              </a:rPr>
              <a:t> </a:t>
            </a:r>
          </a:p>
        </p:txBody>
      </p:sp>
      <p:sp>
        <p:nvSpPr>
          <p:cNvPr id="3" name="Title 2"/>
          <p:cNvSpPr>
            <a:spLocks noGrp="1"/>
          </p:cNvSpPr>
          <p:nvPr>
            <p:ph type="title"/>
          </p:nvPr>
        </p:nvSpPr>
        <p:spPr/>
        <p:txBody>
          <a:bodyPr/>
          <a:lstStyle/>
          <a:p>
            <a:r>
              <a:rPr lang="en-US" b="1" dirty="0"/>
              <a:t>FirstNet </a:t>
            </a:r>
            <a:r>
              <a:rPr lang="en-US" b="1" dirty="0" smtClean="0"/>
              <a:t>solution overview</a:t>
            </a:r>
            <a:endParaRPr lang="en-US" b="1" dirty="0"/>
          </a:p>
        </p:txBody>
      </p:sp>
      <p:sp>
        <p:nvSpPr>
          <p:cNvPr id="4" name="Content Placeholder 3"/>
          <p:cNvSpPr>
            <a:spLocks noGrp="1"/>
          </p:cNvSpPr>
          <p:nvPr>
            <p:ph sz="quarter" idx="12"/>
          </p:nvPr>
        </p:nvSpPr>
        <p:spPr>
          <a:xfrm>
            <a:off x="468045" y="3423455"/>
            <a:ext cx="1839873" cy="1082672"/>
          </a:xfrm>
        </p:spPr>
        <p:txBody>
          <a:body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Reaches 97+% of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U.S. </a:t>
            </a:r>
            <a:r>
              <a:rPr lang="en-US" sz="1200" dirty="0">
                <a:solidFill>
                  <a:schemeClr val="tx2">
                    <a:lumMod val="75000"/>
                    <a:lumOff val="25000"/>
                  </a:schemeClr>
                </a:solidFill>
                <a:latin typeface="Arial" panose="020B0604020202020204" pitchFamily="34" charset="0"/>
                <a:cs typeface="Arial" panose="020B0604020202020204" pitchFamily="34" charset="0"/>
              </a:rPr>
              <a:t>population</a:t>
            </a:r>
            <a:endParaRPr lang="en-US" sz="1200" strike="dblStrike" dirty="0">
              <a:solidFill>
                <a:schemeClr val="tx2">
                  <a:lumMod val="75000"/>
                  <a:lumOff val="25000"/>
                </a:schemeClr>
              </a:solidFill>
              <a:highlight>
                <a:srgbClr val="FFFF00"/>
              </a:highlight>
              <a:latin typeface="Arial" panose="020B0604020202020204" pitchFamily="34" charset="0"/>
              <a:cs typeface="Arial" panose="020B0604020202020204" pitchFamily="34" charset="0"/>
            </a:endParaRP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40,000 Wi-Fi hotspots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Satellite and deployable coverage for 99% geographic reach</a:t>
            </a:r>
          </a:p>
        </p:txBody>
      </p:sp>
      <p:sp>
        <p:nvSpPr>
          <p:cNvPr id="9" name="Content Placeholder 3"/>
          <p:cNvSpPr txBox="1">
            <a:spLocks/>
          </p:cNvSpPr>
          <p:nvPr/>
        </p:nvSpPr>
        <p:spPr>
          <a:xfrm>
            <a:off x="360854" y="2885934"/>
            <a:ext cx="2054255" cy="442135"/>
          </a:xfrm>
          <a:prstGeom prst="rect">
            <a:avLst/>
          </a:prstGeom>
        </p:spPr>
        <p:txBody>
          <a:bodyPr vert="horz" lIns="0" tIns="0" rIns="0" bIns="0" rtlCol="0" anchor="t">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Aft>
                <a:spcPts val="0"/>
              </a:spcAft>
            </a:pPr>
            <a:r>
              <a:rPr lang="en-US" sz="1200" b="1" dirty="0">
                <a:solidFill>
                  <a:schemeClr val="tx2"/>
                </a:solidFill>
                <a:latin typeface="Arial" panose="020B0604020202020204" pitchFamily="34" charset="0"/>
                <a:cs typeface="Arial" panose="020B0604020202020204" pitchFamily="34" charset="0"/>
              </a:rPr>
              <a:t>COVERAGE</a:t>
            </a:r>
            <a:endParaRPr lang="en-US" sz="1200" b="1" dirty="0">
              <a:solidFill>
                <a:schemeClr val="tx2"/>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2303810" y="2885934"/>
            <a:ext cx="2054255" cy="442135"/>
          </a:xfrm>
          <a:prstGeom prst="rect">
            <a:avLst/>
          </a:prstGeom>
        </p:spPr>
        <p:txBody>
          <a:bodyPr vert="horz" lIns="0" tIns="0" rIns="0" bIns="0" rtlCol="0" anchor="t">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Aft>
                <a:spcPts val="0"/>
              </a:spcAft>
            </a:pPr>
            <a:r>
              <a:rPr lang="en-US" sz="1200" b="1" dirty="0">
                <a:solidFill>
                  <a:schemeClr val="tx2"/>
                </a:solidFill>
                <a:latin typeface="Arial" panose="020B0604020202020204" pitchFamily="34" charset="0"/>
                <a:cs typeface="Arial" panose="020B0604020202020204" pitchFamily="34" charset="0"/>
              </a:rPr>
              <a:t>IN-BUILDING </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SOLUTIONS</a:t>
            </a:r>
            <a:endParaRPr lang="en-US" sz="1200" b="1" dirty="0">
              <a:solidFill>
                <a:schemeClr val="tx2"/>
              </a:solidFill>
              <a:latin typeface="Arial" panose="020B0604020202020204" pitchFamily="34" charset="0"/>
              <a:cs typeface="Arial" panose="020B0604020202020204" pitchFamily="34" charset="0"/>
            </a:endParaRPr>
          </a:p>
        </p:txBody>
      </p:sp>
      <p:sp>
        <p:nvSpPr>
          <p:cNvPr id="21" name="Content Placeholder 3"/>
          <p:cNvSpPr txBox="1">
            <a:spLocks/>
          </p:cNvSpPr>
          <p:nvPr/>
        </p:nvSpPr>
        <p:spPr>
          <a:xfrm>
            <a:off x="4207247" y="2885934"/>
            <a:ext cx="2054255" cy="442135"/>
          </a:xfrm>
          <a:prstGeom prst="rect">
            <a:avLst/>
          </a:prstGeom>
        </p:spPr>
        <p:txBody>
          <a:bodyPr vert="horz" lIns="0" tIns="0" rIns="0" bIns="0" rtlCol="0" anchor="t">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Aft>
                <a:spcPts val="0"/>
              </a:spcAft>
            </a:pPr>
            <a:r>
              <a:rPr lang="en-US" sz="1200" b="1" dirty="0">
                <a:solidFill>
                  <a:schemeClr val="tx2"/>
                </a:solidFill>
                <a:latin typeface="Arial" panose="020B0604020202020204" pitchFamily="34" charset="0"/>
                <a:cs typeface="Arial" panose="020B0604020202020204" pitchFamily="34" charset="0"/>
              </a:rPr>
              <a:t>DEPLOYABLES</a:t>
            </a:r>
            <a:endParaRPr lang="en-US" sz="1200" b="1" dirty="0">
              <a:solidFill>
                <a:schemeClr val="tx2"/>
              </a:solidFill>
              <a:latin typeface="Arial" panose="020B0604020202020204" pitchFamily="34" charset="0"/>
              <a:cs typeface="Arial" panose="020B0604020202020204" pitchFamily="34" charset="0"/>
            </a:endParaRPr>
          </a:p>
        </p:txBody>
      </p:sp>
      <p:sp>
        <p:nvSpPr>
          <p:cNvPr id="27" name="Content Placeholder 3"/>
          <p:cNvSpPr txBox="1">
            <a:spLocks/>
          </p:cNvSpPr>
          <p:nvPr/>
        </p:nvSpPr>
        <p:spPr>
          <a:xfrm>
            <a:off x="6175573" y="2885934"/>
            <a:ext cx="2054255" cy="442135"/>
          </a:xfrm>
          <a:prstGeom prst="rect">
            <a:avLst/>
          </a:prstGeom>
        </p:spPr>
        <p:txBody>
          <a:bodyPr vert="horz" lIns="0" tIns="0" rIns="0" bIns="0" rtlCol="0" anchor="t">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00000"/>
              </a:lnSpc>
              <a:spcAft>
                <a:spcPts val="0"/>
              </a:spcAft>
            </a:pPr>
            <a:r>
              <a:rPr lang="en-US" sz="1200" b="1" dirty="0">
                <a:solidFill>
                  <a:schemeClr val="tx2"/>
                </a:solidFill>
                <a:latin typeface="Arial" panose="020B0604020202020204" pitchFamily="34" charset="0"/>
                <a:cs typeface="Arial" panose="020B0604020202020204" pitchFamily="34" charset="0"/>
              </a:rPr>
              <a:t>SERVICE PLANS &amp; PROCUREMENT</a:t>
            </a:r>
            <a:endParaRPr lang="en-US" sz="1200" b="1" dirty="0">
              <a:solidFill>
                <a:schemeClr val="tx2"/>
              </a:solidFill>
              <a:latin typeface="Arial" panose="020B0604020202020204" pitchFamily="34" charset="0"/>
              <a:cs typeface="Arial" panose="020B0604020202020204" pitchFamily="34" charset="0"/>
            </a:endParaRPr>
          </a:p>
        </p:txBody>
      </p:sp>
      <p:grpSp>
        <p:nvGrpSpPr>
          <p:cNvPr id="13" name="Group 12"/>
          <p:cNvGrpSpPr/>
          <p:nvPr/>
        </p:nvGrpSpPr>
        <p:grpSpPr>
          <a:xfrm>
            <a:off x="2811269" y="1741445"/>
            <a:ext cx="1039336" cy="1039336"/>
            <a:chOff x="3749852" y="1201205"/>
            <a:chExt cx="1385420" cy="1385420"/>
          </a:xfrm>
        </p:grpSpPr>
        <p:sp>
          <p:nvSpPr>
            <p:cNvPr id="28" name="Oval 27"/>
            <p:cNvSpPr/>
            <p:nvPr/>
          </p:nvSpPr>
          <p:spPr>
            <a:xfrm>
              <a:off x="3749852" y="1201205"/>
              <a:ext cx="1385420" cy="1385420"/>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29" name="Picture 28"/>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025095" y="1455809"/>
              <a:ext cx="746505" cy="806860"/>
            </a:xfrm>
            <a:prstGeom prst="rect">
              <a:avLst/>
            </a:prstGeom>
          </p:spPr>
        </p:pic>
      </p:grpSp>
      <p:grpSp>
        <p:nvGrpSpPr>
          <p:cNvPr id="12" name="Group 11"/>
          <p:cNvGrpSpPr/>
          <p:nvPr/>
        </p:nvGrpSpPr>
        <p:grpSpPr>
          <a:xfrm>
            <a:off x="4712918" y="1757719"/>
            <a:ext cx="1042913" cy="1042913"/>
            <a:chOff x="6301814" y="1201205"/>
            <a:chExt cx="1390189" cy="1390189"/>
          </a:xfrm>
        </p:grpSpPr>
        <p:sp>
          <p:nvSpPr>
            <p:cNvPr id="31" name="Oval 30"/>
            <p:cNvSpPr/>
            <p:nvPr/>
          </p:nvSpPr>
          <p:spPr>
            <a:xfrm>
              <a:off x="6301814" y="1201205"/>
              <a:ext cx="1390189" cy="1390189"/>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32" name="Pictur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9255" y="1532991"/>
              <a:ext cx="847150" cy="670662"/>
            </a:xfrm>
            <a:prstGeom prst="rect">
              <a:avLst/>
            </a:prstGeom>
          </p:spPr>
        </p:pic>
        <p:pic>
          <p:nvPicPr>
            <p:cNvPr id="33" name="Picture 32"/>
            <p:cNvPicPr>
              <a:picLocks noChangeAspect="1"/>
            </p:cNvPicPr>
            <p:nvPr/>
          </p:nvPicPr>
          <p:blipFill>
            <a:blip r:embed="rId5"/>
            <a:stretch>
              <a:fillRect/>
            </a:stretch>
          </p:blipFill>
          <p:spPr>
            <a:xfrm>
              <a:off x="6554676" y="1469905"/>
              <a:ext cx="902868" cy="861357"/>
            </a:xfrm>
            <a:prstGeom prst="rect">
              <a:avLst/>
            </a:prstGeom>
          </p:spPr>
        </p:pic>
      </p:grpSp>
      <p:sp>
        <p:nvSpPr>
          <p:cNvPr id="34" name="Content Placeholder 3"/>
          <p:cNvSpPr txBox="1">
            <a:spLocks/>
          </p:cNvSpPr>
          <p:nvPr/>
        </p:nvSpPr>
        <p:spPr>
          <a:xfrm>
            <a:off x="2446001" y="3423455"/>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Access to </a:t>
            </a:r>
            <a:r>
              <a:rPr lang="en-US" sz="1200" dirty="0">
                <a:solidFill>
                  <a:schemeClr val="tx2">
                    <a:lumMod val="75000"/>
                    <a:lumOff val="25000"/>
                  </a:schemeClr>
                </a:solidFill>
                <a:latin typeface="Arial" panose="020B0604020202020204" pitchFamily="34" charset="0"/>
                <a:cs typeface="Arial" panose="020B0604020202020204" pitchFamily="34" charset="0"/>
              </a:rPr>
              <a:t>6,000+ </a:t>
            </a:r>
            <a:r>
              <a:rPr lang="en-US" sz="1200" dirty="0">
                <a:solidFill>
                  <a:schemeClr val="tx2">
                    <a:lumMod val="75000"/>
                    <a:lumOff val="25000"/>
                  </a:schemeClr>
                </a:solidFill>
                <a:latin typeface="Arial" panose="020B0604020202020204" pitchFamily="34" charset="0"/>
                <a:cs typeface="Arial" panose="020B0604020202020204" pitchFamily="34" charset="0"/>
              </a:rPr>
              <a:t>existing AT&amp;T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in-building assets, </a:t>
            </a:r>
            <a:r>
              <a:rPr lang="en-US" sz="1200" dirty="0">
                <a:solidFill>
                  <a:schemeClr val="tx2">
                    <a:lumMod val="75000"/>
                    <a:lumOff val="25000"/>
                  </a:schemeClr>
                </a:solidFill>
                <a:latin typeface="Arial" panose="020B0604020202020204" pitchFamily="34" charset="0"/>
                <a:cs typeface="Arial" panose="020B0604020202020204" pitchFamily="34" charset="0"/>
              </a:rPr>
              <a:t>including stadiums and transportation facilities</a:t>
            </a:r>
          </a:p>
        </p:txBody>
      </p:sp>
      <p:sp>
        <p:nvSpPr>
          <p:cNvPr id="35" name="Content Placeholder 3"/>
          <p:cNvSpPr txBox="1">
            <a:spLocks/>
          </p:cNvSpPr>
          <p:nvPr/>
        </p:nvSpPr>
        <p:spPr>
          <a:xfrm>
            <a:off x="4419439" y="3423455"/>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Hundreds of AT&amp;T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units </a:t>
            </a:r>
            <a:r>
              <a:rPr lang="en-US" sz="1200" dirty="0">
                <a:solidFill>
                  <a:schemeClr val="tx2">
                    <a:lumMod val="75000"/>
                    <a:lumOff val="25000"/>
                  </a:schemeClr>
                </a:solidFill>
                <a:latin typeface="Arial" panose="020B0604020202020204" pitchFamily="34" charset="0"/>
                <a:cs typeface="Arial" panose="020B0604020202020204" pitchFamily="34" charset="0"/>
              </a:rPr>
              <a:t>for daily network maintenance</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72 deployables </a:t>
            </a:r>
            <a:r>
              <a:rPr lang="en-US" sz="1200" dirty="0">
                <a:solidFill>
                  <a:schemeClr val="tx2">
                    <a:lumMod val="75000"/>
                    <a:lumOff val="25000"/>
                  </a:schemeClr>
                </a:solidFill>
                <a:latin typeface="Arial" panose="020B0604020202020204" pitchFamily="34" charset="0"/>
                <a:cs typeface="Arial" panose="020B0604020202020204" pitchFamily="34" charset="0"/>
              </a:rPr>
              <a:t>for </a:t>
            </a:r>
            <a:r>
              <a:rPr lang="en-US" sz="1200" dirty="0">
                <a:solidFill>
                  <a:schemeClr val="tx2">
                    <a:lumMod val="75000"/>
                    <a:lumOff val="25000"/>
                  </a:schemeClr>
                </a:solidFill>
                <a:latin typeface="Arial" panose="020B0604020202020204" pitchFamily="34" charset="0"/>
                <a:cs typeface="Arial" panose="020B0604020202020204" pitchFamily="34" charset="0"/>
              </a:rPr>
              <a:t>FirstNet customer requests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Customer-deployable asset options</a:t>
            </a:r>
          </a:p>
        </p:txBody>
      </p:sp>
      <p:sp>
        <p:nvSpPr>
          <p:cNvPr id="36" name="Content Placeholder 3"/>
          <p:cNvSpPr txBox="1">
            <a:spLocks/>
          </p:cNvSpPr>
          <p:nvPr/>
        </p:nvSpPr>
        <p:spPr>
          <a:xfrm>
            <a:off x="6394762" y="3423455"/>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Competitive rate plans at or below existing commercial pricing</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Purchase through a variety of contract vehicles</a:t>
            </a:r>
          </a:p>
        </p:txBody>
      </p:sp>
      <p:grpSp>
        <p:nvGrpSpPr>
          <p:cNvPr id="11" name="Group 10"/>
          <p:cNvGrpSpPr/>
          <p:nvPr/>
        </p:nvGrpSpPr>
        <p:grpSpPr>
          <a:xfrm>
            <a:off x="6673090" y="1742563"/>
            <a:ext cx="1059219" cy="1059219"/>
            <a:chOff x="8925565" y="1181003"/>
            <a:chExt cx="1411924" cy="1411924"/>
          </a:xfrm>
        </p:grpSpPr>
        <p:sp>
          <p:nvSpPr>
            <p:cNvPr id="37" name="Oval 36"/>
            <p:cNvSpPr/>
            <p:nvPr/>
          </p:nvSpPr>
          <p:spPr>
            <a:xfrm>
              <a:off x="8925565" y="1181003"/>
              <a:ext cx="1411924" cy="1411924"/>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solidFill>
                  <a:schemeClr val="bg1"/>
                </a:solidFill>
              </a:endParaRPr>
            </a:p>
          </p:txBody>
        </p:sp>
        <p:pic>
          <p:nvPicPr>
            <p:cNvPr id="38" name="Picture 37"/>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9219767" y="1469905"/>
              <a:ext cx="802672" cy="826054"/>
            </a:xfrm>
            <a:prstGeom prst="rect">
              <a:avLst/>
            </a:prstGeom>
          </p:spPr>
        </p:pic>
      </p:grpSp>
      <p:grpSp>
        <p:nvGrpSpPr>
          <p:cNvPr id="14" name="Group 13"/>
          <p:cNvGrpSpPr/>
          <p:nvPr/>
        </p:nvGrpSpPr>
        <p:grpSpPr>
          <a:xfrm>
            <a:off x="868313" y="1757718"/>
            <a:ext cx="1039336" cy="1039336"/>
            <a:chOff x="1126101" y="1201205"/>
            <a:chExt cx="1385420" cy="1385420"/>
          </a:xfrm>
        </p:grpSpPr>
        <p:sp>
          <p:nvSpPr>
            <p:cNvPr id="6" name="Oval 5"/>
            <p:cNvSpPr/>
            <p:nvPr/>
          </p:nvSpPr>
          <p:spPr>
            <a:xfrm>
              <a:off x="1126101" y="1201205"/>
              <a:ext cx="1385420" cy="1385420"/>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solidFill>
                  <a:schemeClr val="bg1"/>
                </a:solidFill>
              </a:endParaRPr>
            </a:p>
          </p:txBody>
        </p:sp>
        <p:pic>
          <p:nvPicPr>
            <p:cNvPr id="7" name="Picture 6"/>
            <p:cNvPicPr>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1360469" y="1477238"/>
              <a:ext cx="916682" cy="726735"/>
            </a:xfrm>
            <a:prstGeom prst="rect">
              <a:avLst/>
            </a:prstGeom>
          </p:spPr>
        </p:pic>
        <p:sp>
          <p:nvSpPr>
            <p:cNvPr id="10" name="Oval 9"/>
            <p:cNvSpPr/>
            <p:nvPr/>
          </p:nvSpPr>
          <p:spPr>
            <a:xfrm>
              <a:off x="1390261" y="1511559"/>
              <a:ext cx="886409" cy="8397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p>
          </p:txBody>
        </p:sp>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99691" y="1559390"/>
              <a:ext cx="462374" cy="707941"/>
            </a:xfrm>
            <a:prstGeom prst="rect">
              <a:avLst/>
            </a:prstGeom>
          </p:spPr>
        </p:pic>
      </p:grpSp>
    </p:spTree>
    <p:extLst>
      <p:ext uri="{BB962C8B-B14F-4D97-AF65-F5344CB8AC3E}">
        <p14:creationId xmlns:p14="http://schemas.microsoft.com/office/powerpoint/2010/main" val="369346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5A5A5A"/>
                </a:solidFill>
              </a:rPr>
              <a:pPr/>
              <a:t>8</a:t>
            </a:fld>
            <a:r>
              <a:rPr lang="en-US" dirty="0">
                <a:solidFill>
                  <a:srgbClr val="5A5A5A"/>
                </a:solidFill>
              </a:rPr>
              <a:t> </a:t>
            </a:r>
          </a:p>
        </p:txBody>
      </p:sp>
      <p:sp>
        <p:nvSpPr>
          <p:cNvPr id="3" name="Title 2"/>
          <p:cNvSpPr>
            <a:spLocks noGrp="1"/>
          </p:cNvSpPr>
          <p:nvPr>
            <p:ph type="title"/>
          </p:nvPr>
        </p:nvSpPr>
        <p:spPr/>
        <p:txBody>
          <a:bodyPr/>
          <a:lstStyle/>
          <a:p>
            <a:r>
              <a:rPr lang="en-US" b="1" dirty="0"/>
              <a:t>FirstNet </a:t>
            </a:r>
            <a:r>
              <a:rPr lang="en-US" b="1" dirty="0" smtClean="0"/>
              <a:t>solution overview, continued</a:t>
            </a:r>
            <a:endParaRPr lang="en-US" b="1" dirty="0"/>
          </a:p>
        </p:txBody>
      </p:sp>
      <p:sp>
        <p:nvSpPr>
          <p:cNvPr id="4" name="Content Placeholder 3"/>
          <p:cNvSpPr>
            <a:spLocks noGrp="1"/>
          </p:cNvSpPr>
          <p:nvPr>
            <p:ph sz="quarter" idx="12"/>
          </p:nvPr>
        </p:nvSpPr>
        <p:spPr>
          <a:xfrm>
            <a:off x="533672" y="3409452"/>
            <a:ext cx="1839873" cy="1082672"/>
          </a:xfrm>
        </p:spPr>
        <p:txBody>
          <a:body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Any AT&amp;T LTE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device </a:t>
            </a:r>
            <a:r>
              <a:rPr lang="en-US" sz="1200" dirty="0">
                <a:solidFill>
                  <a:schemeClr val="tx2">
                    <a:lumMod val="75000"/>
                    <a:lumOff val="25000"/>
                  </a:schemeClr>
                </a:solidFill>
                <a:latin typeface="Arial" panose="020B0604020202020204" pitchFamily="34" charset="0"/>
                <a:cs typeface="Arial" panose="020B0604020202020204" pitchFamily="34" charset="0"/>
              </a:rPr>
              <a:t>can be a FirstNet device</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Wide choices, aggressive pricing</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Use your personal device on FirstNet</a:t>
            </a:r>
          </a:p>
        </p:txBody>
      </p:sp>
      <p:sp>
        <p:nvSpPr>
          <p:cNvPr id="9" name="Content Placeholder 3"/>
          <p:cNvSpPr txBox="1">
            <a:spLocks/>
          </p:cNvSpPr>
          <p:nvPr/>
        </p:nvSpPr>
        <p:spPr>
          <a:xfrm>
            <a:off x="335484"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DEVICES &amp; BYOD</a:t>
            </a:r>
            <a:endParaRPr lang="en-US" sz="1200" b="1" dirty="0">
              <a:solidFill>
                <a:schemeClr val="tx2"/>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2303810"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BASIC &amp; FUTURE SERVICES</a:t>
            </a:r>
            <a:endParaRPr lang="en-US" sz="1200" b="1" dirty="0">
              <a:solidFill>
                <a:schemeClr val="tx2"/>
              </a:solidFill>
              <a:latin typeface="Arial" panose="020B0604020202020204" pitchFamily="34" charset="0"/>
              <a:cs typeface="Arial" panose="020B0604020202020204" pitchFamily="34" charset="0"/>
            </a:endParaRPr>
          </a:p>
        </p:txBody>
      </p:sp>
      <p:sp>
        <p:nvSpPr>
          <p:cNvPr id="21" name="Content Placeholder 3"/>
          <p:cNvSpPr txBox="1">
            <a:spLocks/>
          </p:cNvSpPr>
          <p:nvPr/>
        </p:nvSpPr>
        <p:spPr>
          <a:xfrm>
            <a:off x="4207247"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PRIORITY/</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PREEMPTION</a:t>
            </a:r>
            <a:endParaRPr lang="en-US" sz="1200" b="1" dirty="0">
              <a:solidFill>
                <a:schemeClr val="tx2"/>
              </a:solidFill>
              <a:latin typeface="Arial" panose="020B0604020202020204" pitchFamily="34" charset="0"/>
              <a:cs typeface="Arial" panose="020B0604020202020204" pitchFamily="34" charset="0"/>
            </a:endParaRPr>
          </a:p>
        </p:txBody>
      </p:sp>
      <p:sp>
        <p:nvSpPr>
          <p:cNvPr id="27" name="Content Placeholder 3"/>
          <p:cNvSpPr txBox="1">
            <a:spLocks/>
          </p:cNvSpPr>
          <p:nvPr/>
        </p:nvSpPr>
        <p:spPr>
          <a:xfrm>
            <a:off x="6175573"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CYBERSECURITY</a:t>
            </a:r>
            <a:endParaRPr lang="en-US" sz="1200" b="1" dirty="0">
              <a:solidFill>
                <a:schemeClr val="tx2"/>
              </a:solidFill>
              <a:latin typeface="Arial" panose="020B0604020202020204" pitchFamily="34" charset="0"/>
              <a:cs typeface="Arial" panose="020B0604020202020204" pitchFamily="34" charset="0"/>
            </a:endParaRPr>
          </a:p>
        </p:txBody>
      </p:sp>
      <p:grpSp>
        <p:nvGrpSpPr>
          <p:cNvPr id="7" name="Group 6"/>
          <p:cNvGrpSpPr/>
          <p:nvPr/>
        </p:nvGrpSpPr>
        <p:grpSpPr>
          <a:xfrm>
            <a:off x="2811269" y="1757718"/>
            <a:ext cx="1039336" cy="1039336"/>
            <a:chOff x="3749852" y="1201205"/>
            <a:chExt cx="1385420" cy="1385420"/>
          </a:xfrm>
        </p:grpSpPr>
        <p:sp>
          <p:nvSpPr>
            <p:cNvPr id="28" name="Oval 27"/>
            <p:cNvSpPr/>
            <p:nvPr/>
          </p:nvSpPr>
          <p:spPr>
            <a:xfrm>
              <a:off x="3749852" y="1201205"/>
              <a:ext cx="1385420" cy="1385420"/>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29" name="Picture 28"/>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4025095" y="1455809"/>
              <a:ext cx="746505" cy="806860"/>
            </a:xfrm>
            <a:prstGeom prst="rect">
              <a:avLst/>
            </a:prstGeom>
          </p:spPr>
        </p:pic>
      </p:grpSp>
      <p:grpSp>
        <p:nvGrpSpPr>
          <p:cNvPr id="10" name="Group 9"/>
          <p:cNvGrpSpPr/>
          <p:nvPr/>
        </p:nvGrpSpPr>
        <p:grpSpPr>
          <a:xfrm>
            <a:off x="4712918" y="1757719"/>
            <a:ext cx="1042913" cy="1042913"/>
            <a:chOff x="6349035" y="1201205"/>
            <a:chExt cx="1390189" cy="1390189"/>
          </a:xfrm>
        </p:grpSpPr>
        <p:grpSp>
          <p:nvGrpSpPr>
            <p:cNvPr id="5" name="Group 4"/>
            <p:cNvGrpSpPr/>
            <p:nvPr/>
          </p:nvGrpSpPr>
          <p:grpSpPr>
            <a:xfrm>
              <a:off x="6349035" y="1201205"/>
              <a:ext cx="1390189" cy="1390189"/>
              <a:chOff x="6301814" y="1201205"/>
              <a:chExt cx="1390189" cy="1390189"/>
            </a:xfrm>
          </p:grpSpPr>
          <p:sp>
            <p:nvSpPr>
              <p:cNvPr id="31" name="Oval 30"/>
              <p:cNvSpPr/>
              <p:nvPr/>
            </p:nvSpPr>
            <p:spPr>
              <a:xfrm>
                <a:off x="6301814" y="1201205"/>
                <a:ext cx="1390189" cy="1390189"/>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32" name="Pictur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9255" y="1532991"/>
                <a:ext cx="847150" cy="670662"/>
              </a:xfrm>
              <a:prstGeom prst="rect">
                <a:avLst/>
              </a:prstGeom>
            </p:spPr>
          </p:pic>
        </p:grpSp>
        <p:pic>
          <p:nvPicPr>
            <p:cNvPr id="33" name="Picture 32"/>
            <p:cNvPicPr>
              <a:picLocks noChangeAspect="1"/>
            </p:cNvPicPr>
            <p:nvPr/>
          </p:nvPicPr>
          <p:blipFill>
            <a:blip r:embed="rId5"/>
            <a:stretch>
              <a:fillRect/>
            </a:stretch>
          </p:blipFill>
          <p:spPr>
            <a:xfrm>
              <a:off x="6554676" y="1469905"/>
              <a:ext cx="902868" cy="861357"/>
            </a:xfrm>
            <a:prstGeom prst="rect">
              <a:avLst/>
            </a:prstGeom>
          </p:spPr>
        </p:pic>
      </p:grpSp>
      <p:sp>
        <p:nvSpPr>
          <p:cNvPr id="34" name="Content Placeholder 3"/>
          <p:cNvSpPr txBox="1">
            <a:spLocks/>
          </p:cNvSpPr>
          <p:nvPr/>
        </p:nvSpPr>
        <p:spPr>
          <a:xfrm>
            <a:off x="2398428" y="3409565"/>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Includes all the voice, data and messaging features of commercial networks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Future roadmap for </a:t>
            </a:r>
            <a:r>
              <a:rPr lang="en-US" sz="1200" dirty="0">
                <a:solidFill>
                  <a:schemeClr val="tx2">
                    <a:lumMod val="75000"/>
                    <a:lumOff val="25000"/>
                  </a:schemeClr>
                </a:solidFill>
                <a:latin typeface="Arial" panose="020B0604020202020204" pitchFamily="34" charset="0"/>
                <a:cs typeface="Arial" panose="020B0604020202020204" pitchFamily="34" charset="0"/>
              </a:rPr>
              <a:t>mission-critical </a:t>
            </a:r>
            <a:r>
              <a:rPr lang="en-US" sz="1200" dirty="0">
                <a:solidFill>
                  <a:schemeClr val="tx2">
                    <a:lumMod val="75000"/>
                    <a:lumOff val="25000"/>
                  </a:schemeClr>
                </a:solidFill>
                <a:latin typeface="Arial" panose="020B0604020202020204" pitchFamily="34" charset="0"/>
                <a:cs typeface="Arial" panose="020B0604020202020204" pitchFamily="34" charset="0"/>
              </a:rPr>
              <a:t>services</a:t>
            </a:r>
          </a:p>
        </p:txBody>
      </p:sp>
      <p:sp>
        <p:nvSpPr>
          <p:cNvPr id="35" name="Content Placeholder 3"/>
          <p:cNvSpPr txBox="1">
            <a:spLocks/>
          </p:cNvSpPr>
          <p:nvPr/>
        </p:nvSpPr>
        <p:spPr>
          <a:xfrm>
            <a:off x="4405436" y="3422718"/>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Priority and preemption on Band 14 + AT&amp;T commercial LTE bands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Multiple priority levels within agencies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Mutual aid priority management for incident response</a:t>
            </a:r>
          </a:p>
        </p:txBody>
      </p:sp>
      <p:sp>
        <p:nvSpPr>
          <p:cNvPr id="36" name="Content Placeholder 3"/>
          <p:cNvSpPr txBox="1">
            <a:spLocks/>
          </p:cNvSpPr>
          <p:nvPr/>
        </p:nvSpPr>
        <p:spPr>
          <a:xfrm>
            <a:off x="6462502" y="3410753"/>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Security Operations Center for FirstNet </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Uses AT&amp;T’s global cybersecurity assets</a:t>
            </a:r>
          </a:p>
        </p:txBody>
      </p:sp>
      <p:grpSp>
        <p:nvGrpSpPr>
          <p:cNvPr id="8" name="Group 7"/>
          <p:cNvGrpSpPr/>
          <p:nvPr/>
        </p:nvGrpSpPr>
        <p:grpSpPr>
          <a:xfrm>
            <a:off x="6673090" y="1742563"/>
            <a:ext cx="1059219" cy="1059219"/>
            <a:chOff x="8925565" y="1181003"/>
            <a:chExt cx="1411924" cy="1411924"/>
          </a:xfrm>
        </p:grpSpPr>
        <p:sp>
          <p:nvSpPr>
            <p:cNvPr id="37" name="Oval 36"/>
            <p:cNvSpPr/>
            <p:nvPr/>
          </p:nvSpPr>
          <p:spPr>
            <a:xfrm>
              <a:off x="8925565" y="1181003"/>
              <a:ext cx="1411924" cy="1411924"/>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dirty="0">
                <a:solidFill>
                  <a:schemeClr val="bg1"/>
                </a:solidFill>
              </a:endParaRPr>
            </a:p>
          </p:txBody>
        </p:sp>
        <p:pic>
          <p:nvPicPr>
            <p:cNvPr id="38" name="Picture 37"/>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9219767" y="1469905"/>
              <a:ext cx="802672" cy="826054"/>
            </a:xfrm>
            <a:prstGeom prst="rect">
              <a:avLst/>
            </a:prstGeom>
          </p:spPr>
        </p:pic>
      </p:grpSp>
      <p:grpSp>
        <p:nvGrpSpPr>
          <p:cNvPr id="6" name="Group 5"/>
          <p:cNvGrpSpPr/>
          <p:nvPr/>
        </p:nvGrpSpPr>
        <p:grpSpPr>
          <a:xfrm>
            <a:off x="856944" y="1757720"/>
            <a:ext cx="1039335" cy="1039335"/>
            <a:chOff x="1130871" y="1201206"/>
            <a:chExt cx="1385419" cy="1385419"/>
          </a:xfrm>
        </p:grpSpPr>
        <p:sp>
          <p:nvSpPr>
            <p:cNvPr id="25" name="Oval 24"/>
            <p:cNvSpPr/>
            <p:nvPr/>
          </p:nvSpPr>
          <p:spPr>
            <a:xfrm>
              <a:off x="1130871" y="1201206"/>
              <a:ext cx="1385419" cy="1385419"/>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1350" b="1" dirty="0">
                <a:solidFill>
                  <a:schemeClr val="bg1"/>
                </a:solidFill>
              </a:endParaRPr>
            </a:p>
          </p:txBody>
        </p:sp>
        <p:pic>
          <p:nvPicPr>
            <p:cNvPr id="26" name="Picture 25"/>
            <p:cNvPicPr>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1477989" y="1439509"/>
              <a:ext cx="748369" cy="821289"/>
            </a:xfrm>
            <a:prstGeom prst="rect">
              <a:avLst/>
            </a:prstGeom>
          </p:spPr>
        </p:pic>
      </p:grpSp>
    </p:spTree>
    <p:extLst>
      <p:ext uri="{BB962C8B-B14F-4D97-AF65-F5344CB8AC3E}">
        <p14:creationId xmlns:p14="http://schemas.microsoft.com/office/powerpoint/2010/main" val="68508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12CB907E-C602-C34B-93F7-CA9E40714286}" type="slidenum">
              <a:rPr lang="en-US" smtClean="0">
                <a:solidFill>
                  <a:srgbClr val="5A5A5A"/>
                </a:solidFill>
              </a:rPr>
              <a:pPr/>
              <a:t>9</a:t>
            </a:fld>
            <a:r>
              <a:rPr lang="en-US" dirty="0">
                <a:solidFill>
                  <a:srgbClr val="5A5A5A"/>
                </a:solidFill>
              </a:rPr>
              <a:t> </a:t>
            </a:r>
          </a:p>
        </p:txBody>
      </p:sp>
      <p:sp>
        <p:nvSpPr>
          <p:cNvPr id="3" name="Title 2"/>
          <p:cNvSpPr>
            <a:spLocks noGrp="1"/>
          </p:cNvSpPr>
          <p:nvPr>
            <p:ph type="title"/>
          </p:nvPr>
        </p:nvSpPr>
        <p:spPr/>
        <p:txBody>
          <a:bodyPr/>
          <a:lstStyle/>
          <a:p>
            <a:r>
              <a:rPr lang="en-US" b="1" dirty="0"/>
              <a:t>FirstNet </a:t>
            </a:r>
            <a:r>
              <a:rPr lang="en-US" b="1" dirty="0" smtClean="0"/>
              <a:t>solution overview, continued</a:t>
            </a:r>
            <a:endParaRPr lang="en-US" b="1" dirty="0"/>
          </a:p>
        </p:txBody>
      </p:sp>
      <p:sp>
        <p:nvSpPr>
          <p:cNvPr id="4" name="Content Placeholder 3"/>
          <p:cNvSpPr>
            <a:spLocks noGrp="1"/>
          </p:cNvSpPr>
          <p:nvPr>
            <p:ph sz="quarter" idx="12"/>
          </p:nvPr>
        </p:nvSpPr>
        <p:spPr>
          <a:xfrm>
            <a:off x="505672" y="3429000"/>
            <a:ext cx="1839873" cy="1082672"/>
          </a:xfrm>
        </p:spPr>
        <p:txBody>
          <a:body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Single </a:t>
            </a:r>
            <a:r>
              <a:rPr lang="en-US" sz="1200" dirty="0">
                <a:solidFill>
                  <a:schemeClr val="tx2">
                    <a:lumMod val="75000"/>
                    <a:lumOff val="25000"/>
                  </a:schemeClr>
                </a:solidFill>
                <a:latin typeface="Arial" panose="020B0604020202020204" pitchFamily="34" charset="0"/>
                <a:cs typeface="Arial" panose="020B0604020202020204" pitchFamily="34" charset="0"/>
              </a:rPr>
              <a:t>sign-on </a:t>
            </a:r>
            <a:r>
              <a:rPr lang="en-US" sz="1200" dirty="0">
                <a:solidFill>
                  <a:schemeClr val="tx2">
                    <a:lumMod val="75000"/>
                    <a:lumOff val="25000"/>
                  </a:schemeClr>
                </a:solidFill>
                <a:latin typeface="Arial" panose="020B0604020202020204" pitchFamily="34" charset="0"/>
                <a:cs typeface="Arial" panose="020B0604020202020204" pitchFamily="34" charset="0"/>
              </a:rPr>
              <a:t>capability across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all </a:t>
            </a:r>
            <a:r>
              <a:rPr lang="en-US" sz="1200" dirty="0">
                <a:solidFill>
                  <a:schemeClr val="tx2">
                    <a:lumMod val="75000"/>
                    <a:lumOff val="25000"/>
                  </a:schemeClr>
                </a:solidFill>
                <a:latin typeface="Arial" panose="020B0604020202020204" pitchFamily="34" charset="0"/>
                <a:cs typeface="Arial" panose="020B0604020202020204" pitchFamily="34" charset="0"/>
              </a:rPr>
              <a:t>FirstNet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applications </a:t>
            </a:r>
            <a:r>
              <a:rPr lang="en-US" sz="1200" dirty="0">
                <a:solidFill>
                  <a:schemeClr val="tx2">
                    <a:lumMod val="75000"/>
                    <a:lumOff val="25000"/>
                  </a:schemeClr>
                </a:solidFill>
                <a:latin typeface="Arial" panose="020B0604020202020204" pitchFamily="34" charset="0"/>
                <a:cs typeface="Arial" panose="020B0604020202020204" pitchFamily="34" charset="0"/>
              </a:rPr>
              <a:t>plus agency applications</a:t>
            </a:r>
          </a:p>
        </p:txBody>
      </p:sp>
      <p:sp>
        <p:nvSpPr>
          <p:cNvPr id="9" name="Content Placeholder 3"/>
          <p:cNvSpPr txBox="1">
            <a:spLocks/>
          </p:cNvSpPr>
          <p:nvPr/>
        </p:nvSpPr>
        <p:spPr>
          <a:xfrm>
            <a:off x="335484"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ICAM</a:t>
            </a:r>
            <a:endParaRPr lang="en-US" sz="1200" b="1" dirty="0">
              <a:solidFill>
                <a:schemeClr val="tx2"/>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2303810"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FIRSTNET APP </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STORE</a:t>
            </a:r>
            <a:endParaRPr lang="en-US" sz="1200" b="1" dirty="0">
              <a:solidFill>
                <a:schemeClr val="tx2"/>
              </a:solidFill>
              <a:latin typeface="Arial" panose="020B0604020202020204" pitchFamily="34" charset="0"/>
              <a:cs typeface="Arial" panose="020B0604020202020204" pitchFamily="34" charset="0"/>
            </a:endParaRPr>
          </a:p>
        </p:txBody>
      </p:sp>
      <p:sp>
        <p:nvSpPr>
          <p:cNvPr id="21" name="Content Placeholder 3"/>
          <p:cNvSpPr txBox="1">
            <a:spLocks/>
          </p:cNvSpPr>
          <p:nvPr/>
        </p:nvSpPr>
        <p:spPr>
          <a:xfrm>
            <a:off x="4207247"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LOCAL CONTROL</a:t>
            </a:r>
            <a:endParaRPr lang="en-US" sz="1200" b="1" dirty="0">
              <a:solidFill>
                <a:schemeClr val="tx2"/>
              </a:solidFill>
              <a:latin typeface="Arial" panose="020B0604020202020204" pitchFamily="34" charset="0"/>
              <a:cs typeface="Arial" panose="020B0604020202020204" pitchFamily="34" charset="0"/>
            </a:endParaRPr>
          </a:p>
        </p:txBody>
      </p:sp>
      <p:sp>
        <p:nvSpPr>
          <p:cNvPr id="27" name="Content Placeholder 3"/>
          <p:cNvSpPr txBox="1">
            <a:spLocks/>
          </p:cNvSpPr>
          <p:nvPr/>
        </p:nvSpPr>
        <p:spPr>
          <a:xfrm>
            <a:off x="6175573" y="2919562"/>
            <a:ext cx="2054255" cy="442135"/>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110000"/>
              </a:lnSpc>
            </a:pPr>
            <a:r>
              <a:rPr lang="en-US" sz="1200" b="1" dirty="0">
                <a:solidFill>
                  <a:schemeClr val="tx2"/>
                </a:solidFill>
                <a:latin typeface="Arial" panose="020B0604020202020204" pitchFamily="34" charset="0"/>
                <a:cs typeface="Arial" panose="020B0604020202020204" pitchFamily="34" charset="0"/>
              </a:rPr>
              <a:t>PUBLIC SAFETY </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HOME PAGE</a:t>
            </a:r>
            <a:endParaRPr lang="en-US" sz="1200" b="1" dirty="0">
              <a:solidFill>
                <a:schemeClr val="tx2"/>
              </a:solidFill>
              <a:latin typeface="Arial" panose="020B0604020202020204" pitchFamily="34" charset="0"/>
              <a:cs typeface="Arial" panose="020B0604020202020204" pitchFamily="34" charset="0"/>
            </a:endParaRPr>
          </a:p>
        </p:txBody>
      </p:sp>
      <p:sp>
        <p:nvSpPr>
          <p:cNvPr id="34" name="Content Placeholder 3"/>
          <p:cNvSpPr txBox="1">
            <a:spLocks/>
          </p:cNvSpPr>
          <p:nvPr/>
        </p:nvSpPr>
        <p:spPr>
          <a:xfrm>
            <a:off x="2426427" y="3429000"/>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Shows only security audited apps from trusted vendors</a:t>
            </a:r>
          </a:p>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Can integrate with agency MDM/MAM</a:t>
            </a:r>
          </a:p>
        </p:txBody>
      </p:sp>
      <p:sp>
        <p:nvSpPr>
          <p:cNvPr id="35" name="Content Placeholder 3"/>
          <p:cNvSpPr txBox="1">
            <a:spLocks/>
          </p:cNvSpPr>
          <p:nvPr/>
        </p:nvSpPr>
        <p:spPr>
          <a:xfrm>
            <a:off x="4461433" y="3429000"/>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One-stop </a:t>
            </a:r>
            <a:r>
              <a:rPr lang="en-US" sz="1200" dirty="0">
                <a:solidFill>
                  <a:schemeClr val="tx2">
                    <a:lumMod val="75000"/>
                    <a:lumOff val="25000"/>
                  </a:schemeClr>
                </a:solidFill>
                <a:latin typeface="Arial" panose="020B0604020202020204" pitchFamily="34" charset="0"/>
                <a:cs typeface="Arial" panose="020B0604020202020204" pitchFamily="34" charset="0"/>
              </a:rPr>
              <a:t>web tool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for </a:t>
            </a:r>
            <a:r>
              <a:rPr lang="en-US" sz="1200" dirty="0">
                <a:solidFill>
                  <a:schemeClr val="tx2">
                    <a:lumMod val="75000"/>
                    <a:lumOff val="25000"/>
                  </a:schemeClr>
                </a:solidFill>
                <a:latin typeface="Arial" panose="020B0604020202020204" pitchFamily="34" charset="0"/>
                <a:cs typeface="Arial" panose="020B0604020202020204" pitchFamily="34" charset="0"/>
              </a:rPr>
              <a:t>managing user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rate </a:t>
            </a:r>
            <a:r>
              <a:rPr lang="en-US" sz="1200" dirty="0">
                <a:solidFill>
                  <a:schemeClr val="tx2">
                    <a:lumMod val="75000"/>
                    <a:lumOff val="25000"/>
                  </a:schemeClr>
                </a:solidFill>
                <a:latin typeface="Arial" panose="020B0604020202020204" pitchFamily="34" charset="0"/>
                <a:cs typeface="Arial" panose="020B0604020202020204" pitchFamily="34" charset="0"/>
              </a:rPr>
              <a:t>plans, priority levels, PTT groups, ICAM </a:t>
            </a:r>
            <a:r>
              <a:rPr lang="en-US" sz="1200" dirty="0">
                <a:solidFill>
                  <a:schemeClr val="tx2">
                    <a:lumMod val="75000"/>
                    <a:lumOff val="25000"/>
                  </a:schemeClr>
                </a:solidFill>
                <a:latin typeface="Arial" panose="020B0604020202020204" pitchFamily="34" charset="0"/>
                <a:cs typeface="Arial" panose="020B0604020202020204" pitchFamily="34" charset="0"/>
              </a:rPr>
              <a:t>authorizations</a:t>
            </a:r>
            <a:endParaRPr lang="en-US" sz="1200" dirty="0">
              <a:solidFill>
                <a:schemeClr val="tx2">
                  <a:lumMod val="75000"/>
                  <a:lumOff val="25000"/>
                </a:schemeClr>
              </a:solidFill>
              <a:latin typeface="Arial" panose="020B0604020202020204" pitchFamily="34" charset="0"/>
              <a:cs typeface="Arial" panose="020B0604020202020204" pitchFamily="34" charset="0"/>
            </a:endParaRPr>
          </a:p>
        </p:txBody>
      </p:sp>
      <p:sp>
        <p:nvSpPr>
          <p:cNvPr id="36" name="Content Placeholder 3"/>
          <p:cNvSpPr txBox="1">
            <a:spLocks/>
          </p:cNvSpPr>
          <p:nvPr/>
        </p:nvSpPr>
        <p:spPr>
          <a:xfrm>
            <a:off x="6454360" y="3429000"/>
            <a:ext cx="1839873" cy="1082672"/>
          </a:xfrm>
          <a:prstGeom prst="rect">
            <a:avLst/>
          </a:prstGeom>
        </p:spPr>
        <p:txBody>
          <a:bodyPr vert="horz" lIns="0" tIns="0" rIns="0" bIns="0" rtlCol="0">
            <a:noAutofit/>
          </a:bodyPr>
          <a:lstStyle>
            <a:lvl1pPr marL="0" indent="0" algn="l" defTabSz="457200" rtl="0" eaLnBrk="1" latinLnBrk="0" hangingPunct="1">
              <a:lnSpc>
                <a:spcPct val="90000"/>
              </a:lnSpc>
              <a:spcBef>
                <a:spcPts val="0"/>
              </a:spcBef>
              <a:spcAft>
                <a:spcPts val="600"/>
              </a:spcAft>
              <a:buClr>
                <a:schemeClr val="tx1"/>
              </a:buClr>
              <a:buFont typeface="Arial"/>
              <a:buNone/>
              <a:defRPr sz="2400" kern="1200" baseline="0">
                <a:solidFill>
                  <a:schemeClr val="tx1"/>
                </a:solidFill>
                <a:latin typeface="+mn-lt"/>
                <a:ea typeface="+mn-ea"/>
                <a:cs typeface="+mn-cs"/>
              </a:defRPr>
            </a:lvl1pPr>
            <a:lvl2pPr marL="0" indent="0" algn="l" defTabSz="457200" rtl="0" eaLnBrk="1" latinLnBrk="0" hangingPunct="1">
              <a:lnSpc>
                <a:spcPct val="100000"/>
              </a:lnSpc>
              <a:spcBef>
                <a:spcPts val="0"/>
              </a:spcBef>
              <a:spcAft>
                <a:spcPts val="800"/>
              </a:spcAft>
              <a:buClr>
                <a:schemeClr val="tx2"/>
              </a:buClr>
              <a:buFontTx/>
              <a:buNone/>
              <a:defRPr sz="1400" b="1" kern="1200" baseline="0">
                <a:solidFill>
                  <a:schemeClr val="tx1"/>
                </a:solidFill>
                <a:latin typeface="+mn-lt"/>
                <a:ea typeface="+mn-ea"/>
                <a:cs typeface="+mn-cs"/>
              </a:defRPr>
            </a:lvl2pPr>
            <a:lvl3pPr marL="228600"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3pPr>
            <a:lvl4pPr marL="457200" indent="-23177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4pPr>
            <a:lvl5pPr marL="685800" indent="-228600" algn="l" defTabSz="457200" rtl="0" eaLnBrk="1" latinLnBrk="0" hangingPunct="1">
              <a:lnSpc>
                <a:spcPct val="100000"/>
              </a:lnSpc>
              <a:spcBef>
                <a:spcPts val="0"/>
              </a:spcBef>
              <a:spcAft>
                <a:spcPts val="800"/>
              </a:spcAft>
              <a:buClr>
                <a:schemeClr val="tx2"/>
              </a:buClr>
              <a:buFont typeface="Lucida Grande"/>
              <a:buChar char="–"/>
              <a:defRPr sz="1400" kern="1200">
                <a:solidFill>
                  <a:schemeClr val="tx2"/>
                </a:solidFill>
                <a:latin typeface="+mn-lt"/>
                <a:ea typeface="+mn-ea"/>
                <a:cs typeface="+mn-cs"/>
              </a:defRPr>
            </a:lvl5pPr>
            <a:lvl6pPr marL="917575" indent="-228600" algn="l" defTabSz="457200" rtl="0" eaLnBrk="1" latinLnBrk="0" hangingPunct="1">
              <a:lnSpc>
                <a:spcPct val="100000"/>
              </a:lnSpc>
              <a:spcBef>
                <a:spcPts val="0"/>
              </a:spcBef>
              <a:spcAft>
                <a:spcPts val="800"/>
              </a:spcAft>
              <a:buClr>
                <a:schemeClr val="tx2"/>
              </a:buClr>
              <a:buFont typeface="Lucida Grande"/>
              <a:buChar char="»"/>
              <a:defRPr sz="1400" kern="1200" baseline="0">
                <a:solidFill>
                  <a:schemeClr val="tx2"/>
                </a:solidFill>
                <a:latin typeface="+mn-lt"/>
                <a:ea typeface="+mn-ea"/>
                <a:cs typeface="+mn-cs"/>
              </a:defRPr>
            </a:lvl6pPr>
            <a:lvl7pPr marL="1143000" indent="-225425" algn="l" defTabSz="457200" rtl="0" eaLnBrk="1" latinLnBrk="0" hangingPunct="1">
              <a:lnSpc>
                <a:spcPct val="100000"/>
              </a:lnSpc>
              <a:spcBef>
                <a:spcPts val="0"/>
              </a:spcBef>
              <a:spcAft>
                <a:spcPts val="800"/>
              </a:spcAft>
              <a:buClr>
                <a:schemeClr val="tx2"/>
              </a:buClr>
              <a:buFont typeface="Arial"/>
              <a:buChar char="•"/>
              <a:defRPr sz="1400" kern="1200">
                <a:solidFill>
                  <a:schemeClr val="tx2"/>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70" indent="-214370">
              <a:lnSpc>
                <a:spcPct val="100000"/>
              </a:lnSpc>
              <a:buClr>
                <a:schemeClr val="tx2">
                  <a:lumMod val="65000"/>
                  <a:lumOff val="35000"/>
                </a:schemeClr>
              </a:buClr>
              <a:buFont typeface="Arial" panose="020B0604020202020204" pitchFamily="34" charset="0"/>
              <a:buChar char="•"/>
            </a:pPr>
            <a:r>
              <a:rPr lang="en-US" sz="1200" dirty="0">
                <a:solidFill>
                  <a:schemeClr val="tx2">
                    <a:lumMod val="75000"/>
                    <a:lumOff val="25000"/>
                  </a:schemeClr>
                </a:solidFill>
                <a:latin typeface="Arial" panose="020B0604020202020204" pitchFamily="34" charset="0"/>
                <a:cs typeface="Arial" panose="020B0604020202020204" pitchFamily="34" charset="0"/>
              </a:rPr>
              <a:t>Unprecedented </a:t>
            </a:r>
            <a:r>
              <a:rPr lang="en-US" sz="1200" dirty="0">
                <a:solidFill>
                  <a:schemeClr val="tx2">
                    <a:lumMod val="75000"/>
                    <a:lumOff val="25000"/>
                  </a:schemeClr>
                </a:solidFill>
                <a:latin typeface="Arial" panose="020B0604020202020204" pitchFamily="34" charset="0"/>
                <a:cs typeface="Arial" panose="020B0604020202020204" pitchFamily="34" charset="0"/>
              </a:rPr>
              <a:t/>
            </a:r>
            <a:br>
              <a:rPr lang="en-US" sz="1200" dirty="0">
                <a:solidFill>
                  <a:schemeClr val="tx2">
                    <a:lumMod val="75000"/>
                    <a:lumOff val="25000"/>
                  </a:schemeClr>
                </a:solidFill>
                <a:latin typeface="Arial" panose="020B0604020202020204" pitchFamily="34" charset="0"/>
                <a:cs typeface="Arial" panose="020B0604020202020204" pitchFamily="34" charset="0"/>
              </a:rPr>
            </a:br>
            <a:r>
              <a:rPr lang="en-US" sz="1200" dirty="0">
                <a:solidFill>
                  <a:schemeClr val="tx2">
                    <a:lumMod val="75000"/>
                    <a:lumOff val="25000"/>
                  </a:schemeClr>
                </a:solidFill>
                <a:latin typeface="Arial" panose="020B0604020202020204" pitchFamily="34" charset="0"/>
                <a:cs typeface="Arial" panose="020B0604020202020204" pitchFamily="34" charset="0"/>
              </a:rPr>
              <a:t>visibility </a:t>
            </a:r>
            <a:r>
              <a:rPr lang="en-US" sz="1200" dirty="0">
                <a:solidFill>
                  <a:schemeClr val="tx2">
                    <a:lumMod val="75000"/>
                    <a:lumOff val="25000"/>
                  </a:schemeClr>
                </a:solidFill>
                <a:latin typeface="Arial" panose="020B0604020202020204" pitchFamily="34" charset="0"/>
                <a:cs typeface="Arial" panose="020B0604020202020204" pitchFamily="34" charset="0"/>
              </a:rPr>
              <a:t>into network status and more</a:t>
            </a:r>
          </a:p>
        </p:txBody>
      </p:sp>
      <p:grpSp>
        <p:nvGrpSpPr>
          <p:cNvPr id="5" name="Group 4"/>
          <p:cNvGrpSpPr/>
          <p:nvPr/>
        </p:nvGrpSpPr>
        <p:grpSpPr>
          <a:xfrm>
            <a:off x="845985" y="1743719"/>
            <a:ext cx="1041725" cy="1041725"/>
            <a:chOff x="1127685" y="1201205"/>
            <a:chExt cx="1388605" cy="1388605"/>
          </a:xfrm>
        </p:grpSpPr>
        <p:sp>
          <p:nvSpPr>
            <p:cNvPr id="22" name="Oval 21"/>
            <p:cNvSpPr/>
            <p:nvPr/>
          </p:nvSpPr>
          <p:spPr>
            <a:xfrm>
              <a:off x="1127685" y="1201205"/>
              <a:ext cx="1388605" cy="1388605"/>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23" name="Picture 22"/>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499670" y="1480479"/>
              <a:ext cx="658629" cy="830054"/>
            </a:xfrm>
            <a:prstGeom prst="rect">
              <a:avLst/>
            </a:prstGeom>
          </p:spPr>
        </p:pic>
      </p:grpSp>
      <p:grpSp>
        <p:nvGrpSpPr>
          <p:cNvPr id="6" name="Group 5"/>
          <p:cNvGrpSpPr/>
          <p:nvPr/>
        </p:nvGrpSpPr>
        <p:grpSpPr>
          <a:xfrm>
            <a:off x="2791219" y="1743718"/>
            <a:ext cx="1042913" cy="1042913"/>
            <a:chOff x="3749852" y="1201205"/>
            <a:chExt cx="1390188" cy="1390188"/>
          </a:xfrm>
        </p:grpSpPr>
        <p:sp>
          <p:nvSpPr>
            <p:cNvPr id="39" name="Oval 38"/>
            <p:cNvSpPr/>
            <p:nvPr/>
          </p:nvSpPr>
          <p:spPr>
            <a:xfrm>
              <a:off x="3749852" y="1201205"/>
              <a:ext cx="1390188" cy="1390188"/>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40" name="Picture 3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7844" y="1515134"/>
              <a:ext cx="833946" cy="758983"/>
            </a:xfrm>
            <a:prstGeom prst="rect">
              <a:avLst/>
            </a:prstGeom>
          </p:spPr>
        </p:pic>
      </p:grpSp>
      <p:grpSp>
        <p:nvGrpSpPr>
          <p:cNvPr id="7" name="Group 6"/>
          <p:cNvGrpSpPr/>
          <p:nvPr/>
        </p:nvGrpSpPr>
        <p:grpSpPr>
          <a:xfrm>
            <a:off x="4709641" y="1746108"/>
            <a:ext cx="1039336" cy="1039336"/>
            <a:chOff x="6301815" y="1204390"/>
            <a:chExt cx="1385420" cy="1385420"/>
          </a:xfrm>
        </p:grpSpPr>
        <p:sp>
          <p:nvSpPr>
            <p:cNvPr id="41" name="Oval 40"/>
            <p:cNvSpPr/>
            <p:nvPr/>
          </p:nvSpPr>
          <p:spPr>
            <a:xfrm>
              <a:off x="6301815" y="1204390"/>
              <a:ext cx="1385420" cy="1385420"/>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33953" y="1605362"/>
              <a:ext cx="921143" cy="596473"/>
            </a:xfrm>
            <a:prstGeom prst="rect">
              <a:avLst/>
            </a:prstGeom>
          </p:spPr>
        </p:pic>
      </p:grpSp>
      <p:grpSp>
        <p:nvGrpSpPr>
          <p:cNvPr id="8" name="Group 7"/>
          <p:cNvGrpSpPr/>
          <p:nvPr/>
        </p:nvGrpSpPr>
        <p:grpSpPr>
          <a:xfrm>
            <a:off x="6652487" y="1740961"/>
            <a:ext cx="1044483" cy="1044483"/>
            <a:chOff x="8849010" y="1197529"/>
            <a:chExt cx="1392281" cy="1392281"/>
          </a:xfrm>
        </p:grpSpPr>
        <p:sp>
          <p:nvSpPr>
            <p:cNvPr id="43" name="Oval 42"/>
            <p:cNvSpPr/>
            <p:nvPr/>
          </p:nvSpPr>
          <p:spPr>
            <a:xfrm>
              <a:off x="8849010" y="1197529"/>
              <a:ext cx="1392281" cy="1392281"/>
            </a:xfrm>
            <a:prstGeom prst="ellipse">
              <a:avLst/>
            </a:prstGeom>
            <a:solidFill>
              <a:schemeClr val="bg1"/>
            </a:solidFill>
            <a:ln w="38100">
              <a:solidFill>
                <a:srgbClr val="0C6FB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50" dirty="0">
                  <a:solidFill>
                    <a:schemeClr val="bg1"/>
                  </a:solidFill>
                </a:rPr>
                <a:t> </a:t>
              </a:r>
            </a:p>
          </p:txBody>
        </p:sp>
        <p:pic>
          <p:nvPicPr>
            <p:cNvPr id="44" name="Picture 43"/>
            <p:cNvPicPr>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9090232" y="1482179"/>
              <a:ext cx="909830" cy="723349"/>
            </a:xfrm>
            <a:prstGeom prst="rect">
              <a:avLst/>
            </a:prstGeom>
          </p:spPr>
        </p:pic>
      </p:grpSp>
    </p:spTree>
    <p:extLst>
      <p:ext uri="{BB962C8B-B14F-4D97-AF65-F5344CB8AC3E}">
        <p14:creationId xmlns:p14="http://schemas.microsoft.com/office/powerpoint/2010/main" val="3324831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tt_ext_wde_globe_alone">
  <a:themeElements>
    <a:clrScheme name="FirstNet Color Theme">
      <a:dk1>
        <a:srgbClr val="4C8AB8"/>
      </a:dk1>
      <a:lt1>
        <a:sysClr val="window" lastClr="FFFFFF"/>
      </a:lt1>
      <a:dk2>
        <a:srgbClr val="000000"/>
      </a:dk2>
      <a:lt2>
        <a:srgbClr val="D2D2D2"/>
      </a:lt2>
      <a:accent1>
        <a:srgbClr val="4C8AB8"/>
      </a:accent1>
      <a:accent2>
        <a:srgbClr val="E04825"/>
      </a:accent2>
      <a:accent3>
        <a:srgbClr val="66A8D9"/>
      </a:accent3>
      <a:accent4>
        <a:srgbClr val="367199"/>
      </a:accent4>
      <a:accent5>
        <a:srgbClr val="D5D5D4"/>
      </a:accent5>
      <a:accent6>
        <a:srgbClr val="5A5A5A"/>
      </a:accent6>
      <a:hlink>
        <a:srgbClr val="0B1763"/>
      </a:hlink>
      <a:folHlink>
        <a:srgbClr val="0568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ln>
          <a:noFill/>
        </a:ln>
      </a:spPr>
      <a:bodyPr wrap="square" lIns="0" tIns="0" rIns="0" bIns="0" rtlCol="0">
        <a:no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Presentation1" id="{287E9129-04E1-449A-8C28-6CE1F87A32B9}" vid="{D7FA441F-4FE2-40AE-8F68-98786547D8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6614AE74122041899E68CE26B14C0E" ma:contentTypeVersion="0" ma:contentTypeDescription="Create a new document." ma:contentTypeScope="" ma:versionID="f8a4fd2145c988357b819cf2293a71b3">
  <xsd:schema xmlns:xsd="http://www.w3.org/2001/XMLSchema" xmlns:xs="http://www.w3.org/2001/XMLSchema" xmlns:p="http://schemas.microsoft.com/office/2006/metadata/properties" targetNamespace="http://schemas.microsoft.com/office/2006/metadata/properties" ma:root="true" ma:fieldsID="ee8b10a63c2c203d63fb5202d385b6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Requesto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697c10f-691a-45f8-8e7f-93175f763e55">PEXWQ7HCJ4SM-770210145-59</_dlc_DocId>
    <_dlc_DocIdUrl xmlns="2697c10f-691a-45f8-8e7f-93175f763e55">
      <Url>https://firstnetgov.sharepoint.com/CCO/_layouts/15/DocIdRedir.aspx?ID=PEXWQ7HCJ4SM-770210145-59</Url>
      <Description>PEXWQ7HCJ4SM-770210145-59</Description>
    </_dlc_DocIdUrl>
  </documentManagement>
</p:properties>
</file>

<file path=customXml/itemProps1.xml><?xml version="1.0" encoding="utf-8"?>
<ds:datastoreItem xmlns:ds="http://schemas.openxmlformats.org/officeDocument/2006/customXml" ds:itemID="{295FAA25-4566-455B-AB45-4A5F404446A5}"/>
</file>

<file path=customXml/itemProps2.xml><?xml version="1.0" encoding="utf-8"?>
<ds:datastoreItem xmlns:ds="http://schemas.openxmlformats.org/officeDocument/2006/customXml" ds:itemID="{55508C3F-A2C9-40E0-9296-9C2383D69F7E}"/>
</file>

<file path=customXml/itemProps3.xml><?xml version="1.0" encoding="utf-8"?>
<ds:datastoreItem xmlns:ds="http://schemas.openxmlformats.org/officeDocument/2006/customXml" ds:itemID="{B7FACD2D-495E-4E03-BE59-BFB7264D7B89}"/>
</file>

<file path=customXml/itemProps4.xml><?xml version="1.0" encoding="utf-8"?>
<ds:datastoreItem xmlns:ds="http://schemas.openxmlformats.org/officeDocument/2006/customXml" ds:itemID="{55508C3F-A2C9-40E0-9296-9C2383D69F7E}">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2697c10f-691a-45f8-8e7f-93175f763e55"/>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FirstNet External Wide Template - Blue Title Bar - 4-24-2017</Template>
  <TotalTime>5576</TotalTime>
  <Words>1324</Words>
  <Application>Microsoft Office PowerPoint</Application>
  <PresentationFormat>On-screen Show (4:3)</PresentationFormat>
  <Paragraphs>368</Paragraphs>
  <Slides>15</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ATT Aleck Cd Black</vt:lpstr>
      <vt:lpstr>ATT Aleck Cd Medium</vt:lpstr>
      <vt:lpstr>Calibri</vt:lpstr>
      <vt:lpstr>Courier New</vt:lpstr>
      <vt:lpstr>Lucida Grande</vt:lpstr>
      <vt:lpstr>Myriad Roman</vt:lpstr>
      <vt:lpstr>Times New Roman</vt:lpstr>
      <vt:lpstr>Wingdings</vt:lpstr>
      <vt:lpstr>att_ext_wde_globe_alone</vt:lpstr>
      <vt:lpstr>Office Theme</vt:lpstr>
      <vt:lpstr>State of Louisiana</vt:lpstr>
      <vt:lpstr>Innovative public-private partnership </vt:lpstr>
      <vt:lpstr>Important Dates</vt:lpstr>
      <vt:lpstr>About FirstNet State Plans</vt:lpstr>
      <vt:lpstr>Where to go for FirstNet info</vt:lpstr>
      <vt:lpstr>User Types </vt:lpstr>
      <vt:lpstr>FirstNet solution overview</vt:lpstr>
      <vt:lpstr>FirstNet solution overview, continued</vt:lpstr>
      <vt:lpstr>FirstNet solution overview, continued</vt:lpstr>
      <vt:lpstr>FirstNet solution overview, continued</vt:lpstr>
      <vt:lpstr>PowerPoint Presentation</vt:lpstr>
      <vt:lpstr>Louisiana FirstNet</vt:lpstr>
      <vt:lpstr>Weekly State Plan Review Meetings</vt:lpstr>
      <vt:lpstr>PowerPoint Presentation</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 text only title can be two lines</dc:title>
  <dc:creator>PRESSON, RANDAL</dc:creator>
  <cp:lastModifiedBy>Dayries, Christina</cp:lastModifiedBy>
  <cp:revision>160</cp:revision>
  <dcterms:created xsi:type="dcterms:W3CDTF">2017-04-24T15:56:16Z</dcterms:created>
  <dcterms:modified xsi:type="dcterms:W3CDTF">2017-07-25T22:56:39Z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0x0101005C6614AE74122041899E68CE26B14C0E</vt:lpwstr>
  </property>
  <property fmtid="{D5CDD505-2E9C-101B-9397-08002B2CF9AE}" pid="3" name="_dlc_DocIdItemGuid">
    <vt:lpwstr>60adbd40-6f11-4556-a0e0-a6ae79ea9be7</vt:lpwstr>
  </property>
</Properties>
</file>